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88" r:id="rId4"/>
  </p:sldMasterIdLst>
  <p:notesMasterIdLst>
    <p:notesMasterId r:id="rId35"/>
  </p:notesMasterIdLst>
  <p:sldIdLst>
    <p:sldId id="271" r:id="rId5"/>
    <p:sldId id="1060" r:id="rId6"/>
    <p:sldId id="1061" r:id="rId7"/>
    <p:sldId id="1077" r:id="rId8"/>
    <p:sldId id="1087" r:id="rId9"/>
    <p:sldId id="1062" r:id="rId10"/>
    <p:sldId id="1064" r:id="rId11"/>
    <p:sldId id="1065" r:id="rId12"/>
    <p:sldId id="1067" r:id="rId13"/>
    <p:sldId id="1070" r:id="rId14"/>
    <p:sldId id="1069" r:id="rId15"/>
    <p:sldId id="1080" r:id="rId16"/>
    <p:sldId id="1081" r:id="rId17"/>
    <p:sldId id="1072" r:id="rId18"/>
    <p:sldId id="1073" r:id="rId19"/>
    <p:sldId id="1074" r:id="rId20"/>
    <p:sldId id="1075" r:id="rId21"/>
    <p:sldId id="1076" r:id="rId22"/>
    <p:sldId id="1082" r:id="rId23"/>
    <p:sldId id="1083" r:id="rId24"/>
    <p:sldId id="1084" r:id="rId25"/>
    <p:sldId id="1085" r:id="rId26"/>
    <p:sldId id="280" r:id="rId27"/>
    <p:sldId id="281" r:id="rId28"/>
    <p:sldId id="1086" r:id="rId29"/>
    <p:sldId id="731" r:id="rId30"/>
    <p:sldId id="1045" r:id="rId31"/>
    <p:sldId id="680" r:id="rId32"/>
    <p:sldId id="735" r:id="rId33"/>
    <p:sldId id="279" r:id="rId34"/>
  </p:sldIdLst>
  <p:sldSz cx="12192000" cy="6858000"/>
  <p:notesSz cx="7315200" cy="9601200"/>
  <p:embeddedFontLst>
    <p:embeddedFont>
      <p:font typeface="Calibri" panose="020F0502020204030204" pitchFamily="34" charset="0"/>
      <p:regular r:id="rId36"/>
      <p:bold r:id="rId37"/>
      <p:italic r:id="rId38"/>
      <p:boldItalic r:id="rId39"/>
    </p:embeddedFont>
    <p:embeddedFont>
      <p:font typeface="Lato" panose="020F0502020204030203" pitchFamily="34" charset="0"/>
      <p:regular r:id="rId40"/>
      <p:bold r:id="rId41"/>
      <p:italic r:id="rId42"/>
      <p:boldItalic r:id="rId43"/>
    </p:embeddedFont>
    <p:embeddedFont>
      <p:font typeface="Lato Light" panose="020F0502020204030203" pitchFamily="34" charset="0"/>
      <p:regular r:id="rId44"/>
      <p:italic r:id="rId45"/>
    </p:embeddedFont>
  </p:embeddedFontLst>
  <p:custDataLst>
    <p:tags r:id="rId4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AD46136-EB07-48F0-8361-12C44162CA8D}">
          <p14:sldIdLst>
            <p14:sldId id="271"/>
            <p14:sldId id="1060"/>
            <p14:sldId id="1061"/>
            <p14:sldId id="1077"/>
            <p14:sldId id="1087"/>
            <p14:sldId id="1062"/>
            <p14:sldId id="1064"/>
            <p14:sldId id="1065"/>
            <p14:sldId id="1067"/>
            <p14:sldId id="1070"/>
            <p14:sldId id="1069"/>
            <p14:sldId id="1080"/>
            <p14:sldId id="1081"/>
            <p14:sldId id="1072"/>
            <p14:sldId id="1073"/>
            <p14:sldId id="1074"/>
            <p14:sldId id="1075"/>
            <p14:sldId id="1076"/>
            <p14:sldId id="1082"/>
            <p14:sldId id="1083"/>
            <p14:sldId id="1084"/>
            <p14:sldId id="1085"/>
            <p14:sldId id="280"/>
            <p14:sldId id="281"/>
            <p14:sldId id="1086"/>
            <p14:sldId id="731"/>
            <p14:sldId id="1045"/>
            <p14:sldId id="680"/>
            <p14:sldId id="735"/>
            <p14:sldId id="279"/>
          </p14:sldIdLst>
        </p14:section>
      </p14:sectionLst>
    </p:ext>
    <p:ext uri="{EFAFB233-063F-42B5-8137-9DF3F51BA10A}">
      <p15:sldGuideLst xmlns:p15="http://schemas.microsoft.com/office/powerpoint/2012/main">
        <p15:guide id="1" orient="horz" pos="96" userDrawn="1">
          <p15:clr>
            <a:srgbClr val="A4A3A4"/>
          </p15:clr>
        </p15:guide>
        <p15:guide id="2" pos="12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ndrew" initials="A" lastIdx="3" clrIdx="6">
    <p:extLst>
      <p:ext uri="{19B8F6BF-5375-455C-9EA6-DF929625EA0E}">
        <p15:presenceInfo xmlns:p15="http://schemas.microsoft.com/office/powerpoint/2012/main" userId="Andrew" providerId="None"/>
      </p:ext>
    </p:extLst>
  </p:cmAuthor>
  <p:cmAuthor id="1" name="Louis Strauss" initials="LS" lastIdx="1" clrIdx="0">
    <p:extLst>
      <p:ext uri="{19B8F6BF-5375-455C-9EA6-DF929625EA0E}">
        <p15:presenceInfo xmlns:p15="http://schemas.microsoft.com/office/powerpoint/2012/main" userId="Louis Strauss" providerId="None"/>
      </p:ext>
    </p:extLst>
  </p:cmAuthor>
  <p:cmAuthor id="8" name="Jack Martin" initials="JM" lastIdx="1" clrIdx="7">
    <p:extLst>
      <p:ext uri="{19B8F6BF-5375-455C-9EA6-DF929625EA0E}">
        <p15:presenceInfo xmlns:p15="http://schemas.microsoft.com/office/powerpoint/2012/main" userId="S::jack@6clicks.io::af50db86-5fa1-465f-a80c-381c20b74d27" providerId="AD"/>
      </p:ext>
    </p:extLst>
  </p:cmAuthor>
  <p:cmAuthor id="2" name="Anthony Stevens" initials="AS" lastIdx="16" clrIdx="1">
    <p:extLst>
      <p:ext uri="{19B8F6BF-5375-455C-9EA6-DF929625EA0E}">
        <p15:presenceInfo xmlns:p15="http://schemas.microsoft.com/office/powerpoint/2012/main" userId="Anthony Stevens" providerId="None"/>
      </p:ext>
    </p:extLst>
  </p:cmAuthor>
  <p:cmAuthor id="9" name="Jack Martin" initials="JM [2]" lastIdx="7" clrIdx="8">
    <p:extLst>
      <p:ext uri="{19B8F6BF-5375-455C-9EA6-DF929625EA0E}">
        <p15:presenceInfo xmlns:p15="http://schemas.microsoft.com/office/powerpoint/2012/main" userId="Jack Martin" providerId="None"/>
      </p:ext>
    </p:extLst>
  </p:cmAuthor>
  <p:cmAuthor id="3" name="Anthony Stevens" initials="AS [2]" lastIdx="8" clrIdx="2">
    <p:extLst>
      <p:ext uri="{19B8F6BF-5375-455C-9EA6-DF929625EA0E}">
        <p15:presenceInfo xmlns:p15="http://schemas.microsoft.com/office/powerpoint/2012/main" userId="S::anthony@6clicks.io::89b19072-5b25-4389-bd76-5f6b153ee19f" providerId="AD"/>
      </p:ext>
    </p:extLst>
  </p:cmAuthor>
  <p:cmAuthor id="4" name="Andrew Robinson" initials="AR [2]" lastIdx="4" clrIdx="3">
    <p:extLst>
      <p:ext uri="{19B8F6BF-5375-455C-9EA6-DF929625EA0E}">
        <p15:presenceInfo xmlns:p15="http://schemas.microsoft.com/office/powerpoint/2012/main" userId="Andrew Robinson" providerId="None"/>
      </p:ext>
    </p:extLst>
  </p:cmAuthor>
  <p:cmAuthor id="5" name="Louis Strauss" initials="LS [2]" lastIdx="3" clrIdx="4">
    <p:extLst>
      <p:ext uri="{19B8F6BF-5375-455C-9EA6-DF929625EA0E}">
        <p15:presenceInfo xmlns:p15="http://schemas.microsoft.com/office/powerpoint/2012/main" userId="S::louis@6clicks.io::99575b0b-2b55-49a1-9a13-696734baf640" providerId="AD"/>
      </p:ext>
    </p:extLst>
  </p:cmAuthor>
  <p:cmAuthor id="6" name="Andrew Robinson" initials="AR" lastIdx="2" clrIdx="5">
    <p:extLst>
      <p:ext uri="{19B8F6BF-5375-455C-9EA6-DF929625EA0E}">
        <p15:presenceInfo xmlns:p15="http://schemas.microsoft.com/office/powerpoint/2012/main" userId="S::andrew@6clicks.io::b5c8798c-b2f8-40ed-9608-8f83dc1367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1325A"/>
    <a:srgbClr val="C96120"/>
    <a:srgbClr val="A54D9D"/>
    <a:srgbClr val="6C5BA4"/>
    <a:srgbClr val="6C5DA8"/>
    <a:srgbClr val="4A67B1"/>
    <a:srgbClr val="F8F8F8"/>
    <a:srgbClr val="FFFFCC"/>
    <a:srgbClr val="26265F"/>
    <a:srgbClr val="64B7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7245E2-5A86-47F5-B1C3-95E0A79A2905}" v="8" dt="2021-07-26T04:16:08.396"/>
  </p1510:revLst>
</p1510:revInfo>
</file>

<file path=ppt/tableStyles.xml><?xml version="1.0" encoding="utf-8"?>
<a:tblStyleLst xmlns:a="http://schemas.openxmlformats.org/drawingml/2006/main" def="{5C22544A-7EE6-4342-B048-85BDC9FD1C3A}">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98" y="102"/>
      </p:cViewPr>
      <p:guideLst>
        <p:guide orient="horz" pos="96"/>
        <p:guide pos="12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Stevens" userId="89b19072-5b25-4389-bd76-5f6b153ee19f" providerId="ADAL" clId="{5708369D-96CF-4203-8D8B-17ABC64C2E39}"/>
    <pc:docChg chg="undo custSel addSld delSld modSld sldOrd modSection">
      <pc:chgData name="Anthony Stevens" userId="89b19072-5b25-4389-bd76-5f6b153ee19f" providerId="ADAL" clId="{5708369D-96CF-4203-8D8B-17ABC64C2E39}" dt="2020-12-03T04:52:28.602" v="688" actId="20577"/>
      <pc:docMkLst>
        <pc:docMk/>
      </pc:docMkLst>
      <pc:sldChg chg="modSp mod">
        <pc:chgData name="Anthony Stevens" userId="89b19072-5b25-4389-bd76-5f6b153ee19f" providerId="ADAL" clId="{5708369D-96CF-4203-8D8B-17ABC64C2E39}" dt="2020-12-02T23:32:15.224" v="619" actId="20577"/>
        <pc:sldMkLst>
          <pc:docMk/>
          <pc:sldMk cId="2143448607" sldId="271"/>
        </pc:sldMkLst>
        <pc:spChg chg="mod">
          <ac:chgData name="Anthony Stevens" userId="89b19072-5b25-4389-bd76-5f6b153ee19f" providerId="ADAL" clId="{5708369D-96CF-4203-8D8B-17ABC64C2E39}" dt="2020-12-02T00:10:54.798" v="18" actId="20577"/>
          <ac:spMkLst>
            <pc:docMk/>
            <pc:sldMk cId="2143448607" sldId="271"/>
            <ac:spMk id="2" creationId="{CE696A63-2DC4-48DB-86F5-A623F63B3C32}"/>
          </ac:spMkLst>
        </pc:spChg>
        <pc:spChg chg="mod">
          <ac:chgData name="Anthony Stevens" userId="89b19072-5b25-4389-bd76-5f6b153ee19f" providerId="ADAL" clId="{5708369D-96CF-4203-8D8B-17ABC64C2E39}" dt="2020-12-02T23:32:15.224" v="619" actId="20577"/>
          <ac:spMkLst>
            <pc:docMk/>
            <pc:sldMk cId="2143448607" sldId="271"/>
            <ac:spMk id="3" creationId="{78DD98A0-030E-4FBB-96D8-850E8D48D448}"/>
          </ac:spMkLst>
        </pc:spChg>
      </pc:sldChg>
      <pc:sldChg chg="addSp delSp modSp new add del mod">
        <pc:chgData name="Anthony Stevens" userId="89b19072-5b25-4389-bd76-5f6b153ee19f" providerId="ADAL" clId="{5708369D-96CF-4203-8D8B-17ABC64C2E39}" dt="2020-12-02T03:10:16.307" v="469" actId="47"/>
        <pc:sldMkLst>
          <pc:docMk/>
          <pc:sldMk cId="1128847736" sldId="280"/>
        </pc:sldMkLst>
        <pc:spChg chg="mod">
          <ac:chgData name="Anthony Stevens" userId="89b19072-5b25-4389-bd76-5f6b153ee19f" providerId="ADAL" clId="{5708369D-96CF-4203-8D8B-17ABC64C2E39}" dt="2020-12-02T00:11:43.249" v="109" actId="5793"/>
          <ac:spMkLst>
            <pc:docMk/>
            <pc:sldMk cId="1128847736" sldId="280"/>
            <ac:spMk id="2" creationId="{FB1F4A1F-CC6B-4D12-A130-9B36D32AED63}"/>
          </ac:spMkLst>
        </pc:spChg>
        <pc:spChg chg="del">
          <ac:chgData name="Anthony Stevens" userId="89b19072-5b25-4389-bd76-5f6b153ee19f" providerId="ADAL" clId="{5708369D-96CF-4203-8D8B-17ABC64C2E39}" dt="2020-12-02T00:11:44.999" v="110" actId="478"/>
          <ac:spMkLst>
            <pc:docMk/>
            <pc:sldMk cId="1128847736" sldId="280"/>
            <ac:spMk id="3" creationId="{08302574-45C8-4FBE-A63D-9E571B4CC8A9}"/>
          </ac:spMkLst>
        </pc:spChg>
        <pc:spChg chg="add mod">
          <ac:chgData name="Anthony Stevens" userId="89b19072-5b25-4389-bd76-5f6b153ee19f" providerId="ADAL" clId="{5708369D-96CF-4203-8D8B-17ABC64C2E39}" dt="2020-12-02T00:11:50.421" v="111"/>
          <ac:spMkLst>
            <pc:docMk/>
            <pc:sldMk cId="1128847736" sldId="280"/>
            <ac:spMk id="15" creationId="{6162F0BF-4EA7-4F4D-9AA5-0FE5F356DADD}"/>
          </ac:spMkLst>
        </pc:spChg>
        <pc:picChg chg="add mod">
          <ac:chgData name="Anthony Stevens" userId="89b19072-5b25-4389-bd76-5f6b153ee19f" providerId="ADAL" clId="{5708369D-96CF-4203-8D8B-17ABC64C2E39}" dt="2020-12-02T00:11:50.421" v="111"/>
          <ac:picMkLst>
            <pc:docMk/>
            <pc:sldMk cId="1128847736" sldId="280"/>
            <ac:picMk id="4" creationId="{3AA9A88A-1BB6-44FB-8C4B-D24F789D8FE5}"/>
          </ac:picMkLst>
        </pc:picChg>
        <pc:picChg chg="add mod">
          <ac:chgData name="Anthony Stevens" userId="89b19072-5b25-4389-bd76-5f6b153ee19f" providerId="ADAL" clId="{5708369D-96CF-4203-8D8B-17ABC64C2E39}" dt="2020-12-02T00:11:50.421" v="111"/>
          <ac:picMkLst>
            <pc:docMk/>
            <pc:sldMk cId="1128847736" sldId="280"/>
            <ac:picMk id="5" creationId="{D52EBEE5-6198-4DE9-8B2F-1E51A9027B4E}"/>
          </ac:picMkLst>
        </pc:picChg>
        <pc:picChg chg="add mod">
          <ac:chgData name="Anthony Stevens" userId="89b19072-5b25-4389-bd76-5f6b153ee19f" providerId="ADAL" clId="{5708369D-96CF-4203-8D8B-17ABC64C2E39}" dt="2020-12-02T00:11:50.421" v="111"/>
          <ac:picMkLst>
            <pc:docMk/>
            <pc:sldMk cId="1128847736" sldId="280"/>
            <ac:picMk id="6" creationId="{CFC86E32-0A09-4E98-8B3B-C7B2359D9010}"/>
          </ac:picMkLst>
        </pc:picChg>
        <pc:picChg chg="add mod">
          <ac:chgData name="Anthony Stevens" userId="89b19072-5b25-4389-bd76-5f6b153ee19f" providerId="ADAL" clId="{5708369D-96CF-4203-8D8B-17ABC64C2E39}" dt="2020-12-02T00:11:50.421" v="111"/>
          <ac:picMkLst>
            <pc:docMk/>
            <pc:sldMk cId="1128847736" sldId="280"/>
            <ac:picMk id="7" creationId="{EE55509C-6F00-4E2A-9419-4912034CD11E}"/>
          </ac:picMkLst>
        </pc:picChg>
        <pc:picChg chg="add mod">
          <ac:chgData name="Anthony Stevens" userId="89b19072-5b25-4389-bd76-5f6b153ee19f" providerId="ADAL" clId="{5708369D-96CF-4203-8D8B-17ABC64C2E39}" dt="2020-12-02T00:11:50.421" v="111"/>
          <ac:picMkLst>
            <pc:docMk/>
            <pc:sldMk cId="1128847736" sldId="280"/>
            <ac:picMk id="8" creationId="{64898A19-5B70-4CB1-B323-428AE9C99A8B}"/>
          </ac:picMkLst>
        </pc:picChg>
        <pc:picChg chg="add mod">
          <ac:chgData name="Anthony Stevens" userId="89b19072-5b25-4389-bd76-5f6b153ee19f" providerId="ADAL" clId="{5708369D-96CF-4203-8D8B-17ABC64C2E39}" dt="2020-12-02T00:11:50.421" v="111"/>
          <ac:picMkLst>
            <pc:docMk/>
            <pc:sldMk cId="1128847736" sldId="280"/>
            <ac:picMk id="9" creationId="{63001CB7-02E9-4501-A8A4-68121D697C9D}"/>
          </ac:picMkLst>
        </pc:picChg>
        <pc:picChg chg="add mod">
          <ac:chgData name="Anthony Stevens" userId="89b19072-5b25-4389-bd76-5f6b153ee19f" providerId="ADAL" clId="{5708369D-96CF-4203-8D8B-17ABC64C2E39}" dt="2020-12-02T00:11:50.421" v="111"/>
          <ac:picMkLst>
            <pc:docMk/>
            <pc:sldMk cId="1128847736" sldId="280"/>
            <ac:picMk id="10" creationId="{235C3FDA-1C04-4FF6-B7BA-9C67632B81A5}"/>
          </ac:picMkLst>
        </pc:picChg>
        <pc:picChg chg="add mod">
          <ac:chgData name="Anthony Stevens" userId="89b19072-5b25-4389-bd76-5f6b153ee19f" providerId="ADAL" clId="{5708369D-96CF-4203-8D8B-17ABC64C2E39}" dt="2020-12-02T00:11:50.421" v="111"/>
          <ac:picMkLst>
            <pc:docMk/>
            <pc:sldMk cId="1128847736" sldId="280"/>
            <ac:picMk id="11" creationId="{66AB7ABF-27F6-4598-92EA-A1639D076C9C}"/>
          </ac:picMkLst>
        </pc:picChg>
        <pc:picChg chg="add mod">
          <ac:chgData name="Anthony Stevens" userId="89b19072-5b25-4389-bd76-5f6b153ee19f" providerId="ADAL" clId="{5708369D-96CF-4203-8D8B-17ABC64C2E39}" dt="2020-12-02T00:11:50.421" v="111"/>
          <ac:picMkLst>
            <pc:docMk/>
            <pc:sldMk cId="1128847736" sldId="280"/>
            <ac:picMk id="12" creationId="{CDF51511-A9FF-4DE5-BD36-134DC157A983}"/>
          </ac:picMkLst>
        </pc:picChg>
        <pc:picChg chg="add mod">
          <ac:chgData name="Anthony Stevens" userId="89b19072-5b25-4389-bd76-5f6b153ee19f" providerId="ADAL" clId="{5708369D-96CF-4203-8D8B-17ABC64C2E39}" dt="2020-12-02T00:11:50.421" v="111"/>
          <ac:picMkLst>
            <pc:docMk/>
            <pc:sldMk cId="1128847736" sldId="280"/>
            <ac:picMk id="13" creationId="{B9148B8D-28C4-4CA2-90DA-5ADE53746673}"/>
          </ac:picMkLst>
        </pc:picChg>
        <pc:picChg chg="add mod">
          <ac:chgData name="Anthony Stevens" userId="89b19072-5b25-4389-bd76-5f6b153ee19f" providerId="ADAL" clId="{5708369D-96CF-4203-8D8B-17ABC64C2E39}" dt="2020-12-02T00:11:50.421" v="111"/>
          <ac:picMkLst>
            <pc:docMk/>
            <pc:sldMk cId="1128847736" sldId="280"/>
            <ac:picMk id="14" creationId="{FBD9400A-630D-4F5F-AB6F-B67E9394A9AD}"/>
          </ac:picMkLst>
        </pc:picChg>
        <pc:picChg chg="add mod">
          <ac:chgData name="Anthony Stevens" userId="89b19072-5b25-4389-bd76-5f6b153ee19f" providerId="ADAL" clId="{5708369D-96CF-4203-8D8B-17ABC64C2E39}" dt="2020-12-02T00:11:50.421" v="111"/>
          <ac:picMkLst>
            <pc:docMk/>
            <pc:sldMk cId="1128847736" sldId="280"/>
            <ac:picMk id="16" creationId="{71075AA6-ADED-4412-BFD5-AB1C5B149495}"/>
          </ac:picMkLst>
        </pc:picChg>
        <pc:picChg chg="add mod">
          <ac:chgData name="Anthony Stevens" userId="89b19072-5b25-4389-bd76-5f6b153ee19f" providerId="ADAL" clId="{5708369D-96CF-4203-8D8B-17ABC64C2E39}" dt="2020-12-02T00:11:50.421" v="111"/>
          <ac:picMkLst>
            <pc:docMk/>
            <pc:sldMk cId="1128847736" sldId="280"/>
            <ac:picMk id="17" creationId="{162894FF-9CA0-4FF1-ACFF-0E32E47719CB}"/>
          </ac:picMkLst>
        </pc:picChg>
      </pc:sldChg>
      <pc:sldChg chg="add">
        <pc:chgData name="Anthony Stevens" userId="89b19072-5b25-4389-bd76-5f6b153ee19f" providerId="ADAL" clId="{5708369D-96CF-4203-8D8B-17ABC64C2E39}" dt="2020-12-02T23:50:50.641" v="649"/>
        <pc:sldMkLst>
          <pc:docMk/>
          <pc:sldMk cId="4133494281" sldId="280"/>
        </pc:sldMkLst>
      </pc:sldChg>
      <pc:sldChg chg="addSp delSp modSp add mod ord addCm delCm modCm">
        <pc:chgData name="Anthony Stevens" userId="89b19072-5b25-4389-bd76-5f6b153ee19f" providerId="ADAL" clId="{5708369D-96CF-4203-8D8B-17ABC64C2E39}" dt="2020-12-02T23:56:13.354" v="673"/>
        <pc:sldMkLst>
          <pc:docMk/>
          <pc:sldMk cId="2773821697" sldId="281"/>
        </pc:sldMkLst>
        <pc:spChg chg="mod">
          <ac:chgData name="Anthony Stevens" userId="89b19072-5b25-4389-bd76-5f6b153ee19f" providerId="ADAL" clId="{5708369D-96CF-4203-8D8B-17ABC64C2E39}" dt="2020-12-02T23:41:27.687" v="641" actId="14100"/>
          <ac:spMkLst>
            <pc:docMk/>
            <pc:sldMk cId="2773821697" sldId="281"/>
            <ac:spMk id="2" creationId="{FB1F4A1F-CC6B-4D12-A130-9B36D32AED63}"/>
          </ac:spMkLst>
        </pc:spChg>
        <pc:spChg chg="add mod">
          <ac:chgData name="Anthony Stevens" userId="89b19072-5b25-4389-bd76-5f6b153ee19f" providerId="ADAL" clId="{5708369D-96CF-4203-8D8B-17ABC64C2E39}" dt="2020-12-02T00:15:01.405" v="463" actId="1076"/>
          <ac:spMkLst>
            <pc:docMk/>
            <pc:sldMk cId="2773821697" sldId="281"/>
            <ac:spMk id="3" creationId="{B23EC3EC-01D2-4917-BBA4-6B0D3BD4BACD}"/>
          </ac:spMkLst>
        </pc:spChg>
        <pc:spChg chg="del">
          <ac:chgData name="Anthony Stevens" userId="89b19072-5b25-4389-bd76-5f6b153ee19f" providerId="ADAL" clId="{5708369D-96CF-4203-8D8B-17ABC64C2E39}" dt="2020-12-02T00:12:12.313" v="174" actId="478"/>
          <ac:spMkLst>
            <pc:docMk/>
            <pc:sldMk cId="2773821697" sldId="281"/>
            <ac:spMk id="15" creationId="{6162F0BF-4EA7-4F4D-9AA5-0FE5F356DADD}"/>
          </ac:spMkLst>
        </pc:spChg>
        <pc:picChg chg="del">
          <ac:chgData name="Anthony Stevens" userId="89b19072-5b25-4389-bd76-5f6b153ee19f" providerId="ADAL" clId="{5708369D-96CF-4203-8D8B-17ABC64C2E39}" dt="2020-12-02T00:12:12.313" v="174" actId="478"/>
          <ac:picMkLst>
            <pc:docMk/>
            <pc:sldMk cId="2773821697" sldId="281"/>
            <ac:picMk id="4" creationId="{3AA9A88A-1BB6-44FB-8C4B-D24F789D8FE5}"/>
          </ac:picMkLst>
        </pc:picChg>
        <pc:picChg chg="mod">
          <ac:chgData name="Anthony Stevens" userId="89b19072-5b25-4389-bd76-5f6b153ee19f" providerId="ADAL" clId="{5708369D-96CF-4203-8D8B-17ABC64C2E39}" dt="2020-12-02T04:53:01.202" v="579" actId="1076"/>
          <ac:picMkLst>
            <pc:docMk/>
            <pc:sldMk cId="2773821697" sldId="281"/>
            <ac:picMk id="5" creationId="{619B7191-76EB-49B4-8473-1BA838CEF838}"/>
          </ac:picMkLst>
        </pc:picChg>
        <pc:picChg chg="del">
          <ac:chgData name="Anthony Stevens" userId="89b19072-5b25-4389-bd76-5f6b153ee19f" providerId="ADAL" clId="{5708369D-96CF-4203-8D8B-17ABC64C2E39}" dt="2020-12-02T00:12:12.313" v="174" actId="478"/>
          <ac:picMkLst>
            <pc:docMk/>
            <pc:sldMk cId="2773821697" sldId="281"/>
            <ac:picMk id="5" creationId="{D52EBEE5-6198-4DE9-8B2F-1E51A9027B4E}"/>
          </ac:picMkLst>
        </pc:picChg>
        <pc:picChg chg="mod">
          <ac:chgData name="Anthony Stevens" userId="89b19072-5b25-4389-bd76-5f6b153ee19f" providerId="ADAL" clId="{5708369D-96CF-4203-8D8B-17ABC64C2E39}" dt="2020-12-02T23:55:16.069" v="671" actId="22711"/>
          <ac:picMkLst>
            <pc:docMk/>
            <pc:sldMk cId="2773821697" sldId="281"/>
            <ac:picMk id="6" creationId="{575711D7-1F29-43B0-BC48-0928CC7157E4}"/>
          </ac:picMkLst>
        </pc:picChg>
        <pc:picChg chg="del">
          <ac:chgData name="Anthony Stevens" userId="89b19072-5b25-4389-bd76-5f6b153ee19f" providerId="ADAL" clId="{5708369D-96CF-4203-8D8B-17ABC64C2E39}" dt="2020-12-02T00:12:12.313" v="174" actId="478"/>
          <ac:picMkLst>
            <pc:docMk/>
            <pc:sldMk cId="2773821697" sldId="281"/>
            <ac:picMk id="6" creationId="{CFC86E32-0A09-4E98-8B3B-C7B2359D9010}"/>
          </ac:picMkLst>
        </pc:picChg>
        <pc:picChg chg="mod">
          <ac:chgData name="Anthony Stevens" userId="89b19072-5b25-4389-bd76-5f6b153ee19f" providerId="ADAL" clId="{5708369D-96CF-4203-8D8B-17ABC64C2E39}" dt="2020-12-02T04:53:13.986" v="582" actId="1076"/>
          <ac:picMkLst>
            <pc:docMk/>
            <pc:sldMk cId="2773821697" sldId="281"/>
            <ac:picMk id="7" creationId="{A2B5EBBF-54B8-407F-84BC-7A4CAB1CA58E}"/>
          </ac:picMkLst>
        </pc:picChg>
        <pc:picChg chg="del">
          <ac:chgData name="Anthony Stevens" userId="89b19072-5b25-4389-bd76-5f6b153ee19f" providerId="ADAL" clId="{5708369D-96CF-4203-8D8B-17ABC64C2E39}" dt="2020-12-02T00:12:12.313" v="174" actId="478"/>
          <ac:picMkLst>
            <pc:docMk/>
            <pc:sldMk cId="2773821697" sldId="281"/>
            <ac:picMk id="7" creationId="{EE55509C-6F00-4E2A-9419-4912034CD11E}"/>
          </ac:picMkLst>
        </pc:picChg>
        <pc:picChg chg="mod">
          <ac:chgData name="Anthony Stevens" userId="89b19072-5b25-4389-bd76-5f6b153ee19f" providerId="ADAL" clId="{5708369D-96CF-4203-8D8B-17ABC64C2E39}" dt="2020-12-02T04:53:28.482" v="587" actId="14100"/>
          <ac:picMkLst>
            <pc:docMk/>
            <pc:sldMk cId="2773821697" sldId="281"/>
            <ac:picMk id="8" creationId="{5297ADBA-3A7B-4DBF-B4C5-876D696D8B94}"/>
          </ac:picMkLst>
        </pc:picChg>
        <pc:picChg chg="del">
          <ac:chgData name="Anthony Stevens" userId="89b19072-5b25-4389-bd76-5f6b153ee19f" providerId="ADAL" clId="{5708369D-96CF-4203-8D8B-17ABC64C2E39}" dt="2020-12-02T00:12:12.313" v="174" actId="478"/>
          <ac:picMkLst>
            <pc:docMk/>
            <pc:sldMk cId="2773821697" sldId="281"/>
            <ac:picMk id="8" creationId="{64898A19-5B70-4CB1-B323-428AE9C99A8B}"/>
          </ac:picMkLst>
        </pc:picChg>
        <pc:picChg chg="del">
          <ac:chgData name="Anthony Stevens" userId="89b19072-5b25-4389-bd76-5f6b153ee19f" providerId="ADAL" clId="{5708369D-96CF-4203-8D8B-17ABC64C2E39}" dt="2020-12-02T00:12:12.313" v="174" actId="478"/>
          <ac:picMkLst>
            <pc:docMk/>
            <pc:sldMk cId="2773821697" sldId="281"/>
            <ac:picMk id="9" creationId="{63001CB7-02E9-4501-A8A4-68121D697C9D}"/>
          </ac:picMkLst>
        </pc:picChg>
        <pc:picChg chg="del">
          <ac:chgData name="Anthony Stevens" userId="89b19072-5b25-4389-bd76-5f6b153ee19f" providerId="ADAL" clId="{5708369D-96CF-4203-8D8B-17ABC64C2E39}" dt="2020-12-02T00:12:12.313" v="174" actId="478"/>
          <ac:picMkLst>
            <pc:docMk/>
            <pc:sldMk cId="2773821697" sldId="281"/>
            <ac:picMk id="10" creationId="{235C3FDA-1C04-4FF6-B7BA-9C67632B81A5}"/>
          </ac:picMkLst>
        </pc:picChg>
        <pc:picChg chg="del">
          <ac:chgData name="Anthony Stevens" userId="89b19072-5b25-4389-bd76-5f6b153ee19f" providerId="ADAL" clId="{5708369D-96CF-4203-8D8B-17ABC64C2E39}" dt="2020-12-02T00:12:12.313" v="174" actId="478"/>
          <ac:picMkLst>
            <pc:docMk/>
            <pc:sldMk cId="2773821697" sldId="281"/>
            <ac:picMk id="11" creationId="{66AB7ABF-27F6-4598-92EA-A1639D076C9C}"/>
          </ac:picMkLst>
        </pc:picChg>
        <pc:picChg chg="del">
          <ac:chgData name="Anthony Stevens" userId="89b19072-5b25-4389-bd76-5f6b153ee19f" providerId="ADAL" clId="{5708369D-96CF-4203-8D8B-17ABC64C2E39}" dt="2020-12-02T00:12:12.313" v="174" actId="478"/>
          <ac:picMkLst>
            <pc:docMk/>
            <pc:sldMk cId="2773821697" sldId="281"/>
            <ac:picMk id="12" creationId="{CDF51511-A9FF-4DE5-BD36-134DC157A983}"/>
          </ac:picMkLst>
        </pc:picChg>
        <pc:picChg chg="del">
          <ac:chgData name="Anthony Stevens" userId="89b19072-5b25-4389-bd76-5f6b153ee19f" providerId="ADAL" clId="{5708369D-96CF-4203-8D8B-17ABC64C2E39}" dt="2020-12-02T00:12:12.313" v="174" actId="478"/>
          <ac:picMkLst>
            <pc:docMk/>
            <pc:sldMk cId="2773821697" sldId="281"/>
            <ac:picMk id="13" creationId="{B9148B8D-28C4-4CA2-90DA-5ADE53746673}"/>
          </ac:picMkLst>
        </pc:picChg>
        <pc:picChg chg="del">
          <ac:chgData name="Anthony Stevens" userId="89b19072-5b25-4389-bd76-5f6b153ee19f" providerId="ADAL" clId="{5708369D-96CF-4203-8D8B-17ABC64C2E39}" dt="2020-12-02T00:12:12.313" v="174" actId="478"/>
          <ac:picMkLst>
            <pc:docMk/>
            <pc:sldMk cId="2773821697" sldId="281"/>
            <ac:picMk id="14" creationId="{FBD9400A-630D-4F5F-AB6F-B67E9394A9AD}"/>
          </ac:picMkLst>
        </pc:picChg>
        <pc:picChg chg="mod">
          <ac:chgData name="Anthony Stevens" userId="89b19072-5b25-4389-bd76-5f6b153ee19f" providerId="ADAL" clId="{5708369D-96CF-4203-8D8B-17ABC64C2E39}" dt="2020-12-02T03:43:13.752" v="561" actId="1076"/>
          <ac:picMkLst>
            <pc:docMk/>
            <pc:sldMk cId="2773821697" sldId="281"/>
            <ac:picMk id="15" creationId="{2EECFEEC-005D-4CC6-A07C-9A4C2FCC06E7}"/>
          </ac:picMkLst>
        </pc:picChg>
        <pc:picChg chg="del">
          <ac:chgData name="Anthony Stevens" userId="89b19072-5b25-4389-bd76-5f6b153ee19f" providerId="ADAL" clId="{5708369D-96CF-4203-8D8B-17ABC64C2E39}" dt="2020-12-02T00:12:12.313" v="174" actId="478"/>
          <ac:picMkLst>
            <pc:docMk/>
            <pc:sldMk cId="2773821697" sldId="281"/>
            <ac:picMk id="16" creationId="{71075AA6-ADED-4412-BFD5-AB1C5B149495}"/>
          </ac:picMkLst>
        </pc:picChg>
        <pc:picChg chg="del">
          <ac:chgData name="Anthony Stevens" userId="89b19072-5b25-4389-bd76-5f6b153ee19f" providerId="ADAL" clId="{5708369D-96CF-4203-8D8B-17ABC64C2E39}" dt="2020-12-02T00:12:12.313" v="174" actId="478"/>
          <ac:picMkLst>
            <pc:docMk/>
            <pc:sldMk cId="2773821697" sldId="281"/>
            <ac:picMk id="17" creationId="{162894FF-9CA0-4FF1-ACFF-0E32E47719CB}"/>
          </ac:picMkLst>
        </pc:picChg>
        <pc:picChg chg="mod">
          <ac:chgData name="Anthony Stevens" userId="89b19072-5b25-4389-bd76-5f6b153ee19f" providerId="ADAL" clId="{5708369D-96CF-4203-8D8B-17ABC64C2E39}" dt="2020-12-02T04:53:05.410" v="581" actId="1076"/>
          <ac:picMkLst>
            <pc:docMk/>
            <pc:sldMk cId="2773821697" sldId="281"/>
            <ac:picMk id="18" creationId="{4D686F23-2530-443C-BBEF-C8A56B8EF91C}"/>
          </ac:picMkLst>
        </pc:picChg>
        <pc:picChg chg="add mod">
          <ac:chgData name="Anthony Stevens" userId="89b19072-5b25-4389-bd76-5f6b153ee19f" providerId="ADAL" clId="{5708369D-96CF-4203-8D8B-17ABC64C2E39}" dt="2020-12-02T00:14:51.246" v="459"/>
          <ac:picMkLst>
            <pc:docMk/>
            <pc:sldMk cId="2773821697" sldId="281"/>
            <ac:picMk id="18" creationId="{6AF278A3-9BC9-4636-BD1C-0E6CF39E48BC}"/>
          </ac:picMkLst>
        </pc:picChg>
        <pc:picChg chg="add mod">
          <ac:chgData name="Anthony Stevens" userId="89b19072-5b25-4389-bd76-5f6b153ee19f" providerId="ADAL" clId="{5708369D-96CF-4203-8D8B-17ABC64C2E39}" dt="2020-12-02T23:41:35.608" v="646" actId="1076"/>
          <ac:picMkLst>
            <pc:docMk/>
            <pc:sldMk cId="2773821697" sldId="281"/>
            <ac:picMk id="19" creationId="{A3A34FF1-4E6D-4788-946C-FB1BAD190627}"/>
          </ac:picMkLst>
        </pc:picChg>
        <pc:picChg chg="add mod">
          <ac:chgData name="Anthony Stevens" userId="89b19072-5b25-4389-bd76-5f6b153ee19f" providerId="ADAL" clId="{5708369D-96CF-4203-8D8B-17ABC64C2E39}" dt="2020-12-02T00:14:51.246" v="459"/>
          <ac:picMkLst>
            <pc:docMk/>
            <pc:sldMk cId="2773821697" sldId="281"/>
            <ac:picMk id="20" creationId="{C3C55764-EBA0-4FF9-AB9A-A61E6AC7A46B}"/>
          </ac:picMkLst>
        </pc:picChg>
        <pc:picChg chg="add mod">
          <ac:chgData name="Anthony Stevens" userId="89b19072-5b25-4389-bd76-5f6b153ee19f" providerId="ADAL" clId="{5708369D-96CF-4203-8D8B-17ABC64C2E39}" dt="2020-12-02T23:41:36.983" v="647" actId="1076"/>
          <ac:picMkLst>
            <pc:docMk/>
            <pc:sldMk cId="2773821697" sldId="281"/>
            <ac:picMk id="21" creationId="{C5CA8C6F-A50E-46FD-BEC0-B448EB279BC0}"/>
          </ac:picMkLst>
        </pc:picChg>
        <pc:picChg chg="add del mod">
          <ac:chgData name="Anthony Stevens" userId="89b19072-5b25-4389-bd76-5f6b153ee19f" providerId="ADAL" clId="{5708369D-96CF-4203-8D8B-17ABC64C2E39}" dt="2020-12-02T23:41:32.344" v="642" actId="478"/>
          <ac:picMkLst>
            <pc:docMk/>
            <pc:sldMk cId="2773821697" sldId="281"/>
            <ac:picMk id="22" creationId="{66819667-8523-46BD-B56B-5FC98013E14F}"/>
          </ac:picMkLst>
        </pc:picChg>
        <pc:picChg chg="mod">
          <ac:chgData name="Anthony Stevens" userId="89b19072-5b25-4389-bd76-5f6b153ee19f" providerId="ADAL" clId="{5708369D-96CF-4203-8D8B-17ABC64C2E39}" dt="2020-12-02T23:41:33.376" v="643" actId="1076"/>
          <ac:picMkLst>
            <pc:docMk/>
            <pc:sldMk cId="2773821697" sldId="281"/>
            <ac:picMk id="23" creationId="{6BDC0ECB-0D15-428A-B159-5AEAE1A0075A}"/>
          </ac:picMkLst>
        </pc:picChg>
        <pc:picChg chg="add mod">
          <ac:chgData name="Anthony Stevens" userId="89b19072-5b25-4389-bd76-5f6b153ee19f" providerId="ADAL" clId="{5708369D-96CF-4203-8D8B-17ABC64C2E39}" dt="2020-12-02T23:41:37.555" v="648" actId="1076"/>
          <ac:picMkLst>
            <pc:docMk/>
            <pc:sldMk cId="2773821697" sldId="281"/>
            <ac:picMk id="1026" creationId="{523C8230-7551-45A0-A643-B343662CB8BF}"/>
          </ac:picMkLst>
        </pc:picChg>
      </pc:sldChg>
      <pc:sldChg chg="add">
        <pc:chgData name="Anthony Stevens" userId="89b19072-5b25-4389-bd76-5f6b153ee19f" providerId="ADAL" clId="{5708369D-96CF-4203-8D8B-17ABC64C2E39}" dt="2020-12-02T23:50:50.641" v="649"/>
        <pc:sldMkLst>
          <pc:docMk/>
          <pc:sldMk cId="3362970729" sldId="348"/>
        </pc:sldMkLst>
      </pc:sldChg>
      <pc:sldChg chg="delSp modSp add mod ord modTransition modShow">
        <pc:chgData name="Anthony Stevens" userId="89b19072-5b25-4389-bd76-5f6b153ee19f" providerId="ADAL" clId="{5708369D-96CF-4203-8D8B-17ABC64C2E39}" dt="2020-12-02T23:51:22.618" v="661"/>
        <pc:sldMkLst>
          <pc:docMk/>
          <pc:sldMk cId="3624298048" sldId="589"/>
        </pc:sldMkLst>
        <pc:spChg chg="mod">
          <ac:chgData name="Anthony Stevens" userId="89b19072-5b25-4389-bd76-5f6b153ee19f" providerId="ADAL" clId="{5708369D-96CF-4203-8D8B-17ABC64C2E39}" dt="2020-12-02T03:23:35.744" v="510" actId="20577"/>
          <ac:spMkLst>
            <pc:docMk/>
            <pc:sldMk cId="3624298048" sldId="589"/>
            <ac:spMk id="2" creationId="{7CBDF526-E334-9C46-B7B9-21B07C34DF3E}"/>
          </ac:spMkLst>
        </pc:spChg>
        <pc:spChg chg="del">
          <ac:chgData name="Anthony Stevens" userId="89b19072-5b25-4389-bd76-5f6b153ee19f" providerId="ADAL" clId="{5708369D-96CF-4203-8D8B-17ABC64C2E39}" dt="2020-12-02T03:23:25.769" v="484" actId="478"/>
          <ac:spMkLst>
            <pc:docMk/>
            <pc:sldMk cId="3624298048" sldId="589"/>
            <ac:spMk id="19" creationId="{30586F69-C62E-4C63-95DC-C8AC8362B13D}"/>
          </ac:spMkLst>
        </pc:spChg>
      </pc:sldChg>
      <pc:sldChg chg="delSp modSp add mod ord addCm delCm modCm">
        <pc:chgData name="Anthony Stevens" userId="89b19072-5b25-4389-bd76-5f6b153ee19f" providerId="ADAL" clId="{5708369D-96CF-4203-8D8B-17ABC64C2E39}" dt="2020-12-02T23:52:12.898" v="669"/>
        <pc:sldMkLst>
          <pc:docMk/>
          <pc:sldMk cId="611738587" sldId="677"/>
        </pc:sldMkLst>
        <pc:spChg chg="del">
          <ac:chgData name="Anthony Stevens" userId="89b19072-5b25-4389-bd76-5f6b153ee19f" providerId="ADAL" clId="{5708369D-96CF-4203-8D8B-17ABC64C2E39}" dt="2020-12-02T03:24:19.400" v="514" actId="478"/>
          <ac:spMkLst>
            <pc:docMk/>
            <pc:sldMk cId="611738587" sldId="677"/>
            <ac:spMk id="6" creationId="{53CCA43C-AE82-4BD0-B2FD-8129FB68813C}"/>
          </ac:spMkLst>
        </pc:spChg>
        <pc:picChg chg="mod">
          <ac:chgData name="Anthony Stevens" userId="89b19072-5b25-4389-bd76-5f6b153ee19f" providerId="ADAL" clId="{5708369D-96CF-4203-8D8B-17ABC64C2E39}" dt="2020-12-02T03:24:47.907" v="548" actId="1035"/>
          <ac:picMkLst>
            <pc:docMk/>
            <pc:sldMk cId="611738587" sldId="677"/>
            <ac:picMk id="8" creationId="{7151CE57-999D-4AF9-BB99-20FB2246D73C}"/>
          </ac:picMkLst>
        </pc:picChg>
      </pc:sldChg>
      <pc:sldChg chg="add">
        <pc:chgData name="Anthony Stevens" userId="89b19072-5b25-4389-bd76-5f6b153ee19f" providerId="ADAL" clId="{5708369D-96CF-4203-8D8B-17ABC64C2E39}" dt="2020-12-02T23:50:50.641" v="649"/>
        <pc:sldMkLst>
          <pc:docMk/>
          <pc:sldMk cId="1194604641" sldId="680"/>
        </pc:sldMkLst>
      </pc:sldChg>
      <pc:sldChg chg="add">
        <pc:chgData name="Anthony Stevens" userId="89b19072-5b25-4389-bd76-5f6b153ee19f" providerId="ADAL" clId="{5708369D-96CF-4203-8D8B-17ABC64C2E39}" dt="2020-12-02T23:50:50.641" v="649"/>
        <pc:sldMkLst>
          <pc:docMk/>
          <pc:sldMk cId="1507974018" sldId="690"/>
        </pc:sldMkLst>
      </pc:sldChg>
      <pc:sldChg chg="modSp add mod ord">
        <pc:chgData name="Anthony Stevens" userId="89b19072-5b25-4389-bd76-5f6b153ee19f" providerId="ADAL" clId="{5708369D-96CF-4203-8D8B-17ABC64C2E39}" dt="2020-12-02T23:51:25.347" v="663"/>
        <pc:sldMkLst>
          <pc:docMk/>
          <pc:sldMk cId="3628455930" sldId="694"/>
        </pc:sldMkLst>
        <pc:spChg chg="mod">
          <ac:chgData name="Anthony Stevens" userId="89b19072-5b25-4389-bd76-5f6b153ee19f" providerId="ADAL" clId="{5708369D-96CF-4203-8D8B-17ABC64C2E39}" dt="2020-12-02T03:19:28.569" v="482" actId="404"/>
          <ac:spMkLst>
            <pc:docMk/>
            <pc:sldMk cId="3628455930" sldId="694"/>
            <ac:spMk id="3" creationId="{EB1D8B91-F86B-42E0-9BE2-4F7300B24A67}"/>
          </ac:spMkLst>
        </pc:spChg>
      </pc:sldChg>
      <pc:sldChg chg="add del">
        <pc:chgData name="Anthony Stevens" userId="89b19072-5b25-4389-bd76-5f6b153ee19f" providerId="ADAL" clId="{5708369D-96CF-4203-8D8B-17ABC64C2E39}" dt="2020-12-02T03:11:46.470" v="474" actId="47"/>
        <pc:sldMkLst>
          <pc:docMk/>
          <pc:sldMk cId="625479254" sldId="697"/>
        </pc:sldMkLst>
      </pc:sldChg>
      <pc:sldChg chg="add">
        <pc:chgData name="Anthony Stevens" userId="89b19072-5b25-4389-bd76-5f6b153ee19f" providerId="ADAL" clId="{5708369D-96CF-4203-8D8B-17ABC64C2E39}" dt="2020-12-02T23:50:50.641" v="649"/>
        <pc:sldMkLst>
          <pc:docMk/>
          <pc:sldMk cId="4178196982" sldId="701"/>
        </pc:sldMkLst>
      </pc:sldChg>
      <pc:sldChg chg="addSp delSp modSp add mod ord addCm modCm">
        <pc:chgData name="Anthony Stevens" userId="89b19072-5b25-4389-bd76-5f6b153ee19f" providerId="ADAL" clId="{5708369D-96CF-4203-8D8B-17ABC64C2E39}" dt="2020-12-02T23:51:30.035" v="667"/>
        <pc:sldMkLst>
          <pc:docMk/>
          <pc:sldMk cId="500903360" sldId="702"/>
        </pc:sldMkLst>
        <pc:grpChg chg="del">
          <ac:chgData name="Anthony Stevens" userId="89b19072-5b25-4389-bd76-5f6b153ee19f" providerId="ADAL" clId="{5708369D-96CF-4203-8D8B-17ABC64C2E39}" dt="2020-12-02T23:28:06.552" v="588" actId="165"/>
          <ac:grpSpMkLst>
            <pc:docMk/>
            <pc:sldMk cId="500903360" sldId="702"/>
            <ac:grpSpMk id="4" creationId="{7E1DA767-8AA8-43E0-92DF-C1D71022AA72}"/>
          </ac:grpSpMkLst>
        </pc:grpChg>
        <pc:picChg chg="mod topLvl">
          <ac:chgData name="Anthony Stevens" userId="89b19072-5b25-4389-bd76-5f6b153ee19f" providerId="ADAL" clId="{5708369D-96CF-4203-8D8B-17ABC64C2E39}" dt="2020-12-02T23:28:27.920" v="596" actId="1076"/>
          <ac:picMkLst>
            <pc:docMk/>
            <pc:sldMk cId="500903360" sldId="702"/>
            <ac:picMk id="5" creationId="{01D130BE-CE51-4074-9933-A1A354EECA4A}"/>
          </ac:picMkLst>
        </pc:picChg>
        <pc:picChg chg="del mod topLvl">
          <ac:chgData name="Anthony Stevens" userId="89b19072-5b25-4389-bd76-5f6b153ee19f" providerId="ADAL" clId="{5708369D-96CF-4203-8D8B-17ABC64C2E39}" dt="2020-12-02T23:28:09.721" v="589" actId="478"/>
          <ac:picMkLst>
            <pc:docMk/>
            <pc:sldMk cId="500903360" sldId="702"/>
            <ac:picMk id="17" creationId="{093B226D-D68A-4359-B84A-1C0DB1C5371F}"/>
          </ac:picMkLst>
        </pc:picChg>
        <pc:picChg chg="del mod topLvl">
          <ac:chgData name="Anthony Stevens" userId="89b19072-5b25-4389-bd76-5f6b153ee19f" providerId="ADAL" clId="{5708369D-96CF-4203-8D8B-17ABC64C2E39}" dt="2020-12-02T23:28:11.448" v="590" actId="478"/>
          <ac:picMkLst>
            <pc:docMk/>
            <pc:sldMk cId="500903360" sldId="702"/>
            <ac:picMk id="19" creationId="{CFA34E5D-64BF-4C84-B44E-7A0BDEE16466}"/>
          </ac:picMkLst>
        </pc:picChg>
        <pc:picChg chg="add mod">
          <ac:chgData name="Anthony Stevens" userId="89b19072-5b25-4389-bd76-5f6b153ee19f" providerId="ADAL" clId="{5708369D-96CF-4203-8D8B-17ABC64C2E39}" dt="2020-12-02T23:31:16.791" v="598" actId="14100"/>
          <ac:picMkLst>
            <pc:docMk/>
            <pc:sldMk cId="500903360" sldId="702"/>
            <ac:picMk id="26" creationId="{088D97E8-09EB-4424-8FC2-8A4EDBBEFD9D}"/>
          </ac:picMkLst>
        </pc:picChg>
      </pc:sldChg>
      <pc:sldChg chg="modSp add mod ord">
        <pc:chgData name="Anthony Stevens" userId="89b19072-5b25-4389-bd76-5f6b153ee19f" providerId="ADAL" clId="{5708369D-96CF-4203-8D8B-17ABC64C2E39}" dt="2020-12-02T23:51:03.954" v="651"/>
        <pc:sldMkLst>
          <pc:docMk/>
          <pc:sldMk cId="48214481" sldId="705"/>
        </pc:sldMkLst>
        <pc:picChg chg="mod">
          <ac:chgData name="Anthony Stevens" userId="89b19072-5b25-4389-bd76-5f6b153ee19f" providerId="ADAL" clId="{5708369D-96CF-4203-8D8B-17ABC64C2E39}" dt="2020-12-02T04:52:04.426" v="570" actId="1076"/>
          <ac:picMkLst>
            <pc:docMk/>
            <pc:sldMk cId="48214481" sldId="705"/>
            <ac:picMk id="4" creationId="{D7E061E0-E153-4DAB-841F-E17E82CC4688}"/>
          </ac:picMkLst>
        </pc:picChg>
        <pc:picChg chg="mod">
          <ac:chgData name="Anthony Stevens" userId="89b19072-5b25-4389-bd76-5f6b153ee19f" providerId="ADAL" clId="{5708369D-96CF-4203-8D8B-17ABC64C2E39}" dt="2020-12-02T04:52:06.866" v="571" actId="1076"/>
          <ac:picMkLst>
            <pc:docMk/>
            <pc:sldMk cId="48214481" sldId="705"/>
            <ac:picMk id="9" creationId="{5AB7F540-BAE6-4E00-A0F6-EC78A9D35147}"/>
          </ac:picMkLst>
        </pc:picChg>
        <pc:picChg chg="mod">
          <ac:chgData name="Anthony Stevens" userId="89b19072-5b25-4389-bd76-5f6b153ee19f" providerId="ADAL" clId="{5708369D-96CF-4203-8D8B-17ABC64C2E39}" dt="2020-12-02T04:51:57.074" v="567" actId="1076"/>
          <ac:picMkLst>
            <pc:docMk/>
            <pc:sldMk cId="48214481" sldId="705"/>
            <ac:picMk id="10" creationId="{BABB5163-8758-4865-B56E-208411655EBA}"/>
          </ac:picMkLst>
        </pc:picChg>
        <pc:picChg chg="mod">
          <ac:chgData name="Anthony Stevens" userId="89b19072-5b25-4389-bd76-5f6b153ee19f" providerId="ADAL" clId="{5708369D-96CF-4203-8D8B-17ABC64C2E39}" dt="2020-12-02T04:52:19.107" v="573" actId="14100"/>
          <ac:picMkLst>
            <pc:docMk/>
            <pc:sldMk cId="48214481" sldId="705"/>
            <ac:picMk id="13" creationId="{AAC0D9F5-F44F-4F6E-94D1-88306F12C728}"/>
          </ac:picMkLst>
        </pc:picChg>
        <pc:picChg chg="mod">
          <ac:chgData name="Anthony Stevens" userId="89b19072-5b25-4389-bd76-5f6b153ee19f" providerId="ADAL" clId="{5708369D-96CF-4203-8D8B-17ABC64C2E39}" dt="2020-12-02T04:52:02.618" v="569" actId="1076"/>
          <ac:picMkLst>
            <pc:docMk/>
            <pc:sldMk cId="48214481" sldId="705"/>
            <ac:picMk id="17" creationId="{9251B6B5-ED78-475D-A939-53EDF1F1BBC2}"/>
          </ac:picMkLst>
        </pc:picChg>
        <pc:picChg chg="mod">
          <ac:chgData name="Anthony Stevens" userId="89b19072-5b25-4389-bd76-5f6b153ee19f" providerId="ADAL" clId="{5708369D-96CF-4203-8D8B-17ABC64C2E39}" dt="2020-12-02T04:52:30.650" v="574" actId="1076"/>
          <ac:picMkLst>
            <pc:docMk/>
            <pc:sldMk cId="48214481" sldId="705"/>
            <ac:picMk id="18" creationId="{CED7E9B1-0E50-42FA-9C73-58B13ACEA5A9}"/>
          </ac:picMkLst>
        </pc:picChg>
        <pc:picChg chg="mod">
          <ac:chgData name="Anthony Stevens" userId="89b19072-5b25-4389-bd76-5f6b153ee19f" providerId="ADAL" clId="{5708369D-96CF-4203-8D8B-17ABC64C2E39}" dt="2020-12-02T04:52:43.443" v="577" actId="1076"/>
          <ac:picMkLst>
            <pc:docMk/>
            <pc:sldMk cId="48214481" sldId="705"/>
            <ac:picMk id="38" creationId="{56D5A577-B59A-499F-A3EE-DFBFBAABE0B5}"/>
          </ac:picMkLst>
        </pc:picChg>
        <pc:picChg chg="mod">
          <ac:chgData name="Anthony Stevens" userId="89b19072-5b25-4389-bd76-5f6b153ee19f" providerId="ADAL" clId="{5708369D-96CF-4203-8D8B-17ABC64C2E39}" dt="2020-12-02T04:52:38.379" v="576" actId="1076"/>
          <ac:picMkLst>
            <pc:docMk/>
            <pc:sldMk cId="48214481" sldId="705"/>
            <ac:picMk id="47" creationId="{D61F1A22-21A6-4523-87B1-6992200E80BD}"/>
          </ac:picMkLst>
        </pc:picChg>
      </pc:sldChg>
      <pc:sldChg chg="modSp add mod ord">
        <pc:chgData name="Anthony Stevens" userId="89b19072-5b25-4389-bd76-5f6b153ee19f" providerId="ADAL" clId="{5708369D-96CF-4203-8D8B-17ABC64C2E39}" dt="2020-12-02T23:51:28.546" v="665"/>
        <pc:sldMkLst>
          <pc:docMk/>
          <pc:sldMk cId="1985844807" sldId="708"/>
        </pc:sldMkLst>
        <pc:spChg chg="mod">
          <ac:chgData name="Anthony Stevens" userId="89b19072-5b25-4389-bd76-5f6b153ee19f" providerId="ADAL" clId="{5708369D-96CF-4203-8D8B-17ABC64C2E39}" dt="2020-12-02T03:16:59.672" v="477" actId="14100"/>
          <ac:spMkLst>
            <pc:docMk/>
            <pc:sldMk cId="1985844807" sldId="708"/>
            <ac:spMk id="10" creationId="{C2AFD51A-0929-48C7-B9E6-58B622ED7C5E}"/>
          </ac:spMkLst>
        </pc:spChg>
        <pc:picChg chg="mod">
          <ac:chgData name="Anthony Stevens" userId="89b19072-5b25-4389-bd76-5f6b153ee19f" providerId="ADAL" clId="{5708369D-96CF-4203-8D8B-17ABC64C2E39}" dt="2020-12-02T03:24:39.369" v="518" actId="1076"/>
          <ac:picMkLst>
            <pc:docMk/>
            <pc:sldMk cId="1985844807" sldId="708"/>
            <ac:picMk id="9" creationId="{1AAAAFD7-06C9-4E93-937C-8A2C57632F3E}"/>
          </ac:picMkLst>
        </pc:picChg>
      </pc:sldChg>
      <pc:sldChg chg="add">
        <pc:chgData name="Anthony Stevens" userId="89b19072-5b25-4389-bd76-5f6b153ee19f" providerId="ADAL" clId="{5708369D-96CF-4203-8D8B-17ABC64C2E39}" dt="2020-12-02T23:50:50.641" v="649"/>
        <pc:sldMkLst>
          <pc:docMk/>
          <pc:sldMk cId="2900767561" sldId="729"/>
        </pc:sldMkLst>
      </pc:sldChg>
      <pc:sldChg chg="modSp add mod">
        <pc:chgData name="Anthony Stevens" userId="89b19072-5b25-4389-bd76-5f6b153ee19f" providerId="ADAL" clId="{5708369D-96CF-4203-8D8B-17ABC64C2E39}" dt="2020-12-03T04:52:28.602" v="688" actId="20577"/>
        <pc:sldMkLst>
          <pc:docMk/>
          <pc:sldMk cId="1197702333" sldId="731"/>
        </pc:sldMkLst>
        <pc:spChg chg="mod">
          <ac:chgData name="Anthony Stevens" userId="89b19072-5b25-4389-bd76-5f6b153ee19f" providerId="ADAL" clId="{5708369D-96CF-4203-8D8B-17ABC64C2E39}" dt="2020-12-03T04:52:28.602" v="688" actId="20577"/>
          <ac:spMkLst>
            <pc:docMk/>
            <pc:sldMk cId="1197702333" sldId="731"/>
            <ac:spMk id="35" creationId="{F5FCB021-5DC6-4BD1-9611-1DFB3180D8EE}"/>
          </ac:spMkLst>
        </pc:spChg>
      </pc:sldChg>
      <pc:sldChg chg="modSp add">
        <pc:chgData name="Anthony Stevens" userId="89b19072-5b25-4389-bd76-5f6b153ee19f" providerId="ADAL" clId="{5708369D-96CF-4203-8D8B-17ABC64C2E39}" dt="2020-12-03T00:17:35.043" v="674"/>
        <pc:sldMkLst>
          <pc:docMk/>
          <pc:sldMk cId="2730238403" sldId="735"/>
        </pc:sldMkLst>
        <pc:picChg chg="mod">
          <ac:chgData name="Anthony Stevens" userId="89b19072-5b25-4389-bd76-5f6b153ee19f" providerId="ADAL" clId="{5708369D-96CF-4203-8D8B-17ABC64C2E39}" dt="2020-12-03T00:17:35.043" v="674"/>
          <ac:picMkLst>
            <pc:docMk/>
            <pc:sldMk cId="2730238403" sldId="735"/>
            <ac:picMk id="11" creationId="{675F2598-C76F-4A52-A86F-0811D1BFE6D0}"/>
          </ac:picMkLst>
        </pc:picChg>
      </pc:sldChg>
      <pc:sldMasterChg chg="delSldLayout">
        <pc:chgData name="Anthony Stevens" userId="89b19072-5b25-4389-bd76-5f6b153ee19f" providerId="ADAL" clId="{5708369D-96CF-4203-8D8B-17ABC64C2E39}" dt="2020-12-02T03:11:46.470" v="474" actId="47"/>
        <pc:sldMasterMkLst>
          <pc:docMk/>
          <pc:sldMasterMk cId="1364719260" sldId="2147483788"/>
        </pc:sldMasterMkLst>
        <pc:sldLayoutChg chg="del">
          <pc:chgData name="Anthony Stevens" userId="89b19072-5b25-4389-bd76-5f6b153ee19f" providerId="ADAL" clId="{5708369D-96CF-4203-8D8B-17ABC64C2E39}" dt="2020-12-02T03:11:46.470" v="474" actId="47"/>
          <pc:sldLayoutMkLst>
            <pc:docMk/>
            <pc:sldMasterMk cId="1364719260" sldId="2147483788"/>
            <pc:sldLayoutMk cId="938842346" sldId="2147483811"/>
          </pc:sldLayoutMkLst>
        </pc:sldLayoutChg>
      </pc:sldMasterChg>
    </pc:docChg>
  </pc:docChgLst>
  <pc:docChgLst>
    <pc:chgData name="Jack Martin" userId="S::jack@6clicks.io::af50db86-5fa1-465f-a80c-381c20b74d27" providerId="AD" clId="Web-{E0045C92-29D3-2DF3-030F-29B7EE501B42}"/>
    <pc:docChg chg="modSld">
      <pc:chgData name="Jack Martin" userId="S::jack@6clicks.io::af50db86-5fa1-465f-a80c-381c20b74d27" providerId="AD" clId="Web-{E0045C92-29D3-2DF3-030F-29B7EE501B42}" dt="2020-12-02T00:31:08.302" v="130" actId="1076"/>
      <pc:docMkLst>
        <pc:docMk/>
      </pc:docMkLst>
      <pc:sldChg chg="addSp delSp modSp addCm">
        <pc:chgData name="Jack Martin" userId="S::jack@6clicks.io::af50db86-5fa1-465f-a80c-381c20b74d27" providerId="AD" clId="Web-{E0045C92-29D3-2DF3-030F-29B7EE501B42}" dt="2020-12-02T00:31:08.302" v="130" actId="1076"/>
        <pc:sldMkLst>
          <pc:docMk/>
          <pc:sldMk cId="2773821697" sldId="281"/>
        </pc:sldMkLst>
        <pc:spChg chg="mod">
          <ac:chgData name="Jack Martin" userId="S::jack@6clicks.io::af50db86-5fa1-465f-a80c-381c20b74d27" providerId="AD" clId="Web-{E0045C92-29D3-2DF3-030F-29B7EE501B42}" dt="2020-12-02T00:30:44.630" v="121" actId="20577"/>
          <ac:spMkLst>
            <pc:docMk/>
            <pc:sldMk cId="2773821697" sldId="281"/>
            <ac:spMk id="3" creationId="{B23EC3EC-01D2-4917-BBA4-6B0D3BD4BACD}"/>
          </ac:spMkLst>
        </pc:spChg>
        <pc:picChg chg="add mod">
          <ac:chgData name="Jack Martin" userId="S::jack@6clicks.io::af50db86-5fa1-465f-a80c-381c20b74d27" providerId="AD" clId="Web-{E0045C92-29D3-2DF3-030F-29B7EE501B42}" dt="2020-12-02T00:22:36.968" v="74" actId="1076"/>
          <ac:picMkLst>
            <pc:docMk/>
            <pc:sldMk cId="2773821697" sldId="281"/>
            <ac:picMk id="4" creationId="{0D7B40E4-3E09-4392-867E-9AF3CEF82593}"/>
          </ac:picMkLst>
        </pc:picChg>
        <pc:picChg chg="add mod">
          <ac:chgData name="Jack Martin" userId="S::jack@6clicks.io::af50db86-5fa1-465f-a80c-381c20b74d27" providerId="AD" clId="Web-{E0045C92-29D3-2DF3-030F-29B7EE501B42}" dt="2020-12-02T00:31:01.708" v="126" actId="1076"/>
          <ac:picMkLst>
            <pc:docMk/>
            <pc:sldMk cId="2773821697" sldId="281"/>
            <ac:picMk id="5" creationId="{619B7191-76EB-49B4-8473-1BA838CEF838}"/>
          </ac:picMkLst>
        </pc:picChg>
        <pc:picChg chg="add mod">
          <ac:chgData name="Jack Martin" userId="S::jack@6clicks.io::af50db86-5fa1-465f-a80c-381c20b74d27" providerId="AD" clId="Web-{E0045C92-29D3-2DF3-030F-29B7EE501B42}" dt="2020-12-02T00:22:06.624" v="54" actId="1076"/>
          <ac:picMkLst>
            <pc:docMk/>
            <pc:sldMk cId="2773821697" sldId="281"/>
            <ac:picMk id="6" creationId="{575711D7-1F29-43B0-BC48-0928CC7157E4}"/>
          </ac:picMkLst>
        </pc:picChg>
        <pc:picChg chg="add mod">
          <ac:chgData name="Jack Martin" userId="S::jack@6clicks.io::af50db86-5fa1-465f-a80c-381c20b74d27" providerId="AD" clId="Web-{E0045C92-29D3-2DF3-030F-29B7EE501B42}" dt="2020-12-02T00:18:38.434" v="26" actId="1076"/>
          <ac:picMkLst>
            <pc:docMk/>
            <pc:sldMk cId="2773821697" sldId="281"/>
            <ac:picMk id="7" creationId="{A2B5EBBF-54B8-407F-84BC-7A4CAB1CA58E}"/>
          </ac:picMkLst>
        </pc:picChg>
        <pc:picChg chg="add mod">
          <ac:chgData name="Jack Martin" userId="S::jack@6clicks.io::af50db86-5fa1-465f-a80c-381c20b74d27" providerId="AD" clId="Web-{E0045C92-29D3-2DF3-030F-29B7EE501B42}" dt="2020-12-02T00:22:33.109" v="71" actId="1076"/>
          <ac:picMkLst>
            <pc:docMk/>
            <pc:sldMk cId="2773821697" sldId="281"/>
            <ac:picMk id="8" creationId="{5297ADBA-3A7B-4DBF-B4C5-876D696D8B94}"/>
          </ac:picMkLst>
        </pc:picChg>
        <pc:picChg chg="add mod">
          <ac:chgData name="Jack Martin" userId="S::jack@6clicks.io::af50db86-5fa1-465f-a80c-381c20b74d27" providerId="AD" clId="Web-{E0045C92-29D3-2DF3-030F-29B7EE501B42}" dt="2020-12-02T00:19:37.623" v="40" actId="1076"/>
          <ac:picMkLst>
            <pc:docMk/>
            <pc:sldMk cId="2773821697" sldId="281"/>
            <ac:picMk id="9" creationId="{B37037B7-7969-440D-9D36-C073E9F6F825}"/>
          </ac:picMkLst>
        </pc:picChg>
        <pc:picChg chg="add mod">
          <ac:chgData name="Jack Martin" userId="S::jack@6clicks.io::af50db86-5fa1-465f-a80c-381c20b74d27" providerId="AD" clId="Web-{E0045C92-29D3-2DF3-030F-29B7EE501B42}" dt="2020-12-02T00:22:16.577" v="61" actId="1076"/>
          <ac:picMkLst>
            <pc:docMk/>
            <pc:sldMk cId="2773821697" sldId="281"/>
            <ac:picMk id="10" creationId="{E8A1E9EA-C6AF-44F8-A86D-486A43A57A1D}"/>
          </ac:picMkLst>
        </pc:picChg>
        <pc:picChg chg="add mod">
          <ac:chgData name="Jack Martin" userId="S::jack@6clicks.io::af50db86-5fa1-465f-a80c-381c20b74d27" providerId="AD" clId="Web-{E0045C92-29D3-2DF3-030F-29B7EE501B42}" dt="2020-12-02T00:22:26.187" v="68" actId="1076"/>
          <ac:picMkLst>
            <pc:docMk/>
            <pc:sldMk cId="2773821697" sldId="281"/>
            <ac:picMk id="11" creationId="{7CB533A4-B751-49E7-9446-9CD6ED2A44FB}"/>
          </ac:picMkLst>
        </pc:picChg>
        <pc:picChg chg="add mod">
          <ac:chgData name="Jack Martin" userId="S::jack@6clicks.io::af50db86-5fa1-465f-a80c-381c20b74d27" providerId="AD" clId="Web-{E0045C92-29D3-2DF3-030F-29B7EE501B42}" dt="2020-12-02T00:25:23.158" v="82" actId="1076"/>
          <ac:picMkLst>
            <pc:docMk/>
            <pc:sldMk cId="2773821697" sldId="281"/>
            <ac:picMk id="12" creationId="{DC427ED6-AC91-4E16-A677-B1D32885C636}"/>
          </ac:picMkLst>
        </pc:picChg>
        <pc:picChg chg="add mod">
          <ac:chgData name="Jack Martin" userId="S::jack@6clicks.io::af50db86-5fa1-465f-a80c-381c20b74d27" providerId="AD" clId="Web-{E0045C92-29D3-2DF3-030F-29B7EE501B42}" dt="2020-12-02T00:25:48.330" v="90" actId="1076"/>
          <ac:picMkLst>
            <pc:docMk/>
            <pc:sldMk cId="2773821697" sldId="281"/>
            <ac:picMk id="13" creationId="{A62EA4E2-4125-4433-B246-AD904B796E6A}"/>
          </ac:picMkLst>
        </pc:picChg>
        <pc:picChg chg="add del mod">
          <ac:chgData name="Jack Martin" userId="S::jack@6clicks.io::af50db86-5fa1-465f-a80c-381c20b74d27" providerId="AD" clId="Web-{E0045C92-29D3-2DF3-030F-29B7EE501B42}" dt="2020-12-02T00:28:12.256" v="96"/>
          <ac:picMkLst>
            <pc:docMk/>
            <pc:sldMk cId="2773821697" sldId="281"/>
            <ac:picMk id="14" creationId="{77B3202B-6004-4FE5-A5E9-5E2C9AB6FF0B}"/>
          </ac:picMkLst>
        </pc:picChg>
        <pc:picChg chg="add mod">
          <ac:chgData name="Jack Martin" userId="S::jack@6clicks.io::af50db86-5fa1-465f-a80c-381c20b74d27" providerId="AD" clId="Web-{E0045C92-29D3-2DF3-030F-29B7EE501B42}" dt="2020-12-02T00:28:22.691" v="100" actId="1076"/>
          <ac:picMkLst>
            <pc:docMk/>
            <pc:sldMk cId="2773821697" sldId="281"/>
            <ac:picMk id="15" creationId="{2EECFEEC-005D-4CC6-A07C-9A4C2FCC06E7}"/>
          </ac:picMkLst>
        </pc:picChg>
        <pc:picChg chg="add mod">
          <ac:chgData name="Jack Martin" userId="S::jack@6clicks.io::af50db86-5fa1-465f-a80c-381c20b74d27" providerId="AD" clId="Web-{E0045C92-29D3-2DF3-030F-29B7EE501B42}" dt="2020-12-02T00:28:38.379" v="105" actId="1076"/>
          <ac:picMkLst>
            <pc:docMk/>
            <pc:sldMk cId="2773821697" sldId="281"/>
            <ac:picMk id="16" creationId="{B5460E57-20CD-4B18-9F1A-26C861867B97}"/>
          </ac:picMkLst>
        </pc:picChg>
        <pc:picChg chg="add mod">
          <ac:chgData name="Jack Martin" userId="S::jack@6clicks.io::af50db86-5fa1-465f-a80c-381c20b74d27" providerId="AD" clId="Web-{E0045C92-29D3-2DF3-030F-29B7EE501B42}" dt="2020-12-02T00:29:22.145" v="110" actId="1076"/>
          <ac:picMkLst>
            <pc:docMk/>
            <pc:sldMk cId="2773821697" sldId="281"/>
            <ac:picMk id="17" creationId="{63AFE4BB-A341-4C20-BE6D-B05C18D66CDC}"/>
          </ac:picMkLst>
        </pc:picChg>
        <pc:picChg chg="del mod">
          <ac:chgData name="Jack Martin" userId="S::jack@6clicks.io::af50db86-5fa1-465f-a80c-381c20b74d27" providerId="AD" clId="Web-{E0045C92-29D3-2DF3-030F-29B7EE501B42}" dt="2020-12-02T00:23:06.891" v="77"/>
          <ac:picMkLst>
            <pc:docMk/>
            <pc:sldMk cId="2773821697" sldId="281"/>
            <ac:picMk id="18" creationId="{6AF278A3-9BC9-4636-BD1C-0E6CF39E48BC}"/>
          </ac:picMkLst>
        </pc:picChg>
        <pc:picChg chg="mod">
          <ac:chgData name="Jack Martin" userId="S::jack@6clicks.io::af50db86-5fa1-465f-a80c-381c20b74d27" providerId="AD" clId="Web-{E0045C92-29D3-2DF3-030F-29B7EE501B42}" dt="2020-12-02T00:22:10.093" v="57" actId="1076"/>
          <ac:picMkLst>
            <pc:docMk/>
            <pc:sldMk cId="2773821697" sldId="281"/>
            <ac:picMk id="19" creationId="{A3A34FF1-4E6D-4788-946C-FB1BAD190627}"/>
          </ac:picMkLst>
        </pc:picChg>
        <pc:picChg chg="mod">
          <ac:chgData name="Jack Martin" userId="S::jack@6clicks.io::af50db86-5fa1-465f-a80c-381c20b74d27" providerId="AD" clId="Web-{E0045C92-29D3-2DF3-030F-29B7EE501B42}" dt="2020-12-02T00:31:08.302" v="130" actId="1076"/>
          <ac:picMkLst>
            <pc:docMk/>
            <pc:sldMk cId="2773821697" sldId="281"/>
            <ac:picMk id="20" creationId="{C3C55764-EBA0-4FF9-AB9A-A61E6AC7A46B}"/>
          </ac:picMkLst>
        </pc:picChg>
        <pc:picChg chg="mod">
          <ac:chgData name="Jack Martin" userId="S::jack@6clicks.io::af50db86-5fa1-465f-a80c-381c20b74d27" providerId="AD" clId="Web-{E0045C92-29D3-2DF3-030F-29B7EE501B42}" dt="2020-12-02T00:25:50.533" v="91" actId="1076"/>
          <ac:picMkLst>
            <pc:docMk/>
            <pc:sldMk cId="2773821697" sldId="281"/>
            <ac:picMk id="22" creationId="{66819667-8523-46BD-B56B-5FC98013E14F}"/>
          </ac:picMkLst>
        </pc:picChg>
        <pc:picChg chg="add mod">
          <ac:chgData name="Jack Martin" userId="S::jack@6clicks.io::af50db86-5fa1-465f-a80c-381c20b74d27" providerId="AD" clId="Web-{E0045C92-29D3-2DF3-030F-29B7EE501B42}" dt="2020-12-02T00:30:39.896" v="120" actId="1076"/>
          <ac:picMkLst>
            <pc:docMk/>
            <pc:sldMk cId="2773821697" sldId="281"/>
            <ac:picMk id="23" creationId="{6BDC0ECB-0D15-428A-B159-5AEAE1A0075A}"/>
          </ac:picMkLst>
        </pc:picChg>
        <pc:picChg chg="add mod">
          <ac:chgData name="Jack Martin" userId="S::jack@6clicks.io::af50db86-5fa1-465f-a80c-381c20b74d27" providerId="AD" clId="Web-{E0045C92-29D3-2DF3-030F-29B7EE501B42}" dt="2020-12-02T00:31:06.693" v="129" actId="1076"/>
          <ac:picMkLst>
            <pc:docMk/>
            <pc:sldMk cId="2773821697" sldId="281"/>
            <ac:picMk id="24" creationId="{E6572371-848F-4A7A-B601-E9E59774E196}"/>
          </ac:picMkLst>
        </pc:picChg>
      </pc:sldChg>
    </pc:docChg>
  </pc:docChgLst>
  <pc:docChgLst>
    <pc:chgData name="Anthony Stevens" userId="89b19072-5b25-4389-bd76-5f6b153ee19f" providerId="ADAL" clId="{43C23E9F-21EF-4AA4-B1E2-13A92B543E28}"/>
    <pc:docChg chg="modSld">
      <pc:chgData name="Anthony Stevens" userId="89b19072-5b25-4389-bd76-5f6b153ee19f" providerId="ADAL" clId="{43C23E9F-21EF-4AA4-B1E2-13A92B543E28}" dt="2021-07-23T12:09:39.570" v="40" actId="20577"/>
      <pc:docMkLst>
        <pc:docMk/>
      </pc:docMkLst>
      <pc:sldChg chg="modSp mod">
        <pc:chgData name="Anthony Stevens" userId="89b19072-5b25-4389-bd76-5f6b153ee19f" providerId="ADAL" clId="{43C23E9F-21EF-4AA4-B1E2-13A92B543E28}" dt="2021-07-23T12:09:39.570" v="40" actId="20577"/>
        <pc:sldMkLst>
          <pc:docMk/>
          <pc:sldMk cId="2143448607" sldId="271"/>
        </pc:sldMkLst>
        <pc:spChg chg="mod">
          <ac:chgData name="Anthony Stevens" userId="89b19072-5b25-4389-bd76-5f6b153ee19f" providerId="ADAL" clId="{43C23E9F-21EF-4AA4-B1E2-13A92B543E28}" dt="2021-07-23T12:09:39.570" v="40" actId="20577"/>
          <ac:spMkLst>
            <pc:docMk/>
            <pc:sldMk cId="2143448607" sldId="271"/>
            <ac:spMk id="3" creationId="{78DD98A0-030E-4FBB-96D8-850E8D48D448}"/>
          </ac:spMkLst>
        </pc:spChg>
      </pc:sldChg>
    </pc:docChg>
  </pc:docChgLst>
  <pc:docChgLst>
    <pc:chgData name="Anthony Stevens" userId="89b19072-5b25-4389-bd76-5f6b153ee19f" providerId="ADAL" clId="{B7A3590C-DCEB-4905-842A-3CAFC53B7D3D}"/>
    <pc:docChg chg="modSld sldOrd">
      <pc:chgData name="Anthony Stevens" userId="89b19072-5b25-4389-bd76-5f6b153ee19f" providerId="ADAL" clId="{B7A3590C-DCEB-4905-842A-3CAFC53B7D3D}" dt="2021-02-11T23:54:55.002" v="1"/>
      <pc:docMkLst>
        <pc:docMk/>
      </pc:docMkLst>
      <pc:sldChg chg="ord">
        <pc:chgData name="Anthony Stevens" userId="89b19072-5b25-4389-bd76-5f6b153ee19f" providerId="ADAL" clId="{B7A3590C-DCEB-4905-842A-3CAFC53B7D3D}" dt="2021-02-11T23:54:55.002" v="1"/>
        <pc:sldMkLst>
          <pc:docMk/>
          <pc:sldMk cId="1985844807" sldId="708"/>
        </pc:sldMkLst>
      </pc:sldChg>
    </pc:docChg>
  </pc:docChgLst>
  <pc:docChgLst>
    <pc:chgData name="Anthony Stevens" userId="89b19072-5b25-4389-bd76-5f6b153ee19f" providerId="ADAL" clId="{A3A24686-923D-4855-A3A2-6EC89CBD30DB}"/>
    <pc:docChg chg="undo custSel addSld delSld modSld sldOrd modSection replTag">
      <pc:chgData name="Anthony Stevens" userId="89b19072-5b25-4389-bd76-5f6b153ee19f" providerId="ADAL" clId="{A3A24686-923D-4855-A3A2-6EC89CBD30DB}" dt="2021-07-14T08:58:46.211" v="9478"/>
      <pc:docMkLst>
        <pc:docMk/>
      </pc:docMkLst>
      <pc:sldChg chg="addSp delSp modSp mod">
        <pc:chgData name="Anthony Stevens" userId="89b19072-5b25-4389-bd76-5f6b153ee19f" providerId="ADAL" clId="{A3A24686-923D-4855-A3A2-6EC89CBD30DB}" dt="2021-07-14T04:19:06.245" v="8536" actId="20577"/>
        <pc:sldMkLst>
          <pc:docMk/>
          <pc:sldMk cId="2143448607" sldId="271"/>
        </pc:sldMkLst>
        <pc:spChg chg="mod">
          <ac:chgData name="Anthony Stevens" userId="89b19072-5b25-4389-bd76-5f6b153ee19f" providerId="ADAL" clId="{A3A24686-923D-4855-A3A2-6EC89CBD30DB}" dt="2021-07-14T04:18:55.385" v="8492" actId="948"/>
          <ac:spMkLst>
            <pc:docMk/>
            <pc:sldMk cId="2143448607" sldId="271"/>
            <ac:spMk id="2" creationId="{CE696A63-2DC4-48DB-86F5-A623F63B3C32}"/>
          </ac:spMkLst>
        </pc:spChg>
        <pc:spChg chg="mod">
          <ac:chgData name="Anthony Stevens" userId="89b19072-5b25-4389-bd76-5f6b153ee19f" providerId="ADAL" clId="{A3A24686-923D-4855-A3A2-6EC89CBD30DB}" dt="2021-07-14T04:19:06.245" v="8536" actId="20577"/>
          <ac:spMkLst>
            <pc:docMk/>
            <pc:sldMk cId="2143448607" sldId="271"/>
            <ac:spMk id="3" creationId="{78DD98A0-030E-4FBB-96D8-850E8D48D448}"/>
          </ac:spMkLst>
        </pc:spChg>
        <pc:spChg chg="add del mod modVis">
          <ac:chgData name="Anthony Stevens" userId="89b19072-5b25-4389-bd76-5f6b153ee19f" providerId="ADAL" clId="{A3A24686-923D-4855-A3A2-6EC89CBD30DB}" dt="2021-07-14T01:51:32.019" v="48"/>
          <ac:spMkLst>
            <pc:docMk/>
            <pc:sldMk cId="2143448607" sldId="271"/>
            <ac:spMk id="4" creationId="{FBD8BC92-0DEE-400A-A597-5904827A0A66}"/>
          </ac:spMkLst>
        </pc:spChg>
        <pc:spChg chg="add del mod modVis">
          <ac:chgData name="Anthony Stevens" userId="89b19072-5b25-4389-bd76-5f6b153ee19f" providerId="ADAL" clId="{A3A24686-923D-4855-A3A2-6EC89CBD30DB}" dt="2021-07-14T01:51:33.464" v="113"/>
          <ac:spMkLst>
            <pc:docMk/>
            <pc:sldMk cId="2143448607" sldId="271"/>
            <ac:spMk id="6" creationId="{61F733F6-9C06-42E3-9DEF-2C9EB8140463}"/>
          </ac:spMkLst>
        </pc:spChg>
        <pc:spChg chg="add del mod modVis">
          <ac:chgData name="Anthony Stevens" userId="89b19072-5b25-4389-bd76-5f6b153ee19f" providerId="ADAL" clId="{A3A24686-923D-4855-A3A2-6EC89CBD30DB}" dt="2021-07-14T01:51:34.638" v="163"/>
          <ac:spMkLst>
            <pc:docMk/>
            <pc:sldMk cId="2143448607" sldId="271"/>
            <ac:spMk id="7" creationId="{D6680665-E54D-4944-A60E-44F8E055B916}"/>
          </ac:spMkLst>
        </pc:spChg>
        <pc:spChg chg="add del mod modVis">
          <ac:chgData name="Anthony Stevens" userId="89b19072-5b25-4389-bd76-5f6b153ee19f" providerId="ADAL" clId="{A3A24686-923D-4855-A3A2-6EC89CBD30DB}" dt="2021-07-14T03:38:35.467" v="6156"/>
          <ac:spMkLst>
            <pc:docMk/>
            <pc:sldMk cId="2143448607" sldId="271"/>
            <ac:spMk id="8" creationId="{20526AAC-42F1-4D23-A3D4-779DA03C4DE2}"/>
          </ac:spMkLst>
        </pc:spChg>
        <pc:spChg chg="add del mod modVis">
          <ac:chgData name="Anthony Stevens" userId="89b19072-5b25-4389-bd76-5f6b153ee19f" providerId="ADAL" clId="{A3A24686-923D-4855-A3A2-6EC89CBD30DB}" dt="2021-07-14T03:38:38.704" v="6208"/>
          <ac:spMkLst>
            <pc:docMk/>
            <pc:sldMk cId="2143448607" sldId="271"/>
            <ac:spMk id="9" creationId="{6DF42FD9-84DC-46A3-89E3-35EC656FB176}"/>
          </ac:spMkLst>
        </pc:spChg>
        <pc:spChg chg="add del mod modVis">
          <ac:chgData name="Anthony Stevens" userId="89b19072-5b25-4389-bd76-5f6b153ee19f" providerId="ADAL" clId="{A3A24686-923D-4855-A3A2-6EC89CBD30DB}" dt="2021-07-14T04:18:55.423" v="8532"/>
          <ac:spMkLst>
            <pc:docMk/>
            <pc:sldMk cId="2143448607" sldId="271"/>
            <ac:spMk id="10" creationId="{E2D205F8-72B6-4D93-A8CB-B7D7C2B226A2}"/>
          </ac:spMkLst>
        </pc:spChg>
        <pc:graphicFrameChg chg="add mod ord modVis replST">
          <ac:chgData name="Anthony Stevens" userId="89b19072-5b25-4389-bd76-5f6b153ee19f" providerId="ADAL" clId="{A3A24686-923D-4855-A3A2-6EC89CBD30DB}" dt="2021-07-14T04:18:55.445" v="8534"/>
          <ac:graphicFrameMkLst>
            <pc:docMk/>
            <pc:sldMk cId="2143448607" sldId="271"/>
            <ac:graphicFrameMk id="5" creationId="{F3BBC6D6-C157-4DAE-BB8F-F3B75ADBF711}"/>
          </ac:graphicFrameMkLst>
        </pc:graphicFrameChg>
      </pc:sldChg>
      <pc:sldChg chg="ord">
        <pc:chgData name="Anthony Stevens" userId="89b19072-5b25-4389-bd76-5f6b153ee19f" providerId="ADAL" clId="{A3A24686-923D-4855-A3A2-6EC89CBD30DB}" dt="2021-07-14T03:38:24.648" v="6113"/>
        <pc:sldMkLst>
          <pc:docMk/>
          <pc:sldMk cId="154555076" sldId="279"/>
        </pc:sldMkLst>
      </pc:sldChg>
      <pc:sldChg chg="addSp delSp modSp mod ord">
        <pc:chgData name="Anthony Stevens" userId="89b19072-5b25-4389-bd76-5f6b153ee19f" providerId="ADAL" clId="{A3A24686-923D-4855-A3A2-6EC89CBD30DB}" dt="2021-07-14T08:56:19.240" v="9358" actId="207"/>
        <pc:sldMkLst>
          <pc:docMk/>
          <pc:sldMk cId="4133494281" sldId="280"/>
        </pc:sldMkLst>
        <pc:spChg chg="mod">
          <ac:chgData name="Anthony Stevens" userId="89b19072-5b25-4389-bd76-5f6b153ee19f" providerId="ADAL" clId="{A3A24686-923D-4855-A3A2-6EC89CBD30DB}" dt="2021-07-14T07:54:13.647" v="8987" actId="948"/>
          <ac:spMkLst>
            <pc:docMk/>
            <pc:sldMk cId="4133494281" sldId="280"/>
            <ac:spMk id="2" creationId="{C5D75EE4-BEB1-40E4-9ABE-390C4E66B264}"/>
          </ac:spMkLst>
        </pc:spChg>
        <pc:spChg chg="add del mod modVis">
          <ac:chgData name="Anthony Stevens" userId="89b19072-5b25-4389-bd76-5f6b153ee19f" providerId="ADAL" clId="{A3A24686-923D-4855-A3A2-6EC89CBD30DB}" dt="2021-07-14T03:34:55.511" v="5733"/>
          <ac:spMkLst>
            <pc:docMk/>
            <pc:sldMk cId="4133494281" sldId="280"/>
            <ac:spMk id="4" creationId="{43C9D840-7DBE-4408-927D-DD158045DE6C}"/>
          </ac:spMkLst>
        </pc:spChg>
        <pc:spChg chg="add del mod modVis">
          <ac:chgData name="Anthony Stevens" userId="89b19072-5b25-4389-bd76-5f6b153ee19f" providerId="ADAL" clId="{A3A24686-923D-4855-A3A2-6EC89CBD30DB}" dt="2021-07-14T07:53:57.056" v="8981"/>
          <ac:spMkLst>
            <pc:docMk/>
            <pc:sldMk cId="4133494281" sldId="280"/>
            <ac:spMk id="4" creationId="{711FC932-ED0E-44D1-BE6C-E316A634BA5E}"/>
          </ac:spMkLst>
        </pc:spChg>
        <pc:spChg chg="mod">
          <ac:chgData name="Anthony Stevens" userId="89b19072-5b25-4389-bd76-5f6b153ee19f" providerId="ADAL" clId="{A3A24686-923D-4855-A3A2-6EC89CBD30DB}" dt="2021-07-14T08:56:19.240" v="9358" actId="207"/>
          <ac:spMkLst>
            <pc:docMk/>
            <pc:sldMk cId="4133494281" sldId="280"/>
            <ac:spMk id="5" creationId="{F0B7584B-73D6-46D2-949A-B59F107D298C}"/>
          </ac:spMkLst>
        </pc:spChg>
        <pc:spChg chg="add del mod modVis">
          <ac:chgData name="Anthony Stevens" userId="89b19072-5b25-4389-bd76-5f6b153ee19f" providerId="ADAL" clId="{A3A24686-923D-4855-A3A2-6EC89CBD30DB}" dt="2021-07-14T03:34:56.999" v="5784"/>
          <ac:spMkLst>
            <pc:docMk/>
            <pc:sldMk cId="4133494281" sldId="280"/>
            <ac:spMk id="7" creationId="{03D89076-4633-469C-89FE-D996A8999EFD}"/>
          </ac:spMkLst>
        </pc:spChg>
        <pc:spChg chg="add del mod modVis">
          <ac:chgData name="Anthony Stevens" userId="89b19072-5b25-4389-bd76-5f6b153ee19f" providerId="ADAL" clId="{A3A24686-923D-4855-A3A2-6EC89CBD30DB}" dt="2021-07-14T07:54:13.682" v="9027"/>
          <ac:spMkLst>
            <pc:docMk/>
            <pc:sldMk cId="4133494281" sldId="280"/>
            <ac:spMk id="7" creationId="{F2893E72-A4FC-423E-A82D-B185EE3379CD}"/>
          </ac:spMkLst>
        </pc:spChg>
        <pc:spChg chg="del">
          <ac:chgData name="Anthony Stevens" userId="89b19072-5b25-4389-bd76-5f6b153ee19f" providerId="ADAL" clId="{A3A24686-923D-4855-A3A2-6EC89CBD30DB}" dt="2021-07-14T03:35:20.204" v="5901" actId="478"/>
          <ac:spMkLst>
            <pc:docMk/>
            <pc:sldMk cId="4133494281" sldId="280"/>
            <ac:spMk id="8" creationId="{B4B89FC6-F0D2-4C69-B675-1B176AF777DD}"/>
          </ac:spMkLst>
        </pc:spChg>
        <pc:spChg chg="add del mod modVis">
          <ac:chgData name="Anthony Stevens" userId="89b19072-5b25-4389-bd76-5f6b153ee19f" providerId="ADAL" clId="{A3A24686-923D-4855-A3A2-6EC89CBD30DB}" dt="2021-07-14T03:35:00.942" v="5854"/>
          <ac:spMkLst>
            <pc:docMk/>
            <pc:sldMk cId="4133494281" sldId="280"/>
            <ac:spMk id="9" creationId="{BECAFF9D-1CB9-4116-9D9F-E2DC25879336}"/>
          </ac:spMkLst>
        </pc:spChg>
        <pc:spChg chg="del">
          <ac:chgData name="Anthony Stevens" userId="89b19072-5b25-4389-bd76-5f6b153ee19f" providerId="ADAL" clId="{A3A24686-923D-4855-A3A2-6EC89CBD30DB}" dt="2021-07-14T04:22:39.812" v="8584" actId="478"/>
          <ac:spMkLst>
            <pc:docMk/>
            <pc:sldMk cId="4133494281" sldId="280"/>
            <ac:spMk id="10" creationId="{1261732C-5C2B-4D08-BD7B-34B918BADF71}"/>
          </ac:spMkLst>
        </pc:spChg>
        <pc:spChg chg="del">
          <ac:chgData name="Anthony Stevens" userId="89b19072-5b25-4389-bd76-5f6b153ee19f" providerId="ADAL" clId="{A3A24686-923D-4855-A3A2-6EC89CBD30DB}" dt="2021-07-14T07:53:59.667" v="8984" actId="478"/>
          <ac:spMkLst>
            <pc:docMk/>
            <pc:sldMk cId="4133494281" sldId="280"/>
            <ac:spMk id="11" creationId="{C4096EFE-A9A1-43CB-9C88-759225753DE9}"/>
          </ac:spMkLst>
        </pc:spChg>
        <pc:spChg chg="add del mod modVis">
          <ac:chgData name="Anthony Stevens" userId="89b19072-5b25-4389-bd76-5f6b153ee19f" providerId="ADAL" clId="{A3A24686-923D-4855-A3A2-6EC89CBD30DB}" dt="2021-07-14T03:35:13.985" v="5898"/>
          <ac:spMkLst>
            <pc:docMk/>
            <pc:sldMk cId="4133494281" sldId="280"/>
            <ac:spMk id="12" creationId="{13819B8D-7DA3-47B6-8502-167F2F97F1EF}"/>
          </ac:spMkLst>
        </pc:spChg>
        <pc:graphicFrameChg chg="add mod ord modVis replST">
          <ac:chgData name="Anthony Stevens" userId="89b19072-5b25-4389-bd76-5f6b153ee19f" providerId="ADAL" clId="{A3A24686-923D-4855-A3A2-6EC89CBD30DB}" dt="2021-07-14T07:54:13.684" v="9029"/>
          <ac:graphicFrameMkLst>
            <pc:docMk/>
            <pc:sldMk cId="4133494281" sldId="280"/>
            <ac:graphicFrameMk id="3" creationId="{9F8452F3-59B8-4402-8637-6C7387A3BE87}"/>
          </ac:graphicFrameMkLst>
        </pc:graphicFrameChg>
        <pc:picChg chg="mod">
          <ac:chgData name="Anthony Stevens" userId="89b19072-5b25-4389-bd76-5f6b153ee19f" providerId="ADAL" clId="{A3A24686-923D-4855-A3A2-6EC89CBD30DB}" dt="2021-07-14T08:04:25.254" v="9290" actId="1076"/>
          <ac:picMkLst>
            <pc:docMk/>
            <pc:sldMk cId="4133494281" sldId="280"/>
            <ac:picMk id="6" creationId="{D0B2E7CD-404F-4D27-859E-A9F9F9948FD4}"/>
          </ac:picMkLst>
        </pc:picChg>
      </pc:sldChg>
      <pc:sldChg chg="addSp delSp modSp add del mod modTransition modShow">
        <pc:chgData name="Anthony Stevens" userId="89b19072-5b25-4389-bd76-5f6b153ee19f" providerId="ADAL" clId="{A3A24686-923D-4855-A3A2-6EC89CBD30DB}" dt="2021-07-14T08:58:46.211" v="9478"/>
        <pc:sldMkLst>
          <pc:docMk/>
          <pc:sldMk cId="2773821697" sldId="281"/>
        </pc:sldMkLst>
        <pc:spChg chg="mod">
          <ac:chgData name="Anthony Stevens" userId="89b19072-5b25-4389-bd76-5f6b153ee19f" providerId="ADAL" clId="{A3A24686-923D-4855-A3A2-6EC89CBD30DB}" dt="2021-07-14T08:58:42.652" v="9420" actId="948"/>
          <ac:spMkLst>
            <pc:docMk/>
            <pc:sldMk cId="2773821697" sldId="281"/>
            <ac:spMk id="2" creationId="{FB1F4A1F-CC6B-4D12-A130-9B36D32AED63}"/>
          </ac:spMkLst>
        </pc:spChg>
        <pc:spChg chg="add del mod modVis">
          <ac:chgData name="Anthony Stevens" userId="89b19072-5b25-4389-bd76-5f6b153ee19f" providerId="ADAL" clId="{A3A24686-923D-4855-A3A2-6EC89CBD30DB}" dt="2021-07-14T08:58:42.695" v="9460"/>
          <ac:spMkLst>
            <pc:docMk/>
            <pc:sldMk cId="2773821697" sldId="281"/>
            <ac:spMk id="3" creationId="{8C3D64D1-6BED-497B-B4CD-215112423E6F}"/>
          </ac:spMkLst>
        </pc:spChg>
        <pc:graphicFrameChg chg="add mod ord modVis replST">
          <ac:chgData name="Anthony Stevens" userId="89b19072-5b25-4389-bd76-5f6b153ee19f" providerId="ADAL" clId="{A3A24686-923D-4855-A3A2-6EC89CBD30DB}" dt="2021-07-14T08:58:42.740" v="9476"/>
          <ac:graphicFrameMkLst>
            <pc:docMk/>
            <pc:sldMk cId="2773821697" sldId="281"/>
            <ac:graphicFrameMk id="14" creationId="{3C93EC1C-2D92-4517-AC5B-4F8582FB7C04}"/>
          </ac:graphicFrameMkLst>
        </pc:graphicFrameChg>
      </pc:sldChg>
      <pc:sldChg chg="del">
        <pc:chgData name="Anthony Stevens" userId="89b19072-5b25-4389-bd76-5f6b153ee19f" providerId="ADAL" clId="{A3A24686-923D-4855-A3A2-6EC89CBD30DB}" dt="2021-07-14T03:38:28.337" v="6114" actId="47"/>
        <pc:sldMkLst>
          <pc:docMk/>
          <pc:sldMk cId="3362970729" sldId="348"/>
        </pc:sldMkLst>
      </pc:sldChg>
      <pc:sldChg chg="modSp mod ord">
        <pc:chgData name="Anthony Stevens" userId="89b19072-5b25-4389-bd76-5f6b153ee19f" providerId="ADAL" clId="{A3A24686-923D-4855-A3A2-6EC89CBD30DB}" dt="2021-07-14T07:55:33.191" v="9038" actId="1076"/>
        <pc:sldMkLst>
          <pc:docMk/>
          <pc:sldMk cId="1194604641" sldId="680"/>
        </pc:sldMkLst>
        <pc:spChg chg="mod">
          <ac:chgData name="Anthony Stevens" userId="89b19072-5b25-4389-bd76-5f6b153ee19f" providerId="ADAL" clId="{A3A24686-923D-4855-A3A2-6EC89CBD30DB}" dt="2021-07-14T07:55:33.191" v="9038" actId="1076"/>
          <ac:spMkLst>
            <pc:docMk/>
            <pc:sldMk cId="1194604641" sldId="680"/>
            <ac:spMk id="59" creationId="{73941D2B-3708-4E61-870D-7E8D6A125FC3}"/>
          </ac:spMkLst>
        </pc:spChg>
      </pc:sldChg>
      <pc:sldChg chg="del">
        <pc:chgData name="Anthony Stevens" userId="89b19072-5b25-4389-bd76-5f6b153ee19f" providerId="ADAL" clId="{A3A24686-923D-4855-A3A2-6EC89CBD30DB}" dt="2021-07-14T03:38:28.337" v="6114" actId="47"/>
        <pc:sldMkLst>
          <pc:docMk/>
          <pc:sldMk cId="1507974018" sldId="690"/>
        </pc:sldMkLst>
      </pc:sldChg>
      <pc:sldChg chg="del">
        <pc:chgData name="Anthony Stevens" userId="89b19072-5b25-4389-bd76-5f6b153ee19f" providerId="ADAL" clId="{A3A24686-923D-4855-A3A2-6EC89CBD30DB}" dt="2021-07-14T03:38:28.337" v="6114" actId="47"/>
        <pc:sldMkLst>
          <pc:docMk/>
          <pc:sldMk cId="4178196982" sldId="701"/>
        </pc:sldMkLst>
      </pc:sldChg>
      <pc:sldChg chg="del">
        <pc:chgData name="Anthony Stevens" userId="89b19072-5b25-4389-bd76-5f6b153ee19f" providerId="ADAL" clId="{A3A24686-923D-4855-A3A2-6EC89CBD30DB}" dt="2021-07-14T03:38:28.337" v="6114" actId="47"/>
        <pc:sldMkLst>
          <pc:docMk/>
          <pc:sldMk cId="1985844807" sldId="708"/>
        </pc:sldMkLst>
      </pc:sldChg>
      <pc:sldChg chg="del">
        <pc:chgData name="Anthony Stevens" userId="89b19072-5b25-4389-bd76-5f6b153ee19f" providerId="ADAL" clId="{A3A24686-923D-4855-A3A2-6EC89CBD30DB}" dt="2021-07-14T03:38:28.337" v="6114" actId="47"/>
        <pc:sldMkLst>
          <pc:docMk/>
          <pc:sldMk cId="2900767561" sldId="729"/>
        </pc:sldMkLst>
      </pc:sldChg>
      <pc:sldChg chg="addSp delSp modSp mod ord">
        <pc:chgData name="Anthony Stevens" userId="89b19072-5b25-4389-bd76-5f6b153ee19f" providerId="ADAL" clId="{A3A24686-923D-4855-A3A2-6EC89CBD30DB}" dt="2021-07-14T07:55:21.615" v="9037" actId="1076"/>
        <pc:sldMkLst>
          <pc:docMk/>
          <pc:sldMk cId="1197702333" sldId="731"/>
        </pc:sldMkLst>
        <pc:spChg chg="mod">
          <ac:chgData name="Anthony Stevens" userId="89b19072-5b25-4389-bd76-5f6b153ee19f" providerId="ADAL" clId="{A3A24686-923D-4855-A3A2-6EC89CBD30DB}" dt="2021-07-14T04:23:12.781" v="8775" actId="948"/>
          <ac:spMkLst>
            <pc:docMk/>
            <pc:sldMk cId="1197702333" sldId="731"/>
            <ac:spMk id="2" creationId="{BA55F730-9822-433E-A671-6246DD1D76CC}"/>
          </ac:spMkLst>
        </pc:spChg>
        <pc:spChg chg="del">
          <ac:chgData name="Anthony Stevens" userId="89b19072-5b25-4389-bd76-5f6b153ee19f" providerId="ADAL" clId="{A3A24686-923D-4855-A3A2-6EC89CBD30DB}" dt="2021-07-14T04:14:04.948" v="8457" actId="478"/>
          <ac:spMkLst>
            <pc:docMk/>
            <pc:sldMk cId="1197702333" sldId="731"/>
            <ac:spMk id="7" creationId="{B9872709-29AD-4623-9A5E-158C5D6497AF}"/>
          </ac:spMkLst>
        </pc:spChg>
        <pc:spChg chg="add del mod modVis">
          <ac:chgData name="Anthony Stevens" userId="89b19072-5b25-4389-bd76-5f6b153ee19f" providerId="ADAL" clId="{A3A24686-923D-4855-A3A2-6EC89CBD30DB}" dt="2021-07-14T04:13:54.947" v="8283"/>
          <ac:spMkLst>
            <pc:docMk/>
            <pc:sldMk cId="1197702333" sldId="731"/>
            <ac:spMk id="16" creationId="{7EB6ED94-B9B1-4EAC-97AA-516425C965CA}"/>
          </ac:spMkLst>
        </pc:spChg>
        <pc:spChg chg="mod">
          <ac:chgData name="Anthony Stevens" userId="89b19072-5b25-4389-bd76-5f6b153ee19f" providerId="ADAL" clId="{A3A24686-923D-4855-A3A2-6EC89CBD30DB}" dt="2021-07-14T07:55:21.615" v="9037" actId="1076"/>
          <ac:spMkLst>
            <pc:docMk/>
            <pc:sldMk cId="1197702333" sldId="731"/>
            <ac:spMk id="18" creationId="{0DA53952-7434-4E03-9857-AD9E57B0391E}"/>
          </ac:spMkLst>
        </pc:spChg>
        <pc:spChg chg="mod">
          <ac:chgData name="Anthony Stevens" userId="89b19072-5b25-4389-bd76-5f6b153ee19f" providerId="ADAL" clId="{A3A24686-923D-4855-A3A2-6EC89CBD30DB}" dt="2021-07-14T07:55:21.615" v="9037" actId="1076"/>
          <ac:spMkLst>
            <pc:docMk/>
            <pc:sldMk cId="1197702333" sldId="731"/>
            <ac:spMk id="19" creationId="{FCC8A277-1540-4945-B661-47870BC579C7}"/>
          </ac:spMkLst>
        </pc:spChg>
        <pc:spChg chg="mod">
          <ac:chgData name="Anthony Stevens" userId="89b19072-5b25-4389-bd76-5f6b153ee19f" providerId="ADAL" clId="{A3A24686-923D-4855-A3A2-6EC89CBD30DB}" dt="2021-07-14T07:55:21.615" v="9037" actId="1076"/>
          <ac:spMkLst>
            <pc:docMk/>
            <pc:sldMk cId="1197702333" sldId="731"/>
            <ac:spMk id="20" creationId="{AE1D564E-8377-4554-835D-4C1B82374641}"/>
          </ac:spMkLst>
        </pc:spChg>
        <pc:spChg chg="mod">
          <ac:chgData name="Anthony Stevens" userId="89b19072-5b25-4389-bd76-5f6b153ee19f" providerId="ADAL" clId="{A3A24686-923D-4855-A3A2-6EC89CBD30DB}" dt="2021-07-14T07:55:21.615" v="9037" actId="1076"/>
          <ac:spMkLst>
            <pc:docMk/>
            <pc:sldMk cId="1197702333" sldId="731"/>
            <ac:spMk id="21" creationId="{3ACE274A-F9EA-4F79-8D1B-2808FCE9E79C}"/>
          </ac:spMkLst>
        </pc:spChg>
        <pc:spChg chg="add del mod modVis">
          <ac:chgData name="Anthony Stevens" userId="89b19072-5b25-4389-bd76-5f6b153ee19f" providerId="ADAL" clId="{A3A24686-923D-4855-A3A2-6EC89CBD30DB}" dt="2021-07-14T04:13:59.260" v="8359"/>
          <ac:spMkLst>
            <pc:docMk/>
            <pc:sldMk cId="1197702333" sldId="731"/>
            <ac:spMk id="23" creationId="{D95DF989-6879-4866-A81E-B8A8445358A7}"/>
          </ac:spMkLst>
        </pc:spChg>
        <pc:spChg chg="add del mod modVis">
          <ac:chgData name="Anthony Stevens" userId="89b19072-5b25-4389-bd76-5f6b153ee19f" providerId="ADAL" clId="{A3A24686-923D-4855-A3A2-6EC89CBD30DB}" dt="2021-07-14T04:14:01.401" v="8406"/>
          <ac:spMkLst>
            <pc:docMk/>
            <pc:sldMk cId="1197702333" sldId="731"/>
            <ac:spMk id="43" creationId="{31E7550D-EF5F-454C-B844-498E8A45E542}"/>
          </ac:spMkLst>
        </pc:spChg>
        <pc:spChg chg="add del mod modVis">
          <ac:chgData name="Anthony Stevens" userId="89b19072-5b25-4389-bd76-5f6b153ee19f" providerId="ADAL" clId="{A3A24686-923D-4855-A3A2-6EC89CBD30DB}" dt="2021-07-14T04:14:04.359" v="8454"/>
          <ac:spMkLst>
            <pc:docMk/>
            <pc:sldMk cId="1197702333" sldId="731"/>
            <ac:spMk id="44" creationId="{2626D460-220D-4EDB-9FB0-A3A73E74B35D}"/>
          </ac:spMkLst>
        </pc:spChg>
        <pc:spChg chg="add mod">
          <ac:chgData name="Anthony Stevens" userId="89b19072-5b25-4389-bd76-5f6b153ee19f" providerId="ADAL" clId="{A3A24686-923D-4855-A3A2-6EC89CBD30DB}" dt="2021-07-14T07:55:21.615" v="9037" actId="1076"/>
          <ac:spMkLst>
            <pc:docMk/>
            <pc:sldMk cId="1197702333" sldId="731"/>
            <ac:spMk id="45" creationId="{3F94FD01-81E3-42D4-B5DA-C748B33F0D3A}"/>
          </ac:spMkLst>
        </pc:spChg>
        <pc:spChg chg="add del mod modVis">
          <ac:chgData name="Anthony Stevens" userId="89b19072-5b25-4389-bd76-5f6b153ee19f" providerId="ADAL" clId="{A3A24686-923D-4855-A3A2-6EC89CBD30DB}" dt="2021-07-14T04:23:05.550" v="8637"/>
          <ac:spMkLst>
            <pc:docMk/>
            <pc:sldMk cId="1197702333" sldId="731"/>
            <ac:spMk id="46" creationId="{721F1C15-E7E1-462B-A30F-9EB757017696}"/>
          </ac:spMkLst>
        </pc:spChg>
        <pc:spChg chg="add del mod modVis">
          <ac:chgData name="Anthony Stevens" userId="89b19072-5b25-4389-bd76-5f6b153ee19f" providerId="ADAL" clId="{A3A24686-923D-4855-A3A2-6EC89CBD30DB}" dt="2021-07-14T04:23:06.996" v="8682"/>
          <ac:spMkLst>
            <pc:docMk/>
            <pc:sldMk cId="1197702333" sldId="731"/>
            <ac:spMk id="47" creationId="{763D286A-CEF6-49E4-B8AB-FD3FAEBAAC85}"/>
          </ac:spMkLst>
        </pc:spChg>
        <pc:spChg chg="add del mod modVis">
          <ac:chgData name="Anthony Stevens" userId="89b19072-5b25-4389-bd76-5f6b153ee19f" providerId="ADAL" clId="{A3A24686-923D-4855-A3A2-6EC89CBD30DB}" dt="2021-07-14T04:23:07.965" v="8727"/>
          <ac:spMkLst>
            <pc:docMk/>
            <pc:sldMk cId="1197702333" sldId="731"/>
            <ac:spMk id="48" creationId="{0134B845-006C-4E48-AD52-0FD970785057}"/>
          </ac:spMkLst>
        </pc:spChg>
        <pc:spChg chg="add del mod modVis">
          <ac:chgData name="Anthony Stevens" userId="89b19072-5b25-4389-bd76-5f6b153ee19f" providerId="ADAL" clId="{A3A24686-923D-4855-A3A2-6EC89CBD30DB}" dt="2021-07-14T04:23:09.030" v="8771"/>
          <ac:spMkLst>
            <pc:docMk/>
            <pc:sldMk cId="1197702333" sldId="731"/>
            <ac:spMk id="49" creationId="{72258ECA-8E69-4D60-B060-85C9D7D45560}"/>
          </ac:spMkLst>
        </pc:spChg>
        <pc:spChg chg="add del mod modVis">
          <ac:chgData name="Anthony Stevens" userId="89b19072-5b25-4389-bd76-5f6b153ee19f" providerId="ADAL" clId="{A3A24686-923D-4855-A3A2-6EC89CBD30DB}" dt="2021-07-14T04:23:12.820" v="8815"/>
          <ac:spMkLst>
            <pc:docMk/>
            <pc:sldMk cId="1197702333" sldId="731"/>
            <ac:spMk id="50" creationId="{AD3B5BD4-75CB-409A-8F0D-DE2B499466B5}"/>
          </ac:spMkLst>
        </pc:spChg>
        <pc:graphicFrameChg chg="add mod ord modVis replST">
          <ac:chgData name="Anthony Stevens" userId="89b19072-5b25-4389-bd76-5f6b153ee19f" providerId="ADAL" clId="{A3A24686-923D-4855-A3A2-6EC89CBD30DB}" dt="2021-07-14T04:23:12.821" v="8817"/>
          <ac:graphicFrameMkLst>
            <pc:docMk/>
            <pc:sldMk cId="1197702333" sldId="731"/>
            <ac:graphicFrameMk id="4" creationId="{B6AC1CC1-D572-4D41-8323-01F6723001EF}"/>
          </ac:graphicFrameMkLst>
        </pc:graphicFrameChg>
      </pc:sldChg>
      <pc:sldChg chg="addSp delSp modSp mod ord">
        <pc:chgData name="Anthony Stevens" userId="89b19072-5b25-4389-bd76-5f6b153ee19f" providerId="ADAL" clId="{A3A24686-923D-4855-A3A2-6EC89CBD30DB}" dt="2021-07-14T04:13:43.695" v="8217"/>
        <pc:sldMkLst>
          <pc:docMk/>
          <pc:sldMk cId="2730238403" sldId="735"/>
        </pc:sldMkLst>
        <pc:spChg chg="mod">
          <ac:chgData name="Anthony Stevens" userId="89b19072-5b25-4389-bd76-5f6b153ee19f" providerId="ADAL" clId="{A3A24686-923D-4855-A3A2-6EC89CBD30DB}" dt="2021-07-14T04:13:43.652" v="8175" actId="948"/>
          <ac:spMkLst>
            <pc:docMk/>
            <pc:sldMk cId="2730238403" sldId="735"/>
            <ac:spMk id="2" creationId="{BA55F730-9822-433E-A671-6246DD1D76CC}"/>
          </ac:spMkLst>
        </pc:spChg>
        <pc:spChg chg="add del mod modVis">
          <ac:chgData name="Anthony Stevens" userId="89b19072-5b25-4389-bd76-5f6b153ee19f" providerId="ADAL" clId="{A3A24686-923D-4855-A3A2-6EC89CBD30DB}" dt="2021-07-14T04:13:34.500" v="8062"/>
          <ac:spMkLst>
            <pc:docMk/>
            <pc:sldMk cId="2730238403" sldId="735"/>
            <ac:spMk id="3" creationId="{F393831B-DCEF-4204-BA2E-543499679B26}"/>
          </ac:spMkLst>
        </pc:spChg>
        <pc:spChg chg="add del mod modVis">
          <ac:chgData name="Anthony Stevens" userId="89b19072-5b25-4389-bd76-5f6b153ee19f" providerId="ADAL" clId="{A3A24686-923D-4855-A3A2-6EC89CBD30DB}" dt="2021-07-14T04:13:40.384" v="8120"/>
          <ac:spMkLst>
            <pc:docMk/>
            <pc:sldMk cId="2730238403" sldId="735"/>
            <ac:spMk id="5" creationId="{5B44F0E2-A12A-4B24-8363-48B402E14C77}"/>
          </ac:spMkLst>
        </pc:spChg>
        <pc:spChg chg="add del mod modVis">
          <ac:chgData name="Anthony Stevens" userId="89b19072-5b25-4389-bd76-5f6b153ee19f" providerId="ADAL" clId="{A3A24686-923D-4855-A3A2-6EC89CBD30DB}" dt="2021-07-14T04:13:41.553" v="8167"/>
          <ac:spMkLst>
            <pc:docMk/>
            <pc:sldMk cId="2730238403" sldId="735"/>
            <ac:spMk id="7" creationId="{B57A1137-7ABA-412C-9F9C-CCD2D66C5D8A}"/>
          </ac:spMkLst>
        </pc:spChg>
        <pc:spChg chg="add del mod modVis">
          <ac:chgData name="Anthony Stevens" userId="89b19072-5b25-4389-bd76-5f6b153ee19f" providerId="ADAL" clId="{A3A24686-923D-4855-A3A2-6EC89CBD30DB}" dt="2021-07-14T04:13:43.693" v="8215"/>
          <ac:spMkLst>
            <pc:docMk/>
            <pc:sldMk cId="2730238403" sldId="735"/>
            <ac:spMk id="12" creationId="{7F716D9B-7BEF-4EDD-8A98-74F0F40467BF}"/>
          </ac:spMkLst>
        </pc:spChg>
        <pc:graphicFrameChg chg="add mod ord modVis replST">
          <ac:chgData name="Anthony Stevens" userId="89b19072-5b25-4389-bd76-5f6b153ee19f" providerId="ADAL" clId="{A3A24686-923D-4855-A3A2-6EC89CBD30DB}" dt="2021-07-14T04:13:43.695" v="8217"/>
          <ac:graphicFrameMkLst>
            <pc:docMk/>
            <pc:sldMk cId="2730238403" sldId="735"/>
            <ac:graphicFrameMk id="4" creationId="{4355CA0C-30C1-472A-9E65-9F49A5E56768}"/>
          </ac:graphicFrameMkLst>
        </pc:graphicFrameChg>
      </pc:sldChg>
      <pc:sldChg chg="del">
        <pc:chgData name="Anthony Stevens" userId="89b19072-5b25-4389-bd76-5f6b153ee19f" providerId="ADAL" clId="{A3A24686-923D-4855-A3A2-6EC89CBD30DB}" dt="2021-07-14T03:38:28.337" v="6114" actId="47"/>
        <pc:sldMkLst>
          <pc:docMk/>
          <pc:sldMk cId="1009846757" sldId="739"/>
        </pc:sldMkLst>
      </pc:sldChg>
      <pc:sldChg chg="del">
        <pc:chgData name="Anthony Stevens" userId="89b19072-5b25-4389-bd76-5f6b153ee19f" providerId="ADAL" clId="{A3A24686-923D-4855-A3A2-6EC89CBD30DB}" dt="2021-07-14T03:38:28.337" v="6114" actId="47"/>
        <pc:sldMkLst>
          <pc:docMk/>
          <pc:sldMk cId="4014818116" sldId="1036"/>
        </pc:sldMkLst>
      </pc:sldChg>
      <pc:sldChg chg="del">
        <pc:chgData name="Anthony Stevens" userId="89b19072-5b25-4389-bd76-5f6b153ee19f" providerId="ADAL" clId="{A3A24686-923D-4855-A3A2-6EC89CBD30DB}" dt="2021-07-14T03:38:28.337" v="6114" actId="47"/>
        <pc:sldMkLst>
          <pc:docMk/>
          <pc:sldMk cId="2987460334" sldId="1037"/>
        </pc:sldMkLst>
      </pc:sldChg>
      <pc:sldChg chg="del">
        <pc:chgData name="Anthony Stevens" userId="89b19072-5b25-4389-bd76-5f6b153ee19f" providerId="ADAL" clId="{A3A24686-923D-4855-A3A2-6EC89CBD30DB}" dt="2021-07-14T03:38:28.337" v="6114" actId="47"/>
        <pc:sldMkLst>
          <pc:docMk/>
          <pc:sldMk cId="3843376606" sldId="1040"/>
        </pc:sldMkLst>
      </pc:sldChg>
      <pc:sldChg chg="add">
        <pc:chgData name="Anthony Stevens" userId="89b19072-5b25-4389-bd76-5f6b153ee19f" providerId="ADAL" clId="{A3A24686-923D-4855-A3A2-6EC89CBD30DB}" dt="2021-07-14T08:02:58.208" v="9289"/>
        <pc:sldMkLst>
          <pc:docMk/>
          <pc:sldMk cId="2782951535" sldId="1045"/>
        </pc:sldMkLst>
      </pc:sldChg>
      <pc:sldChg chg="del">
        <pc:chgData name="Anthony Stevens" userId="89b19072-5b25-4389-bd76-5f6b153ee19f" providerId="ADAL" clId="{A3A24686-923D-4855-A3A2-6EC89CBD30DB}" dt="2021-07-14T03:38:28.337" v="6114" actId="47"/>
        <pc:sldMkLst>
          <pc:docMk/>
          <pc:sldMk cId="3193902701" sldId="1058"/>
        </pc:sldMkLst>
      </pc:sldChg>
      <pc:sldChg chg="addSp delSp modSp new add del mod">
        <pc:chgData name="Anthony Stevens" userId="89b19072-5b25-4389-bd76-5f6b153ee19f" providerId="ADAL" clId="{A3A24686-923D-4855-A3A2-6EC89CBD30DB}" dt="2021-07-14T03:38:28.337" v="6114" actId="47"/>
        <pc:sldMkLst>
          <pc:docMk/>
          <pc:sldMk cId="4160476179" sldId="1059"/>
        </pc:sldMkLst>
        <pc:spChg chg="del">
          <ac:chgData name="Anthony Stevens" userId="89b19072-5b25-4389-bd76-5f6b153ee19f" providerId="ADAL" clId="{A3A24686-923D-4855-A3A2-6EC89CBD30DB}" dt="2021-07-14T01:51:54.579" v="170" actId="478"/>
          <ac:spMkLst>
            <pc:docMk/>
            <pc:sldMk cId="4160476179" sldId="1059"/>
            <ac:spMk id="2" creationId="{E8788332-C6AB-4C46-84B0-FE4D284D4FF8}"/>
          </ac:spMkLst>
        </pc:spChg>
        <pc:spChg chg="add del mod">
          <ac:chgData name="Anthony Stevens" userId="89b19072-5b25-4389-bd76-5f6b153ee19f" providerId="ADAL" clId="{A3A24686-923D-4855-A3A2-6EC89CBD30DB}" dt="2021-07-14T01:59:04.576" v="329" actId="21"/>
          <ac:spMkLst>
            <pc:docMk/>
            <pc:sldMk cId="4160476179" sldId="1059"/>
            <ac:spMk id="3" creationId="{6C696DB3-FB28-4CA9-AEE8-930BC9628BFE}"/>
          </ac:spMkLst>
        </pc:spChg>
        <pc:spChg chg="add mod">
          <ac:chgData name="Anthony Stevens" userId="89b19072-5b25-4389-bd76-5f6b153ee19f" providerId="ADAL" clId="{A3A24686-923D-4855-A3A2-6EC89CBD30DB}" dt="2021-07-14T01:59:04.576" v="329" actId="21"/>
          <ac:spMkLst>
            <pc:docMk/>
            <pc:sldMk cId="4160476179" sldId="1059"/>
            <ac:spMk id="6" creationId="{1ABA09B2-E23A-4A5B-8270-638FC2B4D058}"/>
          </ac:spMkLst>
        </pc:spChg>
        <pc:graphicFrameChg chg="add mod ord modVis replST">
          <ac:chgData name="Anthony Stevens" userId="89b19072-5b25-4389-bd76-5f6b153ee19f" providerId="ADAL" clId="{A3A24686-923D-4855-A3A2-6EC89CBD30DB}" dt="2021-07-14T01:51:55.162" v="187"/>
          <ac:graphicFrameMkLst>
            <pc:docMk/>
            <pc:sldMk cId="4160476179" sldId="1059"/>
            <ac:graphicFrameMk id="4" creationId="{2FC9313C-698B-4571-B7D9-EFAC24C8EF19}"/>
          </ac:graphicFrameMkLst>
        </pc:graphicFrameChg>
        <pc:picChg chg="add del mod">
          <ac:chgData name="Anthony Stevens" userId="89b19072-5b25-4389-bd76-5f6b153ee19f" providerId="ADAL" clId="{A3A24686-923D-4855-A3A2-6EC89CBD30DB}" dt="2021-07-14T01:54:27.429" v="303"/>
          <ac:picMkLst>
            <pc:docMk/>
            <pc:sldMk cId="4160476179" sldId="1059"/>
            <ac:picMk id="1026" creationId="{D2D64FA3-D02E-4A9D-8BFB-2D8235CEBF5F}"/>
          </ac:picMkLst>
        </pc:picChg>
        <pc:picChg chg="add del">
          <ac:chgData name="Anthony Stevens" userId="89b19072-5b25-4389-bd76-5f6b153ee19f" providerId="ADAL" clId="{A3A24686-923D-4855-A3A2-6EC89CBD30DB}" dt="2021-07-14T01:56:27.653" v="305" actId="478"/>
          <ac:picMkLst>
            <pc:docMk/>
            <pc:sldMk cId="4160476179" sldId="1059"/>
            <ac:picMk id="1028" creationId="{564A1E0B-CE76-4E6C-8DCB-6B50A65CD1EF}"/>
          </ac:picMkLst>
        </pc:picChg>
        <pc:picChg chg="add del">
          <ac:chgData name="Anthony Stevens" userId="89b19072-5b25-4389-bd76-5f6b153ee19f" providerId="ADAL" clId="{A3A24686-923D-4855-A3A2-6EC89CBD30DB}" dt="2021-07-14T01:57:01.652" v="307" actId="478"/>
          <ac:picMkLst>
            <pc:docMk/>
            <pc:sldMk cId="4160476179" sldId="1059"/>
            <ac:picMk id="1030" creationId="{C695031D-750A-4E1A-BFC6-674D21CEC175}"/>
          </ac:picMkLst>
        </pc:picChg>
        <pc:picChg chg="add del mod">
          <ac:chgData name="Anthony Stevens" userId="89b19072-5b25-4389-bd76-5f6b153ee19f" providerId="ADAL" clId="{A3A24686-923D-4855-A3A2-6EC89CBD30DB}" dt="2021-07-14T01:57:49.513" v="318" actId="21"/>
          <ac:picMkLst>
            <pc:docMk/>
            <pc:sldMk cId="4160476179" sldId="1059"/>
            <ac:picMk id="1032" creationId="{693AFBD0-FB28-4CBD-B3D6-26BF1336379A}"/>
          </ac:picMkLst>
        </pc:picChg>
      </pc:sldChg>
      <pc:sldChg chg="addSp delSp modSp new add mod">
        <pc:chgData name="Anthony Stevens" userId="89b19072-5b25-4389-bd76-5f6b153ee19f" providerId="ADAL" clId="{A3A24686-923D-4855-A3A2-6EC89CBD30DB}" dt="2021-07-14T08:49:24.756" v="9302" actId="207"/>
        <pc:sldMkLst>
          <pc:docMk/>
          <pc:sldMk cId="2658127697" sldId="1060"/>
        </pc:sldMkLst>
        <pc:spChg chg="add del mod">
          <ac:chgData name="Anthony Stevens" userId="89b19072-5b25-4389-bd76-5f6b153ee19f" providerId="ADAL" clId="{A3A24686-923D-4855-A3A2-6EC89CBD30DB}" dt="2021-07-14T08:49:24.756" v="9302" actId="207"/>
          <ac:spMkLst>
            <pc:docMk/>
            <pc:sldMk cId="2658127697" sldId="1060"/>
            <ac:spMk id="3" creationId="{7FA0B5EE-13E1-482A-8CFA-7ED19A205153}"/>
          </ac:spMkLst>
        </pc:spChg>
        <pc:picChg chg="add mod">
          <ac:chgData name="Anthony Stevens" userId="89b19072-5b25-4389-bd76-5f6b153ee19f" providerId="ADAL" clId="{A3A24686-923D-4855-A3A2-6EC89CBD30DB}" dt="2021-07-14T07:56:14.485" v="9059" actId="1076"/>
          <ac:picMkLst>
            <pc:docMk/>
            <pc:sldMk cId="2658127697" sldId="1060"/>
            <ac:picMk id="2" creationId="{5000F931-26EE-4D64-AB34-7DAB6F7336D1}"/>
          </ac:picMkLst>
        </pc:picChg>
      </pc:sldChg>
      <pc:sldChg chg="addSp delSp modSp new add mod">
        <pc:chgData name="Anthony Stevens" userId="89b19072-5b25-4389-bd76-5f6b153ee19f" providerId="ADAL" clId="{A3A24686-923D-4855-A3A2-6EC89CBD30DB}" dt="2021-07-14T08:49:35.378" v="9305" actId="207"/>
        <pc:sldMkLst>
          <pc:docMk/>
          <pc:sldMk cId="2307698694" sldId="1061"/>
        </pc:sldMkLst>
        <pc:spChg chg="add mod">
          <ac:chgData name="Anthony Stevens" userId="89b19072-5b25-4389-bd76-5f6b153ee19f" providerId="ADAL" clId="{A3A24686-923D-4855-A3A2-6EC89CBD30DB}" dt="2021-07-14T08:49:28.849" v="9303" actId="207"/>
          <ac:spMkLst>
            <pc:docMk/>
            <pc:sldMk cId="2307698694" sldId="1061"/>
            <ac:spMk id="2" creationId="{295F093F-7820-4E13-B010-6107EAC024AB}"/>
          </ac:spMkLst>
        </pc:spChg>
        <pc:spChg chg="add mod">
          <ac:chgData name="Anthony Stevens" userId="89b19072-5b25-4389-bd76-5f6b153ee19f" providerId="ADAL" clId="{A3A24686-923D-4855-A3A2-6EC89CBD30DB}" dt="2021-07-14T08:49:35.378" v="9305" actId="207"/>
          <ac:spMkLst>
            <pc:docMk/>
            <pc:sldMk cId="2307698694" sldId="1061"/>
            <ac:spMk id="5" creationId="{BC81A8B0-3750-4ECF-985B-CE2A008F7A16}"/>
          </ac:spMkLst>
        </pc:spChg>
        <pc:spChg chg="add del mod">
          <ac:chgData name="Anthony Stevens" userId="89b19072-5b25-4389-bd76-5f6b153ee19f" providerId="ADAL" clId="{A3A24686-923D-4855-A3A2-6EC89CBD30DB}" dt="2021-07-14T02:13:05.036" v="559"/>
          <ac:spMkLst>
            <pc:docMk/>
            <pc:sldMk cId="2307698694" sldId="1061"/>
            <ac:spMk id="6" creationId="{A4FFE6A7-02CF-4934-B9EF-4B641E5844F8}"/>
          </ac:spMkLst>
        </pc:spChg>
        <pc:cxnChg chg="add mod">
          <ac:chgData name="Anthony Stevens" userId="89b19072-5b25-4389-bd76-5f6b153ee19f" providerId="ADAL" clId="{A3A24686-923D-4855-A3A2-6EC89CBD30DB}" dt="2021-07-14T04:00:20.004" v="7519" actId="1076"/>
          <ac:cxnSpMkLst>
            <pc:docMk/>
            <pc:sldMk cId="2307698694" sldId="1061"/>
            <ac:cxnSpMk id="4" creationId="{1F90E3C4-3D63-4035-9870-D804BD294606}"/>
          </ac:cxnSpMkLst>
        </pc:cxnChg>
      </pc:sldChg>
      <pc:sldChg chg="delSp modSp add mod">
        <pc:chgData name="Anthony Stevens" userId="89b19072-5b25-4389-bd76-5f6b153ee19f" providerId="ADAL" clId="{A3A24686-923D-4855-A3A2-6EC89CBD30DB}" dt="2021-07-14T08:50:11.921" v="9308" actId="207"/>
        <pc:sldMkLst>
          <pc:docMk/>
          <pc:sldMk cId="2957577376" sldId="1062"/>
        </pc:sldMkLst>
        <pc:spChg chg="mod">
          <ac:chgData name="Anthony Stevens" userId="89b19072-5b25-4389-bd76-5f6b153ee19f" providerId="ADAL" clId="{A3A24686-923D-4855-A3A2-6EC89CBD30DB}" dt="2021-07-14T08:50:11.921" v="9308" actId="207"/>
          <ac:spMkLst>
            <pc:docMk/>
            <pc:sldMk cId="2957577376" sldId="1062"/>
            <ac:spMk id="2" creationId="{295F093F-7820-4E13-B010-6107EAC024AB}"/>
          </ac:spMkLst>
        </pc:spChg>
        <pc:spChg chg="del">
          <ac:chgData name="Anthony Stevens" userId="89b19072-5b25-4389-bd76-5f6b153ee19f" providerId="ADAL" clId="{A3A24686-923D-4855-A3A2-6EC89CBD30DB}" dt="2021-07-14T02:13:14.966" v="562" actId="478"/>
          <ac:spMkLst>
            <pc:docMk/>
            <pc:sldMk cId="2957577376" sldId="1062"/>
            <ac:spMk id="5" creationId="{BC81A8B0-3750-4ECF-985B-CE2A008F7A16}"/>
          </ac:spMkLst>
        </pc:spChg>
        <pc:cxnChg chg="del">
          <ac:chgData name="Anthony Stevens" userId="89b19072-5b25-4389-bd76-5f6b153ee19f" providerId="ADAL" clId="{A3A24686-923D-4855-A3A2-6EC89CBD30DB}" dt="2021-07-14T02:13:13.723" v="561" actId="478"/>
          <ac:cxnSpMkLst>
            <pc:docMk/>
            <pc:sldMk cId="2957577376" sldId="1062"/>
            <ac:cxnSpMk id="4" creationId="{1F90E3C4-3D63-4035-9870-D804BD294606}"/>
          </ac:cxnSpMkLst>
        </pc:cxnChg>
      </pc:sldChg>
      <pc:sldChg chg="new add del">
        <pc:chgData name="Anthony Stevens" userId="89b19072-5b25-4389-bd76-5f6b153ee19f" providerId="ADAL" clId="{A3A24686-923D-4855-A3A2-6EC89CBD30DB}" dt="2021-07-14T03:38:28.337" v="6114" actId="47"/>
        <pc:sldMkLst>
          <pc:docMk/>
          <pc:sldMk cId="1017766316" sldId="1063"/>
        </pc:sldMkLst>
      </pc:sldChg>
      <pc:sldChg chg="addSp delSp modSp add mod">
        <pc:chgData name="Anthony Stevens" userId="89b19072-5b25-4389-bd76-5f6b153ee19f" providerId="ADAL" clId="{A3A24686-923D-4855-A3A2-6EC89CBD30DB}" dt="2021-07-14T08:50:19.593" v="9310" actId="207"/>
        <pc:sldMkLst>
          <pc:docMk/>
          <pc:sldMk cId="687337371" sldId="1064"/>
        </pc:sldMkLst>
        <pc:spChg chg="mod">
          <ac:chgData name="Anthony Stevens" userId="89b19072-5b25-4389-bd76-5f6b153ee19f" providerId="ADAL" clId="{A3A24686-923D-4855-A3A2-6EC89CBD30DB}" dt="2021-07-14T08:50:17.076" v="9309" actId="207"/>
          <ac:spMkLst>
            <pc:docMk/>
            <pc:sldMk cId="687337371" sldId="1064"/>
            <ac:spMk id="2" creationId="{295F093F-7820-4E13-B010-6107EAC024AB}"/>
          </ac:spMkLst>
        </pc:spChg>
        <pc:spChg chg="add del">
          <ac:chgData name="Anthony Stevens" userId="89b19072-5b25-4389-bd76-5f6b153ee19f" providerId="ADAL" clId="{A3A24686-923D-4855-A3A2-6EC89CBD30DB}" dt="2021-07-14T03:15:08.635" v="3658" actId="22"/>
          <ac:spMkLst>
            <pc:docMk/>
            <pc:sldMk cId="687337371" sldId="1064"/>
            <ac:spMk id="4" creationId="{02C3AE6A-256A-4286-9F62-87DF6EB3C2E2}"/>
          </ac:spMkLst>
        </pc:spChg>
        <pc:spChg chg="add mod">
          <ac:chgData name="Anthony Stevens" userId="89b19072-5b25-4389-bd76-5f6b153ee19f" providerId="ADAL" clId="{A3A24686-923D-4855-A3A2-6EC89CBD30DB}" dt="2021-07-14T08:50:19.593" v="9310" actId="207"/>
          <ac:spMkLst>
            <pc:docMk/>
            <pc:sldMk cId="687337371" sldId="1064"/>
            <ac:spMk id="5" creationId="{770EDEB7-9847-4CB8-8A33-EE3F0425E9FA}"/>
          </ac:spMkLst>
        </pc:spChg>
      </pc:sldChg>
      <pc:sldChg chg="addSp modSp add mod">
        <pc:chgData name="Anthony Stevens" userId="89b19072-5b25-4389-bd76-5f6b153ee19f" providerId="ADAL" clId="{A3A24686-923D-4855-A3A2-6EC89CBD30DB}" dt="2021-07-14T08:50:45.242" v="9311" actId="207"/>
        <pc:sldMkLst>
          <pc:docMk/>
          <pc:sldMk cId="139335236" sldId="1065"/>
        </pc:sldMkLst>
        <pc:spChg chg="mod">
          <ac:chgData name="Anthony Stevens" userId="89b19072-5b25-4389-bd76-5f6b153ee19f" providerId="ADAL" clId="{A3A24686-923D-4855-A3A2-6EC89CBD30DB}" dt="2021-07-14T08:50:45.242" v="9311" actId="207"/>
          <ac:spMkLst>
            <pc:docMk/>
            <pc:sldMk cId="139335236" sldId="1065"/>
            <ac:spMk id="2" creationId="{295F093F-7820-4E13-B010-6107EAC024AB}"/>
          </ac:spMkLst>
        </pc:spChg>
        <pc:spChg chg="add mod">
          <ac:chgData name="Anthony Stevens" userId="89b19072-5b25-4389-bd76-5f6b153ee19f" providerId="ADAL" clId="{A3A24686-923D-4855-A3A2-6EC89CBD30DB}" dt="2021-07-14T08:50:45.242" v="9311" actId="207"/>
          <ac:spMkLst>
            <pc:docMk/>
            <pc:sldMk cId="139335236" sldId="1065"/>
            <ac:spMk id="3" creationId="{1240F616-AEE4-471C-ABB3-2EDD47E7B41B}"/>
          </ac:spMkLst>
        </pc:spChg>
      </pc:sldChg>
      <pc:sldChg chg="add del">
        <pc:chgData name="Anthony Stevens" userId="89b19072-5b25-4389-bd76-5f6b153ee19f" providerId="ADAL" clId="{A3A24686-923D-4855-A3A2-6EC89CBD30DB}" dt="2021-07-14T02:15:30.694" v="755" actId="47"/>
        <pc:sldMkLst>
          <pc:docMk/>
          <pc:sldMk cId="2805303949" sldId="1066"/>
        </pc:sldMkLst>
      </pc:sldChg>
      <pc:sldChg chg="modSp add mod">
        <pc:chgData name="Anthony Stevens" userId="89b19072-5b25-4389-bd76-5f6b153ee19f" providerId="ADAL" clId="{A3A24686-923D-4855-A3A2-6EC89CBD30DB}" dt="2021-07-14T08:50:59.779" v="9312" actId="207"/>
        <pc:sldMkLst>
          <pc:docMk/>
          <pc:sldMk cId="2155930105" sldId="1067"/>
        </pc:sldMkLst>
        <pc:spChg chg="mod">
          <ac:chgData name="Anthony Stevens" userId="89b19072-5b25-4389-bd76-5f6b153ee19f" providerId="ADAL" clId="{A3A24686-923D-4855-A3A2-6EC89CBD30DB}" dt="2021-07-14T08:50:59.779" v="9312" actId="207"/>
          <ac:spMkLst>
            <pc:docMk/>
            <pc:sldMk cId="2155930105" sldId="1067"/>
            <ac:spMk id="2" creationId="{295F093F-7820-4E13-B010-6107EAC024AB}"/>
          </ac:spMkLst>
        </pc:spChg>
      </pc:sldChg>
      <pc:sldChg chg="add del">
        <pc:chgData name="Anthony Stevens" userId="89b19072-5b25-4389-bd76-5f6b153ee19f" providerId="ADAL" clId="{A3A24686-923D-4855-A3A2-6EC89CBD30DB}" dt="2021-07-14T02:17:07.251" v="939" actId="47"/>
        <pc:sldMkLst>
          <pc:docMk/>
          <pc:sldMk cId="1689058824" sldId="1068"/>
        </pc:sldMkLst>
      </pc:sldChg>
      <pc:sldChg chg="modSp add mod">
        <pc:chgData name="Anthony Stevens" userId="89b19072-5b25-4389-bd76-5f6b153ee19f" providerId="ADAL" clId="{A3A24686-923D-4855-A3A2-6EC89CBD30DB}" dt="2021-07-14T08:51:41.763" v="9314" actId="207"/>
        <pc:sldMkLst>
          <pc:docMk/>
          <pc:sldMk cId="2594526665" sldId="1069"/>
        </pc:sldMkLst>
        <pc:spChg chg="mod">
          <ac:chgData name="Anthony Stevens" userId="89b19072-5b25-4389-bd76-5f6b153ee19f" providerId="ADAL" clId="{A3A24686-923D-4855-A3A2-6EC89CBD30DB}" dt="2021-07-14T08:51:41.763" v="9314" actId="207"/>
          <ac:spMkLst>
            <pc:docMk/>
            <pc:sldMk cId="2594526665" sldId="1069"/>
            <ac:spMk id="2" creationId="{295F093F-7820-4E13-B010-6107EAC024AB}"/>
          </ac:spMkLst>
        </pc:spChg>
      </pc:sldChg>
      <pc:sldChg chg="modSp add mod ord">
        <pc:chgData name="Anthony Stevens" userId="89b19072-5b25-4389-bd76-5f6b153ee19f" providerId="ADAL" clId="{A3A24686-923D-4855-A3A2-6EC89CBD30DB}" dt="2021-07-14T08:51:37.194" v="9313" actId="207"/>
        <pc:sldMkLst>
          <pc:docMk/>
          <pc:sldMk cId="1543370360" sldId="1070"/>
        </pc:sldMkLst>
        <pc:spChg chg="mod">
          <ac:chgData name="Anthony Stevens" userId="89b19072-5b25-4389-bd76-5f6b153ee19f" providerId="ADAL" clId="{A3A24686-923D-4855-A3A2-6EC89CBD30DB}" dt="2021-07-14T08:51:37.194" v="9313" actId="207"/>
          <ac:spMkLst>
            <pc:docMk/>
            <pc:sldMk cId="1543370360" sldId="1070"/>
            <ac:spMk id="2" creationId="{295F093F-7820-4E13-B010-6107EAC024AB}"/>
          </ac:spMkLst>
        </pc:spChg>
      </pc:sldChg>
      <pc:sldChg chg="delSp add del mod">
        <pc:chgData name="Anthony Stevens" userId="89b19072-5b25-4389-bd76-5f6b153ee19f" providerId="ADAL" clId="{A3A24686-923D-4855-A3A2-6EC89CBD30DB}" dt="2021-07-14T03:38:28.337" v="6114" actId="47"/>
        <pc:sldMkLst>
          <pc:docMk/>
          <pc:sldMk cId="3767764584" sldId="1071"/>
        </pc:sldMkLst>
        <pc:spChg chg="del">
          <ac:chgData name="Anthony Stevens" userId="89b19072-5b25-4389-bd76-5f6b153ee19f" providerId="ADAL" clId="{A3A24686-923D-4855-A3A2-6EC89CBD30DB}" dt="2021-07-14T02:26:51.541" v="1343" actId="478"/>
          <ac:spMkLst>
            <pc:docMk/>
            <pc:sldMk cId="3767764584" sldId="1071"/>
            <ac:spMk id="2" creationId="{295F093F-7820-4E13-B010-6107EAC024AB}"/>
          </ac:spMkLst>
        </pc:spChg>
      </pc:sldChg>
      <pc:sldChg chg="modSp add mod">
        <pc:chgData name="Anthony Stevens" userId="89b19072-5b25-4389-bd76-5f6b153ee19f" providerId="ADAL" clId="{A3A24686-923D-4855-A3A2-6EC89CBD30DB}" dt="2021-07-14T08:51:58.753" v="9317" actId="207"/>
        <pc:sldMkLst>
          <pc:docMk/>
          <pc:sldMk cId="1686148316" sldId="1072"/>
        </pc:sldMkLst>
        <pc:spChg chg="mod">
          <ac:chgData name="Anthony Stevens" userId="89b19072-5b25-4389-bd76-5f6b153ee19f" providerId="ADAL" clId="{A3A24686-923D-4855-A3A2-6EC89CBD30DB}" dt="2021-07-14T08:51:58.753" v="9317" actId="207"/>
          <ac:spMkLst>
            <pc:docMk/>
            <pc:sldMk cId="1686148316" sldId="1072"/>
            <ac:spMk id="2" creationId="{295F093F-7820-4E13-B010-6107EAC024AB}"/>
          </ac:spMkLst>
        </pc:spChg>
      </pc:sldChg>
      <pc:sldChg chg="addSp modSp add mod">
        <pc:chgData name="Anthony Stevens" userId="89b19072-5b25-4389-bd76-5f6b153ee19f" providerId="ADAL" clId="{A3A24686-923D-4855-A3A2-6EC89CBD30DB}" dt="2021-07-14T08:52:45.809" v="9320" actId="207"/>
        <pc:sldMkLst>
          <pc:docMk/>
          <pc:sldMk cId="2134609996" sldId="1073"/>
        </pc:sldMkLst>
        <pc:spChg chg="mod">
          <ac:chgData name="Anthony Stevens" userId="89b19072-5b25-4389-bd76-5f6b153ee19f" providerId="ADAL" clId="{A3A24686-923D-4855-A3A2-6EC89CBD30DB}" dt="2021-07-14T08:52:07.042" v="9318" actId="207"/>
          <ac:spMkLst>
            <pc:docMk/>
            <pc:sldMk cId="2134609996" sldId="1073"/>
            <ac:spMk id="2" creationId="{295F093F-7820-4E13-B010-6107EAC024AB}"/>
          </ac:spMkLst>
        </pc:spChg>
        <pc:spChg chg="add mod">
          <ac:chgData name="Anthony Stevens" userId="89b19072-5b25-4389-bd76-5f6b153ee19f" providerId="ADAL" clId="{A3A24686-923D-4855-A3A2-6EC89CBD30DB}" dt="2021-07-14T08:52:45.809" v="9320" actId="207"/>
          <ac:spMkLst>
            <pc:docMk/>
            <pc:sldMk cId="2134609996" sldId="1073"/>
            <ac:spMk id="3" creationId="{93088CB7-8953-40D0-8972-6595FC00FCCA}"/>
          </ac:spMkLst>
        </pc:spChg>
      </pc:sldChg>
      <pc:sldChg chg="delSp modSp add mod">
        <pc:chgData name="Anthony Stevens" userId="89b19072-5b25-4389-bd76-5f6b153ee19f" providerId="ADAL" clId="{A3A24686-923D-4855-A3A2-6EC89CBD30DB}" dt="2021-07-14T08:52:54.818" v="9321" actId="207"/>
        <pc:sldMkLst>
          <pc:docMk/>
          <pc:sldMk cId="803164285" sldId="1074"/>
        </pc:sldMkLst>
        <pc:spChg chg="mod">
          <ac:chgData name="Anthony Stevens" userId="89b19072-5b25-4389-bd76-5f6b153ee19f" providerId="ADAL" clId="{A3A24686-923D-4855-A3A2-6EC89CBD30DB}" dt="2021-07-14T08:52:54.818" v="9321" actId="207"/>
          <ac:spMkLst>
            <pc:docMk/>
            <pc:sldMk cId="803164285" sldId="1074"/>
            <ac:spMk id="2" creationId="{295F093F-7820-4E13-B010-6107EAC024AB}"/>
          </ac:spMkLst>
        </pc:spChg>
        <pc:spChg chg="del">
          <ac:chgData name="Anthony Stevens" userId="89b19072-5b25-4389-bd76-5f6b153ee19f" providerId="ADAL" clId="{A3A24686-923D-4855-A3A2-6EC89CBD30DB}" dt="2021-07-14T02:28:41.724" v="1523" actId="478"/>
          <ac:spMkLst>
            <pc:docMk/>
            <pc:sldMk cId="803164285" sldId="1074"/>
            <ac:spMk id="3" creationId="{93088CB7-8953-40D0-8972-6595FC00FCCA}"/>
          </ac:spMkLst>
        </pc:spChg>
      </pc:sldChg>
      <pc:sldChg chg="modSp add mod">
        <pc:chgData name="Anthony Stevens" userId="89b19072-5b25-4389-bd76-5f6b153ee19f" providerId="ADAL" clId="{A3A24686-923D-4855-A3A2-6EC89CBD30DB}" dt="2021-07-14T08:53:01.873" v="9323" actId="207"/>
        <pc:sldMkLst>
          <pc:docMk/>
          <pc:sldMk cId="1923409519" sldId="1075"/>
        </pc:sldMkLst>
        <pc:spChg chg="mod">
          <ac:chgData name="Anthony Stevens" userId="89b19072-5b25-4389-bd76-5f6b153ee19f" providerId="ADAL" clId="{A3A24686-923D-4855-A3A2-6EC89CBD30DB}" dt="2021-07-14T08:53:01.873" v="9323" actId="207"/>
          <ac:spMkLst>
            <pc:docMk/>
            <pc:sldMk cId="1923409519" sldId="1075"/>
            <ac:spMk id="2" creationId="{295F093F-7820-4E13-B010-6107EAC024AB}"/>
          </ac:spMkLst>
        </pc:spChg>
      </pc:sldChg>
      <pc:sldChg chg="addSp delSp modSp add mod">
        <pc:chgData name="Anthony Stevens" userId="89b19072-5b25-4389-bd76-5f6b153ee19f" providerId="ADAL" clId="{A3A24686-923D-4855-A3A2-6EC89CBD30DB}" dt="2021-07-14T07:48:00.655" v="8823" actId="207"/>
        <pc:sldMkLst>
          <pc:docMk/>
          <pc:sldMk cId="1360109110" sldId="1076"/>
        </pc:sldMkLst>
        <pc:spChg chg="mod">
          <ac:chgData name="Anthony Stevens" userId="89b19072-5b25-4389-bd76-5f6b153ee19f" providerId="ADAL" clId="{A3A24686-923D-4855-A3A2-6EC89CBD30DB}" dt="2021-07-14T07:48:00.655" v="8823" actId="207"/>
          <ac:spMkLst>
            <pc:docMk/>
            <pc:sldMk cId="1360109110" sldId="1076"/>
            <ac:spMk id="2" creationId="{295F093F-7820-4E13-B010-6107EAC024AB}"/>
          </ac:spMkLst>
        </pc:spChg>
        <pc:spChg chg="add del mod">
          <ac:chgData name="Anthony Stevens" userId="89b19072-5b25-4389-bd76-5f6b153ee19f" providerId="ADAL" clId="{A3A24686-923D-4855-A3A2-6EC89CBD30DB}" dt="2021-07-14T03:27:24.904" v="4724"/>
          <ac:spMkLst>
            <pc:docMk/>
            <pc:sldMk cId="1360109110" sldId="1076"/>
            <ac:spMk id="3" creationId="{AEFA8767-8A33-4258-8DEA-5F4572A39FE0}"/>
          </ac:spMkLst>
        </pc:spChg>
      </pc:sldChg>
      <pc:sldChg chg="delSp modSp add mod">
        <pc:chgData name="Anthony Stevens" userId="89b19072-5b25-4389-bd76-5f6b153ee19f" providerId="ADAL" clId="{A3A24686-923D-4855-A3A2-6EC89CBD30DB}" dt="2021-07-14T08:50:02.683" v="9306" actId="207"/>
        <pc:sldMkLst>
          <pc:docMk/>
          <pc:sldMk cId="3940406077" sldId="1077"/>
        </pc:sldMkLst>
        <pc:spChg chg="mod">
          <ac:chgData name="Anthony Stevens" userId="89b19072-5b25-4389-bd76-5f6b153ee19f" providerId="ADAL" clId="{A3A24686-923D-4855-A3A2-6EC89CBD30DB}" dt="2021-07-14T08:50:02.683" v="9306" actId="207"/>
          <ac:spMkLst>
            <pc:docMk/>
            <pc:sldMk cId="3940406077" sldId="1077"/>
            <ac:spMk id="2" creationId="{295F093F-7820-4E13-B010-6107EAC024AB}"/>
          </ac:spMkLst>
        </pc:spChg>
        <pc:spChg chg="del">
          <ac:chgData name="Anthony Stevens" userId="89b19072-5b25-4389-bd76-5f6b153ee19f" providerId="ADAL" clId="{A3A24686-923D-4855-A3A2-6EC89CBD30DB}" dt="2021-07-14T02:31:51.637" v="1767" actId="478"/>
          <ac:spMkLst>
            <pc:docMk/>
            <pc:sldMk cId="3940406077" sldId="1077"/>
            <ac:spMk id="5" creationId="{BC81A8B0-3750-4ECF-985B-CE2A008F7A16}"/>
          </ac:spMkLst>
        </pc:spChg>
        <pc:cxnChg chg="del">
          <ac:chgData name="Anthony Stevens" userId="89b19072-5b25-4389-bd76-5f6b153ee19f" providerId="ADAL" clId="{A3A24686-923D-4855-A3A2-6EC89CBD30DB}" dt="2021-07-14T02:31:49.739" v="1766" actId="478"/>
          <ac:cxnSpMkLst>
            <pc:docMk/>
            <pc:sldMk cId="3940406077" sldId="1077"/>
            <ac:cxnSpMk id="4" creationId="{1F90E3C4-3D63-4035-9870-D804BD294606}"/>
          </ac:cxnSpMkLst>
        </pc:cxnChg>
      </pc:sldChg>
      <pc:sldChg chg="addSp delSp modSp add del mod">
        <pc:chgData name="Anthony Stevens" userId="89b19072-5b25-4389-bd76-5f6b153ee19f" providerId="ADAL" clId="{A3A24686-923D-4855-A3A2-6EC89CBD30DB}" dt="2021-07-14T04:05:49.405" v="7576" actId="47"/>
        <pc:sldMkLst>
          <pc:docMk/>
          <pc:sldMk cId="1627082860" sldId="1078"/>
        </pc:sldMkLst>
        <pc:spChg chg="del">
          <ac:chgData name="Anthony Stevens" userId="89b19072-5b25-4389-bd76-5f6b153ee19f" providerId="ADAL" clId="{A3A24686-923D-4855-A3A2-6EC89CBD30DB}" dt="2021-07-14T02:32:05.276" v="1770" actId="478"/>
          <ac:spMkLst>
            <pc:docMk/>
            <pc:sldMk cId="1627082860" sldId="1078"/>
            <ac:spMk id="2" creationId="{295F093F-7820-4E13-B010-6107EAC024AB}"/>
          </ac:spMkLst>
        </pc:spChg>
        <pc:spChg chg="add mod">
          <ac:chgData name="Anthony Stevens" userId="89b19072-5b25-4389-bd76-5f6b153ee19f" providerId="ADAL" clId="{A3A24686-923D-4855-A3A2-6EC89CBD30DB}" dt="2021-07-14T04:02:40.877" v="7523" actId="14100"/>
          <ac:spMkLst>
            <pc:docMk/>
            <pc:sldMk cId="1627082860" sldId="1078"/>
            <ac:spMk id="3" creationId="{1E070664-C1FB-4769-A1C2-86F23F20A8F6}"/>
          </ac:spMkLst>
        </pc:spChg>
        <pc:spChg chg="add mod">
          <ac:chgData name="Anthony Stevens" userId="89b19072-5b25-4389-bd76-5f6b153ee19f" providerId="ADAL" clId="{A3A24686-923D-4855-A3A2-6EC89CBD30DB}" dt="2021-07-14T04:02:43.894" v="7524" actId="14100"/>
          <ac:spMkLst>
            <pc:docMk/>
            <pc:sldMk cId="1627082860" sldId="1078"/>
            <ac:spMk id="4" creationId="{1B73D107-126B-4339-A485-BD69317F72F6}"/>
          </ac:spMkLst>
        </pc:spChg>
        <pc:cxnChg chg="add mod">
          <ac:chgData name="Anthony Stevens" userId="89b19072-5b25-4389-bd76-5f6b153ee19f" providerId="ADAL" clId="{A3A24686-923D-4855-A3A2-6EC89CBD30DB}" dt="2021-07-14T04:02:37.764" v="7522" actId="1076"/>
          <ac:cxnSpMkLst>
            <pc:docMk/>
            <pc:sldMk cId="1627082860" sldId="1078"/>
            <ac:cxnSpMk id="6" creationId="{EF46EF19-BA18-4F4C-AF30-9248DCF3C3FB}"/>
          </ac:cxnSpMkLst>
        </pc:cxnChg>
      </pc:sldChg>
      <pc:sldChg chg="addSp modSp new add del mod">
        <pc:chgData name="Anthony Stevens" userId="89b19072-5b25-4389-bd76-5f6b153ee19f" providerId="ADAL" clId="{A3A24686-923D-4855-A3A2-6EC89CBD30DB}" dt="2021-07-14T03:26:31.353" v="4653" actId="47"/>
        <pc:sldMkLst>
          <pc:docMk/>
          <pc:sldMk cId="3835400944" sldId="1079"/>
        </pc:sldMkLst>
        <pc:spChg chg="add mod">
          <ac:chgData name="Anthony Stevens" userId="89b19072-5b25-4389-bd76-5f6b153ee19f" providerId="ADAL" clId="{A3A24686-923D-4855-A3A2-6EC89CBD30DB}" dt="2021-07-14T03:25:59.912" v="4645" actId="207"/>
          <ac:spMkLst>
            <pc:docMk/>
            <pc:sldMk cId="3835400944" sldId="1079"/>
            <ac:spMk id="2" creationId="{3B38940B-ED6F-48F2-B076-493EE88A4EC9}"/>
          </ac:spMkLst>
        </pc:spChg>
        <pc:spChg chg="add mod">
          <ac:chgData name="Anthony Stevens" userId="89b19072-5b25-4389-bd76-5f6b153ee19f" providerId="ADAL" clId="{A3A24686-923D-4855-A3A2-6EC89CBD30DB}" dt="2021-07-14T03:26:15.108" v="4650" actId="1076"/>
          <ac:spMkLst>
            <pc:docMk/>
            <pc:sldMk cId="3835400944" sldId="1079"/>
            <ac:spMk id="3" creationId="{F7DC17CE-D347-4AD5-8D55-EC48449554DA}"/>
          </ac:spMkLst>
        </pc:spChg>
      </pc:sldChg>
      <pc:sldChg chg="modSp add mod">
        <pc:chgData name="Anthony Stevens" userId="89b19072-5b25-4389-bd76-5f6b153ee19f" providerId="ADAL" clId="{A3A24686-923D-4855-A3A2-6EC89CBD30DB}" dt="2021-07-14T08:51:49.650" v="9315" actId="207"/>
        <pc:sldMkLst>
          <pc:docMk/>
          <pc:sldMk cId="2019842661" sldId="1080"/>
        </pc:sldMkLst>
        <pc:spChg chg="mod">
          <ac:chgData name="Anthony Stevens" userId="89b19072-5b25-4389-bd76-5f6b153ee19f" providerId="ADAL" clId="{A3A24686-923D-4855-A3A2-6EC89CBD30DB}" dt="2021-07-14T03:26:26.086" v="4652" actId="14100"/>
          <ac:spMkLst>
            <pc:docMk/>
            <pc:sldMk cId="2019842661" sldId="1080"/>
            <ac:spMk id="2" creationId="{3B38940B-ED6F-48F2-B076-493EE88A4EC9}"/>
          </ac:spMkLst>
        </pc:spChg>
        <pc:spChg chg="mod">
          <ac:chgData name="Anthony Stevens" userId="89b19072-5b25-4389-bd76-5f6b153ee19f" providerId="ADAL" clId="{A3A24686-923D-4855-A3A2-6EC89CBD30DB}" dt="2021-07-14T08:51:49.650" v="9315" actId="207"/>
          <ac:spMkLst>
            <pc:docMk/>
            <pc:sldMk cId="2019842661" sldId="1080"/>
            <ac:spMk id="3" creationId="{F7DC17CE-D347-4AD5-8D55-EC48449554DA}"/>
          </ac:spMkLst>
        </pc:spChg>
      </pc:sldChg>
      <pc:sldChg chg="modSp add mod">
        <pc:chgData name="Anthony Stevens" userId="89b19072-5b25-4389-bd76-5f6b153ee19f" providerId="ADAL" clId="{A3A24686-923D-4855-A3A2-6EC89CBD30DB}" dt="2021-07-14T08:51:53.721" v="9316" actId="207"/>
        <pc:sldMkLst>
          <pc:docMk/>
          <pc:sldMk cId="2135628671" sldId="1081"/>
        </pc:sldMkLst>
        <pc:spChg chg="mod">
          <ac:chgData name="Anthony Stevens" userId="89b19072-5b25-4389-bd76-5f6b153ee19f" providerId="ADAL" clId="{A3A24686-923D-4855-A3A2-6EC89CBD30DB}" dt="2021-07-14T08:51:53.721" v="9316" actId="207"/>
          <ac:spMkLst>
            <pc:docMk/>
            <pc:sldMk cId="2135628671" sldId="1081"/>
            <ac:spMk id="3" creationId="{F7DC17CE-D347-4AD5-8D55-EC48449554DA}"/>
          </ac:spMkLst>
        </pc:spChg>
      </pc:sldChg>
      <pc:sldChg chg="modSp add mod">
        <pc:chgData name="Anthony Stevens" userId="89b19072-5b25-4389-bd76-5f6b153ee19f" providerId="ADAL" clId="{A3A24686-923D-4855-A3A2-6EC89CBD30DB}" dt="2021-07-14T08:53:48.642" v="9324" actId="207"/>
        <pc:sldMkLst>
          <pc:docMk/>
          <pc:sldMk cId="1422809582" sldId="1082"/>
        </pc:sldMkLst>
        <pc:spChg chg="mod">
          <ac:chgData name="Anthony Stevens" userId="89b19072-5b25-4389-bd76-5f6b153ee19f" providerId="ADAL" clId="{A3A24686-923D-4855-A3A2-6EC89CBD30DB}" dt="2021-07-14T07:47:32.636" v="8818" actId="207"/>
          <ac:spMkLst>
            <pc:docMk/>
            <pc:sldMk cId="1422809582" sldId="1082"/>
            <ac:spMk id="2" creationId="{3B38940B-ED6F-48F2-B076-493EE88A4EC9}"/>
          </ac:spMkLst>
        </pc:spChg>
        <pc:spChg chg="mod">
          <ac:chgData name="Anthony Stevens" userId="89b19072-5b25-4389-bd76-5f6b153ee19f" providerId="ADAL" clId="{A3A24686-923D-4855-A3A2-6EC89CBD30DB}" dt="2021-07-14T08:53:48.642" v="9324" actId="207"/>
          <ac:spMkLst>
            <pc:docMk/>
            <pc:sldMk cId="1422809582" sldId="1082"/>
            <ac:spMk id="3" creationId="{F7DC17CE-D347-4AD5-8D55-EC48449554DA}"/>
          </ac:spMkLst>
        </pc:spChg>
      </pc:sldChg>
      <pc:sldChg chg="addSp delSp modSp add mod">
        <pc:chgData name="Anthony Stevens" userId="89b19072-5b25-4389-bd76-5f6b153ee19f" providerId="ADAL" clId="{A3A24686-923D-4855-A3A2-6EC89CBD30DB}" dt="2021-07-14T08:56:05.043" v="9357" actId="20577"/>
        <pc:sldMkLst>
          <pc:docMk/>
          <pc:sldMk cId="2911415118" sldId="1083"/>
        </pc:sldMkLst>
        <pc:spChg chg="del">
          <ac:chgData name="Anthony Stevens" userId="89b19072-5b25-4389-bd76-5f6b153ee19f" providerId="ADAL" clId="{A3A24686-923D-4855-A3A2-6EC89CBD30DB}" dt="2021-07-14T03:28:10.165" v="4853" actId="478"/>
          <ac:spMkLst>
            <pc:docMk/>
            <pc:sldMk cId="2911415118" sldId="1083"/>
            <ac:spMk id="2" creationId="{3B38940B-ED6F-48F2-B076-493EE88A4EC9}"/>
          </ac:spMkLst>
        </pc:spChg>
        <pc:spChg chg="mod">
          <ac:chgData name="Anthony Stevens" userId="89b19072-5b25-4389-bd76-5f6b153ee19f" providerId="ADAL" clId="{A3A24686-923D-4855-A3A2-6EC89CBD30DB}" dt="2021-07-14T08:53:56.434" v="9325" actId="207"/>
          <ac:spMkLst>
            <pc:docMk/>
            <pc:sldMk cId="2911415118" sldId="1083"/>
            <ac:spMk id="3" creationId="{F7DC17CE-D347-4AD5-8D55-EC48449554DA}"/>
          </ac:spMkLst>
        </pc:spChg>
        <pc:spChg chg="add mod">
          <ac:chgData name="Anthony Stevens" userId="89b19072-5b25-4389-bd76-5f6b153ee19f" providerId="ADAL" clId="{A3A24686-923D-4855-A3A2-6EC89CBD30DB}" dt="2021-07-14T08:56:05.043" v="9357" actId="20577"/>
          <ac:spMkLst>
            <pc:docMk/>
            <pc:sldMk cId="2911415118" sldId="1083"/>
            <ac:spMk id="4" creationId="{3F7C0588-DC5C-4115-B46E-5C9DEE82952F}"/>
          </ac:spMkLst>
        </pc:spChg>
      </pc:sldChg>
      <pc:sldChg chg="modSp add mod ord">
        <pc:chgData name="Anthony Stevens" userId="89b19072-5b25-4389-bd76-5f6b153ee19f" providerId="ADAL" clId="{A3A24686-923D-4855-A3A2-6EC89CBD30DB}" dt="2021-07-14T08:48:31.736" v="9300" actId="207"/>
        <pc:sldMkLst>
          <pc:docMk/>
          <pc:sldMk cId="104208178" sldId="1084"/>
        </pc:sldMkLst>
        <pc:spChg chg="mod">
          <ac:chgData name="Anthony Stevens" userId="89b19072-5b25-4389-bd76-5f6b153ee19f" providerId="ADAL" clId="{A3A24686-923D-4855-A3A2-6EC89CBD30DB}" dt="2021-07-14T08:48:31.736" v="9300" actId="207"/>
          <ac:spMkLst>
            <pc:docMk/>
            <pc:sldMk cId="104208178" sldId="1084"/>
            <ac:spMk id="2" creationId="{295F093F-7820-4E13-B010-6107EAC024AB}"/>
          </ac:spMkLst>
        </pc:spChg>
      </pc:sldChg>
      <pc:sldChg chg="modSp add mod">
        <pc:chgData name="Anthony Stevens" userId="89b19072-5b25-4389-bd76-5f6b153ee19f" providerId="ADAL" clId="{A3A24686-923D-4855-A3A2-6EC89CBD30DB}" dt="2021-07-14T08:47:44.775" v="9299" actId="207"/>
        <pc:sldMkLst>
          <pc:docMk/>
          <pc:sldMk cId="3170581008" sldId="1085"/>
        </pc:sldMkLst>
        <pc:spChg chg="mod">
          <ac:chgData name="Anthony Stevens" userId="89b19072-5b25-4389-bd76-5f6b153ee19f" providerId="ADAL" clId="{A3A24686-923D-4855-A3A2-6EC89CBD30DB}" dt="2021-07-14T08:47:44.775" v="9299" actId="207"/>
          <ac:spMkLst>
            <pc:docMk/>
            <pc:sldMk cId="3170581008" sldId="1085"/>
            <ac:spMk id="2" creationId="{295F093F-7820-4E13-B010-6107EAC024AB}"/>
          </ac:spMkLst>
        </pc:spChg>
      </pc:sldChg>
      <pc:sldChg chg="modSp add mod">
        <pc:chgData name="Anthony Stevens" userId="89b19072-5b25-4389-bd76-5f6b153ee19f" providerId="ADAL" clId="{A3A24686-923D-4855-A3A2-6EC89CBD30DB}" dt="2021-07-14T08:56:24.762" v="9359" actId="207"/>
        <pc:sldMkLst>
          <pc:docMk/>
          <pc:sldMk cId="3119361409" sldId="1086"/>
        </pc:sldMkLst>
        <pc:spChg chg="mod">
          <ac:chgData name="Anthony Stevens" userId="89b19072-5b25-4389-bd76-5f6b153ee19f" providerId="ADAL" clId="{A3A24686-923D-4855-A3A2-6EC89CBD30DB}" dt="2021-07-14T08:56:24.762" v="9359" actId="207"/>
          <ac:spMkLst>
            <pc:docMk/>
            <pc:sldMk cId="3119361409" sldId="1086"/>
            <ac:spMk id="2" creationId="{295F093F-7820-4E13-B010-6107EAC024AB}"/>
          </ac:spMkLst>
        </pc:spChg>
      </pc:sldChg>
      <pc:sldChg chg="addSp delSp modSp add mod">
        <pc:chgData name="Anthony Stevens" userId="89b19072-5b25-4389-bd76-5f6b153ee19f" providerId="ADAL" clId="{A3A24686-923D-4855-A3A2-6EC89CBD30DB}" dt="2021-07-14T08:50:07.388" v="9307" actId="207"/>
        <pc:sldMkLst>
          <pc:docMk/>
          <pc:sldMk cId="1801251424" sldId="1087"/>
        </pc:sldMkLst>
        <pc:spChg chg="del">
          <ac:chgData name="Anthony Stevens" userId="89b19072-5b25-4389-bd76-5f6b153ee19f" providerId="ADAL" clId="{A3A24686-923D-4855-A3A2-6EC89CBD30DB}" dt="2021-07-14T04:02:54.694" v="7526" actId="478"/>
          <ac:spMkLst>
            <pc:docMk/>
            <pc:sldMk cId="1801251424" sldId="1087"/>
            <ac:spMk id="3" creationId="{1E070664-C1FB-4769-A1C2-86F23F20A8F6}"/>
          </ac:spMkLst>
        </pc:spChg>
        <pc:spChg chg="del">
          <ac:chgData name="Anthony Stevens" userId="89b19072-5b25-4389-bd76-5f6b153ee19f" providerId="ADAL" clId="{A3A24686-923D-4855-A3A2-6EC89CBD30DB}" dt="2021-07-14T04:02:54.694" v="7526" actId="478"/>
          <ac:spMkLst>
            <pc:docMk/>
            <pc:sldMk cId="1801251424" sldId="1087"/>
            <ac:spMk id="4" creationId="{1B73D107-126B-4339-A485-BD69317F72F6}"/>
          </ac:spMkLst>
        </pc:spChg>
        <pc:graphicFrameChg chg="add mod modGraphic">
          <ac:chgData name="Anthony Stevens" userId="89b19072-5b25-4389-bd76-5f6b153ee19f" providerId="ADAL" clId="{A3A24686-923D-4855-A3A2-6EC89CBD30DB}" dt="2021-07-14T08:50:07.388" v="9307" actId="207"/>
          <ac:graphicFrameMkLst>
            <pc:docMk/>
            <pc:sldMk cId="1801251424" sldId="1087"/>
            <ac:graphicFrameMk id="2" creationId="{606B90D8-3FEE-4FC1-9472-E00B0161F0D7}"/>
          </ac:graphicFrameMkLst>
        </pc:graphicFrameChg>
        <pc:cxnChg chg="del">
          <ac:chgData name="Anthony Stevens" userId="89b19072-5b25-4389-bd76-5f6b153ee19f" providerId="ADAL" clId="{A3A24686-923D-4855-A3A2-6EC89CBD30DB}" dt="2021-07-14T04:02:54.694" v="7526" actId="478"/>
          <ac:cxnSpMkLst>
            <pc:docMk/>
            <pc:sldMk cId="1801251424" sldId="1087"/>
            <ac:cxnSpMk id="6" creationId="{EF46EF19-BA18-4F4C-AF30-9248DCF3C3FB}"/>
          </ac:cxnSpMkLst>
        </pc:cxnChg>
      </pc:sldChg>
      <pc:sldMasterChg chg="delSldLayout">
        <pc:chgData name="Anthony Stevens" userId="89b19072-5b25-4389-bd76-5f6b153ee19f" providerId="ADAL" clId="{A3A24686-923D-4855-A3A2-6EC89CBD30DB}" dt="2021-07-14T03:38:28.337" v="6114" actId="47"/>
        <pc:sldMasterMkLst>
          <pc:docMk/>
          <pc:sldMasterMk cId="1364719260" sldId="2147483788"/>
        </pc:sldMasterMkLst>
        <pc:sldLayoutChg chg="del">
          <pc:chgData name="Anthony Stevens" userId="89b19072-5b25-4389-bd76-5f6b153ee19f" providerId="ADAL" clId="{A3A24686-923D-4855-A3A2-6EC89CBD30DB}" dt="2021-07-14T03:38:28.337" v="6114" actId="47"/>
          <pc:sldLayoutMkLst>
            <pc:docMk/>
            <pc:sldMasterMk cId="1364719260" sldId="2147483788"/>
            <pc:sldLayoutMk cId="2484155630" sldId="2147483810"/>
          </pc:sldLayoutMkLst>
        </pc:sldLayoutChg>
        <pc:sldLayoutChg chg="del">
          <pc:chgData name="Anthony Stevens" userId="89b19072-5b25-4389-bd76-5f6b153ee19f" providerId="ADAL" clId="{A3A24686-923D-4855-A3A2-6EC89CBD30DB}" dt="2021-07-14T03:38:28.337" v="6114" actId="47"/>
          <pc:sldLayoutMkLst>
            <pc:docMk/>
            <pc:sldMasterMk cId="1364719260" sldId="2147483788"/>
            <pc:sldLayoutMk cId="26855617" sldId="2147483812"/>
          </pc:sldLayoutMkLst>
        </pc:sldLayoutChg>
        <pc:sldLayoutChg chg="del">
          <pc:chgData name="Anthony Stevens" userId="89b19072-5b25-4389-bd76-5f6b153ee19f" providerId="ADAL" clId="{A3A24686-923D-4855-A3A2-6EC89CBD30DB}" dt="2021-07-14T03:38:28.337" v="6114" actId="47"/>
          <pc:sldLayoutMkLst>
            <pc:docMk/>
            <pc:sldMasterMk cId="1364719260" sldId="2147483788"/>
            <pc:sldLayoutMk cId="3650499669" sldId="2147483813"/>
          </pc:sldLayoutMkLst>
        </pc:sldLayoutChg>
      </pc:sldMasterChg>
    </pc:docChg>
  </pc:docChgLst>
  <pc:docChgLst>
    <pc:chgData name="Jack Martin" userId="af50db86-5fa1-465f-a80c-381c20b74d27" providerId="ADAL" clId="{98F26879-C269-4249-84D1-FD2D811AC84A}"/>
    <pc:docChg chg="undo custSel modSld">
      <pc:chgData name="Jack Martin" userId="af50db86-5fa1-465f-a80c-381c20b74d27" providerId="ADAL" clId="{98F26879-C269-4249-84D1-FD2D811AC84A}" dt="2020-12-21T00:44:27.515" v="879" actId="1076"/>
      <pc:docMkLst>
        <pc:docMk/>
      </pc:docMkLst>
      <pc:sldChg chg="addSp delSp modSp mod addCm delCm modCm">
        <pc:chgData name="Jack Martin" userId="af50db86-5fa1-465f-a80c-381c20b74d27" providerId="ADAL" clId="{98F26879-C269-4249-84D1-FD2D811AC84A}" dt="2020-12-02T04:46:58.441" v="642" actId="1592"/>
        <pc:sldMkLst>
          <pc:docMk/>
          <pc:sldMk cId="2773821697" sldId="281"/>
        </pc:sldMkLst>
        <pc:spChg chg="del">
          <ac:chgData name="Jack Martin" userId="af50db86-5fa1-465f-a80c-381c20b74d27" providerId="ADAL" clId="{98F26879-C269-4249-84D1-FD2D811AC84A}" dt="2020-12-02T00:41:19.721" v="2" actId="478"/>
          <ac:spMkLst>
            <pc:docMk/>
            <pc:sldMk cId="2773821697" sldId="281"/>
            <ac:spMk id="3" creationId="{B23EC3EC-01D2-4917-BBA4-6B0D3BD4BACD}"/>
          </ac:spMkLst>
        </pc:spChg>
        <pc:picChg chg="mod">
          <ac:chgData name="Jack Martin" userId="af50db86-5fa1-465f-a80c-381c20b74d27" providerId="ADAL" clId="{98F26879-C269-4249-84D1-FD2D811AC84A}" dt="2020-12-02T00:45:42.414" v="79" actId="1076"/>
          <ac:picMkLst>
            <pc:docMk/>
            <pc:sldMk cId="2773821697" sldId="281"/>
            <ac:picMk id="4" creationId="{0D7B40E4-3E09-4392-867E-9AF3CEF82593}"/>
          </ac:picMkLst>
        </pc:picChg>
        <pc:picChg chg="mod">
          <ac:chgData name="Jack Martin" userId="af50db86-5fa1-465f-a80c-381c20b74d27" providerId="ADAL" clId="{98F26879-C269-4249-84D1-FD2D811AC84A}" dt="2020-12-02T00:48:12.576" v="97" actId="1076"/>
          <ac:picMkLst>
            <pc:docMk/>
            <pc:sldMk cId="2773821697" sldId="281"/>
            <ac:picMk id="5" creationId="{619B7191-76EB-49B4-8473-1BA838CEF838}"/>
          </ac:picMkLst>
        </pc:picChg>
        <pc:picChg chg="mod">
          <ac:chgData name="Jack Martin" userId="af50db86-5fa1-465f-a80c-381c20b74d27" providerId="ADAL" clId="{98F26879-C269-4249-84D1-FD2D811AC84A}" dt="2020-12-02T00:43:37.393" v="25" actId="1076"/>
          <ac:picMkLst>
            <pc:docMk/>
            <pc:sldMk cId="2773821697" sldId="281"/>
            <ac:picMk id="6" creationId="{575711D7-1F29-43B0-BC48-0928CC7157E4}"/>
          </ac:picMkLst>
        </pc:picChg>
        <pc:picChg chg="mod">
          <ac:chgData name="Jack Martin" userId="af50db86-5fa1-465f-a80c-381c20b74d27" providerId="ADAL" clId="{98F26879-C269-4249-84D1-FD2D811AC84A}" dt="2020-12-02T00:45:45.807" v="80" actId="1076"/>
          <ac:picMkLst>
            <pc:docMk/>
            <pc:sldMk cId="2773821697" sldId="281"/>
            <ac:picMk id="7" creationId="{A2B5EBBF-54B8-407F-84BC-7A4CAB1CA58E}"/>
          </ac:picMkLst>
        </pc:picChg>
        <pc:picChg chg="mod">
          <ac:chgData name="Jack Martin" userId="af50db86-5fa1-465f-a80c-381c20b74d27" providerId="ADAL" clId="{98F26879-C269-4249-84D1-FD2D811AC84A}" dt="2020-12-02T00:47:59.536" v="90" actId="1076"/>
          <ac:picMkLst>
            <pc:docMk/>
            <pc:sldMk cId="2773821697" sldId="281"/>
            <ac:picMk id="8" creationId="{5297ADBA-3A7B-4DBF-B4C5-876D696D8B94}"/>
          </ac:picMkLst>
        </pc:picChg>
        <pc:picChg chg="mod">
          <ac:chgData name="Jack Martin" userId="af50db86-5fa1-465f-a80c-381c20b74d27" providerId="ADAL" clId="{98F26879-C269-4249-84D1-FD2D811AC84A}" dt="2020-12-02T00:48:03.488" v="92" actId="1076"/>
          <ac:picMkLst>
            <pc:docMk/>
            <pc:sldMk cId="2773821697" sldId="281"/>
            <ac:picMk id="9" creationId="{B37037B7-7969-440D-9D36-C073E9F6F825}"/>
          </ac:picMkLst>
        </pc:picChg>
        <pc:picChg chg="mod">
          <ac:chgData name="Jack Martin" userId="af50db86-5fa1-465f-a80c-381c20b74d27" providerId="ADAL" clId="{98F26879-C269-4249-84D1-FD2D811AC84A}" dt="2020-12-02T00:48:05.685" v="94" actId="1076"/>
          <ac:picMkLst>
            <pc:docMk/>
            <pc:sldMk cId="2773821697" sldId="281"/>
            <ac:picMk id="10" creationId="{E8A1E9EA-C6AF-44F8-A86D-486A43A57A1D}"/>
          </ac:picMkLst>
        </pc:picChg>
        <pc:picChg chg="mod">
          <ac:chgData name="Jack Martin" userId="af50db86-5fa1-465f-a80c-381c20b74d27" providerId="ADAL" clId="{98F26879-C269-4249-84D1-FD2D811AC84A}" dt="2020-12-02T00:48:07.497" v="95" actId="1076"/>
          <ac:picMkLst>
            <pc:docMk/>
            <pc:sldMk cId="2773821697" sldId="281"/>
            <ac:picMk id="11" creationId="{7CB533A4-B751-49E7-9446-9CD6ED2A44FB}"/>
          </ac:picMkLst>
        </pc:picChg>
        <pc:picChg chg="mod">
          <ac:chgData name="Jack Martin" userId="af50db86-5fa1-465f-a80c-381c20b74d27" providerId="ADAL" clId="{98F26879-C269-4249-84D1-FD2D811AC84A}" dt="2020-12-02T00:48:15.332" v="98" actId="1076"/>
          <ac:picMkLst>
            <pc:docMk/>
            <pc:sldMk cId="2773821697" sldId="281"/>
            <ac:picMk id="12" creationId="{DC427ED6-AC91-4E16-A677-B1D32885C636}"/>
          </ac:picMkLst>
        </pc:picChg>
        <pc:picChg chg="mod">
          <ac:chgData name="Jack Martin" userId="af50db86-5fa1-465f-a80c-381c20b74d27" providerId="ADAL" clId="{98F26879-C269-4249-84D1-FD2D811AC84A}" dt="2020-12-02T00:48:04.727" v="93" actId="1076"/>
          <ac:picMkLst>
            <pc:docMk/>
            <pc:sldMk cId="2773821697" sldId="281"/>
            <ac:picMk id="13" creationId="{A62EA4E2-4125-4433-B246-AD904B796E6A}"/>
          </ac:picMkLst>
        </pc:picChg>
        <pc:picChg chg="mod">
          <ac:chgData name="Jack Martin" userId="af50db86-5fa1-465f-a80c-381c20b74d27" providerId="ADAL" clId="{98F26879-C269-4249-84D1-FD2D811AC84A}" dt="2020-12-02T00:46:01.610" v="87" actId="1076"/>
          <ac:picMkLst>
            <pc:docMk/>
            <pc:sldMk cId="2773821697" sldId="281"/>
            <ac:picMk id="15" creationId="{2EECFEEC-005D-4CC6-A07C-9A4C2FCC06E7}"/>
          </ac:picMkLst>
        </pc:picChg>
        <pc:picChg chg="mod">
          <ac:chgData name="Jack Martin" userId="af50db86-5fa1-465f-a80c-381c20b74d27" providerId="ADAL" clId="{98F26879-C269-4249-84D1-FD2D811AC84A}" dt="2020-12-02T00:48:11.196" v="96" actId="1076"/>
          <ac:picMkLst>
            <pc:docMk/>
            <pc:sldMk cId="2773821697" sldId="281"/>
            <ac:picMk id="16" creationId="{B5460E57-20CD-4B18-9F1A-26C861867B97}"/>
          </ac:picMkLst>
        </pc:picChg>
        <pc:picChg chg="mod">
          <ac:chgData name="Jack Martin" userId="af50db86-5fa1-465f-a80c-381c20b74d27" providerId="ADAL" clId="{98F26879-C269-4249-84D1-FD2D811AC84A}" dt="2020-12-02T00:49:40.301" v="102" actId="1076"/>
          <ac:picMkLst>
            <pc:docMk/>
            <pc:sldMk cId="2773821697" sldId="281"/>
            <ac:picMk id="17" creationId="{63AFE4BB-A341-4C20-BE6D-B05C18D66CDC}"/>
          </ac:picMkLst>
        </pc:picChg>
        <pc:picChg chg="add mod modCrop">
          <ac:chgData name="Jack Martin" userId="af50db86-5fa1-465f-a80c-381c20b74d27" providerId="ADAL" clId="{98F26879-C269-4249-84D1-FD2D811AC84A}" dt="2020-12-02T00:44:24.675" v="44" actId="1076"/>
          <ac:picMkLst>
            <pc:docMk/>
            <pc:sldMk cId="2773821697" sldId="281"/>
            <ac:picMk id="18" creationId="{4D686F23-2530-443C-BBEF-C8A56B8EF91C}"/>
          </ac:picMkLst>
        </pc:picChg>
        <pc:picChg chg="mod">
          <ac:chgData name="Jack Martin" userId="af50db86-5fa1-465f-a80c-381c20b74d27" providerId="ADAL" clId="{98F26879-C269-4249-84D1-FD2D811AC84A}" dt="2020-12-02T00:45:34.317" v="74" actId="1076"/>
          <ac:picMkLst>
            <pc:docMk/>
            <pc:sldMk cId="2773821697" sldId="281"/>
            <ac:picMk id="19" creationId="{A3A34FF1-4E6D-4788-946C-FB1BAD190627}"/>
          </ac:picMkLst>
        </pc:picChg>
        <pc:picChg chg="mod">
          <ac:chgData name="Jack Martin" userId="af50db86-5fa1-465f-a80c-381c20b74d27" providerId="ADAL" clId="{98F26879-C269-4249-84D1-FD2D811AC84A}" dt="2020-12-02T00:44:32.835" v="46" actId="1076"/>
          <ac:picMkLst>
            <pc:docMk/>
            <pc:sldMk cId="2773821697" sldId="281"/>
            <ac:picMk id="20" creationId="{C3C55764-EBA0-4FF9-AB9A-A61E6AC7A46B}"/>
          </ac:picMkLst>
        </pc:picChg>
        <pc:picChg chg="mod">
          <ac:chgData name="Jack Martin" userId="af50db86-5fa1-465f-a80c-381c20b74d27" providerId="ADAL" clId="{98F26879-C269-4249-84D1-FD2D811AC84A}" dt="2020-12-02T00:46:03.224" v="88" actId="1076"/>
          <ac:picMkLst>
            <pc:docMk/>
            <pc:sldMk cId="2773821697" sldId="281"/>
            <ac:picMk id="21" creationId="{C5CA8C6F-A50E-46FD-BEC0-B448EB279BC0}"/>
          </ac:picMkLst>
        </pc:picChg>
        <pc:picChg chg="mod">
          <ac:chgData name="Jack Martin" userId="af50db86-5fa1-465f-a80c-381c20b74d27" providerId="ADAL" clId="{98F26879-C269-4249-84D1-FD2D811AC84A}" dt="2020-12-02T00:45:58.929" v="85" actId="1076"/>
          <ac:picMkLst>
            <pc:docMk/>
            <pc:sldMk cId="2773821697" sldId="281"/>
            <ac:picMk id="22" creationId="{66819667-8523-46BD-B56B-5FC98013E14F}"/>
          </ac:picMkLst>
        </pc:picChg>
        <pc:picChg chg="mod">
          <ac:chgData name="Jack Martin" userId="af50db86-5fa1-465f-a80c-381c20b74d27" providerId="ADAL" clId="{98F26879-C269-4249-84D1-FD2D811AC84A}" dt="2020-12-02T00:45:53.177" v="83" actId="1076"/>
          <ac:picMkLst>
            <pc:docMk/>
            <pc:sldMk cId="2773821697" sldId="281"/>
            <ac:picMk id="23" creationId="{6BDC0ECB-0D15-428A-B159-5AEAE1A0075A}"/>
          </ac:picMkLst>
        </pc:picChg>
        <pc:picChg chg="mod">
          <ac:chgData name="Jack Martin" userId="af50db86-5fa1-465f-a80c-381c20b74d27" providerId="ADAL" clId="{98F26879-C269-4249-84D1-FD2D811AC84A}" dt="2020-12-02T00:49:42.672" v="103" actId="14100"/>
          <ac:picMkLst>
            <pc:docMk/>
            <pc:sldMk cId="2773821697" sldId="281"/>
            <ac:picMk id="24" creationId="{E6572371-848F-4A7A-B601-E9E59774E196}"/>
          </ac:picMkLst>
        </pc:picChg>
      </pc:sldChg>
      <pc:sldChg chg="addSp delSp modSp mod addCm">
        <pc:chgData name="Jack Martin" userId="af50db86-5fa1-465f-a80c-381c20b74d27" providerId="ADAL" clId="{98F26879-C269-4249-84D1-FD2D811AC84A}" dt="2020-12-02T04:45:51.031" v="641" actId="732"/>
        <pc:sldMkLst>
          <pc:docMk/>
          <pc:sldMk cId="611738587" sldId="677"/>
        </pc:sldMkLst>
        <pc:picChg chg="add del mod">
          <ac:chgData name="Jack Martin" userId="af50db86-5fa1-465f-a80c-381c20b74d27" providerId="ADAL" clId="{98F26879-C269-4249-84D1-FD2D811AC84A}" dt="2020-12-02T04:20:40.186" v="620" actId="478"/>
          <ac:picMkLst>
            <pc:docMk/>
            <pc:sldMk cId="611738587" sldId="677"/>
            <ac:picMk id="3" creationId="{054095A9-77DC-489B-B664-4CF77A1D1958}"/>
          </ac:picMkLst>
        </pc:picChg>
        <pc:picChg chg="add mod">
          <ac:chgData name="Jack Martin" userId="af50db86-5fa1-465f-a80c-381c20b74d27" providerId="ADAL" clId="{98F26879-C269-4249-84D1-FD2D811AC84A}" dt="2020-12-02T04:20:50.576" v="622" actId="14100"/>
          <ac:picMkLst>
            <pc:docMk/>
            <pc:sldMk cId="611738587" sldId="677"/>
            <ac:picMk id="5" creationId="{147956E0-0C58-41DD-B7AB-98D809D4C2DE}"/>
          </ac:picMkLst>
        </pc:picChg>
        <pc:picChg chg="add mod modCrop">
          <ac:chgData name="Jack Martin" userId="af50db86-5fa1-465f-a80c-381c20b74d27" providerId="ADAL" clId="{98F26879-C269-4249-84D1-FD2D811AC84A}" dt="2020-12-02T04:45:51.031" v="641" actId="732"/>
          <ac:picMkLst>
            <pc:docMk/>
            <pc:sldMk cId="611738587" sldId="677"/>
            <ac:picMk id="7" creationId="{58EB4F9A-A3C5-493D-B532-015118C8580C}"/>
          </ac:picMkLst>
        </pc:picChg>
        <pc:picChg chg="del">
          <ac:chgData name="Jack Martin" userId="af50db86-5fa1-465f-a80c-381c20b74d27" providerId="ADAL" clId="{98F26879-C269-4249-84D1-FD2D811AC84A}" dt="2020-12-02T04:07:06.411" v="568" actId="478"/>
          <ac:picMkLst>
            <pc:docMk/>
            <pc:sldMk cId="611738587" sldId="677"/>
            <ac:picMk id="8" creationId="{7151CE57-999D-4AF9-BB99-20FB2246D73C}"/>
          </ac:picMkLst>
        </pc:picChg>
        <pc:picChg chg="del mod">
          <ac:chgData name="Jack Martin" userId="af50db86-5fa1-465f-a80c-381c20b74d27" providerId="ADAL" clId="{98F26879-C269-4249-84D1-FD2D811AC84A}" dt="2020-12-02T04:44:21.992" v="636" actId="478"/>
          <ac:picMkLst>
            <pc:docMk/>
            <pc:sldMk cId="611738587" sldId="677"/>
            <ac:picMk id="11" creationId="{619CC13E-F8A2-42CC-8097-5812E3C0E4E1}"/>
          </ac:picMkLst>
        </pc:picChg>
      </pc:sldChg>
      <pc:sldChg chg="addSp delSp modSp mod addCm delCm">
        <pc:chgData name="Jack Martin" userId="af50db86-5fa1-465f-a80c-381c20b74d27" providerId="ADAL" clId="{98F26879-C269-4249-84D1-FD2D811AC84A}" dt="2020-12-02T23:49:43.489" v="688" actId="1589"/>
        <pc:sldMkLst>
          <pc:docMk/>
          <pc:sldMk cId="500903360" sldId="702"/>
        </pc:sldMkLst>
        <pc:spChg chg="add del mod">
          <ac:chgData name="Jack Martin" userId="af50db86-5fa1-465f-a80c-381c20b74d27" providerId="ADAL" clId="{98F26879-C269-4249-84D1-FD2D811AC84A}" dt="2020-12-02T03:41:43.420" v="128"/>
          <ac:spMkLst>
            <pc:docMk/>
            <pc:sldMk cId="500903360" sldId="702"/>
            <ac:spMk id="9" creationId="{ACE3A090-7483-436B-BBFF-C07F59B93411}"/>
          </ac:spMkLst>
        </pc:spChg>
        <pc:spChg chg="add del mod">
          <ac:chgData name="Jack Martin" userId="af50db86-5fa1-465f-a80c-381c20b74d27" providerId="ADAL" clId="{98F26879-C269-4249-84D1-FD2D811AC84A}" dt="2020-12-02T03:41:43.420" v="128"/>
          <ac:spMkLst>
            <pc:docMk/>
            <pc:sldMk cId="500903360" sldId="702"/>
            <ac:spMk id="10" creationId="{F65B34DE-25AE-4D4E-A214-AE8270270991}"/>
          </ac:spMkLst>
        </pc:spChg>
        <pc:spChg chg="add mod topLvl">
          <ac:chgData name="Jack Martin" userId="af50db86-5fa1-465f-a80c-381c20b74d27" providerId="ADAL" clId="{98F26879-C269-4249-84D1-FD2D811AC84A}" dt="2020-12-02T23:41:33.263" v="643" actId="165"/>
          <ac:spMkLst>
            <pc:docMk/>
            <pc:sldMk cId="500903360" sldId="702"/>
            <ac:spMk id="14" creationId="{DBF520AE-8F41-4239-A596-64D5294235B3}"/>
          </ac:spMkLst>
        </pc:spChg>
        <pc:spChg chg="add mod topLvl">
          <ac:chgData name="Jack Martin" userId="af50db86-5fa1-465f-a80c-381c20b74d27" providerId="ADAL" clId="{98F26879-C269-4249-84D1-FD2D811AC84A}" dt="2020-12-02T23:41:33.263" v="643" actId="165"/>
          <ac:spMkLst>
            <pc:docMk/>
            <pc:sldMk cId="500903360" sldId="702"/>
            <ac:spMk id="16" creationId="{9E593470-A446-4AEC-A069-76E624ED98BA}"/>
          </ac:spMkLst>
        </pc:spChg>
        <pc:spChg chg="add mod topLvl">
          <ac:chgData name="Jack Martin" userId="af50db86-5fa1-465f-a80c-381c20b74d27" providerId="ADAL" clId="{98F26879-C269-4249-84D1-FD2D811AC84A}" dt="2020-12-02T23:41:33.263" v="643" actId="165"/>
          <ac:spMkLst>
            <pc:docMk/>
            <pc:sldMk cId="500903360" sldId="702"/>
            <ac:spMk id="18" creationId="{DF445288-5D92-4596-898E-1FAE07E5A61C}"/>
          </ac:spMkLst>
        </pc:spChg>
        <pc:spChg chg="add mod topLvl">
          <ac:chgData name="Jack Martin" userId="af50db86-5fa1-465f-a80c-381c20b74d27" providerId="ADAL" clId="{98F26879-C269-4249-84D1-FD2D811AC84A}" dt="2020-12-02T23:41:33.263" v="643" actId="165"/>
          <ac:spMkLst>
            <pc:docMk/>
            <pc:sldMk cId="500903360" sldId="702"/>
            <ac:spMk id="20" creationId="{9E66B232-BC0C-4883-8981-97A5C5E1734C}"/>
          </ac:spMkLst>
        </pc:spChg>
        <pc:spChg chg="add mod topLvl">
          <ac:chgData name="Jack Martin" userId="af50db86-5fa1-465f-a80c-381c20b74d27" providerId="ADAL" clId="{98F26879-C269-4249-84D1-FD2D811AC84A}" dt="2020-12-02T23:41:33.263" v="643" actId="165"/>
          <ac:spMkLst>
            <pc:docMk/>
            <pc:sldMk cId="500903360" sldId="702"/>
            <ac:spMk id="21" creationId="{E2D2F6E3-F50B-4C67-ACDD-21C7F0D046E9}"/>
          </ac:spMkLst>
        </pc:spChg>
        <pc:spChg chg="add mod topLvl">
          <ac:chgData name="Jack Martin" userId="af50db86-5fa1-465f-a80c-381c20b74d27" providerId="ADAL" clId="{98F26879-C269-4249-84D1-FD2D811AC84A}" dt="2020-12-02T23:41:33.263" v="643" actId="165"/>
          <ac:spMkLst>
            <pc:docMk/>
            <pc:sldMk cId="500903360" sldId="702"/>
            <ac:spMk id="22" creationId="{D51F1EA5-15F6-448D-93C5-4C314A1257A3}"/>
          </ac:spMkLst>
        </pc:spChg>
        <pc:spChg chg="add del">
          <ac:chgData name="Jack Martin" userId="af50db86-5fa1-465f-a80c-381c20b74d27" providerId="ADAL" clId="{98F26879-C269-4249-84D1-FD2D811AC84A}" dt="2020-12-02T03:46:01.309" v="411" actId="22"/>
          <ac:spMkLst>
            <pc:docMk/>
            <pc:sldMk cId="500903360" sldId="702"/>
            <ac:spMk id="23" creationId="{C9EE8FD1-6F4E-42AB-8EA5-6330C1EB5EF8}"/>
          </ac:spMkLst>
        </pc:spChg>
        <pc:grpChg chg="add mod">
          <ac:chgData name="Jack Martin" userId="af50db86-5fa1-465f-a80c-381c20b74d27" providerId="ADAL" clId="{98F26879-C269-4249-84D1-FD2D811AC84A}" dt="2020-12-02T03:41:32.988" v="122" actId="164"/>
          <ac:grpSpMkLst>
            <pc:docMk/>
            <pc:sldMk cId="500903360" sldId="702"/>
            <ac:grpSpMk id="2" creationId="{C2B12A49-0FEB-41F9-9AAE-F85D0A417E56}"/>
          </ac:grpSpMkLst>
        </pc:grpChg>
        <pc:grpChg chg="add mod">
          <ac:chgData name="Jack Martin" userId="af50db86-5fa1-465f-a80c-381c20b74d27" providerId="ADAL" clId="{98F26879-C269-4249-84D1-FD2D811AC84A}" dt="2020-12-02T03:41:31.763" v="121" actId="164"/>
          <ac:grpSpMkLst>
            <pc:docMk/>
            <pc:sldMk cId="500903360" sldId="702"/>
            <ac:grpSpMk id="3" creationId="{759BC191-29C6-4FD9-8169-F26BF72DC8FB}"/>
          </ac:grpSpMkLst>
        </pc:grpChg>
        <pc:grpChg chg="add mod">
          <ac:chgData name="Jack Martin" userId="af50db86-5fa1-465f-a80c-381c20b74d27" providerId="ADAL" clId="{98F26879-C269-4249-84D1-FD2D811AC84A}" dt="2020-12-02T04:09:21.186" v="612" actId="1076"/>
          <ac:grpSpMkLst>
            <pc:docMk/>
            <pc:sldMk cId="500903360" sldId="702"/>
            <ac:grpSpMk id="4" creationId="{7E1DA767-8AA8-43E0-92DF-C1D71022AA72}"/>
          </ac:grpSpMkLst>
        </pc:grpChg>
        <pc:grpChg chg="add del mod">
          <ac:chgData name="Jack Martin" userId="af50db86-5fa1-465f-a80c-381c20b74d27" providerId="ADAL" clId="{98F26879-C269-4249-84D1-FD2D811AC84A}" dt="2020-12-02T23:41:33.263" v="643" actId="165"/>
          <ac:grpSpMkLst>
            <pc:docMk/>
            <pc:sldMk cId="500903360" sldId="702"/>
            <ac:grpSpMk id="8" creationId="{6318D95F-39A9-4D1F-9C3F-3A1E2288F090}"/>
          </ac:grpSpMkLst>
        </pc:grpChg>
        <pc:picChg chg="mod">
          <ac:chgData name="Jack Martin" userId="af50db86-5fa1-465f-a80c-381c20b74d27" providerId="ADAL" clId="{98F26879-C269-4249-84D1-FD2D811AC84A}" dt="2020-12-02T03:41:58.370" v="129" actId="164"/>
          <ac:picMkLst>
            <pc:docMk/>
            <pc:sldMk cId="500903360" sldId="702"/>
            <ac:picMk id="5" creationId="{01D130BE-CE51-4074-9933-A1A354EECA4A}"/>
          </ac:picMkLst>
        </pc:picChg>
        <pc:picChg chg="add mod">
          <ac:chgData name="Jack Martin" userId="af50db86-5fa1-465f-a80c-381c20b74d27" providerId="ADAL" clId="{98F26879-C269-4249-84D1-FD2D811AC84A}" dt="2020-12-02T23:48:42.304" v="676" actId="1076"/>
          <ac:picMkLst>
            <pc:docMk/>
            <pc:sldMk cId="500903360" sldId="702"/>
            <ac:picMk id="6" creationId="{ADA1F145-EA29-4B6E-B4AF-EDFC1410BC63}"/>
          </ac:picMkLst>
        </pc:picChg>
        <pc:picChg chg="add mod">
          <ac:chgData name="Jack Martin" userId="af50db86-5fa1-465f-a80c-381c20b74d27" providerId="ADAL" clId="{98F26879-C269-4249-84D1-FD2D811AC84A}" dt="2020-12-02T23:49:03.880" v="682" actId="14100"/>
          <ac:picMkLst>
            <pc:docMk/>
            <pc:sldMk cId="500903360" sldId="702"/>
            <ac:picMk id="10" creationId="{BAB2989D-6EB5-4E28-B14F-7502D9D874A1}"/>
          </ac:picMkLst>
        </pc:picChg>
        <pc:picChg chg="del mod topLvl modCrop">
          <ac:chgData name="Jack Martin" userId="af50db86-5fa1-465f-a80c-381c20b74d27" providerId="ADAL" clId="{98F26879-C269-4249-84D1-FD2D811AC84A}" dt="2020-12-02T23:47:16.895" v="656" actId="478"/>
          <ac:picMkLst>
            <pc:docMk/>
            <pc:sldMk cId="500903360" sldId="702"/>
            <ac:picMk id="11" creationId="{1289F73D-120F-4496-8597-13BA9796988D}"/>
          </ac:picMkLst>
        </pc:picChg>
        <pc:picChg chg="del mod topLvl modCrop">
          <ac:chgData name="Jack Martin" userId="af50db86-5fa1-465f-a80c-381c20b74d27" providerId="ADAL" clId="{98F26879-C269-4249-84D1-FD2D811AC84A}" dt="2020-12-02T23:47:31.227" v="661" actId="478"/>
          <ac:picMkLst>
            <pc:docMk/>
            <pc:sldMk cId="500903360" sldId="702"/>
            <ac:picMk id="13" creationId="{00DD63E7-1B91-4A52-9A57-00484D13804D}"/>
          </ac:picMkLst>
        </pc:picChg>
        <pc:picChg chg="del mod topLvl modCrop">
          <ac:chgData name="Jack Martin" userId="af50db86-5fa1-465f-a80c-381c20b74d27" providerId="ADAL" clId="{98F26879-C269-4249-84D1-FD2D811AC84A}" dt="2020-12-02T23:48:16.697" v="670" actId="478"/>
          <ac:picMkLst>
            <pc:docMk/>
            <pc:sldMk cId="500903360" sldId="702"/>
            <ac:picMk id="15" creationId="{5A28D250-2860-4C12-9B9F-D6C91ACEB369}"/>
          </ac:picMkLst>
        </pc:picChg>
        <pc:picChg chg="mod">
          <ac:chgData name="Jack Martin" userId="af50db86-5fa1-465f-a80c-381c20b74d27" providerId="ADAL" clId="{98F26879-C269-4249-84D1-FD2D811AC84A}" dt="2020-12-02T03:41:58.370" v="129" actId="164"/>
          <ac:picMkLst>
            <pc:docMk/>
            <pc:sldMk cId="500903360" sldId="702"/>
            <ac:picMk id="17" creationId="{093B226D-D68A-4359-B84A-1C0DB1C5371F}"/>
          </ac:picMkLst>
        </pc:picChg>
        <pc:picChg chg="mod">
          <ac:chgData name="Jack Martin" userId="af50db86-5fa1-465f-a80c-381c20b74d27" providerId="ADAL" clId="{98F26879-C269-4249-84D1-FD2D811AC84A}" dt="2020-12-02T03:52:48.667" v="554" actId="14100"/>
          <ac:picMkLst>
            <pc:docMk/>
            <pc:sldMk cId="500903360" sldId="702"/>
            <ac:picMk id="19" creationId="{CFA34E5D-64BF-4C84-B44E-7A0BDEE16466}"/>
          </ac:picMkLst>
        </pc:picChg>
        <pc:picChg chg="add mod">
          <ac:chgData name="Jack Martin" userId="af50db86-5fa1-465f-a80c-381c20b74d27" providerId="ADAL" clId="{98F26879-C269-4249-84D1-FD2D811AC84A}" dt="2020-12-02T23:49:35.130" v="687" actId="1037"/>
          <ac:picMkLst>
            <pc:docMk/>
            <pc:sldMk cId="500903360" sldId="702"/>
            <ac:picMk id="23" creationId="{85C5718E-165A-4BCE-A644-74EE5652D907}"/>
          </ac:picMkLst>
        </pc:picChg>
      </pc:sldChg>
      <pc:sldChg chg="delSp modSp mod delAnim">
        <pc:chgData name="Jack Martin" userId="af50db86-5fa1-465f-a80c-381c20b74d27" providerId="ADAL" clId="{98F26879-C269-4249-84D1-FD2D811AC84A}" dt="2020-12-04T00:12:12.140" v="690" actId="478"/>
        <pc:sldMkLst>
          <pc:docMk/>
          <pc:sldMk cId="1197702333" sldId="731"/>
        </pc:sldMkLst>
        <pc:spChg chg="topLvl">
          <ac:chgData name="Jack Martin" userId="af50db86-5fa1-465f-a80c-381c20b74d27" providerId="ADAL" clId="{98F26879-C269-4249-84D1-FD2D811AC84A}" dt="2020-12-04T00:12:12.140" v="690" actId="478"/>
          <ac:spMkLst>
            <pc:docMk/>
            <pc:sldMk cId="1197702333" sldId="731"/>
            <ac:spMk id="14" creationId="{A2DB3B0F-16C7-4A75-8396-8D432348A0EC}"/>
          </ac:spMkLst>
        </pc:spChg>
        <pc:grpChg chg="del">
          <ac:chgData name="Jack Martin" userId="af50db86-5fa1-465f-a80c-381c20b74d27" providerId="ADAL" clId="{98F26879-C269-4249-84D1-FD2D811AC84A}" dt="2020-12-04T00:12:12.140" v="690" actId="478"/>
          <ac:grpSpMkLst>
            <pc:docMk/>
            <pc:sldMk cId="1197702333" sldId="731"/>
            <ac:grpSpMk id="13" creationId="{9473B5E4-B330-4824-BE35-BB82D67A9CD8}"/>
          </ac:grpSpMkLst>
        </pc:grpChg>
        <pc:picChg chg="del mod topLvl">
          <ac:chgData name="Jack Martin" userId="af50db86-5fa1-465f-a80c-381c20b74d27" providerId="ADAL" clId="{98F26879-C269-4249-84D1-FD2D811AC84A}" dt="2020-12-04T00:12:12.140" v="690" actId="478"/>
          <ac:picMkLst>
            <pc:docMk/>
            <pc:sldMk cId="1197702333" sldId="731"/>
            <ac:picMk id="15" creationId="{BE0F6DFB-2D53-4D62-8965-1A7CD2C050C5}"/>
          </ac:picMkLst>
        </pc:picChg>
      </pc:sldChg>
      <pc:sldChg chg="addSp delSp modSp mod addCm">
        <pc:chgData name="Jack Martin" userId="af50db86-5fa1-465f-a80c-381c20b74d27" providerId="ADAL" clId="{98F26879-C269-4249-84D1-FD2D811AC84A}" dt="2020-12-21T00:44:27.515" v="879" actId="1076"/>
        <pc:sldMkLst>
          <pc:docMk/>
          <pc:sldMk cId="1009846757" sldId="739"/>
        </pc:sldMkLst>
        <pc:spChg chg="mod">
          <ac:chgData name="Jack Martin" userId="af50db86-5fa1-465f-a80c-381c20b74d27" providerId="ADAL" clId="{98F26879-C269-4249-84D1-FD2D811AC84A}" dt="2020-12-21T00:38:43.861" v="873" actId="1036"/>
          <ac:spMkLst>
            <pc:docMk/>
            <pc:sldMk cId="1009846757" sldId="739"/>
            <ac:spMk id="5" creationId="{062F8023-187E-45A6-8E62-15230F5EA955}"/>
          </ac:spMkLst>
        </pc:spChg>
        <pc:spChg chg="mod">
          <ac:chgData name="Jack Martin" userId="af50db86-5fa1-465f-a80c-381c20b74d27" providerId="ADAL" clId="{98F26879-C269-4249-84D1-FD2D811AC84A}" dt="2020-12-20T23:16:18.558" v="730" actId="1076"/>
          <ac:spMkLst>
            <pc:docMk/>
            <pc:sldMk cId="1009846757" sldId="739"/>
            <ac:spMk id="7" creationId="{C0249441-B84B-4997-8015-1BCB8F2587F8}"/>
          </ac:spMkLst>
        </pc:spChg>
        <pc:spChg chg="mod">
          <ac:chgData name="Jack Martin" userId="af50db86-5fa1-465f-a80c-381c20b74d27" providerId="ADAL" clId="{98F26879-C269-4249-84D1-FD2D811AC84A}" dt="2020-12-21T00:44:25.536" v="878" actId="14100"/>
          <ac:spMkLst>
            <pc:docMk/>
            <pc:sldMk cId="1009846757" sldId="739"/>
            <ac:spMk id="21" creationId="{BA9743FA-4C84-41B1-8DA1-1CA1AF557AFB}"/>
          </ac:spMkLst>
        </pc:spChg>
        <pc:spChg chg="mod">
          <ac:chgData name="Jack Martin" userId="af50db86-5fa1-465f-a80c-381c20b74d27" providerId="ADAL" clId="{98F26879-C269-4249-84D1-FD2D811AC84A}" dt="2020-12-21T00:44:14.961" v="876" actId="14100"/>
          <ac:spMkLst>
            <pc:docMk/>
            <pc:sldMk cId="1009846757" sldId="739"/>
            <ac:spMk id="23" creationId="{A299F37D-5C4A-45F0-A918-5570776022A4}"/>
          </ac:spMkLst>
        </pc:spChg>
        <pc:spChg chg="mod">
          <ac:chgData name="Jack Martin" userId="af50db86-5fa1-465f-a80c-381c20b74d27" providerId="ADAL" clId="{98F26879-C269-4249-84D1-FD2D811AC84A}" dt="2020-12-21T00:38:43.861" v="873" actId="1036"/>
          <ac:spMkLst>
            <pc:docMk/>
            <pc:sldMk cId="1009846757" sldId="739"/>
            <ac:spMk id="29" creationId="{A4F21B80-53C1-4730-A3E2-A0F6281FE49D}"/>
          </ac:spMkLst>
        </pc:spChg>
        <pc:spChg chg="mod">
          <ac:chgData name="Jack Martin" userId="af50db86-5fa1-465f-a80c-381c20b74d27" providerId="ADAL" clId="{98F26879-C269-4249-84D1-FD2D811AC84A}" dt="2020-12-21T00:04:25.163" v="814" actId="14100"/>
          <ac:spMkLst>
            <pc:docMk/>
            <pc:sldMk cId="1009846757" sldId="739"/>
            <ac:spMk id="31" creationId="{4F8FEB52-67C1-4A6F-AE53-B73179A5A84B}"/>
          </ac:spMkLst>
        </pc:spChg>
        <pc:spChg chg="mod">
          <ac:chgData name="Jack Martin" userId="af50db86-5fa1-465f-a80c-381c20b74d27" providerId="ADAL" clId="{98F26879-C269-4249-84D1-FD2D811AC84A}" dt="2020-12-20T23:56:28.356" v="800" actId="1076"/>
          <ac:spMkLst>
            <pc:docMk/>
            <pc:sldMk cId="1009846757" sldId="739"/>
            <ac:spMk id="38" creationId="{AF04F978-C78D-4D37-8945-902F9ED62AB5}"/>
          </ac:spMkLst>
        </pc:spChg>
        <pc:graphicFrameChg chg="mod">
          <ac:chgData name="Jack Martin" userId="af50db86-5fa1-465f-a80c-381c20b74d27" providerId="ADAL" clId="{98F26879-C269-4249-84D1-FD2D811AC84A}" dt="2020-12-20T23:52:37.124" v="779" actId="1036"/>
          <ac:graphicFrameMkLst>
            <pc:docMk/>
            <pc:sldMk cId="1009846757" sldId="739"/>
            <ac:graphicFrameMk id="3" creationId="{B042F135-525D-4538-8FB0-3A002805FB2F}"/>
          </ac:graphicFrameMkLst>
        </pc:graphicFrameChg>
        <pc:picChg chg="add mod">
          <ac:chgData name="Jack Martin" userId="af50db86-5fa1-465f-a80c-381c20b74d27" providerId="ADAL" clId="{98F26879-C269-4249-84D1-FD2D811AC84A}" dt="2020-12-21T00:38:43.861" v="873" actId="1036"/>
          <ac:picMkLst>
            <pc:docMk/>
            <pc:sldMk cId="1009846757" sldId="739"/>
            <ac:picMk id="4" creationId="{65E5425D-2B38-4A42-815F-ACA178EBB4B0}"/>
          </ac:picMkLst>
        </pc:picChg>
        <pc:picChg chg="add mod">
          <ac:chgData name="Jack Martin" userId="af50db86-5fa1-465f-a80c-381c20b74d27" providerId="ADAL" clId="{98F26879-C269-4249-84D1-FD2D811AC84A}" dt="2020-12-21T00:38:43.861" v="873" actId="1036"/>
          <ac:picMkLst>
            <pc:docMk/>
            <pc:sldMk cId="1009846757" sldId="739"/>
            <ac:picMk id="8" creationId="{B336212E-27E1-44C3-862F-5A04591164D4}"/>
          </ac:picMkLst>
        </pc:picChg>
        <pc:picChg chg="add mod">
          <ac:chgData name="Jack Martin" userId="af50db86-5fa1-465f-a80c-381c20b74d27" providerId="ADAL" clId="{98F26879-C269-4249-84D1-FD2D811AC84A}" dt="2020-12-21T00:04:17.308" v="811" actId="1076"/>
          <ac:picMkLst>
            <pc:docMk/>
            <pc:sldMk cId="1009846757" sldId="739"/>
            <ac:picMk id="10" creationId="{515AD9D8-E7D4-4F3C-BAB0-4E9EB711222D}"/>
          </ac:picMkLst>
        </pc:picChg>
        <pc:picChg chg="add mod ord">
          <ac:chgData name="Jack Martin" userId="af50db86-5fa1-465f-a80c-381c20b74d27" providerId="ADAL" clId="{98F26879-C269-4249-84D1-FD2D811AC84A}" dt="2020-12-21T00:38:43.861" v="873" actId="1036"/>
          <ac:picMkLst>
            <pc:docMk/>
            <pc:sldMk cId="1009846757" sldId="739"/>
            <ac:picMk id="12" creationId="{E41D7123-FFA9-4BDD-9F2D-18ED92326F29}"/>
          </ac:picMkLst>
        </pc:picChg>
        <pc:picChg chg="add mod">
          <ac:chgData name="Jack Martin" userId="af50db86-5fa1-465f-a80c-381c20b74d27" providerId="ADAL" clId="{98F26879-C269-4249-84D1-FD2D811AC84A}" dt="2020-12-21T00:38:43.861" v="873" actId="1036"/>
          <ac:picMkLst>
            <pc:docMk/>
            <pc:sldMk cId="1009846757" sldId="739"/>
            <ac:picMk id="14" creationId="{5A2A4F83-30DF-4127-802C-BAA82148033C}"/>
          </ac:picMkLst>
        </pc:picChg>
        <pc:picChg chg="add del mod">
          <ac:chgData name="Jack Martin" userId="af50db86-5fa1-465f-a80c-381c20b74d27" providerId="ADAL" clId="{98F26879-C269-4249-84D1-FD2D811AC84A}" dt="2020-12-20T23:55:48.590" v="787" actId="478"/>
          <ac:picMkLst>
            <pc:docMk/>
            <pc:sldMk cId="1009846757" sldId="739"/>
            <ac:picMk id="16" creationId="{CFCCEA22-B0F1-464F-85E3-1A74ADDC427B}"/>
          </ac:picMkLst>
        </pc:picChg>
        <pc:picChg chg="add del mod">
          <ac:chgData name="Jack Martin" userId="af50db86-5fa1-465f-a80c-381c20b74d27" providerId="ADAL" clId="{98F26879-C269-4249-84D1-FD2D811AC84A}" dt="2020-12-20T23:55:33.417" v="786" actId="478"/>
          <ac:picMkLst>
            <pc:docMk/>
            <pc:sldMk cId="1009846757" sldId="739"/>
            <ac:picMk id="18" creationId="{838FC8F6-2967-484A-B9D3-56D8FB471ED6}"/>
          </ac:picMkLst>
        </pc:picChg>
        <pc:picChg chg="add mod">
          <ac:chgData name="Jack Martin" userId="af50db86-5fa1-465f-a80c-381c20b74d27" providerId="ADAL" clId="{98F26879-C269-4249-84D1-FD2D811AC84A}" dt="2020-12-20T23:56:20.141" v="799" actId="1076"/>
          <ac:picMkLst>
            <pc:docMk/>
            <pc:sldMk cId="1009846757" sldId="739"/>
            <ac:picMk id="20" creationId="{A4155A93-0AE7-41A3-B6F5-E4DBC7631AD9}"/>
          </ac:picMkLst>
        </pc:picChg>
        <pc:picChg chg="add mod">
          <ac:chgData name="Jack Martin" userId="af50db86-5fa1-465f-a80c-381c20b74d27" providerId="ADAL" clId="{98F26879-C269-4249-84D1-FD2D811AC84A}" dt="2020-12-21T00:44:27.515" v="879" actId="1076"/>
          <ac:picMkLst>
            <pc:docMk/>
            <pc:sldMk cId="1009846757" sldId="739"/>
            <ac:picMk id="24" creationId="{6A04F4E3-EF81-499E-8D7D-A5D1171A6E4D}"/>
          </ac:picMkLst>
        </pc:picChg>
      </pc:sldChg>
    </pc:docChg>
  </pc:docChgLst>
  <pc:docChgLst>
    <pc:chgData name="Anthony Stevens" userId="89b19072-5b25-4389-bd76-5f6b153ee19f" providerId="ADAL" clId="{2C1684EB-BCA8-423C-9A10-F9D3AA274E84}"/>
    <pc:docChg chg="undo custSel addSld delSld modSld modSection">
      <pc:chgData name="Anthony Stevens" userId="89b19072-5b25-4389-bd76-5f6b153ee19f" providerId="ADAL" clId="{2C1684EB-BCA8-423C-9A10-F9D3AA274E84}" dt="2020-12-21T03:59:05.562" v="2338" actId="403"/>
      <pc:docMkLst>
        <pc:docMk/>
      </pc:docMkLst>
      <pc:sldChg chg="modSp mod">
        <pc:chgData name="Anthony Stevens" userId="89b19072-5b25-4389-bd76-5f6b153ee19f" providerId="ADAL" clId="{2C1684EB-BCA8-423C-9A10-F9D3AA274E84}" dt="2020-12-07T02:11:57.246" v="35" actId="313"/>
        <pc:sldMkLst>
          <pc:docMk/>
          <pc:sldMk cId="4133494281" sldId="280"/>
        </pc:sldMkLst>
        <pc:spChg chg="mod">
          <ac:chgData name="Anthony Stevens" userId="89b19072-5b25-4389-bd76-5f6b153ee19f" providerId="ADAL" clId="{2C1684EB-BCA8-423C-9A10-F9D3AA274E84}" dt="2020-12-07T02:11:57.246" v="35" actId="313"/>
          <ac:spMkLst>
            <pc:docMk/>
            <pc:sldMk cId="4133494281" sldId="280"/>
            <ac:spMk id="5" creationId="{F0B7584B-73D6-46D2-949A-B59F107D298C}"/>
          </ac:spMkLst>
        </pc:spChg>
      </pc:sldChg>
      <pc:sldChg chg="modSp mod">
        <pc:chgData name="Anthony Stevens" userId="89b19072-5b25-4389-bd76-5f6b153ee19f" providerId="ADAL" clId="{2C1684EB-BCA8-423C-9A10-F9D3AA274E84}" dt="2020-12-09T21:50:15.101" v="43" actId="20577"/>
        <pc:sldMkLst>
          <pc:docMk/>
          <pc:sldMk cId="3624298048" sldId="589"/>
        </pc:sldMkLst>
        <pc:spChg chg="mod">
          <ac:chgData name="Anthony Stevens" userId="89b19072-5b25-4389-bd76-5f6b153ee19f" providerId="ADAL" clId="{2C1684EB-BCA8-423C-9A10-F9D3AA274E84}" dt="2020-12-09T21:50:15.101" v="43" actId="20577"/>
          <ac:spMkLst>
            <pc:docMk/>
            <pc:sldMk cId="3624298048" sldId="589"/>
            <ac:spMk id="2" creationId="{7CBDF526-E334-9C46-B7B9-21B07C34DF3E}"/>
          </ac:spMkLst>
        </pc:spChg>
      </pc:sldChg>
      <pc:sldChg chg="modSp del mod">
        <pc:chgData name="Anthony Stevens" userId="89b19072-5b25-4389-bd76-5f6b153ee19f" providerId="ADAL" clId="{2C1684EB-BCA8-423C-9A10-F9D3AA274E84}" dt="2020-12-07T01:27:12.620" v="3" actId="47"/>
        <pc:sldMkLst>
          <pc:docMk/>
          <pc:sldMk cId="1197702333" sldId="731"/>
        </pc:sldMkLst>
        <pc:spChg chg="mod">
          <ac:chgData name="Anthony Stevens" userId="89b19072-5b25-4389-bd76-5f6b153ee19f" providerId="ADAL" clId="{2C1684EB-BCA8-423C-9A10-F9D3AA274E84}" dt="2020-12-07T01:26:47.232" v="1" actId="1076"/>
          <ac:spMkLst>
            <pc:docMk/>
            <pc:sldMk cId="1197702333" sldId="731"/>
            <ac:spMk id="14" creationId="{A2DB3B0F-16C7-4A75-8396-8D432348A0EC}"/>
          </ac:spMkLst>
        </pc:spChg>
      </pc:sldChg>
      <pc:sldChg chg="add">
        <pc:chgData name="Anthony Stevens" userId="89b19072-5b25-4389-bd76-5f6b153ee19f" providerId="ADAL" clId="{2C1684EB-BCA8-423C-9A10-F9D3AA274E84}" dt="2020-12-07T01:27:11.513" v="2"/>
        <pc:sldMkLst>
          <pc:docMk/>
          <pc:sldMk cId="605432683" sldId="736"/>
        </pc:sldMkLst>
      </pc:sldChg>
      <pc:sldChg chg="modSp mod">
        <pc:chgData name="Anthony Stevens" userId="89b19072-5b25-4389-bd76-5f6b153ee19f" providerId="ADAL" clId="{2C1684EB-BCA8-423C-9A10-F9D3AA274E84}" dt="2020-12-19T23:00:01.771" v="46" actId="6549"/>
        <pc:sldMkLst>
          <pc:docMk/>
          <pc:sldMk cId="3849467554" sldId="737"/>
        </pc:sldMkLst>
        <pc:spChg chg="mod">
          <ac:chgData name="Anthony Stevens" userId="89b19072-5b25-4389-bd76-5f6b153ee19f" providerId="ADAL" clId="{2C1684EB-BCA8-423C-9A10-F9D3AA274E84}" dt="2020-12-19T23:00:01.771" v="46" actId="6549"/>
          <ac:spMkLst>
            <pc:docMk/>
            <pc:sldMk cId="3849467554" sldId="737"/>
            <ac:spMk id="9" creationId="{5A80609A-E432-4F12-8AA2-C5D170186386}"/>
          </ac:spMkLst>
        </pc:spChg>
      </pc:sldChg>
      <pc:sldChg chg="modSp mod">
        <pc:chgData name="Anthony Stevens" userId="89b19072-5b25-4389-bd76-5f6b153ee19f" providerId="ADAL" clId="{2C1684EB-BCA8-423C-9A10-F9D3AA274E84}" dt="2020-12-19T23:00:13.207" v="50"/>
        <pc:sldMkLst>
          <pc:docMk/>
          <pc:sldMk cId="2723002003" sldId="738"/>
        </pc:sldMkLst>
        <pc:spChg chg="mod">
          <ac:chgData name="Anthony Stevens" userId="89b19072-5b25-4389-bd76-5f6b153ee19f" providerId="ADAL" clId="{2C1684EB-BCA8-423C-9A10-F9D3AA274E84}" dt="2020-12-19T23:00:13.207" v="50"/>
          <ac:spMkLst>
            <pc:docMk/>
            <pc:sldMk cId="2723002003" sldId="738"/>
            <ac:spMk id="2" creationId="{F190B872-CBDB-4327-98C9-876A64C4592E}"/>
          </ac:spMkLst>
        </pc:spChg>
      </pc:sldChg>
      <pc:sldChg chg="addSp delSp modSp add mod modAnim addCm delCm modCm">
        <pc:chgData name="Anthony Stevens" userId="89b19072-5b25-4389-bd76-5f6b153ee19f" providerId="ADAL" clId="{2C1684EB-BCA8-423C-9A10-F9D3AA274E84}" dt="2020-12-21T03:59:05.562" v="2338" actId="403"/>
        <pc:sldMkLst>
          <pc:docMk/>
          <pc:sldMk cId="1009846757" sldId="739"/>
        </pc:sldMkLst>
        <pc:spChg chg="del mod">
          <ac:chgData name="Anthony Stevens" userId="89b19072-5b25-4389-bd76-5f6b153ee19f" providerId="ADAL" clId="{2C1684EB-BCA8-423C-9A10-F9D3AA274E84}" dt="2020-12-19T23:50:47.704" v="254" actId="478"/>
          <ac:spMkLst>
            <pc:docMk/>
            <pc:sldMk cId="1009846757" sldId="739"/>
            <ac:spMk id="2" creationId="{7CBDF526-E334-9C46-B7B9-21B07C34DF3E}"/>
          </ac:spMkLst>
        </pc:spChg>
        <pc:spChg chg="del">
          <ac:chgData name="Anthony Stevens" userId="89b19072-5b25-4389-bd76-5f6b153ee19f" providerId="ADAL" clId="{2C1684EB-BCA8-423C-9A10-F9D3AA274E84}" dt="2020-12-19T23:01:31.598" v="102" actId="478"/>
          <ac:spMkLst>
            <pc:docMk/>
            <pc:sldMk cId="1009846757" sldId="739"/>
            <ac:spMk id="4" creationId="{2A11EEF8-5FA1-47B4-836E-AE479960716F}"/>
          </ac:spMkLst>
        </pc:spChg>
        <pc:spChg chg="add del mod">
          <ac:chgData name="Anthony Stevens" userId="89b19072-5b25-4389-bd76-5f6b153ee19f" providerId="ADAL" clId="{2C1684EB-BCA8-423C-9A10-F9D3AA274E84}" dt="2020-12-21T01:01:13.856" v="1794" actId="478"/>
          <ac:spMkLst>
            <pc:docMk/>
            <pc:sldMk cId="1009846757" sldId="739"/>
            <ac:spMk id="5" creationId="{062F8023-187E-45A6-8E62-15230F5EA955}"/>
          </ac:spMkLst>
        </pc:spChg>
        <pc:spChg chg="add mod">
          <ac:chgData name="Anthony Stevens" userId="89b19072-5b25-4389-bd76-5f6b153ee19f" providerId="ADAL" clId="{2C1684EB-BCA8-423C-9A10-F9D3AA274E84}" dt="2020-12-21T03:54:05.833" v="2289" actId="1076"/>
          <ac:spMkLst>
            <pc:docMk/>
            <pc:sldMk cId="1009846757" sldId="739"/>
            <ac:spMk id="7" creationId="{C0249441-B84B-4997-8015-1BCB8F2587F8}"/>
          </ac:spMkLst>
        </pc:spChg>
        <pc:spChg chg="del">
          <ac:chgData name="Anthony Stevens" userId="89b19072-5b25-4389-bd76-5f6b153ee19f" providerId="ADAL" clId="{2C1684EB-BCA8-423C-9A10-F9D3AA274E84}" dt="2020-12-19T23:01:31.598" v="102" actId="478"/>
          <ac:spMkLst>
            <pc:docMk/>
            <pc:sldMk cId="1009846757" sldId="739"/>
            <ac:spMk id="8" creationId="{419F9453-5AD2-4CFA-AB3C-DF3A5B7B1956}"/>
          </ac:spMkLst>
        </pc:spChg>
        <pc:spChg chg="del">
          <ac:chgData name="Anthony Stevens" userId="89b19072-5b25-4389-bd76-5f6b153ee19f" providerId="ADAL" clId="{2C1684EB-BCA8-423C-9A10-F9D3AA274E84}" dt="2020-12-19T23:01:31.598" v="102" actId="478"/>
          <ac:spMkLst>
            <pc:docMk/>
            <pc:sldMk cId="1009846757" sldId="739"/>
            <ac:spMk id="9" creationId="{463C6668-CAF0-49AF-AA29-50526BD7D782}"/>
          </ac:spMkLst>
        </pc:spChg>
        <pc:spChg chg="del">
          <ac:chgData name="Anthony Stevens" userId="89b19072-5b25-4389-bd76-5f6b153ee19f" providerId="ADAL" clId="{2C1684EB-BCA8-423C-9A10-F9D3AA274E84}" dt="2020-12-19T23:01:31.598" v="102" actId="478"/>
          <ac:spMkLst>
            <pc:docMk/>
            <pc:sldMk cId="1009846757" sldId="739"/>
            <ac:spMk id="10" creationId="{C4FA7C0E-1AD2-4FB1-9F6D-2EC4FCE7CAE0}"/>
          </ac:spMkLst>
        </pc:spChg>
        <pc:spChg chg="del">
          <ac:chgData name="Anthony Stevens" userId="89b19072-5b25-4389-bd76-5f6b153ee19f" providerId="ADAL" clId="{2C1684EB-BCA8-423C-9A10-F9D3AA274E84}" dt="2020-12-19T23:01:31.598" v="102" actId="478"/>
          <ac:spMkLst>
            <pc:docMk/>
            <pc:sldMk cId="1009846757" sldId="739"/>
            <ac:spMk id="11" creationId="{7348D06B-74FF-4742-B557-4006416FBEE2}"/>
          </ac:spMkLst>
        </pc:spChg>
        <pc:spChg chg="del">
          <ac:chgData name="Anthony Stevens" userId="89b19072-5b25-4389-bd76-5f6b153ee19f" providerId="ADAL" clId="{2C1684EB-BCA8-423C-9A10-F9D3AA274E84}" dt="2020-12-19T23:01:31.598" v="102" actId="478"/>
          <ac:spMkLst>
            <pc:docMk/>
            <pc:sldMk cId="1009846757" sldId="739"/>
            <ac:spMk id="12" creationId="{7B7250A3-75A3-4F94-B9CC-311FE17F5A0E}"/>
          </ac:spMkLst>
        </pc:spChg>
        <pc:spChg chg="del">
          <ac:chgData name="Anthony Stevens" userId="89b19072-5b25-4389-bd76-5f6b153ee19f" providerId="ADAL" clId="{2C1684EB-BCA8-423C-9A10-F9D3AA274E84}" dt="2020-12-19T23:01:31.598" v="102" actId="478"/>
          <ac:spMkLst>
            <pc:docMk/>
            <pc:sldMk cId="1009846757" sldId="739"/>
            <ac:spMk id="13" creationId="{98F4317B-7A2E-4FE0-8880-8B7AF49604A2}"/>
          </ac:spMkLst>
        </pc:spChg>
        <pc:spChg chg="del">
          <ac:chgData name="Anthony Stevens" userId="89b19072-5b25-4389-bd76-5f6b153ee19f" providerId="ADAL" clId="{2C1684EB-BCA8-423C-9A10-F9D3AA274E84}" dt="2020-12-19T23:01:31.598" v="102" actId="478"/>
          <ac:spMkLst>
            <pc:docMk/>
            <pc:sldMk cId="1009846757" sldId="739"/>
            <ac:spMk id="14" creationId="{F2F7FC95-490F-45F2-A11D-A337AF609EF3}"/>
          </ac:spMkLst>
        </pc:spChg>
        <pc:spChg chg="add del mod">
          <ac:chgData name="Anthony Stevens" userId="89b19072-5b25-4389-bd76-5f6b153ee19f" providerId="ADAL" clId="{2C1684EB-BCA8-423C-9A10-F9D3AA274E84}" dt="2020-12-19T23:50:49.047" v="255" actId="478"/>
          <ac:spMkLst>
            <pc:docMk/>
            <pc:sldMk cId="1009846757" sldId="739"/>
            <ac:spMk id="16" creationId="{04722B62-6C3B-4441-978E-3D8DFF04CE98}"/>
          </ac:spMkLst>
        </pc:spChg>
        <pc:spChg chg="add del mod">
          <ac:chgData name="Anthony Stevens" userId="89b19072-5b25-4389-bd76-5f6b153ee19f" providerId="ADAL" clId="{2C1684EB-BCA8-423C-9A10-F9D3AA274E84}" dt="2020-12-21T00:55:41.447" v="1738" actId="478"/>
          <ac:spMkLst>
            <pc:docMk/>
            <pc:sldMk cId="1009846757" sldId="739"/>
            <ac:spMk id="21" creationId="{BA9743FA-4C84-41B1-8DA1-1CA1AF557AFB}"/>
          </ac:spMkLst>
        </pc:spChg>
        <pc:spChg chg="add del mod">
          <ac:chgData name="Anthony Stevens" userId="89b19072-5b25-4389-bd76-5f6b153ee19f" providerId="ADAL" clId="{2C1684EB-BCA8-423C-9A10-F9D3AA274E84}" dt="2020-12-21T00:59:45.904" v="1778" actId="478"/>
          <ac:spMkLst>
            <pc:docMk/>
            <pc:sldMk cId="1009846757" sldId="739"/>
            <ac:spMk id="23" creationId="{A299F37D-5C4A-45F0-A918-5570776022A4}"/>
          </ac:spMkLst>
        </pc:spChg>
        <pc:spChg chg="add del mod">
          <ac:chgData name="Anthony Stevens" userId="89b19072-5b25-4389-bd76-5f6b153ee19f" providerId="ADAL" clId="{2C1684EB-BCA8-423C-9A10-F9D3AA274E84}" dt="2020-12-19T23:58:10.289" v="329" actId="478"/>
          <ac:spMkLst>
            <pc:docMk/>
            <pc:sldMk cId="1009846757" sldId="739"/>
            <ac:spMk id="27" creationId="{0FD2EFCA-E318-4835-A992-5970E3C6B5F1}"/>
          </ac:spMkLst>
        </pc:spChg>
        <pc:spChg chg="add del mod">
          <ac:chgData name="Anthony Stevens" userId="89b19072-5b25-4389-bd76-5f6b153ee19f" providerId="ADAL" clId="{2C1684EB-BCA8-423C-9A10-F9D3AA274E84}" dt="2020-12-21T00:51:25.583" v="1725" actId="478"/>
          <ac:spMkLst>
            <pc:docMk/>
            <pc:sldMk cId="1009846757" sldId="739"/>
            <ac:spMk id="29" creationId="{A4F21B80-53C1-4730-A3E2-A0F6281FE49D}"/>
          </ac:spMkLst>
        </pc:spChg>
        <pc:spChg chg="add del mod">
          <ac:chgData name="Anthony Stevens" userId="89b19072-5b25-4389-bd76-5f6b153ee19f" providerId="ADAL" clId="{2C1684EB-BCA8-423C-9A10-F9D3AA274E84}" dt="2020-12-21T00:55:42.905" v="1740" actId="478"/>
          <ac:spMkLst>
            <pc:docMk/>
            <pc:sldMk cId="1009846757" sldId="739"/>
            <ac:spMk id="31" creationId="{4F8FEB52-67C1-4A6F-AE53-B73179A5A84B}"/>
          </ac:spMkLst>
        </pc:spChg>
        <pc:spChg chg="add del mod">
          <ac:chgData name="Anthony Stevens" userId="89b19072-5b25-4389-bd76-5f6b153ee19f" providerId="ADAL" clId="{2C1684EB-BCA8-423C-9A10-F9D3AA274E84}" dt="2020-12-20T00:00:03.297" v="395" actId="478"/>
          <ac:spMkLst>
            <pc:docMk/>
            <pc:sldMk cId="1009846757" sldId="739"/>
            <ac:spMk id="33" creationId="{07019A0B-9C8E-445C-8E72-D57A243EAD40}"/>
          </ac:spMkLst>
        </pc:spChg>
        <pc:spChg chg="add mod">
          <ac:chgData name="Anthony Stevens" userId="89b19072-5b25-4389-bd76-5f6b153ee19f" providerId="ADAL" clId="{2C1684EB-BCA8-423C-9A10-F9D3AA274E84}" dt="2020-12-21T03:56:49.626" v="2330" actId="20577"/>
          <ac:spMkLst>
            <pc:docMk/>
            <pc:sldMk cId="1009846757" sldId="739"/>
            <ac:spMk id="34" creationId="{042F51A7-1603-4C6C-B489-827F066A791A}"/>
          </ac:spMkLst>
        </pc:spChg>
        <pc:spChg chg="add mod">
          <ac:chgData name="Anthony Stevens" userId="89b19072-5b25-4389-bd76-5f6b153ee19f" providerId="ADAL" clId="{2C1684EB-BCA8-423C-9A10-F9D3AA274E84}" dt="2020-12-21T02:35:39.082" v="2034" actId="164"/>
          <ac:spMkLst>
            <pc:docMk/>
            <pc:sldMk cId="1009846757" sldId="739"/>
            <ac:spMk id="35" creationId="{28F5701B-22E9-45E2-964E-8092F9B8539F}"/>
          </ac:spMkLst>
        </pc:spChg>
        <pc:spChg chg="add mod">
          <ac:chgData name="Anthony Stevens" userId="89b19072-5b25-4389-bd76-5f6b153ee19f" providerId="ADAL" clId="{2C1684EB-BCA8-423C-9A10-F9D3AA274E84}" dt="2020-12-21T02:35:28.642" v="2032" actId="164"/>
          <ac:spMkLst>
            <pc:docMk/>
            <pc:sldMk cId="1009846757" sldId="739"/>
            <ac:spMk id="36" creationId="{C88E9A1C-EF08-4506-8CE0-3FB5D8989862}"/>
          </ac:spMkLst>
        </pc:spChg>
        <pc:spChg chg="add mod">
          <ac:chgData name="Anthony Stevens" userId="89b19072-5b25-4389-bd76-5f6b153ee19f" providerId="ADAL" clId="{2C1684EB-BCA8-423C-9A10-F9D3AA274E84}" dt="2020-12-21T03:53:08.556" v="2275" actId="14100"/>
          <ac:spMkLst>
            <pc:docMk/>
            <pc:sldMk cId="1009846757" sldId="739"/>
            <ac:spMk id="37" creationId="{70D894AC-ED8F-4C66-97FD-00D2E9A88C45}"/>
          </ac:spMkLst>
        </pc:spChg>
        <pc:spChg chg="add mod">
          <ac:chgData name="Anthony Stevens" userId="89b19072-5b25-4389-bd76-5f6b153ee19f" providerId="ADAL" clId="{2C1684EB-BCA8-423C-9A10-F9D3AA274E84}" dt="2020-12-21T02:35:34.154" v="2033" actId="164"/>
          <ac:spMkLst>
            <pc:docMk/>
            <pc:sldMk cId="1009846757" sldId="739"/>
            <ac:spMk id="38" creationId="{AF04F978-C78D-4D37-8945-902F9ED62AB5}"/>
          </ac:spMkLst>
        </pc:spChg>
        <pc:spChg chg="add del">
          <ac:chgData name="Anthony Stevens" userId="89b19072-5b25-4389-bd76-5f6b153ee19f" providerId="ADAL" clId="{2C1684EB-BCA8-423C-9A10-F9D3AA274E84}" dt="2020-12-21T02:36:33.230" v="2039" actId="22"/>
          <ac:spMkLst>
            <pc:docMk/>
            <pc:sldMk cId="1009846757" sldId="739"/>
            <ac:spMk id="58" creationId="{0C278481-9ADF-49C6-9284-953F63EA416A}"/>
          </ac:spMkLst>
        </pc:spChg>
        <pc:spChg chg="add del mod">
          <ac:chgData name="Anthony Stevens" userId="89b19072-5b25-4389-bd76-5f6b153ee19f" providerId="ADAL" clId="{2C1684EB-BCA8-423C-9A10-F9D3AA274E84}" dt="2020-12-21T02:37:30.971" v="2169" actId="478"/>
          <ac:spMkLst>
            <pc:docMk/>
            <pc:sldMk cId="1009846757" sldId="739"/>
            <ac:spMk id="59" creationId="{BDE5F139-F3D6-4E45-8357-5252CBB1F4E8}"/>
          </ac:spMkLst>
        </pc:spChg>
        <pc:spChg chg="add del mod">
          <ac:chgData name="Anthony Stevens" userId="89b19072-5b25-4389-bd76-5f6b153ee19f" providerId="ADAL" clId="{2C1684EB-BCA8-423C-9A10-F9D3AA274E84}" dt="2020-12-21T02:37:33.330" v="2170" actId="478"/>
          <ac:spMkLst>
            <pc:docMk/>
            <pc:sldMk cId="1009846757" sldId="739"/>
            <ac:spMk id="61" creationId="{7CFE63F7-211D-4677-A92A-2591D0C26AB8}"/>
          </ac:spMkLst>
        </pc:spChg>
        <pc:spChg chg="add mod">
          <ac:chgData name="Anthony Stevens" userId="89b19072-5b25-4389-bd76-5f6b153ee19f" providerId="ADAL" clId="{2C1684EB-BCA8-423C-9A10-F9D3AA274E84}" dt="2020-12-21T03:54:16.759" v="2291" actId="207"/>
          <ac:spMkLst>
            <pc:docMk/>
            <pc:sldMk cId="1009846757" sldId="739"/>
            <ac:spMk id="71" creationId="{5374E74C-92B1-4917-85D2-F4181D51A9A2}"/>
          </ac:spMkLst>
        </pc:spChg>
        <pc:grpChg chg="add mod">
          <ac:chgData name="Anthony Stevens" userId="89b19072-5b25-4389-bd76-5f6b153ee19f" providerId="ADAL" clId="{2C1684EB-BCA8-423C-9A10-F9D3AA274E84}" dt="2020-12-21T02:35:14.742" v="2030" actId="164"/>
          <ac:grpSpMkLst>
            <pc:docMk/>
            <pc:sldMk cId="1009846757" sldId="739"/>
            <ac:grpSpMk id="29" creationId="{4481C88B-3802-4EB6-B54F-59445FB6338D}"/>
          </ac:grpSpMkLst>
        </pc:grpChg>
        <pc:grpChg chg="add mod">
          <ac:chgData name="Anthony Stevens" userId="89b19072-5b25-4389-bd76-5f6b153ee19f" providerId="ADAL" clId="{2C1684EB-BCA8-423C-9A10-F9D3AA274E84}" dt="2020-12-21T03:53:45.404" v="2286" actId="1076"/>
          <ac:grpSpMkLst>
            <pc:docMk/>
            <pc:sldMk cId="1009846757" sldId="739"/>
            <ac:grpSpMk id="52" creationId="{AB31A4C1-F1BB-4A64-9FB9-EC2948B7E0BD}"/>
          </ac:grpSpMkLst>
        </pc:grpChg>
        <pc:grpChg chg="add mod">
          <ac:chgData name="Anthony Stevens" userId="89b19072-5b25-4389-bd76-5f6b153ee19f" providerId="ADAL" clId="{2C1684EB-BCA8-423C-9A10-F9D3AA274E84}" dt="2020-12-21T03:53:18.545" v="2277" actId="1076"/>
          <ac:grpSpMkLst>
            <pc:docMk/>
            <pc:sldMk cId="1009846757" sldId="739"/>
            <ac:grpSpMk id="53" creationId="{62BAC7E6-951E-4A1D-8A97-E7630442C89E}"/>
          </ac:grpSpMkLst>
        </pc:grpChg>
        <pc:grpChg chg="add mod">
          <ac:chgData name="Anthony Stevens" userId="89b19072-5b25-4389-bd76-5f6b153ee19f" providerId="ADAL" clId="{2C1684EB-BCA8-423C-9A10-F9D3AA274E84}" dt="2020-12-21T03:55:10.921" v="2303" actId="1076"/>
          <ac:grpSpMkLst>
            <pc:docMk/>
            <pc:sldMk cId="1009846757" sldId="739"/>
            <ac:grpSpMk id="54" creationId="{7EFB63DD-FC2F-45B8-918B-37DE28DBF819}"/>
          </ac:grpSpMkLst>
        </pc:grpChg>
        <pc:grpChg chg="add mod">
          <ac:chgData name="Anthony Stevens" userId="89b19072-5b25-4389-bd76-5f6b153ee19f" providerId="ADAL" clId="{2C1684EB-BCA8-423C-9A10-F9D3AA274E84}" dt="2020-12-21T02:35:34.154" v="2033" actId="164"/>
          <ac:grpSpMkLst>
            <pc:docMk/>
            <pc:sldMk cId="1009846757" sldId="739"/>
            <ac:grpSpMk id="55" creationId="{D599F08B-10A9-47F3-9DC9-719FD06E8631}"/>
          </ac:grpSpMkLst>
        </pc:grpChg>
        <pc:grpChg chg="add mod">
          <ac:chgData name="Anthony Stevens" userId="89b19072-5b25-4389-bd76-5f6b153ee19f" providerId="ADAL" clId="{2C1684EB-BCA8-423C-9A10-F9D3AA274E84}" dt="2020-12-21T02:35:39.082" v="2034" actId="164"/>
          <ac:grpSpMkLst>
            <pc:docMk/>
            <pc:sldMk cId="1009846757" sldId="739"/>
            <ac:grpSpMk id="56" creationId="{25D6205C-9E67-4417-B6F0-337ADB9B39E6}"/>
          </ac:grpSpMkLst>
        </pc:grpChg>
        <pc:graphicFrameChg chg="add mod modGraphic">
          <ac:chgData name="Anthony Stevens" userId="89b19072-5b25-4389-bd76-5f6b153ee19f" providerId="ADAL" clId="{2C1684EB-BCA8-423C-9A10-F9D3AA274E84}" dt="2020-12-21T03:59:05.562" v="2338" actId="403"/>
          <ac:graphicFrameMkLst>
            <pc:docMk/>
            <pc:sldMk cId="1009846757" sldId="739"/>
            <ac:graphicFrameMk id="3" creationId="{B042F135-525D-4538-8FB0-3A002805FB2F}"/>
          </ac:graphicFrameMkLst>
        </pc:graphicFrameChg>
        <pc:picChg chg="del">
          <ac:chgData name="Anthony Stevens" userId="89b19072-5b25-4389-bd76-5f6b153ee19f" providerId="ADAL" clId="{2C1684EB-BCA8-423C-9A10-F9D3AA274E84}" dt="2020-12-21T00:51:06.816" v="1718" actId="478"/>
          <ac:picMkLst>
            <pc:docMk/>
            <pc:sldMk cId="1009846757" sldId="739"/>
            <ac:picMk id="4" creationId="{65E5425D-2B38-4A42-815F-ACA178EBB4B0}"/>
          </ac:picMkLst>
        </pc:picChg>
        <pc:picChg chg="del">
          <ac:chgData name="Anthony Stevens" userId="89b19072-5b25-4389-bd76-5f6b153ee19f" providerId="ADAL" clId="{2C1684EB-BCA8-423C-9A10-F9D3AA274E84}" dt="2020-12-19T23:01:31.598" v="102" actId="478"/>
          <ac:picMkLst>
            <pc:docMk/>
            <pc:sldMk cId="1009846757" sldId="739"/>
            <ac:picMk id="6" creationId="{917AE21D-4021-4883-AA6D-3B167A6115E0}"/>
          </ac:picMkLst>
        </pc:picChg>
        <pc:picChg chg="add del mod">
          <ac:chgData name="Anthony Stevens" userId="89b19072-5b25-4389-bd76-5f6b153ee19f" providerId="ADAL" clId="{2C1684EB-BCA8-423C-9A10-F9D3AA274E84}" dt="2020-12-21T03:50:39.233" v="2199" actId="14100"/>
          <ac:picMkLst>
            <pc:docMk/>
            <pc:sldMk cId="1009846757" sldId="739"/>
            <ac:picMk id="8" creationId="{B336212E-27E1-44C3-862F-5A04591164D4}"/>
          </ac:picMkLst>
        </pc:picChg>
        <pc:picChg chg="mod">
          <ac:chgData name="Anthony Stevens" userId="89b19072-5b25-4389-bd76-5f6b153ee19f" providerId="ADAL" clId="{2C1684EB-BCA8-423C-9A10-F9D3AA274E84}" dt="2020-12-21T02:41:20.936" v="2179" actId="14100"/>
          <ac:picMkLst>
            <pc:docMk/>
            <pc:sldMk cId="1009846757" sldId="739"/>
            <ac:picMk id="10" creationId="{515AD9D8-E7D4-4F3C-BAB0-4E9EB711222D}"/>
          </ac:picMkLst>
        </pc:picChg>
        <pc:picChg chg="mod">
          <ac:chgData name="Anthony Stevens" userId="89b19072-5b25-4389-bd76-5f6b153ee19f" providerId="ADAL" clId="{2C1684EB-BCA8-423C-9A10-F9D3AA274E84}" dt="2020-12-21T02:35:28.642" v="2032" actId="164"/>
          <ac:picMkLst>
            <pc:docMk/>
            <pc:sldMk cId="1009846757" sldId="739"/>
            <ac:picMk id="12" creationId="{E41D7123-FFA9-4BDD-9F2D-18ED92326F29}"/>
          </ac:picMkLst>
        </pc:picChg>
        <pc:picChg chg="mod">
          <ac:chgData name="Anthony Stevens" userId="89b19072-5b25-4389-bd76-5f6b153ee19f" providerId="ADAL" clId="{2C1684EB-BCA8-423C-9A10-F9D3AA274E84}" dt="2020-12-21T02:35:28.642" v="2032" actId="164"/>
          <ac:picMkLst>
            <pc:docMk/>
            <pc:sldMk cId="1009846757" sldId="739"/>
            <ac:picMk id="14" creationId="{5A2A4F83-30DF-4127-802C-BAA82148033C}"/>
          </ac:picMkLst>
        </pc:picChg>
        <pc:picChg chg="del">
          <ac:chgData name="Anthony Stevens" userId="89b19072-5b25-4389-bd76-5f6b153ee19f" providerId="ADAL" clId="{2C1684EB-BCA8-423C-9A10-F9D3AA274E84}" dt="2020-12-19T23:01:31.598" v="102" actId="478"/>
          <ac:picMkLst>
            <pc:docMk/>
            <pc:sldMk cId="1009846757" sldId="739"/>
            <ac:picMk id="18" creationId="{389FDBBE-134B-440C-894E-1C3A84B0BE34}"/>
          </ac:picMkLst>
        </pc:picChg>
        <pc:picChg chg="mod">
          <ac:chgData name="Anthony Stevens" userId="89b19072-5b25-4389-bd76-5f6b153ee19f" providerId="ADAL" clId="{2C1684EB-BCA8-423C-9A10-F9D3AA274E84}" dt="2020-12-21T02:35:34.154" v="2033" actId="164"/>
          <ac:picMkLst>
            <pc:docMk/>
            <pc:sldMk cId="1009846757" sldId="739"/>
            <ac:picMk id="20" creationId="{A4155A93-0AE7-41A3-B6F5-E4DBC7631AD9}"/>
          </ac:picMkLst>
        </pc:picChg>
        <pc:picChg chg="del">
          <ac:chgData name="Anthony Stevens" userId="89b19072-5b25-4389-bd76-5f6b153ee19f" providerId="ADAL" clId="{2C1684EB-BCA8-423C-9A10-F9D3AA274E84}" dt="2020-12-19T23:01:31.598" v="102" actId="478"/>
          <ac:picMkLst>
            <pc:docMk/>
            <pc:sldMk cId="1009846757" sldId="739"/>
            <ac:picMk id="20" creationId="{CCC8C140-7995-4BAF-8E9C-50A8245275E3}"/>
          </ac:picMkLst>
        </pc:picChg>
        <pc:picChg chg="del">
          <ac:chgData name="Anthony Stevens" userId="89b19072-5b25-4389-bd76-5f6b153ee19f" providerId="ADAL" clId="{2C1684EB-BCA8-423C-9A10-F9D3AA274E84}" dt="2020-12-19T23:01:31.598" v="102" actId="478"/>
          <ac:picMkLst>
            <pc:docMk/>
            <pc:sldMk cId="1009846757" sldId="739"/>
            <ac:picMk id="22" creationId="{4E81EC1A-1F65-4A1B-917E-293267F4DEE5}"/>
          </ac:picMkLst>
        </pc:picChg>
        <pc:picChg chg="mod">
          <ac:chgData name="Anthony Stevens" userId="89b19072-5b25-4389-bd76-5f6b153ee19f" providerId="ADAL" clId="{2C1684EB-BCA8-423C-9A10-F9D3AA274E84}" dt="2020-12-21T03:56:06.058" v="2305" actId="1076"/>
          <ac:picMkLst>
            <pc:docMk/>
            <pc:sldMk cId="1009846757" sldId="739"/>
            <ac:picMk id="24" creationId="{6A04F4E3-EF81-499E-8D7D-A5D1171A6E4D}"/>
          </ac:picMkLst>
        </pc:picChg>
        <pc:picChg chg="del">
          <ac:chgData name="Anthony Stevens" userId="89b19072-5b25-4389-bd76-5f6b153ee19f" providerId="ADAL" clId="{2C1684EB-BCA8-423C-9A10-F9D3AA274E84}" dt="2020-12-19T23:01:31.598" v="102" actId="478"/>
          <ac:picMkLst>
            <pc:docMk/>
            <pc:sldMk cId="1009846757" sldId="739"/>
            <ac:picMk id="26" creationId="{707277D2-BF1A-4A0C-A064-0552C8EABA2D}"/>
          </ac:picMkLst>
        </pc:picChg>
        <pc:picChg chg="del">
          <ac:chgData name="Anthony Stevens" userId="89b19072-5b25-4389-bd76-5f6b153ee19f" providerId="ADAL" clId="{2C1684EB-BCA8-423C-9A10-F9D3AA274E84}" dt="2020-12-19T23:01:31.598" v="102" actId="478"/>
          <ac:picMkLst>
            <pc:docMk/>
            <pc:sldMk cId="1009846757" sldId="739"/>
            <ac:picMk id="28" creationId="{5D6A77F5-4805-4734-A7CC-1526CC1C8F34}"/>
          </ac:picMkLst>
        </pc:picChg>
        <pc:picChg chg="del">
          <ac:chgData name="Anthony Stevens" userId="89b19072-5b25-4389-bd76-5f6b153ee19f" providerId="ADAL" clId="{2C1684EB-BCA8-423C-9A10-F9D3AA274E84}" dt="2020-12-19T23:01:31.598" v="102" actId="478"/>
          <ac:picMkLst>
            <pc:docMk/>
            <pc:sldMk cId="1009846757" sldId="739"/>
            <ac:picMk id="30" creationId="{C6A10E14-C86C-4FAD-B6E0-7D614D7C8BE8}"/>
          </ac:picMkLst>
        </pc:picChg>
        <pc:picChg chg="del">
          <ac:chgData name="Anthony Stevens" userId="89b19072-5b25-4389-bd76-5f6b153ee19f" providerId="ADAL" clId="{2C1684EB-BCA8-423C-9A10-F9D3AA274E84}" dt="2020-12-19T23:01:31.598" v="102" actId="478"/>
          <ac:picMkLst>
            <pc:docMk/>
            <pc:sldMk cId="1009846757" sldId="739"/>
            <ac:picMk id="32" creationId="{C96F4124-A071-4780-9A5C-3AE764B25B55}"/>
          </ac:picMkLst>
        </pc:picChg>
        <pc:picChg chg="add mod">
          <ac:chgData name="Anthony Stevens" userId="89b19072-5b25-4389-bd76-5f6b153ee19f" providerId="ADAL" clId="{2C1684EB-BCA8-423C-9A10-F9D3AA274E84}" dt="2020-12-21T03:57:55.417" v="2337" actId="1076"/>
          <ac:picMkLst>
            <pc:docMk/>
            <pc:sldMk cId="1009846757" sldId="739"/>
            <ac:picMk id="73" creationId="{92710921-140E-4F38-890C-3A867648079F}"/>
          </ac:picMkLst>
        </pc:picChg>
        <pc:cxnChg chg="add mod">
          <ac:chgData name="Anthony Stevens" userId="89b19072-5b25-4389-bd76-5f6b153ee19f" providerId="ADAL" clId="{2C1684EB-BCA8-423C-9A10-F9D3AA274E84}" dt="2020-12-21T02:35:28.642" v="2032" actId="164"/>
          <ac:cxnSpMkLst>
            <pc:docMk/>
            <pc:sldMk cId="1009846757" sldId="739"/>
            <ac:cxnSpMk id="4" creationId="{EB75FF4E-B3AA-4247-81F6-263E59712C53}"/>
          </ac:cxnSpMkLst>
        </pc:cxnChg>
        <pc:cxnChg chg="add mod">
          <ac:chgData name="Anthony Stevens" userId="89b19072-5b25-4389-bd76-5f6b153ee19f" providerId="ADAL" clId="{2C1684EB-BCA8-423C-9A10-F9D3AA274E84}" dt="2020-12-21T03:53:12.217" v="2276" actId="14100"/>
          <ac:cxnSpMkLst>
            <pc:docMk/>
            <pc:sldMk cId="1009846757" sldId="739"/>
            <ac:cxnSpMk id="21" creationId="{F92E5A45-E359-45F5-BB1A-D2909360E397}"/>
          </ac:cxnSpMkLst>
        </pc:cxnChg>
        <pc:cxnChg chg="add mod">
          <ac:chgData name="Anthony Stevens" userId="89b19072-5b25-4389-bd76-5f6b153ee19f" providerId="ADAL" clId="{2C1684EB-BCA8-423C-9A10-F9D3AA274E84}" dt="2020-12-21T02:35:34.154" v="2033" actId="164"/>
          <ac:cxnSpMkLst>
            <pc:docMk/>
            <pc:sldMk cId="1009846757" sldId="739"/>
            <ac:cxnSpMk id="22" creationId="{04DDA5DB-7B00-49AF-BFC5-3E45B72C95FD}"/>
          </ac:cxnSpMkLst>
        </pc:cxnChg>
        <pc:cxnChg chg="add mod">
          <ac:chgData name="Anthony Stevens" userId="89b19072-5b25-4389-bd76-5f6b153ee19f" providerId="ADAL" clId="{2C1684EB-BCA8-423C-9A10-F9D3AA274E84}" dt="2020-12-21T02:35:39.082" v="2034" actId="164"/>
          <ac:cxnSpMkLst>
            <pc:docMk/>
            <pc:sldMk cId="1009846757" sldId="739"/>
            <ac:cxnSpMk id="26" creationId="{C3DD8BF3-A215-4E6E-A754-3CBFBC4B6AB2}"/>
          </ac:cxnSpMkLst>
        </pc:cxnChg>
        <pc:cxnChg chg="add mod">
          <ac:chgData name="Anthony Stevens" userId="89b19072-5b25-4389-bd76-5f6b153ee19f" providerId="ADAL" clId="{2C1684EB-BCA8-423C-9A10-F9D3AA274E84}" dt="2020-12-21T03:53:27.978" v="2280" actId="14100"/>
          <ac:cxnSpMkLst>
            <pc:docMk/>
            <pc:sldMk cId="1009846757" sldId="739"/>
            <ac:cxnSpMk id="28" creationId="{FF8FD39F-7226-471F-832C-F6F09AA45EE6}"/>
          </ac:cxnSpMkLst>
        </pc:cxnChg>
        <pc:cxnChg chg="add mod">
          <ac:chgData name="Anthony Stevens" userId="89b19072-5b25-4389-bd76-5f6b153ee19f" providerId="ADAL" clId="{2C1684EB-BCA8-423C-9A10-F9D3AA274E84}" dt="2020-12-21T03:53:36.425" v="2282" actId="14100"/>
          <ac:cxnSpMkLst>
            <pc:docMk/>
            <pc:sldMk cId="1009846757" sldId="739"/>
            <ac:cxnSpMk id="31" creationId="{02BFFEE7-55C6-49F1-B224-4541B5BD4D52}"/>
          </ac:cxnSpMkLst>
        </pc:cxnChg>
        <pc:cxnChg chg="add mod">
          <ac:chgData name="Anthony Stevens" userId="89b19072-5b25-4389-bd76-5f6b153ee19f" providerId="ADAL" clId="{2C1684EB-BCA8-423C-9A10-F9D3AA274E84}" dt="2020-12-21T03:53:21.201" v="2278" actId="14100"/>
          <ac:cxnSpMkLst>
            <pc:docMk/>
            <pc:sldMk cId="1009846757" sldId="739"/>
            <ac:cxnSpMk id="39" creationId="{67A22D44-684A-4E22-B43A-A4E5231D8D98}"/>
          </ac:cxnSpMkLst>
        </pc:cxnChg>
        <pc:cxnChg chg="add mod">
          <ac:chgData name="Anthony Stevens" userId="89b19072-5b25-4389-bd76-5f6b153ee19f" providerId="ADAL" clId="{2C1684EB-BCA8-423C-9A10-F9D3AA274E84}" dt="2020-12-21T03:55:13.529" v="2304" actId="14100"/>
          <ac:cxnSpMkLst>
            <pc:docMk/>
            <pc:sldMk cId="1009846757" sldId="739"/>
            <ac:cxnSpMk id="42" creationId="{759FC233-B1E4-4A25-93B7-76F48AF0C7A6}"/>
          </ac:cxnSpMkLst>
        </pc:cxnChg>
        <pc:cxnChg chg="add mod">
          <ac:chgData name="Anthony Stevens" userId="89b19072-5b25-4389-bd76-5f6b153ee19f" providerId="ADAL" clId="{2C1684EB-BCA8-423C-9A10-F9D3AA274E84}" dt="2020-12-21T02:35:34.154" v="2033" actId="164"/>
          <ac:cxnSpMkLst>
            <pc:docMk/>
            <pc:sldMk cId="1009846757" sldId="739"/>
            <ac:cxnSpMk id="45" creationId="{FC87E3BC-3274-40FE-901A-613A8CA883B4}"/>
          </ac:cxnSpMkLst>
        </pc:cxnChg>
        <pc:cxnChg chg="add mod">
          <ac:chgData name="Anthony Stevens" userId="89b19072-5b25-4389-bd76-5f6b153ee19f" providerId="ADAL" clId="{2C1684EB-BCA8-423C-9A10-F9D3AA274E84}" dt="2020-12-21T03:56:26.269" v="2328" actId="1036"/>
          <ac:cxnSpMkLst>
            <pc:docMk/>
            <pc:sldMk cId="1009846757" sldId="739"/>
            <ac:cxnSpMk id="49" creationId="{8CF6766A-2914-454E-81BB-777345180344}"/>
          </ac:cxnSpMkLst>
        </pc:cxnChg>
      </pc:sldChg>
    </pc:docChg>
  </pc:docChgLst>
  <pc:docChgLst>
    <pc:chgData name="Anthony Stevens" userId="89b19072-5b25-4389-bd76-5f6b153ee19f" providerId="ADAL" clId="{F50776FE-3654-4A99-9DFA-5A7636DC18B3}"/>
    <pc:docChg chg="custSel addSld delSld modSld sldOrd modSection">
      <pc:chgData name="Anthony Stevens" userId="89b19072-5b25-4389-bd76-5f6b153ee19f" providerId="ADAL" clId="{F50776FE-3654-4A99-9DFA-5A7636DC18B3}" dt="2021-02-25T20:57:19.433" v="22" actId="14100"/>
      <pc:docMkLst>
        <pc:docMk/>
      </pc:docMkLst>
      <pc:sldChg chg="del">
        <pc:chgData name="Anthony Stevens" userId="89b19072-5b25-4389-bd76-5f6b153ee19f" providerId="ADAL" clId="{F50776FE-3654-4A99-9DFA-5A7636DC18B3}" dt="2021-02-25T03:46:49.653" v="2" actId="47"/>
        <pc:sldMkLst>
          <pc:docMk/>
          <pc:sldMk cId="3624298048" sldId="589"/>
        </pc:sldMkLst>
      </pc:sldChg>
      <pc:sldChg chg="del">
        <pc:chgData name="Anthony Stevens" userId="89b19072-5b25-4389-bd76-5f6b153ee19f" providerId="ADAL" clId="{F50776FE-3654-4A99-9DFA-5A7636DC18B3}" dt="2021-02-25T03:47:06.368" v="7" actId="47"/>
        <pc:sldMkLst>
          <pc:docMk/>
          <pc:sldMk cId="611738587" sldId="677"/>
        </pc:sldMkLst>
      </pc:sldChg>
      <pc:sldChg chg="del">
        <pc:chgData name="Anthony Stevens" userId="89b19072-5b25-4389-bd76-5f6b153ee19f" providerId="ADAL" clId="{F50776FE-3654-4A99-9DFA-5A7636DC18B3}" dt="2021-02-25T03:47:06.368" v="7" actId="47"/>
        <pc:sldMkLst>
          <pc:docMk/>
          <pc:sldMk cId="3628455930" sldId="694"/>
        </pc:sldMkLst>
      </pc:sldChg>
      <pc:sldChg chg="addSp delSp modSp mod">
        <pc:chgData name="Anthony Stevens" userId="89b19072-5b25-4389-bd76-5f6b153ee19f" providerId="ADAL" clId="{F50776FE-3654-4A99-9DFA-5A7636DC18B3}" dt="2021-02-25T20:57:19.433" v="22" actId="14100"/>
        <pc:sldMkLst>
          <pc:docMk/>
          <pc:sldMk cId="4178196982" sldId="701"/>
        </pc:sldMkLst>
        <pc:spChg chg="mod">
          <ac:chgData name="Anthony Stevens" userId="89b19072-5b25-4389-bd76-5f6b153ee19f" providerId="ADAL" clId="{F50776FE-3654-4A99-9DFA-5A7636DC18B3}" dt="2021-02-25T20:57:17.204" v="21" actId="14100"/>
          <ac:spMkLst>
            <pc:docMk/>
            <pc:sldMk cId="4178196982" sldId="701"/>
            <ac:spMk id="5" creationId="{C1ED6CC4-69DF-4DA4-9994-3E88D8084A39}"/>
          </ac:spMkLst>
        </pc:spChg>
        <pc:picChg chg="add mod">
          <ac:chgData name="Anthony Stevens" userId="89b19072-5b25-4389-bd76-5f6b153ee19f" providerId="ADAL" clId="{F50776FE-3654-4A99-9DFA-5A7636DC18B3}" dt="2021-02-25T20:57:19.433" v="22" actId="14100"/>
          <ac:picMkLst>
            <pc:docMk/>
            <pc:sldMk cId="4178196982" sldId="701"/>
            <ac:picMk id="4" creationId="{E2805B01-0849-4EDE-B475-7DCB6ED62F55}"/>
          </ac:picMkLst>
        </pc:picChg>
        <pc:picChg chg="del">
          <ac:chgData name="Anthony Stevens" userId="89b19072-5b25-4389-bd76-5f6b153ee19f" providerId="ADAL" clId="{F50776FE-3654-4A99-9DFA-5A7636DC18B3}" dt="2021-02-25T20:56:03.218" v="11" actId="478"/>
          <ac:picMkLst>
            <pc:docMk/>
            <pc:sldMk cId="4178196982" sldId="701"/>
            <ac:picMk id="6" creationId="{B78D19F5-DFA0-4BA6-97B1-9992BAE799F9}"/>
          </ac:picMkLst>
        </pc:picChg>
      </pc:sldChg>
      <pc:sldChg chg="del">
        <pc:chgData name="Anthony Stevens" userId="89b19072-5b25-4389-bd76-5f6b153ee19f" providerId="ADAL" clId="{F50776FE-3654-4A99-9DFA-5A7636DC18B3}" dt="2021-02-25T03:47:06.368" v="7" actId="47"/>
        <pc:sldMkLst>
          <pc:docMk/>
          <pc:sldMk cId="500903360" sldId="702"/>
        </pc:sldMkLst>
      </pc:sldChg>
      <pc:sldChg chg="del">
        <pc:chgData name="Anthony Stevens" userId="89b19072-5b25-4389-bd76-5f6b153ee19f" providerId="ADAL" clId="{F50776FE-3654-4A99-9DFA-5A7636DC18B3}" dt="2021-02-25T03:47:06.368" v="7" actId="47"/>
        <pc:sldMkLst>
          <pc:docMk/>
          <pc:sldMk cId="48214481" sldId="705"/>
        </pc:sldMkLst>
      </pc:sldChg>
      <pc:sldChg chg="ord">
        <pc:chgData name="Anthony Stevens" userId="89b19072-5b25-4389-bd76-5f6b153ee19f" providerId="ADAL" clId="{F50776FE-3654-4A99-9DFA-5A7636DC18B3}" dt="2021-02-25T03:47:02.085" v="6"/>
        <pc:sldMkLst>
          <pc:docMk/>
          <pc:sldMk cId="1985844807" sldId="708"/>
        </pc:sldMkLst>
      </pc:sldChg>
      <pc:sldChg chg="add">
        <pc:chgData name="Anthony Stevens" userId="89b19072-5b25-4389-bd76-5f6b153ee19f" providerId="ADAL" clId="{F50776FE-3654-4A99-9DFA-5A7636DC18B3}" dt="2021-02-25T03:46:38.989" v="0"/>
        <pc:sldMkLst>
          <pc:docMk/>
          <pc:sldMk cId="1197702333" sldId="731"/>
        </pc:sldMkLst>
      </pc:sldChg>
      <pc:sldChg chg="del">
        <pc:chgData name="Anthony Stevens" userId="89b19072-5b25-4389-bd76-5f6b153ee19f" providerId="ADAL" clId="{F50776FE-3654-4A99-9DFA-5A7636DC18B3}" dt="2021-02-25T03:46:40.566" v="1" actId="47"/>
        <pc:sldMkLst>
          <pc:docMk/>
          <pc:sldMk cId="605432683" sldId="736"/>
        </pc:sldMkLst>
      </pc:sldChg>
      <pc:sldChg chg="del">
        <pc:chgData name="Anthony Stevens" userId="89b19072-5b25-4389-bd76-5f6b153ee19f" providerId="ADAL" clId="{F50776FE-3654-4A99-9DFA-5A7636DC18B3}" dt="2021-02-25T03:47:06.368" v="7" actId="47"/>
        <pc:sldMkLst>
          <pc:docMk/>
          <pc:sldMk cId="3849467554" sldId="737"/>
        </pc:sldMkLst>
      </pc:sldChg>
      <pc:sldChg chg="del">
        <pc:chgData name="Anthony Stevens" userId="89b19072-5b25-4389-bd76-5f6b153ee19f" providerId="ADAL" clId="{F50776FE-3654-4A99-9DFA-5A7636DC18B3}" dt="2021-02-25T03:47:06.368" v="7" actId="47"/>
        <pc:sldMkLst>
          <pc:docMk/>
          <pc:sldMk cId="2723002003" sldId="738"/>
        </pc:sldMkLst>
      </pc:sldChg>
      <pc:sldChg chg="ord">
        <pc:chgData name="Anthony Stevens" userId="89b19072-5b25-4389-bd76-5f6b153ee19f" providerId="ADAL" clId="{F50776FE-3654-4A99-9DFA-5A7636DC18B3}" dt="2021-02-25T03:47:00.188" v="4"/>
        <pc:sldMkLst>
          <pc:docMk/>
          <pc:sldMk cId="1009846757" sldId="739"/>
        </pc:sldMkLst>
      </pc:sldChg>
      <pc:sldChg chg="add ord">
        <pc:chgData name="Anthony Stevens" userId="89b19072-5b25-4389-bd76-5f6b153ee19f" providerId="ADAL" clId="{F50776FE-3654-4A99-9DFA-5A7636DC18B3}" dt="2021-02-25T04:07:21.772" v="10"/>
        <pc:sldMkLst>
          <pc:docMk/>
          <pc:sldMk cId="4014818116" sldId="1036"/>
        </pc:sldMkLst>
      </pc:sldChg>
    </pc:docChg>
  </pc:docChgLst>
  <pc:docChgLst>
    <pc:chgData name="Anthony Stevens" userId="89b19072-5b25-4389-bd76-5f6b153ee19f" providerId="ADAL" clId="{F481828E-1695-4786-AB84-6FC69447BECC}"/>
    <pc:docChg chg="undo custSel modSld">
      <pc:chgData name="Anthony Stevens" userId="89b19072-5b25-4389-bd76-5f6b153ee19f" providerId="ADAL" clId="{F481828E-1695-4786-AB84-6FC69447BECC}" dt="2020-12-23T06:08:55.638" v="5" actId="207"/>
      <pc:docMkLst>
        <pc:docMk/>
      </pc:docMkLst>
      <pc:sldChg chg="modSp mod">
        <pc:chgData name="Anthony Stevens" userId="89b19072-5b25-4389-bd76-5f6b153ee19f" providerId="ADAL" clId="{F481828E-1695-4786-AB84-6FC69447BECC}" dt="2020-12-23T06:08:55.638" v="5" actId="207"/>
        <pc:sldMkLst>
          <pc:docMk/>
          <pc:sldMk cId="3362970729" sldId="348"/>
        </pc:sldMkLst>
        <pc:graphicFrameChg chg="modGraphic">
          <ac:chgData name="Anthony Stevens" userId="89b19072-5b25-4389-bd76-5f6b153ee19f" providerId="ADAL" clId="{F481828E-1695-4786-AB84-6FC69447BECC}" dt="2020-12-23T06:08:55.638" v="5" actId="207"/>
          <ac:graphicFrameMkLst>
            <pc:docMk/>
            <pc:sldMk cId="3362970729" sldId="348"/>
            <ac:graphicFrameMk id="3" creationId="{BADB4853-C90B-47BF-8EC9-639E181F52B7}"/>
          </ac:graphicFrameMkLst>
        </pc:graphicFrameChg>
      </pc:sldChg>
    </pc:docChg>
  </pc:docChgLst>
  <pc:docChgLst>
    <pc:chgData name="Andrew" userId="b5c8798c-b2f8-40ed-9608-8f83dc13672d" providerId="ADAL" clId="{3D2CB4D7-A810-420A-AE66-900F3A23EAE0}"/>
    <pc:docChg chg="modSld sldOrd">
      <pc:chgData name="Andrew" userId="b5c8798c-b2f8-40ed-9608-8f83dc13672d" providerId="ADAL" clId="{3D2CB4D7-A810-420A-AE66-900F3A23EAE0}" dt="2021-01-08T03:21:52.111" v="1"/>
      <pc:docMkLst>
        <pc:docMk/>
      </pc:docMkLst>
      <pc:sldChg chg="ord">
        <pc:chgData name="Andrew" userId="b5c8798c-b2f8-40ed-9608-8f83dc13672d" providerId="ADAL" clId="{3D2CB4D7-A810-420A-AE66-900F3A23EAE0}" dt="2021-01-08T03:21:52.111" v="1"/>
        <pc:sldMkLst>
          <pc:docMk/>
          <pc:sldMk cId="3624298048" sldId="589"/>
        </pc:sldMkLst>
      </pc:sldChg>
    </pc:docChg>
  </pc:docChgLst>
  <pc:docChgLst>
    <pc:chgData name="Andrew" userId="b5c8798c-b2f8-40ed-9608-8f83dc13672d" providerId="ADAL" clId="{BA00353D-D2C4-4F10-A6BA-1769715574D4}"/>
    <pc:docChg chg="modSld sldOrd">
      <pc:chgData name="Andrew" userId="b5c8798c-b2f8-40ed-9608-8f83dc13672d" providerId="ADAL" clId="{BA00353D-D2C4-4F10-A6BA-1769715574D4}" dt="2021-03-05T02:54:50.917" v="1"/>
      <pc:docMkLst>
        <pc:docMk/>
      </pc:docMkLst>
      <pc:sldChg chg="ord">
        <pc:chgData name="Andrew" userId="b5c8798c-b2f8-40ed-9608-8f83dc13672d" providerId="ADAL" clId="{BA00353D-D2C4-4F10-A6BA-1769715574D4}" dt="2021-03-05T02:54:50.917" v="1"/>
        <pc:sldMkLst>
          <pc:docMk/>
          <pc:sldMk cId="3362970729" sldId="348"/>
        </pc:sldMkLst>
      </pc:sldChg>
    </pc:docChg>
  </pc:docChgLst>
  <pc:docChgLst>
    <pc:chgData name="Diya Abraham" userId="eefa879d-a39d-45a3-8fd7-59e6e9d0bcde" providerId="ADAL" clId="{75C91200-1433-4643-9786-97B4232092F6}"/>
    <pc:docChg chg="undo custSel addSld modSld">
      <pc:chgData name="Diya Abraham" userId="eefa879d-a39d-45a3-8fd7-59e6e9d0bcde" providerId="ADAL" clId="{75C91200-1433-4643-9786-97B4232092F6}" dt="2020-12-21T07:14:42.073" v="4" actId="14100"/>
      <pc:docMkLst>
        <pc:docMk/>
      </pc:docMkLst>
      <pc:sldChg chg="modSp add mod">
        <pc:chgData name="Diya Abraham" userId="eefa879d-a39d-45a3-8fd7-59e6e9d0bcde" providerId="ADAL" clId="{75C91200-1433-4643-9786-97B4232092F6}" dt="2020-12-21T07:14:42.073" v="4" actId="14100"/>
        <pc:sldMkLst>
          <pc:docMk/>
          <pc:sldMk cId="3849467554" sldId="737"/>
        </pc:sldMkLst>
        <pc:picChg chg="mod">
          <ac:chgData name="Diya Abraham" userId="eefa879d-a39d-45a3-8fd7-59e6e9d0bcde" providerId="ADAL" clId="{75C91200-1433-4643-9786-97B4232092F6}" dt="2020-12-21T07:14:42.073" v="4" actId="14100"/>
          <ac:picMkLst>
            <pc:docMk/>
            <pc:sldMk cId="3849467554" sldId="737"/>
            <ac:picMk id="14" creationId="{C4D9924C-7010-40BF-A72F-E7646A785D9B}"/>
          </ac:picMkLst>
        </pc:picChg>
      </pc:sldChg>
      <pc:sldChg chg="modSp add mod">
        <pc:chgData name="Diya Abraham" userId="eefa879d-a39d-45a3-8fd7-59e6e9d0bcde" providerId="ADAL" clId="{75C91200-1433-4643-9786-97B4232092F6}" dt="2020-12-21T07:13:45.274" v="2" actId="404"/>
        <pc:sldMkLst>
          <pc:docMk/>
          <pc:sldMk cId="2723002003" sldId="738"/>
        </pc:sldMkLst>
        <pc:spChg chg="mod">
          <ac:chgData name="Diya Abraham" userId="eefa879d-a39d-45a3-8fd7-59e6e9d0bcde" providerId="ADAL" clId="{75C91200-1433-4643-9786-97B4232092F6}" dt="2020-12-21T07:13:45.274" v="2" actId="404"/>
          <ac:spMkLst>
            <pc:docMk/>
            <pc:sldMk cId="2723002003" sldId="738"/>
            <ac:spMk id="2" creationId="{F190B872-CBDB-4327-98C9-876A64C4592E}"/>
          </ac:spMkLst>
        </pc:spChg>
      </pc:sldChg>
    </pc:docChg>
  </pc:docChgLst>
  <pc:docChgLst>
    <pc:chgData name="Anthony Stevens" userId="89b19072-5b25-4389-bd76-5f6b153ee19f" providerId="ADAL" clId="{02624E3D-C184-49B6-8706-CD3B202D77BB}"/>
    <pc:docChg chg="modSld">
      <pc:chgData name="Anthony Stevens" userId="89b19072-5b25-4389-bd76-5f6b153ee19f" providerId="ADAL" clId="{02624E3D-C184-49B6-8706-CD3B202D77BB}" dt="2021-05-19T02:03:47.540" v="0" actId="729"/>
      <pc:docMkLst>
        <pc:docMk/>
      </pc:docMkLst>
      <pc:sldChg chg="mod modShow">
        <pc:chgData name="Anthony Stevens" userId="89b19072-5b25-4389-bd76-5f6b153ee19f" providerId="ADAL" clId="{02624E3D-C184-49B6-8706-CD3B202D77BB}" dt="2021-05-19T02:03:47.540" v="0" actId="729"/>
        <pc:sldMkLst>
          <pc:docMk/>
          <pc:sldMk cId="2773821697" sldId="281"/>
        </pc:sldMkLst>
      </pc:sldChg>
    </pc:docChg>
  </pc:docChgLst>
  <pc:docChgLst>
    <pc:chgData name="Anthony Stevens" userId="89b19072-5b25-4389-bd76-5f6b153ee19f" providerId="ADAL" clId="{891B6C68-8F88-4AE2-8B70-AF42332A8C53}"/>
    <pc:docChg chg="custSel addSld modSld sldOrd">
      <pc:chgData name="Anthony Stevens" userId="89b19072-5b25-4389-bd76-5f6b153ee19f" providerId="ADAL" clId="{891B6C68-8F88-4AE2-8B70-AF42332A8C53}" dt="2021-05-18T06:10:25.708" v="225"/>
      <pc:docMkLst>
        <pc:docMk/>
      </pc:docMkLst>
      <pc:sldChg chg="ord">
        <pc:chgData name="Anthony Stevens" userId="89b19072-5b25-4389-bd76-5f6b153ee19f" providerId="ADAL" clId="{891B6C68-8F88-4AE2-8B70-AF42332A8C53}" dt="2021-05-18T02:52:17.152" v="5"/>
        <pc:sldMkLst>
          <pc:docMk/>
          <pc:sldMk cId="2773821697" sldId="281"/>
        </pc:sldMkLst>
      </pc:sldChg>
      <pc:sldChg chg="mod modTransition modShow">
        <pc:chgData name="Anthony Stevens" userId="89b19072-5b25-4389-bd76-5f6b153ee19f" providerId="ADAL" clId="{891B6C68-8F88-4AE2-8B70-AF42332A8C53}" dt="2021-05-18T06:10:11.739" v="223"/>
        <pc:sldMkLst>
          <pc:docMk/>
          <pc:sldMk cId="1194604641" sldId="680"/>
        </pc:sldMkLst>
      </pc:sldChg>
      <pc:sldChg chg="mod modTransition modShow">
        <pc:chgData name="Anthony Stevens" userId="89b19072-5b25-4389-bd76-5f6b153ee19f" providerId="ADAL" clId="{891B6C68-8F88-4AE2-8B70-AF42332A8C53}" dt="2021-05-18T06:10:25.708" v="225"/>
        <pc:sldMkLst>
          <pc:docMk/>
          <pc:sldMk cId="4178196982" sldId="701"/>
        </pc:sldMkLst>
      </pc:sldChg>
      <pc:sldChg chg="mod modShow">
        <pc:chgData name="Anthony Stevens" userId="89b19072-5b25-4389-bd76-5f6b153ee19f" providerId="ADAL" clId="{891B6C68-8F88-4AE2-8B70-AF42332A8C53}" dt="2021-04-19T23:47:51.982" v="0" actId="729"/>
        <pc:sldMkLst>
          <pc:docMk/>
          <pc:sldMk cId="2987460334" sldId="1037"/>
        </pc:sldMkLst>
      </pc:sldChg>
      <pc:sldChg chg="addSp delSp modSp add mod">
        <pc:chgData name="Anthony Stevens" userId="89b19072-5b25-4389-bd76-5f6b153ee19f" providerId="ADAL" clId="{891B6C68-8F88-4AE2-8B70-AF42332A8C53}" dt="2021-05-18T02:52:34.910" v="221"/>
        <pc:sldMkLst>
          <pc:docMk/>
          <pc:sldMk cId="3843376606" sldId="1040"/>
        </pc:sldMkLst>
        <pc:spChg chg="mod">
          <ac:chgData name="Anthony Stevens" userId="89b19072-5b25-4389-bd76-5f6b153ee19f" providerId="ADAL" clId="{891B6C68-8F88-4AE2-8B70-AF42332A8C53}" dt="2021-05-18T02:52:34.869" v="180" actId="948"/>
          <ac:spMkLst>
            <pc:docMk/>
            <pc:sldMk cId="3843376606" sldId="1040"/>
            <ac:spMk id="2" creationId="{50806AFE-FFBB-4719-90E7-0C2768AD2BF6}"/>
          </ac:spMkLst>
        </pc:spChg>
        <pc:spChg chg="add del mod modVis">
          <ac:chgData name="Anthony Stevens" userId="89b19072-5b25-4389-bd76-5f6b153ee19f" providerId="ADAL" clId="{891B6C68-8F88-4AE2-8B70-AF42332A8C53}" dt="2021-05-18T02:52:27.679" v="52"/>
          <ac:spMkLst>
            <pc:docMk/>
            <pc:sldMk cId="3843376606" sldId="1040"/>
            <ac:spMk id="3" creationId="{7287C6C5-CBCA-41A1-8635-5A665CBD9040}"/>
          </ac:spMkLst>
        </pc:spChg>
        <pc:spChg chg="add del mod modVis">
          <ac:chgData name="Anthony Stevens" userId="89b19072-5b25-4389-bd76-5f6b153ee19f" providerId="ADAL" clId="{891B6C68-8F88-4AE2-8B70-AF42332A8C53}" dt="2021-05-18T02:52:30.648" v="111"/>
          <ac:spMkLst>
            <pc:docMk/>
            <pc:sldMk cId="3843376606" sldId="1040"/>
            <ac:spMk id="5" creationId="{D3AB21E0-BDC0-47DE-8083-B3B0DCA05DBA}"/>
          </ac:spMkLst>
        </pc:spChg>
        <pc:spChg chg="add del mod modVis">
          <ac:chgData name="Anthony Stevens" userId="89b19072-5b25-4389-bd76-5f6b153ee19f" providerId="ADAL" clId="{891B6C68-8F88-4AE2-8B70-AF42332A8C53}" dt="2021-05-18T02:52:33.206" v="168"/>
          <ac:spMkLst>
            <pc:docMk/>
            <pc:sldMk cId="3843376606" sldId="1040"/>
            <ac:spMk id="8" creationId="{584EBB36-8AB5-4FC8-9132-12323DB91FF0}"/>
          </ac:spMkLst>
        </pc:spChg>
        <pc:spChg chg="add del mod modVis">
          <ac:chgData name="Anthony Stevens" userId="89b19072-5b25-4389-bd76-5f6b153ee19f" providerId="ADAL" clId="{891B6C68-8F88-4AE2-8B70-AF42332A8C53}" dt="2021-05-18T02:52:34.908" v="219"/>
          <ac:spMkLst>
            <pc:docMk/>
            <pc:sldMk cId="3843376606" sldId="1040"/>
            <ac:spMk id="10" creationId="{D2AD6DFC-E1A0-439C-A2B6-ACC334CAE7CE}"/>
          </ac:spMkLst>
        </pc:spChg>
        <pc:graphicFrameChg chg="mod">
          <ac:chgData name="Anthony Stevens" userId="89b19072-5b25-4389-bd76-5f6b153ee19f" providerId="ADAL" clId="{891B6C68-8F88-4AE2-8B70-AF42332A8C53}" dt="2021-05-18T02:52:34.910" v="221"/>
          <ac:graphicFrameMkLst>
            <pc:docMk/>
            <pc:sldMk cId="3843376606" sldId="1040"/>
            <ac:graphicFrameMk id="7" creationId="{2A7B739C-9DFB-465B-BD89-15B3B9736086}"/>
          </ac:graphicFrameMkLst>
        </pc:graphicFrameChg>
      </pc:sldChg>
      <pc:sldChg chg="mod modShow">
        <pc:chgData name="Anthony Stevens" userId="89b19072-5b25-4389-bd76-5f6b153ee19f" providerId="ADAL" clId="{891B6C68-8F88-4AE2-8B70-AF42332A8C53}" dt="2021-04-19T23:47:51.982" v="0" actId="729"/>
        <pc:sldMkLst>
          <pc:docMk/>
          <pc:sldMk cId="3193902701" sldId="1058"/>
        </pc:sldMkLst>
      </pc:sldChg>
    </pc:docChg>
  </pc:docChgLst>
  <pc:docChgLst>
    <pc:chgData name="Andrew Robinson" userId="b5c8798c-b2f8-40ed-9608-8f83dc13672d" providerId="ADAL" clId="{3D2CB4D7-A810-420A-AE66-900F3A23EAE0}"/>
    <pc:docChg chg="modSld sldOrd">
      <pc:chgData name="Andrew Robinson" userId="b5c8798c-b2f8-40ed-9608-8f83dc13672d" providerId="ADAL" clId="{3D2CB4D7-A810-420A-AE66-900F3A23EAE0}" dt="2021-01-10T23:01:07.003" v="1"/>
      <pc:docMkLst>
        <pc:docMk/>
      </pc:docMkLst>
      <pc:sldChg chg="ord">
        <pc:chgData name="Andrew Robinson" userId="b5c8798c-b2f8-40ed-9608-8f83dc13672d" providerId="ADAL" clId="{3D2CB4D7-A810-420A-AE66-900F3A23EAE0}" dt="2021-01-10T23:01:07.003" v="1"/>
        <pc:sldMkLst>
          <pc:docMk/>
          <pc:sldMk cId="2730238403" sldId="735"/>
        </pc:sldMkLst>
      </pc:sldChg>
    </pc:docChg>
  </pc:docChgLst>
  <pc:docChgLst>
    <pc:chgData name="Andrew Robinson" userId="1839ba13-7ac3-403b-9d10-2a2f585dea74" providerId="ADAL" clId="{3D2CB4D7-A810-420A-AE66-900F3A23EAE0}"/>
    <pc:docChg chg="undo custSel addSld delSld modSld modSection">
      <pc:chgData name="Andrew Robinson" userId="1839ba13-7ac3-403b-9d10-2a2f585dea74" providerId="ADAL" clId="{3D2CB4D7-A810-420A-AE66-900F3A23EAE0}" dt="2021-01-31T23:16:07.989" v="107" actId="164"/>
      <pc:docMkLst>
        <pc:docMk/>
      </pc:docMkLst>
      <pc:sldChg chg="addSp delSp modSp add del mod">
        <pc:chgData name="Andrew Robinson" userId="1839ba13-7ac3-403b-9d10-2a2f585dea74" providerId="ADAL" clId="{3D2CB4D7-A810-420A-AE66-900F3A23EAE0}" dt="2021-01-31T23:16:07.989" v="107" actId="164"/>
        <pc:sldMkLst>
          <pc:docMk/>
          <pc:sldMk cId="1194604641" sldId="680"/>
        </pc:sldMkLst>
        <pc:spChg chg="add mod">
          <ac:chgData name="Andrew Robinson" userId="1839ba13-7ac3-403b-9d10-2a2f585dea74" providerId="ADAL" clId="{3D2CB4D7-A810-420A-AE66-900F3A23EAE0}" dt="2021-01-31T23:16:07.989" v="107" actId="164"/>
          <ac:spMkLst>
            <pc:docMk/>
            <pc:sldMk cId="1194604641" sldId="680"/>
            <ac:spMk id="3" creationId="{1BAF6F50-F8A1-4D65-8CD0-4C677E1ED8F7}"/>
          </ac:spMkLst>
        </pc:spChg>
        <pc:spChg chg="del">
          <ac:chgData name="Andrew Robinson" userId="1839ba13-7ac3-403b-9d10-2a2f585dea74" providerId="ADAL" clId="{3D2CB4D7-A810-420A-AE66-900F3A23EAE0}" dt="2021-01-31T23:14:46.764" v="90" actId="478"/>
          <ac:spMkLst>
            <pc:docMk/>
            <pc:sldMk cId="1194604641" sldId="680"/>
            <ac:spMk id="7" creationId="{02DBB707-C69B-4D16-999B-467AD388F48D}"/>
          </ac:spMkLst>
        </pc:spChg>
        <pc:spChg chg="add mod">
          <ac:chgData name="Andrew Robinson" userId="1839ba13-7ac3-403b-9d10-2a2f585dea74" providerId="ADAL" clId="{3D2CB4D7-A810-420A-AE66-900F3A23EAE0}" dt="2021-01-31T23:08:41.752" v="84" actId="122"/>
          <ac:spMkLst>
            <pc:docMk/>
            <pc:sldMk cId="1194604641" sldId="680"/>
            <ac:spMk id="31" creationId="{0DB8E19A-7562-49E8-9CAE-CD1132CED78D}"/>
          </ac:spMkLst>
        </pc:spChg>
        <pc:spChg chg="add del mod">
          <ac:chgData name="Andrew Robinson" userId="1839ba13-7ac3-403b-9d10-2a2f585dea74" providerId="ADAL" clId="{3D2CB4D7-A810-420A-AE66-900F3A23EAE0}" dt="2021-01-31T23:08:52.905" v="86"/>
          <ac:spMkLst>
            <pc:docMk/>
            <pc:sldMk cId="1194604641" sldId="680"/>
            <ac:spMk id="32" creationId="{4373C906-24EF-495C-B07C-0D55C06C890A}"/>
          </ac:spMkLst>
        </pc:spChg>
        <pc:grpChg chg="add mod">
          <ac:chgData name="Andrew Robinson" userId="1839ba13-7ac3-403b-9d10-2a2f585dea74" providerId="ADAL" clId="{3D2CB4D7-A810-420A-AE66-900F3A23EAE0}" dt="2021-01-31T23:16:07.989" v="107" actId="164"/>
          <ac:grpSpMkLst>
            <pc:docMk/>
            <pc:sldMk cId="1194604641" sldId="680"/>
            <ac:grpSpMk id="8" creationId="{9DAC1F7A-04E9-4839-A144-C89D452D47A3}"/>
          </ac:grpSpMkLst>
        </pc:grpChg>
        <pc:grpChg chg="del">
          <ac:chgData name="Andrew Robinson" userId="1839ba13-7ac3-403b-9d10-2a2f585dea74" providerId="ADAL" clId="{3D2CB4D7-A810-420A-AE66-900F3A23EAE0}" dt="2021-01-31T23:14:46.028" v="89" actId="478"/>
          <ac:grpSpMkLst>
            <pc:docMk/>
            <pc:sldMk cId="1194604641" sldId="680"/>
            <ac:grpSpMk id="17" creationId="{CCEB8FE0-470F-4EFC-8C8A-6FEE61C49FEB}"/>
          </ac:grpSpMkLst>
        </pc:grpChg>
        <pc:picChg chg="add mod">
          <ac:chgData name="Andrew Robinson" userId="1839ba13-7ac3-403b-9d10-2a2f585dea74" providerId="ADAL" clId="{3D2CB4D7-A810-420A-AE66-900F3A23EAE0}" dt="2021-01-31T23:16:07.989" v="107" actId="164"/>
          <ac:picMkLst>
            <pc:docMk/>
            <pc:sldMk cId="1194604641" sldId="680"/>
            <ac:picMk id="4" creationId="{F568DBCD-2BA9-49BD-88A7-1899223E4278}"/>
          </ac:picMkLst>
        </pc:picChg>
        <pc:picChg chg="add del mod">
          <ac:chgData name="Andrew Robinson" userId="1839ba13-7ac3-403b-9d10-2a2f585dea74" providerId="ADAL" clId="{3D2CB4D7-A810-420A-AE66-900F3A23EAE0}" dt="2021-01-31T22:56:47.237" v="1" actId="21"/>
          <ac:picMkLst>
            <pc:docMk/>
            <pc:sldMk cId="1194604641" sldId="680"/>
            <ac:picMk id="30" creationId="{5E35EEE2-76B7-44B5-AE11-3EE8D50AC3CF}"/>
          </ac:picMkLst>
        </pc:picChg>
        <pc:picChg chg="add del">
          <ac:chgData name="Andrew Robinson" userId="1839ba13-7ac3-403b-9d10-2a2f585dea74" providerId="ADAL" clId="{3D2CB4D7-A810-420A-AE66-900F3A23EAE0}" dt="2021-01-31T23:14:51.712" v="92" actId="478"/>
          <ac:picMkLst>
            <pc:docMk/>
            <pc:sldMk cId="1194604641" sldId="680"/>
            <ac:picMk id="43" creationId="{86F6160A-6E5D-445A-87B0-4169109EDB9B}"/>
          </ac:picMkLst>
        </pc:picChg>
        <pc:picChg chg="mod">
          <ac:chgData name="Andrew Robinson" userId="1839ba13-7ac3-403b-9d10-2a2f585dea74" providerId="ADAL" clId="{3D2CB4D7-A810-420A-AE66-900F3A23EAE0}" dt="2021-01-31T23:15:23.620" v="93" actId="1076"/>
          <ac:picMkLst>
            <pc:docMk/>
            <pc:sldMk cId="1194604641" sldId="680"/>
            <ac:picMk id="6172" creationId="{6401C55A-4D3C-42D7-A072-91F62EC13D32}"/>
          </ac:picMkLst>
        </pc:picChg>
        <pc:picChg chg="mod">
          <ac:chgData name="Andrew Robinson" userId="1839ba13-7ac3-403b-9d10-2a2f585dea74" providerId="ADAL" clId="{3D2CB4D7-A810-420A-AE66-900F3A23EAE0}" dt="2021-01-31T23:15:32.534" v="96" actId="14826"/>
          <ac:picMkLst>
            <pc:docMk/>
            <pc:sldMk cId="1194604641" sldId="680"/>
            <ac:picMk id="6178" creationId="{126BCEA0-42A1-4612-BFAB-21B0ED15419F}"/>
          </ac:picMkLst>
        </pc:picChg>
      </pc:sldChg>
    </pc:docChg>
  </pc:docChgLst>
  <pc:docChgLst>
    <pc:chgData name="Andrew Robinson" userId="1839ba13-7ac3-403b-9d10-2a2f585dea74" providerId="ADAL" clId="{61FE80DC-25E7-4957-8BAF-B21F428AE403}"/>
    <pc:docChg chg="modSld sldOrd">
      <pc:chgData name="Andrew Robinson" userId="1839ba13-7ac3-403b-9d10-2a2f585dea74" providerId="ADAL" clId="{61FE80DC-25E7-4957-8BAF-B21F428AE403}" dt="2021-06-24T02:52:52.109" v="15"/>
      <pc:docMkLst>
        <pc:docMk/>
      </pc:docMkLst>
      <pc:sldChg chg="ord">
        <pc:chgData name="Andrew Robinson" userId="1839ba13-7ac3-403b-9d10-2a2f585dea74" providerId="ADAL" clId="{61FE80DC-25E7-4957-8BAF-B21F428AE403}" dt="2021-06-24T02:52:37.250" v="13"/>
        <pc:sldMkLst>
          <pc:docMk/>
          <pc:sldMk cId="154555076" sldId="279"/>
        </pc:sldMkLst>
      </pc:sldChg>
      <pc:sldChg chg="ord">
        <pc:chgData name="Andrew Robinson" userId="1839ba13-7ac3-403b-9d10-2a2f585dea74" providerId="ADAL" clId="{61FE80DC-25E7-4957-8BAF-B21F428AE403}" dt="2021-06-24T02:52:52.109" v="15"/>
        <pc:sldMkLst>
          <pc:docMk/>
          <pc:sldMk cId="2773821697" sldId="281"/>
        </pc:sldMkLst>
      </pc:sldChg>
      <pc:sldChg chg="mod ord modTransition modShow">
        <pc:chgData name="Andrew Robinson" userId="1839ba13-7ac3-403b-9d10-2a2f585dea74" providerId="ADAL" clId="{61FE80DC-25E7-4957-8BAF-B21F428AE403}" dt="2021-06-24T02:52:31.658" v="7"/>
        <pc:sldMkLst>
          <pc:docMk/>
          <pc:sldMk cId="1194604641" sldId="680"/>
        </pc:sldMkLst>
      </pc:sldChg>
      <pc:sldChg chg="mod modTransition modShow">
        <pc:chgData name="Andrew Robinson" userId="1839ba13-7ac3-403b-9d10-2a2f585dea74" providerId="ADAL" clId="{61FE80DC-25E7-4957-8BAF-B21F428AE403}" dt="2021-06-24T02:52:28.132" v="3"/>
        <pc:sldMkLst>
          <pc:docMk/>
          <pc:sldMk cId="1985844807" sldId="708"/>
        </pc:sldMkLst>
      </pc:sldChg>
      <pc:sldChg chg="ord">
        <pc:chgData name="Andrew Robinson" userId="1839ba13-7ac3-403b-9d10-2a2f585dea74" providerId="ADAL" clId="{61FE80DC-25E7-4957-8BAF-B21F428AE403}" dt="2021-06-24T02:52:35.608" v="11"/>
        <pc:sldMkLst>
          <pc:docMk/>
          <pc:sldMk cId="2900767561" sldId="729"/>
        </pc:sldMkLst>
      </pc:sldChg>
      <pc:sldChg chg="ord">
        <pc:chgData name="Andrew Robinson" userId="1839ba13-7ac3-403b-9d10-2a2f585dea74" providerId="ADAL" clId="{61FE80DC-25E7-4957-8BAF-B21F428AE403}" dt="2021-06-24T02:52:32.885" v="9"/>
        <pc:sldMkLst>
          <pc:docMk/>
          <pc:sldMk cId="2730238403" sldId="735"/>
        </pc:sldMkLst>
      </pc:sldChg>
      <pc:sldChg chg="mod modTransition modShow">
        <pc:chgData name="Andrew Robinson" userId="1839ba13-7ac3-403b-9d10-2a2f585dea74" providerId="ADAL" clId="{61FE80DC-25E7-4957-8BAF-B21F428AE403}" dt="2021-06-24T02:52:23.871" v="1"/>
        <pc:sldMkLst>
          <pc:docMk/>
          <pc:sldMk cId="1009846757" sldId="739"/>
        </pc:sldMkLst>
      </pc:sldChg>
      <pc:sldChg chg="mod modTransition modShow">
        <pc:chgData name="Andrew Robinson" userId="1839ba13-7ac3-403b-9d10-2a2f585dea74" providerId="ADAL" clId="{61FE80DC-25E7-4957-8BAF-B21F428AE403}" dt="2021-06-24T02:52:23.871" v="1"/>
        <pc:sldMkLst>
          <pc:docMk/>
          <pc:sldMk cId="3843376606" sldId="1040"/>
        </pc:sldMkLst>
      </pc:sldChg>
    </pc:docChg>
  </pc:docChgLst>
  <pc:docChgLst>
    <pc:chgData name="Anthony Stevens" userId="89b19072-5b25-4389-bd76-5f6b153ee19f" providerId="ADAL" clId="{87BFA4A4-BCDD-4E8C-A3E8-22D0E28BD9CB}"/>
    <pc:docChg chg="addSld modSld sldOrd">
      <pc:chgData name="Anthony Stevens" userId="89b19072-5b25-4389-bd76-5f6b153ee19f" providerId="ADAL" clId="{87BFA4A4-BCDD-4E8C-A3E8-22D0E28BD9CB}" dt="2021-04-08T04:07:00.861" v="2"/>
      <pc:docMkLst>
        <pc:docMk/>
      </pc:docMkLst>
      <pc:sldChg chg="ord">
        <pc:chgData name="Anthony Stevens" userId="89b19072-5b25-4389-bd76-5f6b153ee19f" providerId="ADAL" clId="{87BFA4A4-BCDD-4E8C-A3E8-22D0E28BD9CB}" dt="2021-04-08T04:07:00.861" v="2"/>
        <pc:sldMkLst>
          <pc:docMk/>
          <pc:sldMk cId="4178196982" sldId="701"/>
        </pc:sldMkLst>
      </pc:sldChg>
      <pc:sldChg chg="add">
        <pc:chgData name="Anthony Stevens" userId="89b19072-5b25-4389-bd76-5f6b153ee19f" providerId="ADAL" clId="{87BFA4A4-BCDD-4E8C-A3E8-22D0E28BD9CB}" dt="2021-04-01T21:53:22.215" v="0"/>
        <pc:sldMkLst>
          <pc:docMk/>
          <pc:sldMk cId="2987460334" sldId="1037"/>
        </pc:sldMkLst>
      </pc:sldChg>
      <pc:sldChg chg="add">
        <pc:chgData name="Anthony Stevens" userId="89b19072-5b25-4389-bd76-5f6b153ee19f" providerId="ADAL" clId="{87BFA4A4-BCDD-4E8C-A3E8-22D0E28BD9CB}" dt="2021-04-01T21:53:22.215" v="0"/>
        <pc:sldMkLst>
          <pc:docMk/>
          <pc:sldMk cId="3193902701" sldId="1058"/>
        </pc:sldMkLst>
      </pc:sldChg>
    </pc:docChg>
  </pc:docChgLst>
  <pc:docChgLst>
    <pc:chgData name="Andrew Robinson" userId="1839ba13-7ac3-403b-9d10-2a2f585dea74" providerId="ADAL" clId="{24B3B3FD-AA07-4A3F-8C74-E3EDE8A1BD79}"/>
    <pc:docChg chg="custSel modSld">
      <pc:chgData name="Andrew Robinson" userId="1839ba13-7ac3-403b-9d10-2a2f585dea74" providerId="ADAL" clId="{24B3B3FD-AA07-4A3F-8C74-E3EDE8A1BD79}" dt="2020-12-07T02:11:11.596" v="16"/>
      <pc:docMkLst>
        <pc:docMk/>
      </pc:docMkLst>
      <pc:sldChg chg="addSp delSp modSp mod">
        <pc:chgData name="Andrew Robinson" userId="1839ba13-7ac3-403b-9d10-2a2f585dea74" providerId="ADAL" clId="{24B3B3FD-AA07-4A3F-8C74-E3EDE8A1BD79}" dt="2020-12-07T02:11:11.596" v="16"/>
        <pc:sldMkLst>
          <pc:docMk/>
          <pc:sldMk cId="4133494281" sldId="280"/>
        </pc:sldMkLst>
        <pc:spChg chg="del mod">
          <ac:chgData name="Andrew Robinson" userId="1839ba13-7ac3-403b-9d10-2a2f585dea74" providerId="ADAL" clId="{24B3B3FD-AA07-4A3F-8C74-E3EDE8A1BD79}" dt="2020-12-07T02:11:11.311" v="15" actId="478"/>
          <ac:spMkLst>
            <pc:docMk/>
            <pc:sldMk cId="4133494281" sldId="280"/>
            <ac:spMk id="4" creationId="{AF8882ED-70F4-4BB3-9941-0792D63AE4C9}"/>
          </ac:spMkLst>
        </pc:spChg>
        <pc:spChg chg="add mod">
          <ac:chgData name="Andrew Robinson" userId="1839ba13-7ac3-403b-9d10-2a2f585dea74" providerId="ADAL" clId="{24B3B3FD-AA07-4A3F-8C74-E3EDE8A1BD79}" dt="2020-12-07T02:11:11.596" v="16"/>
          <ac:spMkLst>
            <pc:docMk/>
            <pc:sldMk cId="4133494281" sldId="280"/>
            <ac:spMk id="8" creationId="{B4B89FC6-F0D2-4C69-B675-1B176AF777D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50" tIns="48326" rIns="96650" bIns="48326" rtlCol="0"/>
          <a:lstStyle>
            <a:lvl1pPr algn="l">
              <a:defRPr sz="1300"/>
            </a:lvl1pPr>
          </a:lstStyle>
          <a:p>
            <a:endParaRPr lang="en-AU"/>
          </a:p>
        </p:txBody>
      </p:sp>
      <p:sp>
        <p:nvSpPr>
          <p:cNvPr id="3" name="Date Placeholder 2"/>
          <p:cNvSpPr>
            <a:spLocks noGrp="1"/>
          </p:cNvSpPr>
          <p:nvPr>
            <p:ph type="dt" idx="1"/>
          </p:nvPr>
        </p:nvSpPr>
        <p:spPr>
          <a:xfrm>
            <a:off x="4143589" y="1"/>
            <a:ext cx="3169920" cy="481727"/>
          </a:xfrm>
          <a:prstGeom prst="rect">
            <a:avLst/>
          </a:prstGeom>
        </p:spPr>
        <p:txBody>
          <a:bodyPr vert="horz" lIns="96650" tIns="48326" rIns="96650" bIns="48326" rtlCol="0"/>
          <a:lstStyle>
            <a:lvl1pPr algn="r">
              <a:defRPr sz="1300"/>
            </a:lvl1pPr>
          </a:lstStyle>
          <a:p>
            <a:fld id="{21C3967A-082C-4731-A08A-80B9D7579B0D}" type="datetimeFigureOut">
              <a:rPr lang="en-AU" smtClean="0"/>
              <a:t>26/07/2021</a:t>
            </a:fld>
            <a:endParaRPr lang="en-AU"/>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0" tIns="48326" rIns="96650" bIns="48326" rtlCol="0" anchor="ctr"/>
          <a:lstStyle/>
          <a:p>
            <a:endParaRPr lang="en-AU"/>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6650" tIns="48326" rIns="96650" bIns="4832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5"/>
            <a:ext cx="3169920" cy="481726"/>
          </a:xfrm>
          <a:prstGeom prst="rect">
            <a:avLst/>
          </a:prstGeom>
        </p:spPr>
        <p:txBody>
          <a:bodyPr vert="horz" lIns="96650" tIns="48326" rIns="96650" bIns="48326" rtlCol="0" anchor="b"/>
          <a:lstStyle>
            <a:lvl1pPr algn="l">
              <a:defRPr sz="1300"/>
            </a:lvl1pPr>
          </a:lstStyle>
          <a:p>
            <a:endParaRPr lang="en-AU"/>
          </a:p>
        </p:txBody>
      </p:sp>
      <p:sp>
        <p:nvSpPr>
          <p:cNvPr id="7" name="Slide Number Placeholder 6"/>
          <p:cNvSpPr>
            <a:spLocks noGrp="1"/>
          </p:cNvSpPr>
          <p:nvPr>
            <p:ph type="sldNum" sz="quarter" idx="5"/>
          </p:nvPr>
        </p:nvSpPr>
        <p:spPr>
          <a:xfrm>
            <a:off x="4143589" y="9119475"/>
            <a:ext cx="3169920" cy="481726"/>
          </a:xfrm>
          <a:prstGeom prst="rect">
            <a:avLst/>
          </a:prstGeom>
        </p:spPr>
        <p:txBody>
          <a:bodyPr vert="horz" lIns="96650" tIns="48326" rIns="96650" bIns="48326" rtlCol="0" anchor="b"/>
          <a:lstStyle>
            <a:lvl1pPr algn="r">
              <a:defRPr sz="1300"/>
            </a:lvl1pPr>
          </a:lstStyle>
          <a:p>
            <a:fld id="{AAA7CF21-80E1-47FA-BF2C-52CFC66084EA}" type="slidenum">
              <a:rPr lang="en-AU" smtClean="0"/>
              <a:t>‹#›</a:t>
            </a:fld>
            <a:endParaRPr lang="en-AU"/>
          </a:p>
        </p:txBody>
      </p:sp>
    </p:spTree>
    <p:extLst>
      <p:ext uri="{BB962C8B-B14F-4D97-AF65-F5344CB8AC3E}">
        <p14:creationId xmlns:p14="http://schemas.microsoft.com/office/powerpoint/2010/main" val="3295934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AA7CF21-80E1-47FA-BF2C-52CFC66084EA}" type="slidenum">
              <a:rPr lang="en-AU" smtClean="0"/>
              <a:t>1</a:t>
            </a:fld>
            <a:endParaRPr lang="en-AU"/>
          </a:p>
        </p:txBody>
      </p:sp>
    </p:spTree>
    <p:extLst>
      <p:ext uri="{BB962C8B-B14F-4D97-AF65-F5344CB8AC3E}">
        <p14:creationId xmlns:p14="http://schemas.microsoft.com/office/powerpoint/2010/main" val="243353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AA7CF21-80E1-47FA-BF2C-52CFC66084EA}" type="slidenum">
              <a:rPr lang="en-AU" smtClean="0"/>
              <a:t>26</a:t>
            </a:fld>
            <a:endParaRPr lang="en-AU"/>
          </a:p>
        </p:txBody>
      </p:sp>
    </p:spTree>
    <p:extLst>
      <p:ext uri="{BB962C8B-B14F-4D97-AF65-F5344CB8AC3E}">
        <p14:creationId xmlns:p14="http://schemas.microsoft.com/office/powerpoint/2010/main" val="2026566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 ASD ISM (monthly updates), NIST CSF, NIST 800-53, NIST 800-171 and NIST 800-161.</a:t>
            </a:r>
          </a:p>
        </p:txBody>
      </p:sp>
      <p:sp>
        <p:nvSpPr>
          <p:cNvPr id="4" name="Slide Number Placeholder 3"/>
          <p:cNvSpPr>
            <a:spLocks noGrp="1"/>
          </p:cNvSpPr>
          <p:nvPr>
            <p:ph type="sldNum" sz="quarter" idx="5"/>
          </p:nvPr>
        </p:nvSpPr>
        <p:spPr/>
        <p:txBody>
          <a:bodyPr/>
          <a:lstStyle/>
          <a:p>
            <a:fld id="{D34E87DD-1E46-4B41-8781-549931CE793D}" type="slidenum">
              <a:rPr lang="en-AU" smtClean="0"/>
              <a:t>28</a:t>
            </a:fld>
            <a:endParaRPr lang="en-AU"/>
          </a:p>
        </p:txBody>
      </p:sp>
    </p:spTree>
    <p:extLst>
      <p:ext uri="{BB962C8B-B14F-4D97-AF65-F5344CB8AC3E}">
        <p14:creationId xmlns:p14="http://schemas.microsoft.com/office/powerpoint/2010/main" val="11096260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0">
              <a:srgbClr val="6D38A8"/>
            </a:gs>
            <a:gs pos="46000">
              <a:schemeClr val="tx2"/>
            </a:gs>
            <a:gs pos="100000">
              <a:srgbClr val="438DCB"/>
            </a:gs>
          </a:gsLst>
          <a:lin ang="2700000" scaled="0"/>
        </a:gradFill>
        <a:effectLst/>
      </p:bgPr>
    </p:bg>
    <p:spTree>
      <p:nvGrpSpPr>
        <p:cNvPr id="1" name=""/>
        <p:cNvGrpSpPr/>
        <p:nvPr/>
      </p:nvGrpSpPr>
      <p:grpSpPr>
        <a:xfrm>
          <a:off x="0" y="0"/>
          <a:ext cx="0" cy="0"/>
          <a:chOff x="0" y="0"/>
          <a:chExt cx="0" cy="0"/>
        </a:xfrm>
      </p:grpSpPr>
      <p:sp>
        <p:nvSpPr>
          <p:cNvPr id="13" name="Rectangle 12"/>
          <p:cNvSpPr/>
          <p:nvPr userDrawn="1"/>
        </p:nvSpPr>
        <p:spPr>
          <a:xfrm>
            <a:off x="0" y="78"/>
            <a:ext cx="12192000" cy="6858000"/>
          </a:xfrm>
          <a:prstGeom prst="rect">
            <a:avLst/>
          </a:prstGeom>
          <a:gradFill>
            <a:gsLst>
              <a:gs pos="0">
                <a:srgbClr val="6D38A8"/>
              </a:gs>
              <a:gs pos="46000">
                <a:schemeClr val="tx2"/>
              </a:gs>
              <a:gs pos="100000">
                <a:srgbClr val="438DCB"/>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 name="Title Placeholder 1"/>
          <p:cNvSpPr>
            <a:spLocks noGrp="1"/>
          </p:cNvSpPr>
          <p:nvPr>
            <p:ph type="title" hasCustomPrompt="1"/>
          </p:nvPr>
        </p:nvSpPr>
        <p:spPr>
          <a:xfrm>
            <a:off x="609601" y="2686209"/>
            <a:ext cx="10972800" cy="1179210"/>
          </a:xfrm>
          <a:prstGeom prst="rect">
            <a:avLst/>
          </a:prstGeom>
        </p:spPr>
        <p:txBody>
          <a:bodyPr vert="horz" lIns="91440" tIns="45720" rIns="91440" bIns="45720" rtlCol="0" anchor="ctr">
            <a:normAutofit/>
          </a:bodyPr>
          <a:lstStyle>
            <a:lvl1pPr algn="l">
              <a:defRPr sz="4000">
                <a:solidFill>
                  <a:schemeClr val="bg1"/>
                </a:solidFill>
              </a:defRPr>
            </a:lvl1pPr>
          </a:lstStyle>
          <a:p>
            <a:r>
              <a:rPr lang="en-US"/>
              <a:t>Click to edit title</a:t>
            </a:r>
          </a:p>
        </p:txBody>
      </p:sp>
      <p:sp>
        <p:nvSpPr>
          <p:cNvPr id="8" name="Subtitle 2"/>
          <p:cNvSpPr>
            <a:spLocks noGrp="1"/>
          </p:cNvSpPr>
          <p:nvPr>
            <p:ph type="subTitle" idx="1" hasCustomPrompt="1"/>
          </p:nvPr>
        </p:nvSpPr>
        <p:spPr>
          <a:xfrm>
            <a:off x="609601" y="3865423"/>
            <a:ext cx="10972800" cy="440055"/>
          </a:xfrm>
        </p:spPr>
        <p:txBody>
          <a:bodyPr anchor="ctr">
            <a:normAutofit/>
          </a:bodyPr>
          <a:lstStyle>
            <a:lvl1pPr marL="0" indent="0" algn="l">
              <a:buNone/>
              <a:defRPr sz="1800" b="0" i="0">
                <a:solidFill>
                  <a:schemeClr val="bg2"/>
                </a:solidFill>
                <a:latin typeface="Lato Light" charset="0"/>
                <a:ea typeface="Lato Light" charset="0"/>
                <a:cs typeface="Lato Light" charset="0"/>
              </a:defRPr>
            </a:lvl1pPr>
            <a:lvl2pPr marL="457192" indent="0" algn="ctr">
              <a:buNone/>
              <a:defRPr>
                <a:solidFill>
                  <a:schemeClr val="tx1">
                    <a:tint val="75000"/>
                  </a:schemeClr>
                </a:solidFill>
              </a:defRPr>
            </a:lvl2pPr>
            <a:lvl3pPr marL="914385" indent="0" algn="ctr">
              <a:buNone/>
              <a:defRPr>
                <a:solidFill>
                  <a:schemeClr val="tx1">
                    <a:tint val="75000"/>
                  </a:schemeClr>
                </a:solidFill>
              </a:defRPr>
            </a:lvl3pPr>
            <a:lvl4pPr marL="1371578" indent="0" algn="ctr">
              <a:buNone/>
              <a:defRPr>
                <a:solidFill>
                  <a:schemeClr val="tx1">
                    <a:tint val="75000"/>
                  </a:schemeClr>
                </a:solidFill>
              </a:defRPr>
            </a:lvl4pPr>
            <a:lvl5pPr marL="1828770" indent="0" algn="ctr">
              <a:buNone/>
              <a:defRPr>
                <a:solidFill>
                  <a:schemeClr val="tx1">
                    <a:tint val="75000"/>
                  </a:schemeClr>
                </a:solidFill>
              </a:defRPr>
            </a:lvl5pPr>
            <a:lvl6pPr marL="2285962" indent="0" algn="ctr">
              <a:buNone/>
              <a:defRPr>
                <a:solidFill>
                  <a:schemeClr val="tx1">
                    <a:tint val="75000"/>
                  </a:schemeClr>
                </a:solidFill>
              </a:defRPr>
            </a:lvl6pPr>
            <a:lvl7pPr marL="2743154" indent="0" algn="ctr">
              <a:buNone/>
              <a:defRPr>
                <a:solidFill>
                  <a:schemeClr val="tx1">
                    <a:tint val="75000"/>
                  </a:schemeClr>
                </a:solidFill>
              </a:defRPr>
            </a:lvl7pPr>
            <a:lvl8pPr marL="3200346" indent="0" algn="ctr">
              <a:buNone/>
              <a:defRPr>
                <a:solidFill>
                  <a:schemeClr val="tx1">
                    <a:tint val="75000"/>
                  </a:schemeClr>
                </a:solidFill>
              </a:defRPr>
            </a:lvl8pPr>
            <a:lvl9pPr marL="3657540" indent="0" algn="ctr">
              <a:buNone/>
              <a:defRPr>
                <a:solidFill>
                  <a:schemeClr val="tx1">
                    <a:tint val="75000"/>
                  </a:schemeClr>
                </a:solidFill>
              </a:defRPr>
            </a:lvl9pPr>
          </a:lstStyle>
          <a:p>
            <a:r>
              <a:rPr lang="en-US"/>
              <a:t>Name / Date</a:t>
            </a:r>
          </a:p>
        </p:txBody>
      </p:sp>
      <p:sp>
        <p:nvSpPr>
          <p:cNvPr id="14" name="Rectangle 13"/>
          <p:cNvSpPr/>
          <p:nvPr userDrawn="1"/>
        </p:nvSpPr>
        <p:spPr>
          <a:xfrm>
            <a:off x="0" y="6109860"/>
            <a:ext cx="12192000" cy="748145"/>
          </a:xfrm>
          <a:prstGeom prst="rect">
            <a:avLst/>
          </a:prstGeom>
          <a:solidFill>
            <a:srgbClr val="2626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A427DC2A-DFAA-4C67-A470-DD963F74FDCC}"/>
              </a:ext>
            </a:extLst>
          </p:cNvPr>
          <p:cNvPicPr>
            <a:picLocks noChangeAspect="1"/>
          </p:cNvPicPr>
          <p:nvPr userDrawn="1"/>
        </p:nvPicPr>
        <p:blipFill>
          <a:blip r:embed="rId2"/>
          <a:srcRect/>
          <a:stretch/>
        </p:blipFill>
        <p:spPr>
          <a:xfrm>
            <a:off x="9015481" y="470527"/>
            <a:ext cx="2566920" cy="1183709"/>
          </a:xfrm>
          <a:prstGeom prst="rect">
            <a:avLst/>
          </a:prstGeom>
        </p:spPr>
      </p:pic>
    </p:spTree>
    <p:extLst>
      <p:ext uri="{BB962C8B-B14F-4D97-AF65-F5344CB8AC3E}">
        <p14:creationId xmlns:p14="http://schemas.microsoft.com/office/powerpoint/2010/main" val="1542640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5" indent="0" algn="ctr">
              <a:buNone/>
              <a:defRPr>
                <a:solidFill>
                  <a:schemeClr val="tx1">
                    <a:tint val="75000"/>
                  </a:schemeClr>
                </a:solidFill>
              </a:defRPr>
            </a:lvl3pPr>
            <a:lvl4pPr marL="1371578" indent="0" algn="ctr">
              <a:buNone/>
              <a:defRPr>
                <a:solidFill>
                  <a:schemeClr val="tx1">
                    <a:tint val="75000"/>
                  </a:schemeClr>
                </a:solidFill>
              </a:defRPr>
            </a:lvl4pPr>
            <a:lvl5pPr marL="1828770" indent="0" algn="ctr">
              <a:buNone/>
              <a:defRPr>
                <a:solidFill>
                  <a:schemeClr val="tx1">
                    <a:tint val="75000"/>
                  </a:schemeClr>
                </a:solidFill>
              </a:defRPr>
            </a:lvl5pPr>
            <a:lvl6pPr marL="2285962" indent="0" algn="ctr">
              <a:buNone/>
              <a:defRPr>
                <a:solidFill>
                  <a:schemeClr val="tx1">
                    <a:tint val="75000"/>
                  </a:schemeClr>
                </a:solidFill>
              </a:defRPr>
            </a:lvl6pPr>
            <a:lvl7pPr marL="2743154" indent="0" algn="ctr">
              <a:buNone/>
              <a:defRPr>
                <a:solidFill>
                  <a:schemeClr val="tx1">
                    <a:tint val="75000"/>
                  </a:schemeClr>
                </a:solidFill>
              </a:defRPr>
            </a:lvl7pPr>
            <a:lvl8pPr marL="3200346" indent="0" algn="ctr">
              <a:buNone/>
              <a:defRPr>
                <a:solidFill>
                  <a:schemeClr val="tx1">
                    <a:tint val="75000"/>
                  </a:schemeClr>
                </a:solidFill>
              </a:defRPr>
            </a:lvl8pPr>
            <a:lvl9pPr marL="365754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18966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0585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92" indent="0">
              <a:buNone/>
              <a:defRPr sz="1800">
                <a:solidFill>
                  <a:schemeClr val="tx1">
                    <a:tint val="75000"/>
                  </a:schemeClr>
                </a:solidFill>
              </a:defRPr>
            </a:lvl2pPr>
            <a:lvl3pPr marL="914385" indent="0">
              <a:buNone/>
              <a:defRPr sz="1600">
                <a:solidFill>
                  <a:schemeClr val="tx1">
                    <a:tint val="75000"/>
                  </a:schemeClr>
                </a:solidFill>
              </a:defRPr>
            </a:lvl3pPr>
            <a:lvl4pPr marL="1371578" indent="0">
              <a:buNone/>
              <a:defRPr sz="1400">
                <a:solidFill>
                  <a:schemeClr val="tx1">
                    <a:tint val="75000"/>
                  </a:schemeClr>
                </a:solidFill>
              </a:defRPr>
            </a:lvl4pPr>
            <a:lvl5pPr marL="1828770" indent="0">
              <a:buNone/>
              <a:defRPr sz="1400">
                <a:solidFill>
                  <a:schemeClr val="tx1">
                    <a:tint val="75000"/>
                  </a:schemeClr>
                </a:solidFill>
              </a:defRPr>
            </a:lvl5pPr>
            <a:lvl6pPr marL="2285962" indent="0">
              <a:buNone/>
              <a:defRPr sz="1400">
                <a:solidFill>
                  <a:schemeClr val="tx1">
                    <a:tint val="75000"/>
                  </a:schemeClr>
                </a:solidFill>
              </a:defRPr>
            </a:lvl6pPr>
            <a:lvl7pPr marL="2743154" indent="0">
              <a:buNone/>
              <a:defRPr sz="1400">
                <a:solidFill>
                  <a:schemeClr val="tx1">
                    <a:tint val="75000"/>
                  </a:schemeClr>
                </a:solidFill>
              </a:defRPr>
            </a:lvl7pPr>
            <a:lvl8pPr marL="3200346" indent="0">
              <a:buNone/>
              <a:defRPr sz="1400">
                <a:solidFill>
                  <a:schemeClr val="tx1">
                    <a:tint val="75000"/>
                  </a:schemeClr>
                </a:solidFill>
              </a:defRPr>
            </a:lvl8pPr>
            <a:lvl9pPr marL="365754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69364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357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92" indent="0">
              <a:buNone/>
              <a:defRPr sz="2000" b="1"/>
            </a:lvl2pPr>
            <a:lvl3pPr marL="914385" indent="0">
              <a:buNone/>
              <a:defRPr sz="1800" b="1"/>
            </a:lvl3pPr>
            <a:lvl4pPr marL="1371578" indent="0">
              <a:buNone/>
              <a:defRPr sz="1600" b="1"/>
            </a:lvl4pPr>
            <a:lvl5pPr marL="1828770" indent="0">
              <a:buNone/>
              <a:defRPr sz="1600" b="1"/>
            </a:lvl5pPr>
            <a:lvl6pPr marL="2285962" indent="0">
              <a:buNone/>
              <a:defRPr sz="1600" b="1"/>
            </a:lvl6pPr>
            <a:lvl7pPr marL="2743154" indent="0">
              <a:buNone/>
              <a:defRPr sz="1600" b="1"/>
            </a:lvl7pPr>
            <a:lvl8pPr marL="3200346" indent="0">
              <a:buNone/>
              <a:defRPr sz="1600" b="1"/>
            </a:lvl8pPr>
            <a:lvl9pPr marL="365754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92" indent="0">
              <a:buNone/>
              <a:defRPr sz="2000" b="1"/>
            </a:lvl2pPr>
            <a:lvl3pPr marL="914385" indent="0">
              <a:buNone/>
              <a:defRPr sz="1800" b="1"/>
            </a:lvl3pPr>
            <a:lvl4pPr marL="1371578" indent="0">
              <a:buNone/>
              <a:defRPr sz="1600" b="1"/>
            </a:lvl4pPr>
            <a:lvl5pPr marL="1828770" indent="0">
              <a:buNone/>
              <a:defRPr sz="1600" b="1"/>
            </a:lvl5pPr>
            <a:lvl6pPr marL="2285962" indent="0">
              <a:buNone/>
              <a:defRPr sz="1600" b="1"/>
            </a:lvl6pPr>
            <a:lvl7pPr marL="2743154" indent="0">
              <a:buNone/>
              <a:defRPr sz="1600" b="1"/>
            </a:lvl7pPr>
            <a:lvl8pPr marL="3200346" indent="0">
              <a:buNone/>
              <a:defRPr sz="1600" b="1"/>
            </a:lvl8pPr>
            <a:lvl9pPr marL="365754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9156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192" indent="0">
              <a:buNone/>
              <a:defRPr sz="1200"/>
            </a:lvl2pPr>
            <a:lvl3pPr marL="914385" indent="0">
              <a:buNone/>
              <a:defRPr sz="1000"/>
            </a:lvl3pPr>
            <a:lvl4pPr marL="1371578" indent="0">
              <a:buNone/>
              <a:defRPr sz="900"/>
            </a:lvl4pPr>
            <a:lvl5pPr marL="1828770" indent="0">
              <a:buNone/>
              <a:defRPr sz="900"/>
            </a:lvl5pPr>
            <a:lvl6pPr marL="2285962" indent="0">
              <a:buNone/>
              <a:defRPr sz="900"/>
            </a:lvl6pPr>
            <a:lvl7pPr marL="2743154" indent="0">
              <a:buNone/>
              <a:defRPr sz="900"/>
            </a:lvl7pPr>
            <a:lvl8pPr marL="3200346" indent="0">
              <a:buNone/>
              <a:defRPr sz="900"/>
            </a:lvl8pPr>
            <a:lvl9pPr marL="3657540" indent="0">
              <a:buNone/>
              <a:defRPr sz="900"/>
            </a:lvl9pPr>
          </a:lstStyle>
          <a:p>
            <a:pPr lvl="0"/>
            <a:r>
              <a:rPr lang="en-US"/>
              <a:t>Click to edit Master text styles</a:t>
            </a:r>
          </a:p>
        </p:txBody>
      </p:sp>
    </p:spTree>
    <p:extLst>
      <p:ext uri="{BB962C8B-B14F-4D97-AF65-F5344CB8AC3E}">
        <p14:creationId xmlns:p14="http://schemas.microsoft.com/office/powerpoint/2010/main" val="2559198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2" indent="0">
              <a:buNone/>
              <a:defRPr sz="2800"/>
            </a:lvl2pPr>
            <a:lvl3pPr marL="914385" indent="0">
              <a:buNone/>
              <a:defRPr sz="2400"/>
            </a:lvl3pPr>
            <a:lvl4pPr marL="1371578" indent="0">
              <a:buNone/>
              <a:defRPr sz="2000"/>
            </a:lvl4pPr>
            <a:lvl5pPr marL="1828770" indent="0">
              <a:buNone/>
              <a:defRPr sz="2000"/>
            </a:lvl5pPr>
            <a:lvl6pPr marL="2285962" indent="0">
              <a:buNone/>
              <a:defRPr sz="2000"/>
            </a:lvl6pPr>
            <a:lvl7pPr marL="2743154" indent="0">
              <a:buNone/>
              <a:defRPr sz="2000"/>
            </a:lvl7pPr>
            <a:lvl8pPr marL="3200346" indent="0">
              <a:buNone/>
              <a:defRPr sz="2000"/>
            </a:lvl8pPr>
            <a:lvl9pPr marL="365754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92" indent="0">
              <a:buNone/>
              <a:defRPr sz="1200"/>
            </a:lvl2pPr>
            <a:lvl3pPr marL="914385" indent="0">
              <a:buNone/>
              <a:defRPr sz="1000"/>
            </a:lvl3pPr>
            <a:lvl4pPr marL="1371578" indent="0">
              <a:buNone/>
              <a:defRPr sz="900"/>
            </a:lvl4pPr>
            <a:lvl5pPr marL="1828770" indent="0">
              <a:buNone/>
              <a:defRPr sz="900"/>
            </a:lvl5pPr>
            <a:lvl6pPr marL="2285962" indent="0">
              <a:buNone/>
              <a:defRPr sz="900"/>
            </a:lvl6pPr>
            <a:lvl7pPr marL="2743154" indent="0">
              <a:buNone/>
              <a:defRPr sz="900"/>
            </a:lvl7pPr>
            <a:lvl8pPr marL="3200346" indent="0">
              <a:buNone/>
              <a:defRPr sz="900"/>
            </a:lvl8pPr>
            <a:lvl9pPr marL="3657540" indent="0">
              <a:buNone/>
              <a:defRPr sz="900"/>
            </a:lvl9pPr>
          </a:lstStyle>
          <a:p>
            <a:pPr lvl="0"/>
            <a:r>
              <a:rPr lang="en-US"/>
              <a:t>Click to edit Master text styles</a:t>
            </a:r>
          </a:p>
        </p:txBody>
      </p:sp>
    </p:spTree>
    <p:extLst>
      <p:ext uri="{BB962C8B-B14F-4D97-AF65-F5344CB8AC3E}">
        <p14:creationId xmlns:p14="http://schemas.microsoft.com/office/powerpoint/2010/main" val="2527407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0251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3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Text only">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15445EF8-0285-4A89-8057-1486AA7747A5}"/>
              </a:ext>
            </a:extLst>
          </p:cNvPr>
          <p:cNvSpPr/>
          <p:nvPr userDrawn="1">
            <p:custDataLst>
              <p:tags r:id="rId1"/>
            </p:custDataLst>
          </p:nvPr>
        </p:nvSpPr>
        <p:spPr>
          <a:xfrm>
            <a:off x="0" y="0"/>
            <a:ext cx="12700" cy="12700"/>
          </a:xfrm>
          <a:prstGeom prst="octagon">
            <a:avLst/>
          </a:prstGeom>
          <a:noFill/>
          <a:ln>
            <a:noFill/>
          </a:ln>
          <a:effectLst/>
          <a:extLst>
            <a:ext uri="{909E8E84-426E-40DD-AFC4-6F175D3DCCD1}">
              <a14:hiddenFill xmlns:a14="http://schemas.microsoft.com/office/drawing/2010/main">
                <a:solidFill>
                  <a:srgbClr val="E8E7E3"/>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lvl1pPr algn="l">
              <a:defRPr/>
            </a:lvl1pPr>
          </a:lstStyle>
          <a:p>
            <a:r>
              <a:rPr lang="en-US"/>
              <a:t>Click to edit Master title style</a:t>
            </a:r>
          </a:p>
        </p:txBody>
      </p:sp>
      <p:sp>
        <p:nvSpPr>
          <p:cNvPr id="9" name="Content Placeholder 2"/>
          <p:cNvSpPr>
            <a:spLocks noGrp="1"/>
          </p:cNvSpPr>
          <p:nvPr>
            <p:ph idx="1"/>
          </p:nvPr>
        </p:nvSpPr>
        <p:spPr>
          <a:xfrm>
            <a:off x="609601" y="1600205"/>
            <a:ext cx="10972800" cy="4525963"/>
          </a:xfrm>
        </p:spPr>
        <p:txBody>
          <a:bodyPr>
            <a:normAutofit/>
          </a:bodyPr>
          <a:lstStyle>
            <a:lvl1pPr marL="0" indent="0">
              <a:buNone/>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198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ection Title + Text slide">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15445EF8-0285-4A89-8057-1486AA7747A5}"/>
              </a:ext>
            </a:extLst>
          </p:cNvPr>
          <p:cNvSpPr/>
          <p:nvPr userDrawn="1">
            <p:custDataLst>
              <p:tags r:id="rId1"/>
            </p:custDataLst>
          </p:nvPr>
        </p:nvSpPr>
        <p:spPr>
          <a:xfrm>
            <a:off x="0" y="0"/>
            <a:ext cx="12700" cy="12700"/>
          </a:xfrm>
          <a:prstGeom prst="octagon">
            <a:avLst/>
          </a:prstGeom>
          <a:noFill/>
          <a:ln>
            <a:noFill/>
          </a:ln>
          <a:effectLst/>
          <a:extLst>
            <a:ext uri="{909E8E84-426E-40DD-AFC4-6F175D3DCCD1}">
              <a14:hiddenFill xmlns:a14="http://schemas.microsoft.com/office/drawing/2010/main">
                <a:solidFill>
                  <a:srgbClr val="E8E7E3"/>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609600" y="532333"/>
            <a:ext cx="10972800" cy="1143000"/>
          </a:xfrm>
        </p:spPr>
        <p:txBody>
          <a:bodyPr/>
          <a:lstStyle>
            <a:lvl1pPr algn="l">
              <a:defRPr/>
            </a:lvl1pPr>
          </a:lstStyle>
          <a:p>
            <a:r>
              <a:rPr lang="en-US"/>
              <a:t>Click to edit Master title style</a:t>
            </a:r>
          </a:p>
        </p:txBody>
      </p:sp>
      <p:sp>
        <p:nvSpPr>
          <p:cNvPr id="9" name="Content Placeholder 2"/>
          <p:cNvSpPr>
            <a:spLocks noGrp="1"/>
          </p:cNvSpPr>
          <p:nvPr>
            <p:ph idx="1"/>
          </p:nvPr>
        </p:nvSpPr>
        <p:spPr>
          <a:xfrm>
            <a:off x="609601" y="1837113"/>
            <a:ext cx="10972799" cy="4289055"/>
          </a:xfrm>
        </p:spPr>
        <p:txBody>
          <a:bodyPr>
            <a:normAutofit/>
          </a:bodyPr>
          <a:lstStyle>
            <a:lvl1pPr marL="0" indent="0">
              <a:buNone/>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D5E01A95-907D-4D5A-B419-B634F8FDE2FE}"/>
              </a:ext>
            </a:extLst>
          </p:cNvPr>
          <p:cNvSpPr txBox="1">
            <a:spLocks/>
          </p:cNvSpPr>
          <p:nvPr userDrawn="1"/>
        </p:nvSpPr>
        <p:spPr>
          <a:xfrm>
            <a:off x="609600" y="0"/>
            <a:ext cx="10972800" cy="1143000"/>
          </a:xfrm>
          <a:prstGeom prst="rect">
            <a:avLst/>
          </a:prstGeom>
        </p:spPr>
        <p:txBody>
          <a:bodyPr vert="horz" lIns="91440" tIns="45720" rIns="91440" bIns="45720" rtlCol="0" anchor="ctr">
            <a:normAutofit/>
          </a:bodyPr>
          <a:lstStyle>
            <a:lvl1pPr algn="l" defTabSz="457192" rtl="0" eaLnBrk="1" latinLnBrk="0" hangingPunct="1">
              <a:spcBef>
                <a:spcPct val="0"/>
              </a:spcBef>
              <a:buNone/>
              <a:defRPr sz="3200" b="1" i="0" kern="1200">
                <a:solidFill>
                  <a:srgbClr val="6C5DA8"/>
                </a:solidFill>
                <a:latin typeface="Lato" charset="0"/>
                <a:ea typeface="Lato" charset="0"/>
                <a:cs typeface="Lato" charset="0"/>
              </a:defRPr>
            </a:lvl1pPr>
          </a:lstStyle>
          <a:p>
            <a:r>
              <a:rPr lang="en-US" sz="2000"/>
              <a:t>Click to edit Master title style</a:t>
            </a:r>
          </a:p>
        </p:txBody>
      </p:sp>
    </p:spTree>
    <p:extLst>
      <p:ext uri="{BB962C8B-B14F-4D97-AF65-F5344CB8AC3E}">
        <p14:creationId xmlns:p14="http://schemas.microsoft.com/office/powerpoint/2010/main" val="3414855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dient BG Layou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gradFill>
            <a:gsLst>
              <a:gs pos="0">
                <a:srgbClr val="6D38A8"/>
              </a:gs>
              <a:gs pos="46000">
                <a:schemeClr val="tx2"/>
              </a:gs>
              <a:gs pos="100000">
                <a:srgbClr val="438DCB"/>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 name="Title 1">
            <a:extLst>
              <a:ext uri="{FF2B5EF4-FFF2-40B4-BE49-F238E27FC236}">
                <a16:creationId xmlns:a16="http://schemas.microsoft.com/office/drawing/2014/main" id="{97250E50-73D3-4CFF-9D6E-707F3E65E261}"/>
              </a:ext>
            </a:extLst>
          </p:cNvPr>
          <p:cNvSpPr>
            <a:spLocks noGrp="1"/>
          </p:cNvSpPr>
          <p:nvPr>
            <p:ph type="title"/>
          </p:nvPr>
        </p:nvSpPr>
        <p:spPr>
          <a:xfrm>
            <a:off x="609601" y="274638"/>
            <a:ext cx="10972800" cy="1143000"/>
          </a:xfrm>
        </p:spPr>
        <p:txBody>
          <a:bodyPr/>
          <a:lstStyle>
            <a:lvl1pPr algn="l">
              <a:defRPr>
                <a:solidFill>
                  <a:schemeClr val="bg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097186DE-D34D-489A-89C4-D619669E8125}"/>
              </a:ext>
            </a:extLst>
          </p:cNvPr>
          <p:cNvSpPr>
            <a:spLocks noGrp="1"/>
          </p:cNvSpPr>
          <p:nvPr>
            <p:ph idx="1"/>
          </p:nvPr>
        </p:nvSpPr>
        <p:spPr>
          <a:xfrm>
            <a:off x="609601" y="1600205"/>
            <a:ext cx="10972800" cy="4525963"/>
          </a:xfr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Logo&#10;&#10;Description automatically generated">
            <a:extLst>
              <a:ext uri="{FF2B5EF4-FFF2-40B4-BE49-F238E27FC236}">
                <a16:creationId xmlns:a16="http://schemas.microsoft.com/office/drawing/2014/main" id="{A03C2F35-C235-4772-8D7B-AF00E107F487}"/>
              </a:ext>
            </a:extLst>
          </p:cNvPr>
          <p:cNvPicPr>
            <a:picLocks noChangeAspect="1"/>
          </p:cNvPicPr>
          <p:nvPr userDrawn="1"/>
        </p:nvPicPr>
        <p:blipFill>
          <a:blip r:embed="rId2"/>
          <a:stretch>
            <a:fillRect/>
          </a:stretch>
        </p:blipFill>
        <p:spPr>
          <a:xfrm>
            <a:off x="670559" y="6196792"/>
            <a:ext cx="1141615" cy="527505"/>
          </a:xfrm>
          <a:prstGeom prst="rect">
            <a:avLst/>
          </a:prstGeom>
        </p:spPr>
      </p:pic>
    </p:spTree>
    <p:extLst>
      <p:ext uri="{BB962C8B-B14F-4D97-AF65-F5344CB8AC3E}">
        <p14:creationId xmlns:p14="http://schemas.microsoft.com/office/powerpoint/2010/main" val="23666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nly">
    <p:spTree>
      <p:nvGrpSpPr>
        <p:cNvPr id="1" name=""/>
        <p:cNvGrpSpPr/>
        <p:nvPr/>
      </p:nvGrpSpPr>
      <p:grpSpPr>
        <a:xfrm>
          <a:off x="0" y="0"/>
          <a:ext cx="0" cy="0"/>
          <a:chOff x="0" y="0"/>
          <a:chExt cx="0" cy="0"/>
        </a:xfrm>
      </p:grpSpPr>
      <p:sp>
        <p:nvSpPr>
          <p:cNvPr id="4" name="Do not remove" hidden="1">
            <a:extLst>
              <a:ext uri="{FF2B5EF4-FFF2-40B4-BE49-F238E27FC236}">
                <a16:creationId xmlns:a16="http://schemas.microsoft.com/office/drawing/2014/main" id="{7CE4A782-BEB1-4F1D-A419-38349558C9A4}"/>
              </a:ext>
            </a:extLst>
          </p:cNvPr>
          <p:cNvSpPr/>
          <p:nvPr userDrawn="1">
            <p:custDataLst>
              <p:tags r:id="rId1"/>
            </p:custDataLst>
          </p:nvPr>
        </p:nvSpPr>
        <p:spPr>
          <a:xfrm>
            <a:off x="0" y="0"/>
            <a:ext cx="12700" cy="12700"/>
          </a:xfrm>
          <a:prstGeom prst="octagon">
            <a:avLst/>
          </a:prstGeom>
          <a:noFill/>
          <a:ln>
            <a:noFill/>
          </a:ln>
          <a:effectLst/>
          <a:extLst>
            <a:ext uri="{909E8E84-426E-40DD-AFC4-6F175D3DCCD1}">
              <a14:hiddenFill xmlns:a14="http://schemas.microsoft.com/office/drawing/2010/main">
                <a:solidFill>
                  <a:srgbClr val="E8E7E3"/>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54958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 Title Slide">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15445EF8-0285-4A89-8057-1486AA7747A5}"/>
              </a:ext>
            </a:extLst>
          </p:cNvPr>
          <p:cNvSpPr/>
          <p:nvPr userDrawn="1">
            <p:custDataLst>
              <p:tags r:id="rId1"/>
            </p:custDataLst>
          </p:nvPr>
        </p:nvSpPr>
        <p:spPr>
          <a:xfrm>
            <a:off x="0" y="0"/>
            <a:ext cx="12700" cy="12700"/>
          </a:xfrm>
          <a:prstGeom prst="octagon">
            <a:avLst/>
          </a:prstGeom>
          <a:noFill/>
          <a:ln>
            <a:noFill/>
          </a:ln>
          <a:effectLst/>
          <a:extLst>
            <a:ext uri="{909E8E84-426E-40DD-AFC4-6F175D3DCCD1}">
              <a14:hiddenFill xmlns:a14="http://schemas.microsoft.com/office/drawing/2010/main">
                <a:solidFill>
                  <a:srgbClr val="E8E7E3"/>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609600" y="532333"/>
            <a:ext cx="10972800" cy="1143000"/>
          </a:xfrm>
        </p:spPr>
        <p:txBody>
          <a:bodyPr/>
          <a:lstStyle>
            <a:lvl1pPr algn="l">
              <a:defRPr/>
            </a:lvl1pPr>
          </a:lstStyle>
          <a:p>
            <a:r>
              <a:rPr lang="en-US"/>
              <a:t>Click to edit Master title style</a:t>
            </a:r>
          </a:p>
        </p:txBody>
      </p:sp>
      <p:sp>
        <p:nvSpPr>
          <p:cNvPr id="5" name="Title 1">
            <a:extLst>
              <a:ext uri="{FF2B5EF4-FFF2-40B4-BE49-F238E27FC236}">
                <a16:creationId xmlns:a16="http://schemas.microsoft.com/office/drawing/2014/main" id="{D5E01A95-907D-4D5A-B419-B634F8FDE2FE}"/>
              </a:ext>
            </a:extLst>
          </p:cNvPr>
          <p:cNvSpPr txBox="1">
            <a:spLocks/>
          </p:cNvSpPr>
          <p:nvPr userDrawn="1"/>
        </p:nvSpPr>
        <p:spPr>
          <a:xfrm>
            <a:off x="609600" y="0"/>
            <a:ext cx="10972800" cy="1143000"/>
          </a:xfrm>
          <a:prstGeom prst="rect">
            <a:avLst/>
          </a:prstGeom>
        </p:spPr>
        <p:txBody>
          <a:bodyPr vert="horz" lIns="91440" tIns="45720" rIns="91440" bIns="45720" rtlCol="0" anchor="ctr">
            <a:normAutofit/>
          </a:bodyPr>
          <a:lstStyle>
            <a:lvl1pPr algn="l" defTabSz="457192" rtl="0" eaLnBrk="1" latinLnBrk="0" hangingPunct="1">
              <a:spcBef>
                <a:spcPct val="0"/>
              </a:spcBef>
              <a:buNone/>
              <a:defRPr sz="3200" b="1" i="0" kern="1200">
                <a:solidFill>
                  <a:srgbClr val="6C5DA8"/>
                </a:solidFill>
                <a:latin typeface="Lato" charset="0"/>
                <a:ea typeface="Lato" charset="0"/>
                <a:cs typeface="Lato" charset="0"/>
              </a:defRPr>
            </a:lvl1pPr>
          </a:lstStyle>
          <a:p>
            <a:r>
              <a:rPr lang="en-US" sz="2000"/>
              <a:t>Click to edit Master title style</a:t>
            </a:r>
          </a:p>
        </p:txBody>
      </p:sp>
    </p:spTree>
    <p:extLst>
      <p:ext uri="{BB962C8B-B14F-4D97-AF65-F5344CB8AC3E}">
        <p14:creationId xmlns:p14="http://schemas.microsoft.com/office/powerpoint/2010/main" val="3141411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o Tex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719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with Social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gradFill>
            <a:gsLst>
              <a:gs pos="0">
                <a:srgbClr val="6D38A8"/>
              </a:gs>
              <a:gs pos="46000">
                <a:schemeClr val="tx2"/>
              </a:gs>
              <a:gs pos="100000">
                <a:srgbClr val="438DCB"/>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5" name="TextBox 4"/>
          <p:cNvSpPr txBox="1"/>
          <p:nvPr userDrawn="1"/>
        </p:nvSpPr>
        <p:spPr>
          <a:xfrm>
            <a:off x="4640580" y="6097997"/>
            <a:ext cx="2910840" cy="276999"/>
          </a:xfrm>
          <a:prstGeom prst="rect">
            <a:avLst/>
          </a:prstGeom>
          <a:noFill/>
        </p:spPr>
        <p:txBody>
          <a:bodyPr wrap="square" rtlCol="0">
            <a:spAutoFit/>
          </a:bodyPr>
          <a:lstStyle/>
          <a:p>
            <a:pPr marL="0" marR="0" indent="0" algn="ctr" defTabSz="457192" rtl="0" eaLnBrk="1" fontAlgn="auto" latinLnBrk="0" hangingPunct="1">
              <a:lnSpc>
                <a:spcPct val="100000"/>
              </a:lnSpc>
              <a:spcBef>
                <a:spcPts val="0"/>
              </a:spcBef>
              <a:spcAft>
                <a:spcPts val="0"/>
              </a:spcAft>
              <a:buClrTx/>
              <a:buSzTx/>
              <a:buFontTx/>
              <a:buNone/>
              <a:tabLst/>
              <a:defRPr/>
            </a:pPr>
            <a:r>
              <a:rPr lang="en-NZ" sz="1200" b="0" u="none" baseline="0">
                <a:solidFill>
                  <a:schemeClr val="bg1"/>
                </a:solidFill>
                <a:latin typeface="Lato" panose="020F0502020204030203" pitchFamily="34" charset="0"/>
                <a:ea typeface="Lato" panose="020F0502020204030203" pitchFamily="34" charset="0"/>
                <a:cs typeface="Lato" panose="020F0502020204030203" pitchFamily="34" charset="0"/>
              </a:rPr>
              <a:t>6clicks.io</a:t>
            </a:r>
            <a:endParaRPr lang="en-US" sz="1200" b="0" u="none" baseline="0">
              <a:solidFill>
                <a:schemeClr val="bg1"/>
              </a:solidFill>
              <a:latin typeface="Lato" panose="020F0502020204030203" pitchFamily="34" charset="0"/>
              <a:ea typeface="Lato" panose="020F0502020204030203" pitchFamily="34" charset="0"/>
              <a:cs typeface="Lato" panose="020F0502020204030203" pitchFamily="34" charset="0"/>
            </a:endParaRPr>
          </a:p>
        </p:txBody>
      </p:sp>
      <p:cxnSp>
        <p:nvCxnSpPr>
          <p:cNvPr id="9" name="Straight Connector 8"/>
          <p:cNvCxnSpPr/>
          <p:nvPr userDrawn="1"/>
        </p:nvCxnSpPr>
        <p:spPr>
          <a:xfrm>
            <a:off x="4124339" y="5053790"/>
            <a:ext cx="3794760" cy="0"/>
          </a:xfrm>
          <a:prstGeom prst="line">
            <a:avLst/>
          </a:prstGeom>
          <a:ln w="3175">
            <a:solidFill>
              <a:schemeClr val="bg1"/>
            </a:solidFill>
          </a:ln>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6AAAEE83-C38E-40BA-A66F-427A87ABE333}"/>
              </a:ext>
            </a:extLst>
          </p:cNvPr>
          <p:cNvPicPr>
            <a:picLocks noChangeAspect="1"/>
          </p:cNvPicPr>
          <p:nvPr userDrawn="1"/>
        </p:nvPicPr>
        <p:blipFill>
          <a:blip r:embed="rId2"/>
          <a:srcRect/>
          <a:stretch/>
        </p:blipFill>
        <p:spPr>
          <a:xfrm>
            <a:off x="5287773" y="4096882"/>
            <a:ext cx="1534392" cy="707569"/>
          </a:xfrm>
          <a:prstGeom prst="rect">
            <a:avLst/>
          </a:prstGeom>
        </p:spPr>
      </p:pic>
      <p:sp>
        <p:nvSpPr>
          <p:cNvPr id="6" name="Rectangle 5">
            <a:extLst>
              <a:ext uri="{FF2B5EF4-FFF2-40B4-BE49-F238E27FC236}">
                <a16:creationId xmlns:a16="http://schemas.microsoft.com/office/drawing/2014/main" id="{E3B10E10-F082-4E8C-BD65-4FD4122CCF24}"/>
              </a:ext>
            </a:extLst>
          </p:cNvPr>
          <p:cNvSpPr/>
          <p:nvPr userDrawn="1"/>
        </p:nvSpPr>
        <p:spPr>
          <a:xfrm>
            <a:off x="2244725" y="1350939"/>
            <a:ext cx="7702550" cy="1501821"/>
          </a:xfrm>
          <a:prstGeom prst="rect">
            <a:avLst/>
          </a:prstGeom>
        </p:spPr>
        <p:txBody>
          <a:bodyPr wrap="square">
            <a:spAutoFit/>
          </a:bodyPr>
          <a:lstStyle/>
          <a:p>
            <a:pPr algn="ctr">
              <a:lnSpc>
                <a:spcPct val="130000"/>
              </a:lnSpc>
              <a:spcAft>
                <a:spcPts val="0"/>
              </a:spcAft>
            </a:pPr>
            <a:r>
              <a:rPr lang="en-AU">
                <a:solidFill>
                  <a:schemeClr val="bg1"/>
                </a:solidFill>
                <a:latin typeface="Lato" panose="020F0502020204030203" pitchFamily="34" charset="0"/>
                <a:ea typeface="Lato" panose="020F0502020204030203" pitchFamily="34" charset="0"/>
                <a:cs typeface="Lato" panose="020F0502020204030203" pitchFamily="34" charset="0"/>
              </a:rPr>
              <a:t>This presentation is provided in strict confidence and solely for the purpose of describing the commercial opportunity as between You and 6clicks Pty Ltd.  All intellectual property rights in the 6clicks software and platform are owned by 6clicks Pty Ltd.  Copyright 6clicks Pty Ltd 2020.</a:t>
            </a:r>
            <a:endParaRPr lang="en-AU" sz="240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E7399DDB-614E-41F4-917D-0466B31D6469}"/>
              </a:ext>
            </a:extLst>
          </p:cNvPr>
          <p:cNvSpPr txBox="1"/>
          <p:nvPr userDrawn="1"/>
        </p:nvSpPr>
        <p:spPr>
          <a:xfrm>
            <a:off x="4665784" y="5219846"/>
            <a:ext cx="2860432" cy="276999"/>
          </a:xfrm>
          <a:prstGeom prst="rect">
            <a:avLst/>
          </a:prstGeom>
          <a:noFill/>
        </p:spPr>
        <p:txBody>
          <a:bodyPr wrap="square" rtlCol="0">
            <a:spAutoFit/>
          </a:bodyPr>
          <a:lstStyle/>
          <a:p>
            <a:pPr algn="ctr"/>
            <a:r>
              <a:rPr lang="en-AU" sz="1200" b="1">
                <a:solidFill>
                  <a:schemeClr val="bg1"/>
                </a:solidFill>
                <a:latin typeface="Lato" panose="020F0502020204030203" pitchFamily="34" charset="0"/>
                <a:ea typeface="Lato" panose="020F0502020204030203" pitchFamily="34" charset="0"/>
                <a:cs typeface="Lato" panose="020F0502020204030203" pitchFamily="34" charset="0"/>
              </a:rPr>
              <a:t>Follow 6clicks on socials</a:t>
            </a:r>
          </a:p>
        </p:txBody>
      </p:sp>
      <p:pic>
        <p:nvPicPr>
          <p:cNvPr id="8" name="Picture 7" descr="Icon&#10;&#10;Description automatically generated">
            <a:extLst>
              <a:ext uri="{FF2B5EF4-FFF2-40B4-BE49-F238E27FC236}">
                <a16:creationId xmlns:a16="http://schemas.microsoft.com/office/drawing/2014/main" id="{0F54FD0B-30D4-4D50-A729-FC966E1FF0DA}"/>
              </a:ext>
            </a:extLst>
          </p:cNvPr>
          <p:cNvPicPr>
            <a:picLocks noChangeAspect="1"/>
          </p:cNvPicPr>
          <p:nvPr userDrawn="1"/>
        </p:nvPicPr>
        <p:blipFill>
          <a:blip r:embed="rId3"/>
          <a:stretch>
            <a:fillRect/>
          </a:stretch>
        </p:blipFill>
        <p:spPr>
          <a:xfrm>
            <a:off x="5541641" y="5602764"/>
            <a:ext cx="398016" cy="398016"/>
          </a:xfrm>
          <a:prstGeom prst="rect">
            <a:avLst/>
          </a:prstGeom>
        </p:spPr>
      </p:pic>
      <p:pic>
        <p:nvPicPr>
          <p:cNvPr id="11" name="Picture 10" descr="Icon&#10;&#10;Description automatically generated">
            <a:extLst>
              <a:ext uri="{FF2B5EF4-FFF2-40B4-BE49-F238E27FC236}">
                <a16:creationId xmlns:a16="http://schemas.microsoft.com/office/drawing/2014/main" id="{7AEE721A-D010-4468-93F2-8F2DE345F57D}"/>
              </a:ext>
            </a:extLst>
          </p:cNvPr>
          <p:cNvPicPr>
            <a:picLocks noChangeAspect="1"/>
          </p:cNvPicPr>
          <p:nvPr userDrawn="1"/>
        </p:nvPicPr>
        <p:blipFill>
          <a:blip r:embed="rId4"/>
          <a:stretch>
            <a:fillRect/>
          </a:stretch>
        </p:blipFill>
        <p:spPr>
          <a:xfrm>
            <a:off x="4836617" y="5602970"/>
            <a:ext cx="398016" cy="398016"/>
          </a:xfrm>
          <a:prstGeom prst="rect">
            <a:avLst/>
          </a:prstGeom>
        </p:spPr>
      </p:pic>
      <p:pic>
        <p:nvPicPr>
          <p:cNvPr id="13" name="Picture 12" descr="Logo&#10;&#10;Description automatically generated">
            <a:extLst>
              <a:ext uri="{FF2B5EF4-FFF2-40B4-BE49-F238E27FC236}">
                <a16:creationId xmlns:a16="http://schemas.microsoft.com/office/drawing/2014/main" id="{69085FF4-E1A4-41FC-8F97-76A1977B645A}"/>
              </a:ext>
            </a:extLst>
          </p:cNvPr>
          <p:cNvPicPr>
            <a:picLocks noChangeAspect="1"/>
          </p:cNvPicPr>
          <p:nvPr userDrawn="1"/>
        </p:nvPicPr>
        <p:blipFill>
          <a:blip r:embed="rId5"/>
          <a:stretch>
            <a:fillRect/>
          </a:stretch>
        </p:blipFill>
        <p:spPr>
          <a:xfrm>
            <a:off x="6962081" y="5597262"/>
            <a:ext cx="398016" cy="398016"/>
          </a:xfrm>
          <a:prstGeom prst="rect">
            <a:avLst/>
          </a:prstGeom>
        </p:spPr>
      </p:pic>
      <p:pic>
        <p:nvPicPr>
          <p:cNvPr id="15" name="Picture 14" descr="Logo, icon&#10;&#10;Description automatically generated">
            <a:extLst>
              <a:ext uri="{FF2B5EF4-FFF2-40B4-BE49-F238E27FC236}">
                <a16:creationId xmlns:a16="http://schemas.microsoft.com/office/drawing/2014/main" id="{8E3D48A8-0F44-4E5A-BD51-EF8B49201FA7}"/>
              </a:ext>
            </a:extLst>
          </p:cNvPr>
          <p:cNvPicPr>
            <a:picLocks noChangeAspect="1"/>
          </p:cNvPicPr>
          <p:nvPr userDrawn="1"/>
        </p:nvPicPr>
        <p:blipFill>
          <a:blip r:embed="rId6"/>
          <a:stretch>
            <a:fillRect/>
          </a:stretch>
        </p:blipFill>
        <p:spPr>
          <a:xfrm>
            <a:off x="6251861" y="5602764"/>
            <a:ext cx="398016" cy="398016"/>
          </a:xfrm>
          <a:prstGeom prst="rect">
            <a:avLst/>
          </a:prstGeom>
        </p:spPr>
      </p:pic>
    </p:spTree>
    <p:extLst>
      <p:ext uri="{BB962C8B-B14F-4D97-AF65-F5344CB8AC3E}">
        <p14:creationId xmlns:p14="http://schemas.microsoft.com/office/powerpoint/2010/main" val="687796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gradFill>
            <a:gsLst>
              <a:gs pos="0">
                <a:srgbClr val="6D38A8"/>
              </a:gs>
              <a:gs pos="46000">
                <a:schemeClr val="tx2"/>
              </a:gs>
              <a:gs pos="100000">
                <a:srgbClr val="438DCB"/>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5" name="TextBox 4"/>
          <p:cNvSpPr txBox="1"/>
          <p:nvPr userDrawn="1"/>
        </p:nvSpPr>
        <p:spPr>
          <a:xfrm>
            <a:off x="4640580" y="6097997"/>
            <a:ext cx="2910840" cy="276999"/>
          </a:xfrm>
          <a:prstGeom prst="rect">
            <a:avLst/>
          </a:prstGeom>
          <a:noFill/>
        </p:spPr>
        <p:txBody>
          <a:bodyPr wrap="square" rtlCol="0">
            <a:spAutoFit/>
          </a:bodyPr>
          <a:lstStyle/>
          <a:p>
            <a:pPr marL="0" marR="0" indent="0" algn="ctr" defTabSz="457192" rtl="0" eaLnBrk="1" fontAlgn="auto" latinLnBrk="0" hangingPunct="1">
              <a:lnSpc>
                <a:spcPct val="100000"/>
              </a:lnSpc>
              <a:spcBef>
                <a:spcPts val="0"/>
              </a:spcBef>
              <a:spcAft>
                <a:spcPts val="0"/>
              </a:spcAft>
              <a:buClrTx/>
              <a:buSzTx/>
              <a:buFontTx/>
              <a:buNone/>
              <a:tabLst/>
              <a:defRPr/>
            </a:pPr>
            <a:r>
              <a:rPr lang="en-NZ" sz="1200" b="0" u="none" baseline="0">
                <a:solidFill>
                  <a:schemeClr val="bg1"/>
                </a:solidFill>
                <a:latin typeface="Lato" panose="020F0502020204030203" pitchFamily="34" charset="0"/>
                <a:ea typeface="Lato" panose="020F0502020204030203" pitchFamily="34" charset="0"/>
                <a:cs typeface="Lato" panose="020F0502020204030203" pitchFamily="34" charset="0"/>
              </a:rPr>
              <a:t>6clicks.io</a:t>
            </a:r>
            <a:endParaRPr lang="en-US" sz="1200" b="0" u="none" baseline="0">
              <a:solidFill>
                <a:schemeClr val="bg1"/>
              </a:solidFill>
              <a:latin typeface="Lato" panose="020F0502020204030203" pitchFamily="34" charset="0"/>
              <a:ea typeface="Lato" panose="020F0502020204030203" pitchFamily="34" charset="0"/>
              <a:cs typeface="Lato" panose="020F0502020204030203" pitchFamily="34" charset="0"/>
            </a:endParaRPr>
          </a:p>
        </p:txBody>
      </p:sp>
      <p:cxnSp>
        <p:nvCxnSpPr>
          <p:cNvPr id="9" name="Straight Connector 8"/>
          <p:cNvCxnSpPr/>
          <p:nvPr userDrawn="1"/>
        </p:nvCxnSpPr>
        <p:spPr>
          <a:xfrm>
            <a:off x="4124339" y="5880276"/>
            <a:ext cx="3794760" cy="0"/>
          </a:xfrm>
          <a:prstGeom prst="line">
            <a:avLst/>
          </a:prstGeom>
          <a:ln w="3175">
            <a:solidFill>
              <a:schemeClr val="bg1"/>
            </a:solidFill>
          </a:ln>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6AAAEE83-C38E-40BA-A66F-427A87ABE333}"/>
              </a:ext>
            </a:extLst>
          </p:cNvPr>
          <p:cNvPicPr>
            <a:picLocks noChangeAspect="1"/>
          </p:cNvPicPr>
          <p:nvPr userDrawn="1"/>
        </p:nvPicPr>
        <p:blipFill>
          <a:blip r:embed="rId2"/>
          <a:srcRect/>
          <a:stretch/>
        </p:blipFill>
        <p:spPr>
          <a:xfrm>
            <a:off x="5287773" y="4923368"/>
            <a:ext cx="1534392" cy="707569"/>
          </a:xfrm>
          <a:prstGeom prst="rect">
            <a:avLst/>
          </a:prstGeom>
        </p:spPr>
      </p:pic>
      <p:sp>
        <p:nvSpPr>
          <p:cNvPr id="6" name="Rectangle 5">
            <a:extLst>
              <a:ext uri="{FF2B5EF4-FFF2-40B4-BE49-F238E27FC236}">
                <a16:creationId xmlns:a16="http://schemas.microsoft.com/office/drawing/2014/main" id="{E3B10E10-F082-4E8C-BD65-4FD4122CCF24}"/>
              </a:ext>
            </a:extLst>
          </p:cNvPr>
          <p:cNvSpPr/>
          <p:nvPr userDrawn="1"/>
        </p:nvSpPr>
        <p:spPr>
          <a:xfrm>
            <a:off x="2244725" y="1350939"/>
            <a:ext cx="7702550" cy="1501821"/>
          </a:xfrm>
          <a:prstGeom prst="rect">
            <a:avLst/>
          </a:prstGeom>
        </p:spPr>
        <p:txBody>
          <a:bodyPr wrap="square">
            <a:spAutoFit/>
          </a:bodyPr>
          <a:lstStyle/>
          <a:p>
            <a:pPr algn="ctr">
              <a:lnSpc>
                <a:spcPct val="130000"/>
              </a:lnSpc>
              <a:spcAft>
                <a:spcPts val="0"/>
              </a:spcAft>
            </a:pPr>
            <a:r>
              <a:rPr lang="en-AU">
                <a:solidFill>
                  <a:schemeClr val="bg1"/>
                </a:solidFill>
                <a:latin typeface="Lato" panose="020F0502020204030203" pitchFamily="34" charset="0"/>
                <a:ea typeface="Lato" panose="020F0502020204030203" pitchFamily="34" charset="0"/>
                <a:cs typeface="Lato" panose="020F0502020204030203" pitchFamily="34" charset="0"/>
              </a:rPr>
              <a:t>This presentation is provided in strict confidence and solely for the purpose of describing the commercial opportunity as between You and 6clicks Pty Ltd.  All intellectual property rights in the 6clicks software and platform are owned by 6clicks Pty Ltd.  Copyright 6clicks Pty Ltd 2020.</a:t>
            </a:r>
            <a:endParaRPr lang="en-AU" sz="240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213444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B8A61F2-7F4F-4203-9475-ED8474174D62}"/>
              </a:ext>
            </a:extLst>
          </p:cNvPr>
          <p:cNvGraphicFramePr>
            <a:graphicFrameLocks noChangeAspect="1"/>
          </p:cNvGraphicFramePr>
          <p:nvPr userDrawn="1">
            <p:custDataLst>
              <p:tags r:id="rId20"/>
            </p:custDataLst>
            <p:extLst>
              <p:ext uri="{D42A27DB-BD31-4B8C-83A1-F6EECF244321}">
                <p14:modId xmlns:p14="http://schemas.microsoft.com/office/powerpoint/2010/main" val="6742739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408" imgH="408" progId="TCLayout.ActiveDocument.1">
                  <p:embed/>
                </p:oleObj>
              </mc:Choice>
              <mc:Fallback>
                <p:oleObj name="think-cell Slide" r:id="rId22" imgW="408" imgH="408" progId="TCLayout.ActiveDocument.1">
                  <p:embed/>
                  <p:pic>
                    <p:nvPicPr>
                      <p:cNvPr id="5" name="Object 4" hidden="1">
                        <a:extLst>
                          <a:ext uri="{FF2B5EF4-FFF2-40B4-BE49-F238E27FC236}">
                            <a16:creationId xmlns:a16="http://schemas.microsoft.com/office/drawing/2014/main" id="{1B8A61F2-7F4F-4203-9475-ED8474174D62}"/>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D9C2371-D2EA-48F6-BED7-19E2E534BE18}"/>
              </a:ext>
            </a:extLst>
          </p:cNvPr>
          <p:cNvSpPr/>
          <p:nvPr userDrawn="1">
            <p:custDataLst>
              <p:tags r:id="rId21"/>
            </p:custDataLst>
          </p:nvPr>
        </p:nvSpPr>
        <p:spPr>
          <a:xfrm>
            <a:off x="0" y="0"/>
            <a:ext cx="158750" cy="158750"/>
          </a:xfrm>
          <a:prstGeom prst="rect">
            <a:avLst/>
          </a:prstGeom>
          <a:solidFill>
            <a:srgbClr val="E8E7E3"/>
          </a:solid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100000"/>
              </a:lnSpc>
              <a:spcBef>
                <a:spcPct val="0"/>
              </a:spcBef>
              <a:spcAft>
                <a:spcPct val="0"/>
              </a:spcAft>
            </a:pPr>
            <a:endParaRPr kumimoji="0" lang="en-US" sz="3200" b="1" i="0" u="none" cap="none" baseline="0">
              <a:latin typeface="Lato" panose="020F0502020204030203" pitchFamily="34" charset="0"/>
              <a:cs typeface="Lato" panose="020F0502020204030203" pitchFamily="34" charset="0"/>
              <a:sym typeface="Lato" panose="020F0502020204030203" pitchFamily="34" charset="0"/>
            </a:endParaRPr>
          </a:p>
        </p:txBody>
      </p:sp>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53721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p:cNvSpPr txBox="1"/>
          <p:nvPr userDrawn="1"/>
        </p:nvSpPr>
        <p:spPr>
          <a:xfrm>
            <a:off x="10736469" y="6415804"/>
            <a:ext cx="991688" cy="246221"/>
          </a:xfrm>
          <a:prstGeom prst="rect">
            <a:avLst/>
          </a:prstGeom>
          <a:noFill/>
        </p:spPr>
        <p:txBody>
          <a:bodyPr wrap="square" rtlCol="0">
            <a:spAutoFit/>
          </a:bodyPr>
          <a:lstStyle/>
          <a:p>
            <a:pPr algn="r"/>
            <a:fld id="{C0A5FF3B-B456-0043-AD50-C6BB4F9BB56D}" type="slidenum">
              <a:rPr lang="en-US" sz="1000" b="1" i="0" smtClean="0">
                <a:solidFill>
                  <a:srgbClr val="6C5DA8"/>
                </a:solidFill>
                <a:latin typeface="Lato" charset="0"/>
                <a:ea typeface="Lato" charset="0"/>
                <a:cs typeface="Lato" charset="0"/>
              </a:rPr>
              <a:pPr algn="r"/>
              <a:t>‹#›</a:t>
            </a:fld>
            <a:endParaRPr lang="en-US" sz="1000" b="1" i="0">
              <a:solidFill>
                <a:srgbClr val="6C5DA8"/>
              </a:solidFill>
              <a:latin typeface="Lato" charset="0"/>
              <a:ea typeface="Lato" charset="0"/>
              <a:cs typeface="Lato" charset="0"/>
            </a:endParaRPr>
          </a:p>
        </p:txBody>
      </p:sp>
      <p:pic>
        <p:nvPicPr>
          <p:cNvPr id="8" name="Picture 7">
            <a:extLst>
              <a:ext uri="{FF2B5EF4-FFF2-40B4-BE49-F238E27FC236}">
                <a16:creationId xmlns:a16="http://schemas.microsoft.com/office/drawing/2014/main" id="{FFC75B71-B32C-41A6-92BB-B564B0266087}"/>
              </a:ext>
            </a:extLst>
          </p:cNvPr>
          <p:cNvPicPr>
            <a:picLocks noChangeAspect="1"/>
          </p:cNvPicPr>
          <p:nvPr userDrawn="1"/>
        </p:nvPicPr>
        <p:blipFill>
          <a:blip r:embed="rId24"/>
          <a:srcRect/>
          <a:stretch/>
        </p:blipFill>
        <p:spPr>
          <a:xfrm>
            <a:off x="667790" y="6183910"/>
            <a:ext cx="1169323" cy="539221"/>
          </a:xfrm>
          <a:prstGeom prst="rect">
            <a:avLst/>
          </a:prstGeom>
        </p:spPr>
      </p:pic>
    </p:spTree>
    <p:extLst>
      <p:ext uri="{BB962C8B-B14F-4D97-AF65-F5344CB8AC3E}">
        <p14:creationId xmlns:p14="http://schemas.microsoft.com/office/powerpoint/2010/main" val="1364719260"/>
      </p:ext>
    </p:extLst>
  </p:cSld>
  <p:clrMap bg1="lt1" tx1="dk1" bg2="lt2" tx2="dk2" accent1="accent1" accent2="accent2" accent3="accent3" accent4="accent4" accent5="accent5" accent6="accent6" hlink="hlink" folHlink="folHlink"/>
  <p:sldLayoutIdLst>
    <p:sldLayoutId id="2147483800" r:id="rId1"/>
    <p:sldLayoutId id="2147483794" r:id="rId2"/>
    <p:sldLayoutId id="2147483806" r:id="rId3"/>
    <p:sldLayoutId id="2147483805" r:id="rId4"/>
    <p:sldLayoutId id="2147483802" r:id="rId5"/>
    <p:sldLayoutId id="2147483807" r:id="rId6"/>
    <p:sldLayoutId id="2147483804" r:id="rId7"/>
    <p:sldLayoutId id="2147483809" r:id="rId8"/>
    <p:sldLayoutId id="2147483808" r:id="rId9"/>
    <p:sldLayoutId id="2147483789" r:id="rId10"/>
    <p:sldLayoutId id="2147483790" r:id="rId11"/>
    <p:sldLayoutId id="2147483791" r:id="rId12"/>
    <p:sldLayoutId id="2147483792" r:id="rId13"/>
    <p:sldLayoutId id="2147483793" r:id="rId14"/>
    <p:sldLayoutId id="2147483796" r:id="rId15"/>
    <p:sldLayoutId id="2147483797" r:id="rId16"/>
    <p:sldLayoutId id="2147483798" r:id="rId17"/>
    <p:sldLayoutId id="2147483799" r:id="rId18"/>
  </p:sldLayoutIdLst>
  <p:hf sldNum="0" hdr="0" ftr="0" dt="0"/>
  <p:txStyles>
    <p:titleStyle>
      <a:lvl1pPr algn="ctr" defTabSz="457192" rtl="0" eaLnBrk="1" latinLnBrk="0" hangingPunct="1">
        <a:spcBef>
          <a:spcPct val="0"/>
        </a:spcBef>
        <a:buNone/>
        <a:defRPr sz="3200" b="1" i="0" kern="1200">
          <a:solidFill>
            <a:srgbClr val="6C5DA8"/>
          </a:solidFill>
          <a:latin typeface="Lato" charset="0"/>
          <a:ea typeface="Lato" charset="0"/>
          <a:cs typeface="Lato" charset="0"/>
        </a:defRPr>
      </a:lvl1pPr>
    </p:titleStyle>
    <p:body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2" rtl="0" eaLnBrk="1" latinLnBrk="0" hangingPunct="1">
        <a:defRPr sz="1800" kern="1200">
          <a:solidFill>
            <a:schemeClr val="tx1"/>
          </a:solidFill>
          <a:latin typeface="+mn-lt"/>
          <a:ea typeface="+mn-ea"/>
          <a:cs typeface="+mn-cs"/>
        </a:defRPr>
      </a:lvl1pPr>
      <a:lvl2pPr marL="457192" algn="l" defTabSz="457192" rtl="0" eaLnBrk="1" latinLnBrk="0" hangingPunct="1">
        <a:defRPr sz="1800" kern="1200">
          <a:solidFill>
            <a:schemeClr val="tx1"/>
          </a:solidFill>
          <a:latin typeface="+mn-lt"/>
          <a:ea typeface="+mn-ea"/>
          <a:cs typeface="+mn-cs"/>
        </a:defRPr>
      </a:lvl2pPr>
      <a:lvl3pPr marL="914385" algn="l" defTabSz="457192" rtl="0" eaLnBrk="1" latinLnBrk="0" hangingPunct="1">
        <a:defRPr sz="1800" kern="1200">
          <a:solidFill>
            <a:schemeClr val="tx1"/>
          </a:solidFill>
          <a:latin typeface="+mn-lt"/>
          <a:ea typeface="+mn-ea"/>
          <a:cs typeface="+mn-cs"/>
        </a:defRPr>
      </a:lvl3pPr>
      <a:lvl4pPr marL="1371578" algn="l" defTabSz="457192" rtl="0" eaLnBrk="1" latinLnBrk="0" hangingPunct="1">
        <a:defRPr sz="1800" kern="1200">
          <a:solidFill>
            <a:schemeClr val="tx1"/>
          </a:solidFill>
          <a:latin typeface="+mn-lt"/>
          <a:ea typeface="+mn-ea"/>
          <a:cs typeface="+mn-cs"/>
        </a:defRPr>
      </a:lvl4pPr>
      <a:lvl5pPr marL="1828770" algn="l" defTabSz="457192" rtl="0" eaLnBrk="1" latinLnBrk="0" hangingPunct="1">
        <a:defRPr sz="1800" kern="1200">
          <a:solidFill>
            <a:schemeClr val="tx1"/>
          </a:solidFill>
          <a:latin typeface="+mn-lt"/>
          <a:ea typeface="+mn-ea"/>
          <a:cs typeface="+mn-cs"/>
        </a:defRPr>
      </a:lvl5pPr>
      <a:lvl6pPr marL="2285962" algn="l" defTabSz="457192" rtl="0" eaLnBrk="1" latinLnBrk="0" hangingPunct="1">
        <a:defRPr sz="1800" kern="1200">
          <a:solidFill>
            <a:schemeClr val="tx1"/>
          </a:solidFill>
          <a:latin typeface="+mn-lt"/>
          <a:ea typeface="+mn-ea"/>
          <a:cs typeface="+mn-cs"/>
        </a:defRPr>
      </a:lvl6pPr>
      <a:lvl7pPr marL="2743154" algn="l" defTabSz="457192" rtl="0" eaLnBrk="1" latinLnBrk="0" hangingPunct="1">
        <a:defRPr sz="1800" kern="1200">
          <a:solidFill>
            <a:schemeClr val="tx1"/>
          </a:solidFill>
          <a:latin typeface="+mn-lt"/>
          <a:ea typeface="+mn-ea"/>
          <a:cs typeface="+mn-cs"/>
        </a:defRPr>
      </a:lvl7pPr>
      <a:lvl8pPr marL="3200346" algn="l" defTabSz="457192" rtl="0" eaLnBrk="1" latinLnBrk="0" hangingPunct="1">
        <a:defRPr sz="1800" kern="1200">
          <a:solidFill>
            <a:schemeClr val="tx1"/>
          </a:solidFill>
          <a:latin typeface="+mn-lt"/>
          <a:ea typeface="+mn-ea"/>
          <a:cs typeface="+mn-cs"/>
        </a:defRPr>
      </a:lvl8pPr>
      <a:lvl9pPr marL="3657540" algn="l" defTabSz="45719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oleObject" Target="../embeddings/oleObject4.bin"/><Relationship Id="rId21" Type="http://schemas.openxmlformats.org/officeDocument/2006/relationships/image" Target="../media/image27.jpe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slideLayout" Target="../slideLayouts/slideLayout2.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tags" Target="../tags/tag10.xml"/><Relationship Id="rId6" Type="http://schemas.openxmlformats.org/officeDocument/2006/relationships/image" Target="../media/image12.jpe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jpe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emf"/><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1.png"/><Relationship Id="rId5" Type="http://schemas.openxmlformats.org/officeDocument/2006/relationships/image" Target="../media/image1.emf"/><Relationship Id="rId10" Type="http://schemas.openxmlformats.org/officeDocument/2006/relationships/image" Target="../media/image35.png"/><Relationship Id="rId4" Type="http://schemas.openxmlformats.org/officeDocument/2006/relationships/oleObject" Target="../embeddings/oleObject5.bin"/><Relationship Id="rId9" Type="http://schemas.openxmlformats.org/officeDocument/2006/relationships/image" Target="../media/image34.svg"/></Relationships>
</file>

<file path=ppt/slides/_rels/slide27.xml.rels><?xml version="1.0" encoding="UTF-8" standalone="yes"?>
<Relationships xmlns="http://schemas.openxmlformats.org/package/2006/relationships"><Relationship Id="rId13" Type="http://schemas.openxmlformats.org/officeDocument/2006/relationships/image" Target="../media/image43.jpeg"/><Relationship Id="rId18" Type="http://schemas.openxmlformats.org/officeDocument/2006/relationships/image" Target="../media/image48.png"/><Relationship Id="rId26" Type="http://schemas.openxmlformats.org/officeDocument/2006/relationships/image" Target="../media/image56.png"/><Relationship Id="rId39" Type="http://schemas.openxmlformats.org/officeDocument/2006/relationships/image" Target="../media/image69.png"/><Relationship Id="rId21" Type="http://schemas.openxmlformats.org/officeDocument/2006/relationships/image" Target="../media/image51.png"/><Relationship Id="rId34" Type="http://schemas.openxmlformats.org/officeDocument/2006/relationships/image" Target="../media/image64.jpeg"/><Relationship Id="rId42" Type="http://schemas.openxmlformats.org/officeDocument/2006/relationships/image" Target="../media/image72.png"/><Relationship Id="rId47" Type="http://schemas.openxmlformats.org/officeDocument/2006/relationships/image" Target="../media/image77.png"/><Relationship Id="rId50" Type="http://schemas.openxmlformats.org/officeDocument/2006/relationships/image" Target="../media/image80.png"/><Relationship Id="rId7" Type="http://schemas.openxmlformats.org/officeDocument/2006/relationships/image" Target="../media/image37.png"/><Relationship Id="rId2" Type="http://schemas.openxmlformats.org/officeDocument/2006/relationships/slideLayout" Target="../slideLayouts/slideLayout2.xml"/><Relationship Id="rId16" Type="http://schemas.openxmlformats.org/officeDocument/2006/relationships/image" Target="../media/image46.png"/><Relationship Id="rId29" Type="http://schemas.openxmlformats.org/officeDocument/2006/relationships/image" Target="../media/image59.png"/><Relationship Id="rId11" Type="http://schemas.openxmlformats.org/officeDocument/2006/relationships/image" Target="../media/image41.jpeg"/><Relationship Id="rId24" Type="http://schemas.openxmlformats.org/officeDocument/2006/relationships/image" Target="../media/image54.png"/><Relationship Id="rId32" Type="http://schemas.openxmlformats.org/officeDocument/2006/relationships/image" Target="../media/image62.png"/><Relationship Id="rId37" Type="http://schemas.openxmlformats.org/officeDocument/2006/relationships/image" Target="../media/image67.jpeg"/><Relationship Id="rId40" Type="http://schemas.openxmlformats.org/officeDocument/2006/relationships/image" Target="../media/image70.png"/><Relationship Id="rId45" Type="http://schemas.openxmlformats.org/officeDocument/2006/relationships/image" Target="../media/image75.png"/><Relationship Id="rId53" Type="http://schemas.openxmlformats.org/officeDocument/2006/relationships/image" Target="../media/image83.png"/><Relationship Id="rId5" Type="http://schemas.openxmlformats.org/officeDocument/2006/relationships/image" Target="../media/image2.png"/><Relationship Id="rId10" Type="http://schemas.openxmlformats.org/officeDocument/2006/relationships/image" Target="../media/image40.png"/><Relationship Id="rId19" Type="http://schemas.openxmlformats.org/officeDocument/2006/relationships/image" Target="../media/image49.png"/><Relationship Id="rId31" Type="http://schemas.openxmlformats.org/officeDocument/2006/relationships/image" Target="../media/image61.png"/><Relationship Id="rId44" Type="http://schemas.openxmlformats.org/officeDocument/2006/relationships/image" Target="../media/image74.png"/><Relationship Id="rId52" Type="http://schemas.openxmlformats.org/officeDocument/2006/relationships/image" Target="../media/image82.png"/><Relationship Id="rId4" Type="http://schemas.openxmlformats.org/officeDocument/2006/relationships/image" Target="../media/image1.emf"/><Relationship Id="rId9" Type="http://schemas.openxmlformats.org/officeDocument/2006/relationships/image" Target="../media/image39.png"/><Relationship Id="rId14" Type="http://schemas.openxmlformats.org/officeDocument/2006/relationships/image" Target="../media/image44.jpe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jpeg"/><Relationship Id="rId35" Type="http://schemas.openxmlformats.org/officeDocument/2006/relationships/image" Target="../media/image65.png"/><Relationship Id="rId43" Type="http://schemas.openxmlformats.org/officeDocument/2006/relationships/image" Target="../media/image73.png"/><Relationship Id="rId48" Type="http://schemas.openxmlformats.org/officeDocument/2006/relationships/image" Target="../media/image78.png"/><Relationship Id="rId8" Type="http://schemas.openxmlformats.org/officeDocument/2006/relationships/image" Target="../media/image38.png"/><Relationship Id="rId51" Type="http://schemas.openxmlformats.org/officeDocument/2006/relationships/image" Target="../media/image81.png"/><Relationship Id="rId3" Type="http://schemas.openxmlformats.org/officeDocument/2006/relationships/oleObject" Target="../embeddings/oleObject6.bin"/><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63.png"/><Relationship Id="rId38" Type="http://schemas.openxmlformats.org/officeDocument/2006/relationships/image" Target="../media/image68.jpeg"/><Relationship Id="rId46" Type="http://schemas.openxmlformats.org/officeDocument/2006/relationships/image" Target="../media/image76.png"/><Relationship Id="rId20" Type="http://schemas.openxmlformats.org/officeDocument/2006/relationships/image" Target="../media/image50.png"/><Relationship Id="rId41" Type="http://schemas.openxmlformats.org/officeDocument/2006/relationships/image" Target="../media/image71.png"/><Relationship Id="rId1" Type="http://schemas.openxmlformats.org/officeDocument/2006/relationships/tags" Target="../tags/tag12.xml"/><Relationship Id="rId6" Type="http://schemas.openxmlformats.org/officeDocument/2006/relationships/image" Target="../media/image36.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36" Type="http://schemas.openxmlformats.org/officeDocument/2006/relationships/image" Target="../media/image66.png"/><Relationship Id="rId49" Type="http://schemas.openxmlformats.org/officeDocument/2006/relationships/image" Target="../media/image79.png"/></Relationships>
</file>

<file path=ppt/slides/_rels/slide28.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png"/><Relationship Id="rId3" Type="http://schemas.openxmlformats.org/officeDocument/2006/relationships/image" Target="../media/image84.png"/><Relationship Id="rId21" Type="http://schemas.openxmlformats.org/officeDocument/2006/relationships/image" Target="../media/image102.jpe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jpeg"/><Relationship Id="rId2" Type="http://schemas.openxmlformats.org/officeDocument/2006/relationships/notesSlide" Target="../notesSlides/notesSlide3.xml"/><Relationship Id="rId16" Type="http://schemas.openxmlformats.org/officeDocument/2006/relationships/image" Target="../media/image97.png"/><Relationship Id="rId20" Type="http://schemas.openxmlformats.org/officeDocument/2006/relationships/image" Target="../media/image101.png"/><Relationship Id="rId29" Type="http://schemas.openxmlformats.org/officeDocument/2006/relationships/image" Target="../media/image109.png"/><Relationship Id="rId1" Type="http://schemas.openxmlformats.org/officeDocument/2006/relationships/slideLayout" Target="../slideLayouts/slideLayout5.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png"/><Relationship Id="rId5" Type="http://schemas.openxmlformats.org/officeDocument/2006/relationships/image" Target="../media/image86.jpeg"/><Relationship Id="rId15" Type="http://schemas.openxmlformats.org/officeDocument/2006/relationships/image" Target="../media/image96.png"/><Relationship Id="rId23" Type="http://schemas.openxmlformats.org/officeDocument/2006/relationships/image" Target="../media/image104.png"/><Relationship Id="rId28" Type="http://schemas.openxmlformats.org/officeDocument/2006/relationships/image" Target="../media/image108.png"/><Relationship Id="rId10" Type="http://schemas.openxmlformats.org/officeDocument/2006/relationships/image" Target="../media/image91.png"/><Relationship Id="rId19" Type="http://schemas.openxmlformats.org/officeDocument/2006/relationships/image" Target="../media/image100.png"/><Relationship Id="rId4" Type="http://schemas.openxmlformats.org/officeDocument/2006/relationships/image" Target="../media/image85.png"/><Relationship Id="rId9" Type="http://schemas.openxmlformats.org/officeDocument/2006/relationships/image" Target="../media/image90.jpe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hyperlink" Target="https://www.6clicks.io/content"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112.png"/><Relationship Id="rId13" Type="http://schemas.microsoft.com/office/2007/relationships/hdphoto" Target="../media/hdphoto5.wdp"/><Relationship Id="rId18" Type="http://schemas.openxmlformats.org/officeDocument/2006/relationships/image" Target="../media/image117.png"/><Relationship Id="rId3" Type="http://schemas.openxmlformats.org/officeDocument/2006/relationships/oleObject" Target="../embeddings/oleObject7.bin"/><Relationship Id="rId7" Type="http://schemas.microsoft.com/office/2007/relationships/hdphoto" Target="../media/hdphoto2.wdp"/><Relationship Id="rId12" Type="http://schemas.openxmlformats.org/officeDocument/2006/relationships/image" Target="../media/image114.png"/><Relationship Id="rId17" Type="http://schemas.microsoft.com/office/2007/relationships/hdphoto" Target="../media/hdphoto7.wdp"/><Relationship Id="rId2" Type="http://schemas.openxmlformats.org/officeDocument/2006/relationships/slideLayout" Target="../slideLayouts/slideLayout4.xml"/><Relationship Id="rId16" Type="http://schemas.openxmlformats.org/officeDocument/2006/relationships/image" Target="../media/image116.png"/><Relationship Id="rId1" Type="http://schemas.openxmlformats.org/officeDocument/2006/relationships/tags" Target="../tags/tag13.xml"/><Relationship Id="rId6" Type="http://schemas.openxmlformats.org/officeDocument/2006/relationships/image" Target="../media/image111.png"/><Relationship Id="rId11" Type="http://schemas.microsoft.com/office/2007/relationships/hdphoto" Target="../media/hdphoto4.wdp"/><Relationship Id="rId5" Type="http://schemas.openxmlformats.org/officeDocument/2006/relationships/image" Target="../media/image110.jpeg"/><Relationship Id="rId15" Type="http://schemas.microsoft.com/office/2007/relationships/hdphoto" Target="../media/hdphoto6.wdp"/><Relationship Id="rId10" Type="http://schemas.openxmlformats.org/officeDocument/2006/relationships/image" Target="../media/image113.png"/><Relationship Id="rId19" Type="http://schemas.microsoft.com/office/2007/relationships/hdphoto" Target="../media/hdphoto8.wdp"/><Relationship Id="rId4" Type="http://schemas.openxmlformats.org/officeDocument/2006/relationships/image" Target="../media/image1.emf"/><Relationship Id="rId9" Type="http://schemas.microsoft.com/office/2007/relationships/hdphoto" Target="../media/hdphoto3.wdp"/><Relationship Id="rId14" Type="http://schemas.openxmlformats.org/officeDocument/2006/relationships/image" Target="../media/image1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3BBC6D6-C157-4DAE-BB8F-F3B75ADBF711}"/>
              </a:ext>
            </a:extLst>
          </p:cNvPr>
          <p:cNvGraphicFramePr>
            <a:graphicFrameLocks noChangeAspect="1"/>
          </p:cNvGraphicFramePr>
          <p:nvPr>
            <p:custDataLst>
              <p:tags r:id="rId1"/>
            </p:custDataLst>
            <p:extLst>
              <p:ext uri="{D42A27DB-BD31-4B8C-83A1-F6EECF244321}">
                <p14:modId xmlns:p14="http://schemas.microsoft.com/office/powerpoint/2010/main" val="9321918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F3BBC6D6-C157-4DAE-BB8F-F3B75ADBF7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696A63-2DC4-48DB-86F5-A623F63B3C32}"/>
              </a:ext>
            </a:extLst>
          </p:cNvPr>
          <p:cNvSpPr>
            <a:spLocks noGrp="1"/>
          </p:cNvSpPr>
          <p:nvPr>
            <p:ph type="title"/>
          </p:nvPr>
        </p:nvSpPr>
        <p:spPr/>
        <p:txBody>
          <a:bodyPr vert="horz"/>
          <a:lstStyle/>
          <a:p>
            <a:r>
              <a:rPr lang="en-AU"/>
              <a:t>6clicks </a:t>
            </a:r>
            <a:r>
              <a:rPr lang="en-AU" err="1"/>
              <a:t>Startup</a:t>
            </a:r>
            <a:r>
              <a:rPr lang="en-AU"/>
              <a:t> &amp; Growth Edition</a:t>
            </a:r>
          </a:p>
        </p:txBody>
      </p:sp>
      <p:sp>
        <p:nvSpPr>
          <p:cNvPr id="3" name="Subtitle 2">
            <a:extLst>
              <a:ext uri="{FF2B5EF4-FFF2-40B4-BE49-F238E27FC236}">
                <a16:creationId xmlns:a16="http://schemas.microsoft.com/office/drawing/2014/main" id="{78DD98A0-030E-4FBB-96D8-850E8D48D448}"/>
              </a:ext>
            </a:extLst>
          </p:cNvPr>
          <p:cNvSpPr>
            <a:spLocks noGrp="1"/>
          </p:cNvSpPr>
          <p:nvPr>
            <p:ph type="subTitle" idx="1"/>
          </p:nvPr>
        </p:nvSpPr>
        <p:spPr/>
        <p:txBody>
          <a:bodyPr>
            <a:normAutofit/>
          </a:bodyPr>
          <a:lstStyle/>
          <a:p>
            <a:r>
              <a:rPr lang="en-AU"/>
              <a:t>Extended Version</a:t>
            </a:r>
            <a:endParaRPr lang="en-AU" dirty="0"/>
          </a:p>
        </p:txBody>
      </p:sp>
    </p:spTree>
    <p:extLst>
      <p:ext uri="{BB962C8B-B14F-4D97-AF65-F5344CB8AC3E}">
        <p14:creationId xmlns:p14="http://schemas.microsoft.com/office/powerpoint/2010/main" val="2143448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95F093F-7820-4E13-B010-6107EAC024AB}"/>
              </a:ext>
            </a:extLst>
          </p:cNvPr>
          <p:cNvSpPr txBox="1">
            <a:spLocks/>
          </p:cNvSpPr>
          <p:nvPr/>
        </p:nvSpPr>
        <p:spPr>
          <a:xfrm>
            <a:off x="546100" y="1536174"/>
            <a:ext cx="11099799" cy="3785652"/>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400"/>
              </a:spcBef>
              <a:buNone/>
            </a:pPr>
            <a:r>
              <a:rPr lang="en-AU" sz="4000">
                <a:solidFill>
                  <a:srgbClr val="41325A"/>
                </a:solidFill>
                <a:latin typeface="Lato" panose="020F0502020204030203" pitchFamily="34" charset="0"/>
                <a:ea typeface="Lato" panose="020F0502020204030203" pitchFamily="34" charset="0"/>
                <a:cs typeface="Lato" panose="020F0502020204030203" pitchFamily="34" charset="0"/>
              </a:rPr>
              <a:t>But it’s not just you. </a:t>
            </a:r>
          </a:p>
          <a:p>
            <a:pPr marL="0" indent="0" algn="ctr">
              <a:spcBef>
                <a:spcPts val="2400"/>
              </a:spcBef>
              <a:buNone/>
            </a:pPr>
            <a:r>
              <a:rPr lang="en-AU" sz="4000">
                <a:solidFill>
                  <a:srgbClr val="41325A"/>
                </a:solidFill>
                <a:latin typeface="Lato" panose="020F0502020204030203" pitchFamily="34" charset="0"/>
                <a:ea typeface="Lato" panose="020F0502020204030203" pitchFamily="34" charset="0"/>
                <a:cs typeface="Lato" panose="020F0502020204030203" pitchFamily="34" charset="0"/>
              </a:rPr>
              <a:t>When your company depends on spreadsheets and disjointed manual processes, your stakeholders and customers notice. </a:t>
            </a:r>
          </a:p>
          <a:p>
            <a:pPr marL="0" indent="0" algn="ctr">
              <a:spcBef>
                <a:spcPts val="2400"/>
              </a:spcBef>
              <a:buNone/>
            </a:pPr>
            <a:r>
              <a:rPr lang="en-AU" sz="4000">
                <a:solidFill>
                  <a:srgbClr val="C96120"/>
                </a:solidFill>
                <a:latin typeface="Lato" panose="020F0502020204030203" pitchFamily="34" charset="0"/>
                <a:ea typeface="Lato" panose="020F0502020204030203" pitchFamily="34" charset="0"/>
                <a:cs typeface="Lato" panose="020F0502020204030203" pitchFamily="34" charset="0"/>
              </a:rPr>
              <a:t>And not for the right reasons.</a:t>
            </a:r>
          </a:p>
        </p:txBody>
      </p:sp>
    </p:spTree>
    <p:extLst>
      <p:ext uri="{BB962C8B-B14F-4D97-AF65-F5344CB8AC3E}">
        <p14:creationId xmlns:p14="http://schemas.microsoft.com/office/powerpoint/2010/main" val="1543370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95F093F-7820-4E13-B010-6107EAC024AB}"/>
              </a:ext>
            </a:extLst>
          </p:cNvPr>
          <p:cNvSpPr txBox="1">
            <a:spLocks/>
          </p:cNvSpPr>
          <p:nvPr/>
        </p:nvSpPr>
        <p:spPr>
          <a:xfrm>
            <a:off x="546100" y="1536174"/>
            <a:ext cx="11099799" cy="3785652"/>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400"/>
              </a:spcBef>
              <a:buNone/>
            </a:pPr>
            <a:r>
              <a:rPr lang="en-AU" sz="4000">
                <a:solidFill>
                  <a:srgbClr val="41325A"/>
                </a:solidFill>
                <a:latin typeface="Lato" panose="020F0502020204030203" pitchFamily="34" charset="0"/>
                <a:ea typeface="Lato" panose="020F0502020204030203" pitchFamily="34" charset="0"/>
                <a:cs typeface="Lato" panose="020F0502020204030203" pitchFamily="34" charset="0"/>
              </a:rPr>
              <a:t>The worst part?</a:t>
            </a:r>
          </a:p>
          <a:p>
            <a:pPr marL="0" indent="0" algn="ctr">
              <a:spcBef>
                <a:spcPts val="2400"/>
              </a:spcBef>
              <a:buNone/>
            </a:pPr>
            <a:r>
              <a:rPr lang="en-AU" sz="4000">
                <a:solidFill>
                  <a:srgbClr val="41325A"/>
                </a:solidFill>
                <a:latin typeface="Lato" panose="020F0502020204030203" pitchFamily="34" charset="0"/>
                <a:ea typeface="Lato" panose="020F0502020204030203" pitchFamily="34" charset="0"/>
                <a:cs typeface="Lato" panose="020F0502020204030203" pitchFamily="34" charset="0"/>
              </a:rPr>
              <a:t>As your business grows, you’ll outgrow spreadsheets and manual processes… and have to start again but with an even bigger mess.</a:t>
            </a:r>
          </a:p>
          <a:p>
            <a:pPr marL="0" indent="0" algn="ctr">
              <a:spcBef>
                <a:spcPts val="2400"/>
              </a:spcBef>
              <a:buNone/>
            </a:pPr>
            <a:r>
              <a:rPr lang="en-AU" sz="4000">
                <a:solidFill>
                  <a:srgbClr val="C96120"/>
                </a:solidFill>
                <a:latin typeface="Lato" panose="020F0502020204030203" pitchFamily="34" charset="0"/>
                <a:ea typeface="Lato" panose="020F0502020204030203" pitchFamily="34" charset="0"/>
                <a:cs typeface="Lato" panose="020F0502020204030203" pitchFamily="34" charset="0"/>
              </a:rPr>
              <a:t>Back to where you started.</a:t>
            </a:r>
          </a:p>
        </p:txBody>
      </p:sp>
    </p:spTree>
    <p:extLst>
      <p:ext uri="{BB962C8B-B14F-4D97-AF65-F5344CB8AC3E}">
        <p14:creationId xmlns:p14="http://schemas.microsoft.com/office/powerpoint/2010/main" val="2594526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38940B-ED6F-48F2-B076-493EE88A4EC9}"/>
              </a:ext>
            </a:extLst>
          </p:cNvPr>
          <p:cNvSpPr txBox="1"/>
          <p:nvPr/>
        </p:nvSpPr>
        <p:spPr>
          <a:xfrm>
            <a:off x="673100" y="139638"/>
            <a:ext cx="7683500" cy="6578724"/>
          </a:xfrm>
          <a:prstGeom prst="rect">
            <a:avLst/>
          </a:prstGeom>
          <a:noFill/>
        </p:spPr>
        <p:txBody>
          <a:bodyPr wrap="square" rtlCol="0">
            <a:spAutoFit/>
          </a:bodyPr>
          <a:lstStyle/>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Set up spreadsheet to manage risk registers for the divisions in the company and our board</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Setup and process and notifications for management when we have a high-priority incident </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Create a form on our website for people to log complaints</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Identify new risks that might impact our business</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Download the latest regulations and see how these relate to our current obligations</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Work out what’s in scope for our next audit</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Send out a questionnaires to our suppliers to check their compliance</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Check with our advisors if they have a template for a new business continuity policy we need</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Create a spreadsheet with the steps we should take if there’s a ransomware attack</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Send an email to our board of directors asking them rate our top 20 risks</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Pull together a slide for the next management meeting</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Pull together a plan for pending ISO 27001 audit</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Create a list of remediation actions from the recent privacy impact assessment</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Send a list of recent assessment results to our external auditors that need evidence of where things are at</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Update our obligations register based on new legislation that’s just passed</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Create a report to show management what needs to be done following our last audit</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Draft and document and send it out to the owners of our key controls and highest risks for attestations</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Review the 122 privacy regulations now around the world and work out which controls we then need to have in place</a:t>
            </a:r>
          </a:p>
        </p:txBody>
      </p:sp>
      <p:sp>
        <p:nvSpPr>
          <p:cNvPr id="3" name="Content Placeholder 2">
            <a:extLst>
              <a:ext uri="{FF2B5EF4-FFF2-40B4-BE49-F238E27FC236}">
                <a16:creationId xmlns:a16="http://schemas.microsoft.com/office/drawing/2014/main" id="{F7DC17CE-D347-4AD5-8D55-EC48449554DA}"/>
              </a:ext>
            </a:extLst>
          </p:cNvPr>
          <p:cNvSpPr txBox="1">
            <a:spLocks/>
          </p:cNvSpPr>
          <p:nvPr/>
        </p:nvSpPr>
        <p:spPr>
          <a:xfrm>
            <a:off x="851530" y="2367171"/>
            <a:ext cx="10451469" cy="2123658"/>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400"/>
              </a:spcBef>
              <a:buNone/>
            </a:pPr>
            <a:r>
              <a:rPr lang="en-AU" sz="4400">
                <a:solidFill>
                  <a:srgbClr val="41325A"/>
                </a:solidFill>
                <a:latin typeface="Lato" panose="020F0502020204030203" pitchFamily="34" charset="0"/>
                <a:ea typeface="Lato" panose="020F0502020204030203" pitchFamily="34" charset="0"/>
                <a:cs typeface="Lato" panose="020F0502020204030203" pitchFamily="34" charset="0"/>
              </a:rPr>
              <a:t>Stop wasting your time. </a:t>
            </a:r>
            <a:br>
              <a:rPr lang="en-AU" sz="4400">
                <a:solidFill>
                  <a:srgbClr val="41325A"/>
                </a:solidFill>
                <a:latin typeface="Lato" panose="020F0502020204030203" pitchFamily="34" charset="0"/>
                <a:ea typeface="Lato" panose="020F0502020204030203" pitchFamily="34" charset="0"/>
                <a:cs typeface="Lato" panose="020F0502020204030203" pitchFamily="34" charset="0"/>
              </a:rPr>
            </a:br>
            <a:r>
              <a:rPr lang="en-AU" sz="4400">
                <a:solidFill>
                  <a:srgbClr val="41325A"/>
                </a:solidFill>
                <a:latin typeface="Lato" panose="020F0502020204030203" pitchFamily="34" charset="0"/>
                <a:ea typeface="Lato" panose="020F0502020204030203" pitchFamily="34" charset="0"/>
                <a:cs typeface="Lato" panose="020F0502020204030203" pitchFamily="34" charset="0"/>
              </a:rPr>
              <a:t>Stop wasting your energy.</a:t>
            </a:r>
            <a:br>
              <a:rPr lang="en-AU" sz="4400">
                <a:solidFill>
                  <a:srgbClr val="41325A"/>
                </a:solidFill>
                <a:latin typeface="Lato" panose="020F0502020204030203" pitchFamily="34" charset="0"/>
                <a:ea typeface="Lato" panose="020F0502020204030203" pitchFamily="34" charset="0"/>
                <a:cs typeface="Lato" panose="020F0502020204030203" pitchFamily="34" charset="0"/>
              </a:rPr>
            </a:br>
            <a:r>
              <a:rPr lang="en-AU" sz="4400">
                <a:solidFill>
                  <a:srgbClr val="41325A"/>
                </a:solidFill>
                <a:latin typeface="Lato" panose="020F0502020204030203" pitchFamily="34" charset="0"/>
                <a:ea typeface="Lato" panose="020F0502020204030203" pitchFamily="34" charset="0"/>
                <a:cs typeface="Lato" panose="020F0502020204030203" pitchFamily="34" charset="0"/>
              </a:rPr>
              <a:t>Stop wasting your stakeholders’ goodwill.</a:t>
            </a:r>
          </a:p>
        </p:txBody>
      </p:sp>
    </p:spTree>
    <p:extLst>
      <p:ext uri="{BB962C8B-B14F-4D97-AF65-F5344CB8AC3E}">
        <p14:creationId xmlns:p14="http://schemas.microsoft.com/office/powerpoint/2010/main" val="2019842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38940B-ED6F-48F2-B076-493EE88A4EC9}"/>
              </a:ext>
            </a:extLst>
          </p:cNvPr>
          <p:cNvSpPr txBox="1"/>
          <p:nvPr/>
        </p:nvSpPr>
        <p:spPr>
          <a:xfrm>
            <a:off x="673100" y="139638"/>
            <a:ext cx="7683500" cy="6578724"/>
          </a:xfrm>
          <a:prstGeom prst="rect">
            <a:avLst/>
          </a:prstGeom>
          <a:noFill/>
        </p:spPr>
        <p:txBody>
          <a:bodyPr wrap="square" rtlCol="0">
            <a:spAutoFit/>
          </a:bodyPr>
          <a:lstStyle/>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Set up spreadsheet to manage risk registers for the divisions in the company and our board</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Setup and process and notifications for management when we have a high-priority incident </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Create a form on our website for people to log complaints</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Identify new risks that might impact our business</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Download the latest regulations and see how these relate to our current obligations</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Work out what’s in scope for our next audit</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Send out a questionnaires to our suppliers to check their compliance</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Check with our advisors if they have a template for a new business continuity policy we need</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Create a spreadsheet with the steps we should take if there’s a ransomware attack</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Send an email to our board of directors asking them rate our top 20 risks</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Pull together a slide for the next management meeting</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Pull together a plan for pending ISO 27001 audit</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Create a list of remediation actions from the recent privacy impact assessment</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Send a list of recent assessment results to our external auditors that need evidence of where things are at</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Update our obligations register based on new legislation that’s just passed</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Create a report to show management what needs to be done following our last audit</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Draft and document and send it out to the owners of our key controls and highest risks for attestations</a:t>
            </a:r>
          </a:p>
          <a:p>
            <a:pPr>
              <a:spcBef>
                <a:spcPts val="900"/>
              </a:spcBef>
            </a:pPr>
            <a:r>
              <a:rPr lang="en-AU"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Review the 122 privacy regulations now around the world and work out which controls we then need to have in place</a:t>
            </a:r>
          </a:p>
        </p:txBody>
      </p:sp>
      <p:sp>
        <p:nvSpPr>
          <p:cNvPr id="3" name="Content Placeholder 2">
            <a:extLst>
              <a:ext uri="{FF2B5EF4-FFF2-40B4-BE49-F238E27FC236}">
                <a16:creationId xmlns:a16="http://schemas.microsoft.com/office/drawing/2014/main" id="{F7DC17CE-D347-4AD5-8D55-EC48449554DA}"/>
              </a:ext>
            </a:extLst>
          </p:cNvPr>
          <p:cNvSpPr txBox="1">
            <a:spLocks/>
          </p:cNvSpPr>
          <p:nvPr/>
        </p:nvSpPr>
        <p:spPr>
          <a:xfrm>
            <a:off x="870265" y="2705725"/>
            <a:ext cx="10451469" cy="1446550"/>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400"/>
              </a:spcBef>
              <a:buNone/>
            </a:pPr>
            <a:r>
              <a:rPr lang="en-AU" sz="4400">
                <a:solidFill>
                  <a:srgbClr val="41325A"/>
                </a:solidFill>
                <a:latin typeface="Lato" panose="020F0502020204030203" pitchFamily="34" charset="0"/>
                <a:ea typeface="Lato" panose="020F0502020204030203" pitchFamily="34" charset="0"/>
                <a:cs typeface="Lato" panose="020F0502020204030203" pitchFamily="34" charset="0"/>
              </a:rPr>
              <a:t>Stop managing spreadsheets.</a:t>
            </a:r>
            <a:br>
              <a:rPr lang="en-AU" sz="4400">
                <a:solidFill>
                  <a:srgbClr val="41325A"/>
                </a:solidFill>
                <a:latin typeface="Lato" panose="020F0502020204030203" pitchFamily="34" charset="0"/>
                <a:ea typeface="Lato" panose="020F0502020204030203" pitchFamily="34" charset="0"/>
                <a:cs typeface="Lato" panose="020F0502020204030203" pitchFamily="34" charset="0"/>
              </a:rPr>
            </a:br>
            <a:r>
              <a:rPr lang="en-AU" sz="4400">
                <a:solidFill>
                  <a:srgbClr val="C96120"/>
                </a:solidFill>
                <a:latin typeface="Lato" panose="020F0502020204030203" pitchFamily="34" charset="0"/>
                <a:ea typeface="Lato" panose="020F0502020204030203" pitchFamily="34" charset="0"/>
                <a:cs typeface="Lato" panose="020F0502020204030203" pitchFamily="34" charset="0"/>
              </a:rPr>
              <a:t>Start risk and compliance right.</a:t>
            </a:r>
          </a:p>
        </p:txBody>
      </p:sp>
    </p:spTree>
    <p:extLst>
      <p:ext uri="{BB962C8B-B14F-4D97-AF65-F5344CB8AC3E}">
        <p14:creationId xmlns:p14="http://schemas.microsoft.com/office/powerpoint/2010/main" val="2135628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95F093F-7820-4E13-B010-6107EAC024AB}"/>
              </a:ext>
            </a:extLst>
          </p:cNvPr>
          <p:cNvSpPr txBox="1">
            <a:spLocks/>
          </p:cNvSpPr>
          <p:nvPr/>
        </p:nvSpPr>
        <p:spPr>
          <a:xfrm>
            <a:off x="546100" y="2613392"/>
            <a:ext cx="11099799" cy="1631216"/>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400"/>
              </a:spcBef>
              <a:buNone/>
            </a:pPr>
            <a:r>
              <a:rPr lang="en-AU" sz="4000">
                <a:solidFill>
                  <a:srgbClr val="41325A"/>
                </a:solidFill>
                <a:latin typeface="Lato" panose="020F0502020204030203" pitchFamily="34" charset="0"/>
                <a:ea typeface="Lato" panose="020F0502020204030203" pitchFamily="34" charset="0"/>
                <a:cs typeface="Lato" panose="020F0502020204030203" pitchFamily="34" charset="0"/>
              </a:rPr>
              <a:t>Cool story, 6clicks.</a:t>
            </a:r>
          </a:p>
          <a:p>
            <a:pPr marL="0" indent="0" algn="ctr">
              <a:spcBef>
                <a:spcPts val="2400"/>
              </a:spcBef>
              <a:buNone/>
            </a:pPr>
            <a:r>
              <a:rPr lang="en-AU" sz="4000">
                <a:solidFill>
                  <a:srgbClr val="41325A"/>
                </a:solidFill>
                <a:latin typeface="Lato" panose="020F0502020204030203" pitchFamily="34" charset="0"/>
                <a:ea typeface="Lato" panose="020F0502020204030203" pitchFamily="34" charset="0"/>
                <a:cs typeface="Lato" panose="020F0502020204030203" pitchFamily="34" charset="0"/>
              </a:rPr>
              <a:t>If only it were so easy.</a:t>
            </a:r>
          </a:p>
        </p:txBody>
      </p:sp>
    </p:spTree>
    <p:extLst>
      <p:ext uri="{BB962C8B-B14F-4D97-AF65-F5344CB8AC3E}">
        <p14:creationId xmlns:p14="http://schemas.microsoft.com/office/powerpoint/2010/main" val="1686148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95F093F-7820-4E13-B010-6107EAC024AB}"/>
              </a:ext>
            </a:extLst>
          </p:cNvPr>
          <p:cNvSpPr txBox="1">
            <a:spLocks/>
          </p:cNvSpPr>
          <p:nvPr/>
        </p:nvSpPr>
        <p:spPr>
          <a:xfrm>
            <a:off x="546100" y="2105561"/>
            <a:ext cx="11099799" cy="1323439"/>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400"/>
              </a:spcBef>
              <a:buNone/>
            </a:pPr>
            <a:r>
              <a:rPr lang="en-AU" sz="4000">
                <a:solidFill>
                  <a:srgbClr val="41325A"/>
                </a:solidFill>
                <a:latin typeface="Lato" panose="020F0502020204030203" pitchFamily="34" charset="0"/>
                <a:ea typeface="Lato" panose="020F0502020204030203" pitchFamily="34" charset="0"/>
                <a:cs typeface="Lato" panose="020F0502020204030203" pitchFamily="34" charset="0"/>
              </a:rPr>
              <a:t>If I wanted to do that, </a:t>
            </a:r>
            <a:br>
              <a:rPr lang="en-AU" sz="4000">
                <a:solidFill>
                  <a:srgbClr val="41325A"/>
                </a:solidFill>
                <a:latin typeface="Lato" panose="020F0502020204030203" pitchFamily="34" charset="0"/>
                <a:ea typeface="Lato" panose="020F0502020204030203" pitchFamily="34" charset="0"/>
                <a:cs typeface="Lato" panose="020F0502020204030203" pitchFamily="34" charset="0"/>
              </a:rPr>
            </a:br>
            <a:r>
              <a:rPr lang="en-AU" sz="4000">
                <a:solidFill>
                  <a:srgbClr val="41325A"/>
                </a:solidFill>
                <a:latin typeface="Lato" panose="020F0502020204030203" pitchFamily="34" charset="0"/>
                <a:ea typeface="Lato" panose="020F0502020204030203" pitchFamily="34" charset="0"/>
                <a:cs typeface="Lato" panose="020F0502020204030203" pitchFamily="34" charset="0"/>
              </a:rPr>
              <a:t>I’d need a big software suite.</a:t>
            </a:r>
          </a:p>
        </p:txBody>
      </p:sp>
      <p:sp>
        <p:nvSpPr>
          <p:cNvPr id="3" name="Content Placeholder 2">
            <a:extLst>
              <a:ext uri="{FF2B5EF4-FFF2-40B4-BE49-F238E27FC236}">
                <a16:creationId xmlns:a16="http://schemas.microsoft.com/office/drawing/2014/main" id="{93088CB7-8953-40D0-8972-6595FC00FCCA}"/>
              </a:ext>
            </a:extLst>
          </p:cNvPr>
          <p:cNvSpPr txBox="1">
            <a:spLocks/>
          </p:cNvSpPr>
          <p:nvPr/>
        </p:nvSpPr>
        <p:spPr>
          <a:xfrm>
            <a:off x="546099" y="3743861"/>
            <a:ext cx="11099799" cy="1323439"/>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400"/>
              </a:spcBef>
              <a:buNone/>
            </a:pPr>
            <a:r>
              <a:rPr lang="en-AU" sz="4000">
                <a:solidFill>
                  <a:srgbClr val="41325A"/>
                </a:solidFill>
                <a:latin typeface="Lato" panose="020F0502020204030203" pitchFamily="34" charset="0"/>
                <a:ea typeface="Lato" panose="020F0502020204030203" pitchFamily="34" charset="0"/>
                <a:cs typeface="Lato" panose="020F0502020204030203" pitchFamily="34" charset="0"/>
              </a:rPr>
              <a:t>And big software suites are</a:t>
            </a:r>
            <a:br>
              <a:rPr lang="en-AU" sz="4000">
                <a:solidFill>
                  <a:srgbClr val="41325A"/>
                </a:solidFill>
                <a:latin typeface="Lato" panose="020F0502020204030203" pitchFamily="34" charset="0"/>
                <a:ea typeface="Lato" panose="020F0502020204030203" pitchFamily="34" charset="0"/>
                <a:cs typeface="Lato" panose="020F0502020204030203" pitchFamily="34" charset="0"/>
              </a:rPr>
            </a:br>
            <a:r>
              <a:rPr lang="en-AU" sz="4000">
                <a:solidFill>
                  <a:srgbClr val="C96120"/>
                </a:solidFill>
                <a:latin typeface="Lato" panose="020F0502020204030203" pitchFamily="34" charset="0"/>
                <a:ea typeface="Lato" panose="020F0502020204030203" pitchFamily="34" charset="0"/>
                <a:cs typeface="Lato" panose="020F0502020204030203" pitchFamily="34" charset="0"/>
              </a:rPr>
              <a:t>expensive</a:t>
            </a:r>
            <a:r>
              <a:rPr lang="en-AU" sz="40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AU" sz="4000">
                <a:solidFill>
                  <a:srgbClr val="41325A"/>
                </a:solidFill>
                <a:latin typeface="Lato" panose="020F0502020204030203" pitchFamily="34" charset="0"/>
                <a:ea typeface="Lato" panose="020F0502020204030203" pitchFamily="34" charset="0"/>
                <a:cs typeface="Lato" panose="020F0502020204030203" pitchFamily="34" charset="0"/>
              </a:rPr>
              <a:t>and</a:t>
            </a:r>
            <a:r>
              <a:rPr lang="en-AU" sz="40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AU" sz="4000">
                <a:solidFill>
                  <a:srgbClr val="C96120"/>
                </a:solidFill>
                <a:latin typeface="Lato" panose="020F0502020204030203" pitchFamily="34" charset="0"/>
                <a:ea typeface="Lato" panose="020F0502020204030203" pitchFamily="34" charset="0"/>
                <a:cs typeface="Lato" panose="020F0502020204030203" pitchFamily="34" charset="0"/>
              </a:rPr>
              <a:t>complicated</a:t>
            </a:r>
            <a:r>
              <a:rPr lang="en-AU" sz="40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2134609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95F093F-7820-4E13-B010-6107EAC024AB}"/>
              </a:ext>
            </a:extLst>
          </p:cNvPr>
          <p:cNvSpPr txBox="1">
            <a:spLocks/>
          </p:cNvSpPr>
          <p:nvPr/>
        </p:nvSpPr>
        <p:spPr>
          <a:xfrm>
            <a:off x="546100" y="2613392"/>
            <a:ext cx="11099799" cy="1631216"/>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400"/>
              </a:spcBef>
              <a:buNone/>
            </a:pPr>
            <a:r>
              <a:rPr lang="en-AU" sz="4000">
                <a:solidFill>
                  <a:srgbClr val="41325A"/>
                </a:solidFill>
                <a:latin typeface="Lato" panose="020F0502020204030203" pitchFamily="34" charset="0"/>
                <a:ea typeface="Lato" panose="020F0502020204030203" pitchFamily="34" charset="0"/>
                <a:cs typeface="Lato" panose="020F0502020204030203" pitchFamily="34" charset="0"/>
              </a:rPr>
              <a:t>Yeah. They are.</a:t>
            </a:r>
          </a:p>
          <a:p>
            <a:pPr marL="0" indent="0" algn="ctr">
              <a:spcBef>
                <a:spcPts val="2400"/>
              </a:spcBef>
              <a:buNone/>
            </a:pPr>
            <a:r>
              <a:rPr lang="en-AU" sz="4000">
                <a:solidFill>
                  <a:srgbClr val="41325A"/>
                </a:solidFill>
                <a:latin typeface="Lato" panose="020F0502020204030203" pitchFamily="34" charset="0"/>
                <a:ea typeface="Lato" panose="020F0502020204030203" pitchFamily="34" charset="0"/>
                <a:cs typeface="Lato" panose="020F0502020204030203" pitchFamily="34" charset="0"/>
              </a:rPr>
              <a:t>But what if they weren’t?</a:t>
            </a:r>
          </a:p>
        </p:txBody>
      </p:sp>
    </p:spTree>
    <p:extLst>
      <p:ext uri="{BB962C8B-B14F-4D97-AF65-F5344CB8AC3E}">
        <p14:creationId xmlns:p14="http://schemas.microsoft.com/office/powerpoint/2010/main" val="803164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95F093F-7820-4E13-B010-6107EAC024AB}"/>
              </a:ext>
            </a:extLst>
          </p:cNvPr>
          <p:cNvSpPr txBox="1">
            <a:spLocks/>
          </p:cNvSpPr>
          <p:nvPr/>
        </p:nvSpPr>
        <p:spPr>
          <a:xfrm>
            <a:off x="546100" y="2459504"/>
            <a:ext cx="11099799" cy="1938992"/>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400"/>
              </a:spcBef>
              <a:buNone/>
            </a:pPr>
            <a:r>
              <a:rPr lang="en-AU" sz="4000">
                <a:solidFill>
                  <a:srgbClr val="41325A"/>
                </a:solidFill>
                <a:latin typeface="Lato" panose="020F0502020204030203" pitchFamily="34" charset="0"/>
                <a:ea typeface="Lato" panose="020F0502020204030203" pitchFamily="34" charset="0"/>
                <a:cs typeface="Lato" panose="020F0502020204030203" pitchFamily="34" charset="0"/>
              </a:rPr>
              <a:t>What if all the tools you </a:t>
            </a:r>
            <a:br>
              <a:rPr lang="en-AU" sz="4000">
                <a:solidFill>
                  <a:srgbClr val="41325A"/>
                </a:solidFill>
                <a:latin typeface="Lato" panose="020F0502020204030203" pitchFamily="34" charset="0"/>
                <a:ea typeface="Lato" panose="020F0502020204030203" pitchFamily="34" charset="0"/>
                <a:cs typeface="Lato" panose="020F0502020204030203" pitchFamily="34" charset="0"/>
              </a:rPr>
            </a:br>
            <a:r>
              <a:rPr lang="en-AU" sz="4000">
                <a:solidFill>
                  <a:srgbClr val="41325A"/>
                </a:solidFill>
                <a:latin typeface="Lato" panose="020F0502020204030203" pitchFamily="34" charset="0"/>
                <a:ea typeface="Lato" panose="020F0502020204030203" pitchFamily="34" charset="0"/>
                <a:cs typeface="Lato" panose="020F0502020204030203" pitchFamily="34" charset="0"/>
              </a:rPr>
              <a:t>needed to </a:t>
            </a:r>
            <a:r>
              <a:rPr lang="en-AU" sz="4000">
                <a:solidFill>
                  <a:srgbClr val="C96120"/>
                </a:solidFill>
                <a:latin typeface="Lato" panose="020F0502020204030203" pitchFamily="34" charset="0"/>
                <a:ea typeface="Lato" panose="020F0502020204030203" pitchFamily="34" charset="0"/>
                <a:cs typeface="Lato" panose="020F0502020204030203" pitchFamily="34" charset="0"/>
              </a:rPr>
              <a:t>start risk and compliance right</a:t>
            </a:r>
            <a:br>
              <a:rPr lang="en-AU" sz="40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br>
            <a:r>
              <a:rPr lang="en-AU" sz="4000">
                <a:solidFill>
                  <a:srgbClr val="41325A"/>
                </a:solidFill>
                <a:latin typeface="Lato" panose="020F0502020204030203" pitchFamily="34" charset="0"/>
                <a:ea typeface="Lato" panose="020F0502020204030203" pitchFamily="34" charset="0"/>
                <a:cs typeface="Lato" panose="020F0502020204030203" pitchFamily="34" charset="0"/>
              </a:rPr>
              <a:t>lived in one system? </a:t>
            </a:r>
          </a:p>
        </p:txBody>
      </p:sp>
    </p:spTree>
    <p:extLst>
      <p:ext uri="{BB962C8B-B14F-4D97-AF65-F5344CB8AC3E}">
        <p14:creationId xmlns:p14="http://schemas.microsoft.com/office/powerpoint/2010/main" val="1923409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95F093F-7820-4E13-B010-6107EAC024AB}"/>
              </a:ext>
            </a:extLst>
          </p:cNvPr>
          <p:cNvSpPr txBox="1">
            <a:spLocks/>
          </p:cNvSpPr>
          <p:nvPr/>
        </p:nvSpPr>
        <p:spPr>
          <a:xfrm>
            <a:off x="546100" y="2767280"/>
            <a:ext cx="11099799" cy="1323439"/>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400"/>
              </a:spcBef>
              <a:buNone/>
            </a:pPr>
            <a:r>
              <a:rPr lang="en-AU" sz="40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And buying that system didn’t</a:t>
            </a:r>
            <a:br>
              <a:rPr lang="en-AU" sz="40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br>
            <a:r>
              <a:rPr lang="en-AU" sz="40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break your budget?</a:t>
            </a:r>
          </a:p>
        </p:txBody>
      </p:sp>
    </p:spTree>
    <p:extLst>
      <p:ext uri="{BB962C8B-B14F-4D97-AF65-F5344CB8AC3E}">
        <p14:creationId xmlns:p14="http://schemas.microsoft.com/office/powerpoint/2010/main" val="1360109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38940B-ED6F-48F2-B076-493EE88A4EC9}"/>
              </a:ext>
            </a:extLst>
          </p:cNvPr>
          <p:cNvSpPr txBox="1"/>
          <p:nvPr/>
        </p:nvSpPr>
        <p:spPr>
          <a:xfrm>
            <a:off x="673100" y="139638"/>
            <a:ext cx="7683500" cy="6578724"/>
          </a:xfrm>
          <a:prstGeom prst="rect">
            <a:avLst/>
          </a:prstGeom>
          <a:noFill/>
        </p:spPr>
        <p:txBody>
          <a:bodyPr wrap="square" rtlCol="0">
            <a:spAutoFit/>
          </a:bodyPr>
          <a:lstStyle/>
          <a:p>
            <a:pPr>
              <a:spcBef>
                <a:spcPts val="900"/>
              </a:spcBef>
            </a:pPr>
            <a:r>
              <a:rPr lang="en-AU" sz="140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Set up spreadsheet to manage risk registers for the divisions in the company and our board</a:t>
            </a:r>
          </a:p>
          <a:p>
            <a:pPr>
              <a:spcBef>
                <a:spcPts val="900"/>
              </a:spcBef>
            </a:pPr>
            <a:r>
              <a:rPr lang="en-AU" sz="140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Setup and process and notifications for management when we have a high-priority incident </a:t>
            </a:r>
          </a:p>
          <a:p>
            <a:pPr>
              <a:spcBef>
                <a:spcPts val="900"/>
              </a:spcBef>
            </a:pPr>
            <a:r>
              <a:rPr lang="en-AU" sz="140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Create a form on our website for people to log complaints</a:t>
            </a:r>
          </a:p>
          <a:p>
            <a:pPr>
              <a:spcBef>
                <a:spcPts val="900"/>
              </a:spcBef>
            </a:pPr>
            <a:r>
              <a:rPr lang="en-AU" sz="140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Identify new risks that might impact our business</a:t>
            </a:r>
          </a:p>
          <a:p>
            <a:pPr>
              <a:spcBef>
                <a:spcPts val="900"/>
              </a:spcBef>
            </a:pPr>
            <a:r>
              <a:rPr lang="en-AU" sz="140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Download the latest regulations and see how these relate to our current obligations</a:t>
            </a:r>
          </a:p>
          <a:p>
            <a:pPr>
              <a:spcBef>
                <a:spcPts val="900"/>
              </a:spcBef>
            </a:pPr>
            <a:r>
              <a:rPr lang="en-AU" sz="140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Work out what’s in scope for our next audit</a:t>
            </a:r>
          </a:p>
          <a:p>
            <a:pPr>
              <a:spcBef>
                <a:spcPts val="900"/>
              </a:spcBef>
            </a:pPr>
            <a:r>
              <a:rPr lang="en-AU" sz="140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Send out a questionnaires to our suppliers to check their compliance</a:t>
            </a:r>
          </a:p>
          <a:p>
            <a:pPr>
              <a:spcBef>
                <a:spcPts val="900"/>
              </a:spcBef>
            </a:pPr>
            <a:r>
              <a:rPr lang="en-AU" sz="140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Check with our advisors if they have a template for a new business continuity policy we need</a:t>
            </a:r>
          </a:p>
          <a:p>
            <a:pPr>
              <a:spcBef>
                <a:spcPts val="900"/>
              </a:spcBef>
            </a:pPr>
            <a:r>
              <a:rPr lang="en-AU" sz="140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Create a spreadsheet with the steps we should take if there’s a ransomware attack</a:t>
            </a:r>
          </a:p>
          <a:p>
            <a:pPr>
              <a:spcBef>
                <a:spcPts val="900"/>
              </a:spcBef>
            </a:pPr>
            <a:r>
              <a:rPr lang="en-AU" sz="140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Send an email to our board of directors asking them rate our top 20 risks</a:t>
            </a:r>
          </a:p>
          <a:p>
            <a:pPr>
              <a:spcBef>
                <a:spcPts val="900"/>
              </a:spcBef>
            </a:pPr>
            <a:r>
              <a:rPr lang="en-AU" sz="140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Pull together a slide for the next management meeting</a:t>
            </a:r>
          </a:p>
          <a:p>
            <a:pPr>
              <a:spcBef>
                <a:spcPts val="900"/>
              </a:spcBef>
            </a:pPr>
            <a:r>
              <a:rPr lang="en-AU" sz="140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Pull together a plan for pending ISO 27001 audit</a:t>
            </a:r>
          </a:p>
          <a:p>
            <a:pPr>
              <a:spcBef>
                <a:spcPts val="900"/>
              </a:spcBef>
            </a:pPr>
            <a:r>
              <a:rPr lang="en-AU" sz="140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Create a list of remediation actions from the recent privacy impact assessment</a:t>
            </a:r>
          </a:p>
          <a:p>
            <a:pPr>
              <a:spcBef>
                <a:spcPts val="900"/>
              </a:spcBef>
            </a:pPr>
            <a:r>
              <a:rPr lang="en-AU" sz="140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Send a list of recent assessment results to our external auditors that need evidence of where things are at</a:t>
            </a:r>
          </a:p>
          <a:p>
            <a:pPr>
              <a:spcBef>
                <a:spcPts val="900"/>
              </a:spcBef>
            </a:pPr>
            <a:r>
              <a:rPr lang="en-AU" sz="140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Update our obligations register based on new legislation that’s just passed</a:t>
            </a:r>
          </a:p>
          <a:p>
            <a:pPr>
              <a:spcBef>
                <a:spcPts val="900"/>
              </a:spcBef>
            </a:pPr>
            <a:r>
              <a:rPr lang="en-AU" sz="140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Create a report to show management what needs to be done following our last audit</a:t>
            </a:r>
          </a:p>
          <a:p>
            <a:pPr>
              <a:spcBef>
                <a:spcPts val="900"/>
              </a:spcBef>
            </a:pPr>
            <a:r>
              <a:rPr lang="en-AU" sz="140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Draft and document and send it out to the owners of our key controls and highest risks for attestations</a:t>
            </a:r>
          </a:p>
          <a:p>
            <a:pPr>
              <a:spcBef>
                <a:spcPts val="900"/>
              </a:spcBef>
            </a:pPr>
            <a:r>
              <a:rPr lang="en-AU" sz="140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Review the 122 privacy regulations now around the world and work out which controls we then need to have in place</a:t>
            </a:r>
          </a:p>
        </p:txBody>
      </p:sp>
      <p:sp>
        <p:nvSpPr>
          <p:cNvPr id="3" name="Content Placeholder 2">
            <a:extLst>
              <a:ext uri="{FF2B5EF4-FFF2-40B4-BE49-F238E27FC236}">
                <a16:creationId xmlns:a16="http://schemas.microsoft.com/office/drawing/2014/main" id="{F7DC17CE-D347-4AD5-8D55-EC48449554DA}"/>
              </a:ext>
            </a:extLst>
          </p:cNvPr>
          <p:cNvSpPr txBox="1">
            <a:spLocks/>
          </p:cNvSpPr>
          <p:nvPr/>
        </p:nvSpPr>
        <p:spPr>
          <a:xfrm>
            <a:off x="673100" y="3044279"/>
            <a:ext cx="10451469" cy="769441"/>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400"/>
              </a:spcBef>
              <a:buNone/>
            </a:pPr>
            <a:r>
              <a:rPr lang="en-AU" sz="4400">
                <a:solidFill>
                  <a:srgbClr val="41325A"/>
                </a:solidFill>
                <a:latin typeface="Lato" panose="020F0502020204030203" pitchFamily="34" charset="0"/>
                <a:ea typeface="Lato" panose="020F0502020204030203" pitchFamily="34" charset="0"/>
                <a:cs typeface="Lato" panose="020F0502020204030203" pitchFamily="34" charset="0"/>
              </a:rPr>
              <a:t>What if, instead of this…</a:t>
            </a:r>
          </a:p>
        </p:txBody>
      </p:sp>
    </p:spTree>
    <p:extLst>
      <p:ext uri="{BB962C8B-B14F-4D97-AF65-F5344CB8AC3E}">
        <p14:creationId xmlns:p14="http://schemas.microsoft.com/office/powerpoint/2010/main" val="1422809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This RegTech Startup Developed An AI Platform That Helps Banks Meet  Regulatory Requirements">
            <a:extLst>
              <a:ext uri="{FF2B5EF4-FFF2-40B4-BE49-F238E27FC236}">
                <a16:creationId xmlns:a16="http://schemas.microsoft.com/office/drawing/2014/main" id="{5000F931-26EE-4D64-AB34-7DAB6F7336D1}"/>
              </a:ext>
            </a:extLst>
          </p:cNvPr>
          <p:cNvPicPr>
            <a:picLocks noChangeAspect="1" noChangeArrowheads="1"/>
          </p:cNvPicPr>
          <p:nvPr/>
        </p:nvPicPr>
        <p:blipFill rotWithShape="1">
          <a:blip r:embed="rId2">
            <a:alphaModFix amt="25000"/>
            <a:extLst>
              <a:ext uri="{BEBA8EAE-BF5A-486C-A8C5-ECC9F3942E4B}">
                <a14:imgProps xmlns:a14="http://schemas.microsoft.com/office/drawing/2010/main">
                  <a14:imgLayer r:embed="rId3">
                    <a14:imgEffect>
                      <a14:artisticBlur/>
                    </a14:imgEffect>
                    <a14:imgEffect>
                      <a14:saturation sat="33000"/>
                    </a14:imgEffect>
                  </a14:imgLayer>
                </a14:imgProps>
              </a:ext>
              <a:ext uri="{28A0092B-C50C-407E-A947-70E740481C1C}">
                <a14:useLocalDpi xmlns:a14="http://schemas.microsoft.com/office/drawing/2010/main" val="0"/>
              </a:ext>
            </a:extLst>
          </a:blip>
          <a:srcRect l="11032" t="8759" b="2969"/>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FA0B5EE-13E1-482A-8CFA-7ED19A205153}"/>
              </a:ext>
            </a:extLst>
          </p:cNvPr>
          <p:cNvSpPr txBox="1">
            <a:spLocks/>
          </p:cNvSpPr>
          <p:nvPr/>
        </p:nvSpPr>
        <p:spPr>
          <a:xfrm>
            <a:off x="349250" y="1597729"/>
            <a:ext cx="11493498" cy="3662541"/>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400"/>
              </a:spcBef>
              <a:buNone/>
            </a:pPr>
            <a:r>
              <a:rPr lang="en-AU" sz="4800">
                <a:solidFill>
                  <a:srgbClr val="41325A"/>
                </a:solidFill>
                <a:latin typeface="Lato" panose="020F0502020204030203" pitchFamily="34" charset="0"/>
                <a:ea typeface="Lato" panose="020F0502020204030203" pitchFamily="34" charset="0"/>
                <a:cs typeface="Lato" panose="020F0502020204030203" pitchFamily="34" charset="0"/>
              </a:rPr>
              <a:t>Wanting to mature your risk and compliance capability? </a:t>
            </a:r>
          </a:p>
          <a:p>
            <a:pPr marL="0" indent="0" algn="ctr">
              <a:spcBef>
                <a:spcPts val="2400"/>
              </a:spcBef>
              <a:buNone/>
            </a:pPr>
            <a:r>
              <a:rPr lang="en-AU" sz="4800" b="1">
                <a:solidFill>
                  <a:srgbClr val="6C5DA8"/>
                </a:solidFill>
                <a:latin typeface="Lato" panose="020F0502020204030203" pitchFamily="34" charset="0"/>
                <a:ea typeface="Lato" panose="020F0502020204030203" pitchFamily="34" charset="0"/>
                <a:cs typeface="Lato" panose="020F0502020204030203" pitchFamily="34" charset="0"/>
              </a:rPr>
              <a:t>Good news.</a:t>
            </a:r>
          </a:p>
          <a:p>
            <a:pPr marL="0" indent="0" algn="ctr">
              <a:spcBef>
                <a:spcPts val="2400"/>
              </a:spcBef>
              <a:buNone/>
            </a:pPr>
            <a:r>
              <a:rPr lang="en-AU" sz="4800">
                <a:solidFill>
                  <a:srgbClr val="41325A"/>
                </a:solidFill>
                <a:latin typeface="Lato" panose="020F0502020204030203" pitchFamily="34" charset="0"/>
                <a:ea typeface="Lato" panose="020F0502020204030203" pitchFamily="34" charset="0"/>
                <a:cs typeface="Lato" panose="020F0502020204030203" pitchFamily="34" charset="0"/>
              </a:rPr>
              <a:t>You’ve got plenty of tools to choose from.</a:t>
            </a:r>
          </a:p>
        </p:txBody>
      </p:sp>
    </p:spTree>
    <p:extLst>
      <p:ext uri="{BB962C8B-B14F-4D97-AF65-F5344CB8AC3E}">
        <p14:creationId xmlns:p14="http://schemas.microsoft.com/office/powerpoint/2010/main" val="2658127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C17CE-D347-4AD5-8D55-EC48449554DA}"/>
              </a:ext>
            </a:extLst>
          </p:cNvPr>
          <p:cNvSpPr txBox="1">
            <a:spLocks/>
          </p:cNvSpPr>
          <p:nvPr/>
        </p:nvSpPr>
        <p:spPr>
          <a:xfrm>
            <a:off x="851530" y="1084471"/>
            <a:ext cx="10451469" cy="1446550"/>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400"/>
              </a:spcBef>
              <a:buNone/>
            </a:pPr>
            <a:r>
              <a:rPr lang="en-AU" sz="4400">
                <a:solidFill>
                  <a:srgbClr val="41325A"/>
                </a:solidFill>
                <a:latin typeface="Lato" panose="020F0502020204030203" pitchFamily="34" charset="0"/>
                <a:ea typeface="Lato" panose="020F0502020204030203" pitchFamily="34" charset="0"/>
                <a:cs typeface="Lato" panose="020F0502020204030203" pitchFamily="34" charset="0"/>
              </a:rPr>
              <a:t>… scaling your risk and compliance activity looked more like this? </a:t>
            </a:r>
          </a:p>
        </p:txBody>
      </p:sp>
      <p:sp>
        <p:nvSpPr>
          <p:cNvPr id="4" name="TextBox 3">
            <a:extLst>
              <a:ext uri="{FF2B5EF4-FFF2-40B4-BE49-F238E27FC236}">
                <a16:creationId xmlns:a16="http://schemas.microsoft.com/office/drawing/2014/main" id="{3F7C0588-DC5C-4115-B46E-5C9DEE82952F}"/>
              </a:ext>
            </a:extLst>
          </p:cNvPr>
          <p:cNvSpPr txBox="1"/>
          <p:nvPr/>
        </p:nvSpPr>
        <p:spPr>
          <a:xfrm>
            <a:off x="851530" y="2806638"/>
            <a:ext cx="7683500" cy="1785104"/>
          </a:xfrm>
          <a:prstGeom prst="rect">
            <a:avLst/>
          </a:prstGeom>
          <a:noFill/>
        </p:spPr>
        <p:txBody>
          <a:bodyPr wrap="square" rtlCol="0">
            <a:spAutoFit/>
          </a:bodyPr>
          <a:lstStyle/>
          <a:p>
            <a:pPr>
              <a:spcBef>
                <a:spcPts val="12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Sign up for 6clicks</a:t>
            </a:r>
          </a:p>
          <a:p>
            <a:pPr>
              <a:spcBef>
                <a:spcPts val="12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Run audits, assessments, manage risks, issues, incidents and more</a:t>
            </a:r>
          </a:p>
          <a:p>
            <a:pPr>
              <a:spcBef>
                <a:spcPts val="12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Integrate 6clicks with 1,000’s of apps you already use and love </a:t>
            </a:r>
          </a:p>
          <a:p>
            <a:pPr>
              <a:spcBef>
                <a:spcPts val="12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Make every part of your company risk savvy and get compliance under control </a:t>
            </a:r>
          </a:p>
          <a:p>
            <a:pPr>
              <a:spcBef>
                <a:spcPts val="1200"/>
              </a:spcBef>
            </a:pPr>
            <a:r>
              <a:rPr lang="en-AU" sz="1400">
                <a:solidFill>
                  <a:srgbClr val="C96120"/>
                </a:solidFill>
                <a:latin typeface="Lato" panose="020F0502020204030203" pitchFamily="34" charset="0"/>
                <a:ea typeface="Lato" panose="020F0502020204030203" pitchFamily="34" charset="0"/>
                <a:cs typeface="Lato" panose="020F0502020204030203" pitchFamily="34" charset="0"/>
              </a:rPr>
              <a:t>Get more in control.</a:t>
            </a:r>
          </a:p>
        </p:txBody>
      </p:sp>
    </p:spTree>
    <p:extLst>
      <p:ext uri="{BB962C8B-B14F-4D97-AF65-F5344CB8AC3E}">
        <p14:creationId xmlns:p14="http://schemas.microsoft.com/office/powerpoint/2010/main" val="2911415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95F093F-7820-4E13-B010-6107EAC024AB}"/>
              </a:ext>
            </a:extLst>
          </p:cNvPr>
          <p:cNvSpPr txBox="1">
            <a:spLocks/>
          </p:cNvSpPr>
          <p:nvPr/>
        </p:nvSpPr>
        <p:spPr>
          <a:xfrm>
            <a:off x="546100" y="2767280"/>
            <a:ext cx="11099799" cy="707886"/>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400"/>
              </a:spcBef>
              <a:buNone/>
            </a:pPr>
            <a:r>
              <a:rPr lang="en-AU" sz="4000">
                <a:solidFill>
                  <a:srgbClr val="41325A"/>
                </a:solidFill>
                <a:latin typeface="Lato" panose="020F0502020204030203" pitchFamily="34" charset="0"/>
                <a:ea typeface="Lato" panose="020F0502020204030203" pitchFamily="34" charset="0"/>
                <a:cs typeface="Lato" panose="020F0502020204030203" pitchFamily="34" charset="0"/>
              </a:rPr>
              <a:t>How much time would that save you?</a:t>
            </a:r>
          </a:p>
        </p:txBody>
      </p:sp>
    </p:spTree>
    <p:extLst>
      <p:ext uri="{BB962C8B-B14F-4D97-AF65-F5344CB8AC3E}">
        <p14:creationId xmlns:p14="http://schemas.microsoft.com/office/powerpoint/2010/main" val="104208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95F093F-7820-4E13-B010-6107EAC024AB}"/>
              </a:ext>
            </a:extLst>
          </p:cNvPr>
          <p:cNvSpPr txBox="1">
            <a:spLocks/>
          </p:cNvSpPr>
          <p:nvPr/>
        </p:nvSpPr>
        <p:spPr>
          <a:xfrm>
            <a:off x="546100" y="2767280"/>
            <a:ext cx="11099799" cy="1323439"/>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400"/>
              </a:spcBef>
              <a:buNone/>
            </a:pPr>
            <a:r>
              <a:rPr lang="en-AU" sz="4000">
                <a:solidFill>
                  <a:srgbClr val="41325A"/>
                </a:solidFill>
                <a:latin typeface="Lato" panose="020F0502020204030203" pitchFamily="34" charset="0"/>
                <a:ea typeface="Lato" panose="020F0502020204030203" pitchFamily="34" charset="0"/>
                <a:cs typeface="Lato" panose="020F0502020204030203" pitchFamily="34" charset="0"/>
              </a:rPr>
              <a:t>And how much better would</a:t>
            </a:r>
            <a:br>
              <a:rPr lang="en-AU" sz="4000">
                <a:solidFill>
                  <a:srgbClr val="41325A"/>
                </a:solidFill>
                <a:latin typeface="Lato" panose="020F0502020204030203" pitchFamily="34" charset="0"/>
                <a:ea typeface="Lato" panose="020F0502020204030203" pitchFamily="34" charset="0"/>
                <a:cs typeface="Lato" panose="020F0502020204030203" pitchFamily="34" charset="0"/>
              </a:rPr>
            </a:br>
            <a:r>
              <a:rPr lang="en-AU" sz="4000">
                <a:solidFill>
                  <a:srgbClr val="41325A"/>
                </a:solidFill>
                <a:latin typeface="Lato" panose="020F0502020204030203" pitchFamily="34" charset="0"/>
                <a:ea typeface="Lato" panose="020F0502020204030203" pitchFamily="34" charset="0"/>
                <a:cs typeface="Lato" panose="020F0502020204030203" pitchFamily="34" charset="0"/>
              </a:rPr>
              <a:t>it be for your stakeholders?</a:t>
            </a:r>
          </a:p>
        </p:txBody>
      </p:sp>
    </p:spTree>
    <p:extLst>
      <p:ext uri="{BB962C8B-B14F-4D97-AF65-F5344CB8AC3E}">
        <p14:creationId xmlns:p14="http://schemas.microsoft.com/office/powerpoint/2010/main" val="3170581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8452F3-59B8-4402-8637-6C7387A3BE87}"/>
              </a:ext>
            </a:extLst>
          </p:cNvPr>
          <p:cNvGraphicFramePr>
            <a:graphicFrameLocks noChangeAspect="1"/>
          </p:cNvGraphicFramePr>
          <p:nvPr>
            <p:custDataLst>
              <p:tags r:id="rId1"/>
            </p:custDataLst>
            <p:extLst>
              <p:ext uri="{D42A27DB-BD31-4B8C-83A1-F6EECF244321}">
                <p14:modId xmlns:p14="http://schemas.microsoft.com/office/powerpoint/2010/main" val="5047508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3" name="Object 2" hidden="1">
                        <a:extLst>
                          <a:ext uri="{FF2B5EF4-FFF2-40B4-BE49-F238E27FC236}">
                            <a16:creationId xmlns:a16="http://schemas.microsoft.com/office/drawing/2014/main" id="{9F8452F3-59B8-4402-8637-6C7387A3BE8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5D75EE4-BEB1-40E4-9ABE-390C4E66B264}"/>
              </a:ext>
            </a:extLst>
          </p:cNvPr>
          <p:cNvSpPr>
            <a:spLocks noGrp="1"/>
          </p:cNvSpPr>
          <p:nvPr>
            <p:ph type="title"/>
          </p:nvPr>
        </p:nvSpPr>
        <p:spPr>
          <a:xfrm>
            <a:off x="609599" y="816059"/>
            <a:ext cx="10972799" cy="1143000"/>
          </a:xfrm>
        </p:spPr>
        <p:txBody>
          <a:bodyPr vert="horz"/>
          <a:lstStyle/>
          <a:p>
            <a:r>
              <a:rPr lang="en-AU"/>
              <a:t>Introducing 6clicks</a:t>
            </a:r>
          </a:p>
        </p:txBody>
      </p:sp>
      <p:sp>
        <p:nvSpPr>
          <p:cNvPr id="5" name="Rectangle 4">
            <a:extLst>
              <a:ext uri="{FF2B5EF4-FFF2-40B4-BE49-F238E27FC236}">
                <a16:creationId xmlns:a16="http://schemas.microsoft.com/office/drawing/2014/main" id="{F0B7584B-73D6-46D2-949A-B59F107D298C}"/>
              </a:ext>
            </a:extLst>
          </p:cNvPr>
          <p:cNvSpPr/>
          <p:nvPr/>
        </p:nvSpPr>
        <p:spPr>
          <a:xfrm>
            <a:off x="609600" y="1883003"/>
            <a:ext cx="6464145" cy="3292376"/>
          </a:xfrm>
          <a:prstGeom prst="rect">
            <a:avLst/>
          </a:prstGeom>
        </p:spPr>
        <p:txBody>
          <a:bodyPr wrap="square" lIns="91440" tIns="45720" rIns="91440" bIns="45720" anchor="t">
            <a:spAutoFit/>
          </a:bodyPr>
          <a:lstStyle/>
          <a:p>
            <a:pPr algn="just">
              <a:lnSpc>
                <a:spcPct val="130000"/>
              </a:lnSpc>
            </a:pPr>
            <a:r>
              <a:rPr lang="en-US" dirty="0">
                <a:solidFill>
                  <a:srgbClr val="41325A"/>
                </a:solidFill>
                <a:latin typeface="Lato"/>
                <a:cs typeface="Lato"/>
              </a:rPr>
              <a:t>All the tools you need to start risk and compliance right. </a:t>
            </a:r>
            <a:r>
              <a:rPr lang="en-AU" dirty="0">
                <a:solidFill>
                  <a:srgbClr val="41325A"/>
                </a:solidFill>
                <a:latin typeface="Lato" panose="020F0502020204030203" pitchFamily="34" charset="0"/>
                <a:ea typeface="Lato" panose="020F0502020204030203" pitchFamily="34" charset="0"/>
                <a:cs typeface="Lato" panose="020F0502020204030203" pitchFamily="34" charset="0"/>
              </a:rPr>
              <a:t>Run audits, assessments, manage risks, issues, incidents and actions, define policies and control sets, manage supply chain risk, establish incident management playbooks and run attestations.</a:t>
            </a:r>
          </a:p>
          <a:p>
            <a:pPr algn="just">
              <a:lnSpc>
                <a:spcPct val="130000"/>
              </a:lnSpc>
            </a:pPr>
            <a:endParaRPr lang="en-US" dirty="0">
              <a:solidFill>
                <a:srgbClr val="41325A"/>
              </a:solidFill>
              <a:latin typeface="Lato"/>
              <a:cs typeface="Lato"/>
            </a:endParaRPr>
          </a:p>
          <a:p>
            <a:pPr algn="just">
              <a:lnSpc>
                <a:spcPct val="130000"/>
              </a:lnSpc>
            </a:pPr>
            <a:r>
              <a:rPr lang="en-US" dirty="0">
                <a:solidFill>
                  <a:srgbClr val="41325A"/>
                </a:solidFill>
                <a:latin typeface="Lato"/>
                <a:cs typeface="Lato"/>
              </a:rPr>
              <a:t>Stay organized in the #1 GRC platform for businesses.</a:t>
            </a:r>
          </a:p>
          <a:p>
            <a:pPr algn="just">
              <a:lnSpc>
                <a:spcPct val="130000"/>
              </a:lnSpc>
            </a:pPr>
            <a:endParaRPr lang="en-US" dirty="0">
              <a:solidFill>
                <a:srgbClr val="41325A"/>
              </a:solidFill>
              <a:latin typeface="Lato"/>
              <a:cs typeface="Lato"/>
            </a:endParaRPr>
          </a:p>
          <a:p>
            <a:pPr algn="just">
              <a:lnSpc>
                <a:spcPct val="130000"/>
              </a:lnSpc>
            </a:pPr>
            <a:r>
              <a:rPr lang="en-US" b="1" dirty="0">
                <a:solidFill>
                  <a:srgbClr val="41325A"/>
                </a:solidFill>
                <a:latin typeface="Lato"/>
                <a:cs typeface="Lato"/>
              </a:rPr>
              <a:t>All from $4,800 per year. </a:t>
            </a:r>
            <a:endParaRPr lang="en-US" dirty="0">
              <a:solidFill>
                <a:srgbClr val="41325A"/>
              </a:solidFill>
              <a:latin typeface="Lato"/>
              <a:cs typeface="Lato"/>
            </a:endParaRPr>
          </a:p>
        </p:txBody>
      </p:sp>
      <p:pic>
        <p:nvPicPr>
          <p:cNvPr id="6" name="Picture 2">
            <a:extLst>
              <a:ext uri="{FF2B5EF4-FFF2-40B4-BE49-F238E27FC236}">
                <a16:creationId xmlns:a16="http://schemas.microsoft.com/office/drawing/2014/main" id="{D0B2E7CD-404F-4D27-859E-A9F9F9948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9712" y="1959059"/>
            <a:ext cx="4050507" cy="226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494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3C93EC1C-2D92-4517-AC5B-4F8582FB7C04}"/>
              </a:ext>
            </a:extLst>
          </p:cNvPr>
          <p:cNvGraphicFramePr>
            <a:graphicFrameLocks noChangeAspect="1"/>
          </p:cNvGraphicFramePr>
          <p:nvPr>
            <p:custDataLst>
              <p:tags r:id="rId1"/>
            </p:custDataLst>
            <p:extLst>
              <p:ext uri="{D42A27DB-BD31-4B8C-83A1-F6EECF244321}">
                <p14:modId xmlns:p14="http://schemas.microsoft.com/office/powerpoint/2010/main" val="41709997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14" name="Object 13" hidden="1">
                        <a:extLst>
                          <a:ext uri="{FF2B5EF4-FFF2-40B4-BE49-F238E27FC236}">
                            <a16:creationId xmlns:a16="http://schemas.microsoft.com/office/drawing/2014/main" id="{3C93EC1C-2D92-4517-AC5B-4F8582FB7C0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B1F4A1F-CC6B-4D12-A130-9B36D32AED63}"/>
              </a:ext>
            </a:extLst>
          </p:cNvPr>
          <p:cNvSpPr>
            <a:spLocks noGrp="1"/>
          </p:cNvSpPr>
          <p:nvPr>
            <p:ph type="title"/>
          </p:nvPr>
        </p:nvSpPr>
        <p:spPr>
          <a:xfrm>
            <a:off x="609600" y="274638"/>
            <a:ext cx="11298225" cy="1143000"/>
          </a:xfrm>
        </p:spPr>
        <p:txBody>
          <a:bodyPr vert="horz"/>
          <a:lstStyle/>
          <a:p>
            <a:r>
              <a:rPr lang="en-AU"/>
              <a:t>Trusted by some of the biggest brands in the world</a:t>
            </a:r>
          </a:p>
        </p:txBody>
      </p:sp>
      <p:pic>
        <p:nvPicPr>
          <p:cNvPr id="19" name="Picture 6" descr="Threat Detection and Response | Trustwave">
            <a:extLst>
              <a:ext uri="{FF2B5EF4-FFF2-40B4-BE49-F238E27FC236}">
                <a16:creationId xmlns:a16="http://schemas.microsoft.com/office/drawing/2014/main" id="{A3A34FF1-4E6D-4788-946C-FB1BAD1906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3972" y="3872032"/>
            <a:ext cx="2563187" cy="3723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yber Security Company | IT Security Services | Pure Security">
            <a:extLst>
              <a:ext uri="{FF2B5EF4-FFF2-40B4-BE49-F238E27FC236}">
                <a16:creationId xmlns:a16="http://schemas.microsoft.com/office/drawing/2014/main" id="{C3C55764-EBA0-4FF9-AB9A-A61E6AC7A4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1309" y="2475328"/>
            <a:ext cx="3121075" cy="120047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TNT | Tesserent Stock Price">
            <a:extLst>
              <a:ext uri="{FF2B5EF4-FFF2-40B4-BE49-F238E27FC236}">
                <a16:creationId xmlns:a16="http://schemas.microsoft.com/office/drawing/2014/main" id="{C5CA8C6F-A50E-46FD-BEC0-B448EB279B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7900" y="4223830"/>
            <a:ext cx="2595755" cy="5543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con&#10;&#10;Description automatically generated">
            <a:extLst>
              <a:ext uri="{FF2B5EF4-FFF2-40B4-BE49-F238E27FC236}">
                <a16:creationId xmlns:a16="http://schemas.microsoft.com/office/drawing/2014/main" id="{0D7B40E4-3E09-4392-867E-9AF3CEF82593}"/>
              </a:ext>
            </a:extLst>
          </p:cNvPr>
          <p:cNvPicPr>
            <a:picLocks noChangeAspect="1"/>
          </p:cNvPicPr>
          <p:nvPr/>
        </p:nvPicPr>
        <p:blipFill>
          <a:blip r:embed="rId8"/>
          <a:stretch>
            <a:fillRect/>
          </a:stretch>
        </p:blipFill>
        <p:spPr>
          <a:xfrm>
            <a:off x="7917523" y="2964736"/>
            <a:ext cx="946609" cy="936949"/>
          </a:xfrm>
          <a:prstGeom prst="rect">
            <a:avLst/>
          </a:prstGeom>
        </p:spPr>
      </p:pic>
      <p:pic>
        <p:nvPicPr>
          <p:cNvPr id="5" name="Picture 5" descr="Logo&#10;&#10;Description automatically generated">
            <a:extLst>
              <a:ext uri="{FF2B5EF4-FFF2-40B4-BE49-F238E27FC236}">
                <a16:creationId xmlns:a16="http://schemas.microsoft.com/office/drawing/2014/main" id="{619B7191-76EB-49B4-8473-1BA838CEF838}"/>
              </a:ext>
            </a:extLst>
          </p:cNvPr>
          <p:cNvPicPr>
            <a:picLocks noChangeAspect="1"/>
          </p:cNvPicPr>
          <p:nvPr/>
        </p:nvPicPr>
        <p:blipFill>
          <a:blip r:embed="rId9"/>
          <a:stretch>
            <a:fillRect/>
          </a:stretch>
        </p:blipFill>
        <p:spPr>
          <a:xfrm>
            <a:off x="6221368" y="1703624"/>
            <a:ext cx="2169459" cy="613187"/>
          </a:xfrm>
          <a:prstGeom prst="rect">
            <a:avLst/>
          </a:prstGeom>
        </p:spPr>
      </p:pic>
      <p:pic>
        <p:nvPicPr>
          <p:cNvPr id="6" name="Picture 6" descr="Logo, icon&#10;&#10;Description automatically generated">
            <a:extLst>
              <a:ext uri="{FF2B5EF4-FFF2-40B4-BE49-F238E27FC236}">
                <a16:creationId xmlns:a16="http://schemas.microsoft.com/office/drawing/2014/main" id="{575711D7-1F29-43B0-BC48-0928CC7157E4}"/>
              </a:ext>
            </a:extLst>
          </p:cNvPr>
          <p:cNvPicPr>
            <a:picLocks noChangeAspect="1"/>
          </p:cNvPicPr>
          <p:nvPr/>
        </p:nvPicPr>
        <p:blipFill>
          <a:blip r:embed="rId10"/>
          <a:stretch>
            <a:fillRect/>
          </a:stretch>
        </p:blipFill>
        <p:spPr>
          <a:xfrm>
            <a:off x="609601" y="1729714"/>
            <a:ext cx="1497106" cy="565360"/>
          </a:xfrm>
          <a:prstGeom prst="rect">
            <a:avLst/>
          </a:prstGeom>
        </p:spPr>
      </p:pic>
      <p:pic>
        <p:nvPicPr>
          <p:cNvPr id="7" name="Picture 7" descr="Text&#10;&#10;Description automatically generated">
            <a:extLst>
              <a:ext uri="{FF2B5EF4-FFF2-40B4-BE49-F238E27FC236}">
                <a16:creationId xmlns:a16="http://schemas.microsoft.com/office/drawing/2014/main" id="{A2B5EBBF-54B8-407F-84BC-7A4CAB1CA58E}"/>
              </a:ext>
            </a:extLst>
          </p:cNvPr>
          <p:cNvPicPr>
            <a:picLocks noChangeAspect="1"/>
          </p:cNvPicPr>
          <p:nvPr/>
        </p:nvPicPr>
        <p:blipFill>
          <a:blip r:embed="rId11"/>
          <a:stretch>
            <a:fillRect/>
          </a:stretch>
        </p:blipFill>
        <p:spPr>
          <a:xfrm>
            <a:off x="5436122" y="3129416"/>
            <a:ext cx="1667436" cy="875404"/>
          </a:xfrm>
          <a:prstGeom prst="rect">
            <a:avLst/>
          </a:prstGeom>
        </p:spPr>
      </p:pic>
      <p:pic>
        <p:nvPicPr>
          <p:cNvPr id="8" name="Picture 8" descr="Icon&#10;&#10;Description automatically generated">
            <a:extLst>
              <a:ext uri="{FF2B5EF4-FFF2-40B4-BE49-F238E27FC236}">
                <a16:creationId xmlns:a16="http://schemas.microsoft.com/office/drawing/2014/main" id="{5297ADBA-3A7B-4DBF-B4C5-876D696D8B94}"/>
              </a:ext>
            </a:extLst>
          </p:cNvPr>
          <p:cNvPicPr>
            <a:picLocks noChangeAspect="1"/>
          </p:cNvPicPr>
          <p:nvPr/>
        </p:nvPicPr>
        <p:blipFill>
          <a:blip r:embed="rId12"/>
          <a:stretch>
            <a:fillRect/>
          </a:stretch>
        </p:blipFill>
        <p:spPr>
          <a:xfrm>
            <a:off x="2467070" y="5646339"/>
            <a:ext cx="1129042" cy="788873"/>
          </a:xfrm>
          <a:prstGeom prst="rect">
            <a:avLst/>
          </a:prstGeom>
        </p:spPr>
      </p:pic>
      <p:pic>
        <p:nvPicPr>
          <p:cNvPr id="9" name="Picture 9" descr="Logo&#10;&#10;Description automatically generated">
            <a:extLst>
              <a:ext uri="{FF2B5EF4-FFF2-40B4-BE49-F238E27FC236}">
                <a16:creationId xmlns:a16="http://schemas.microsoft.com/office/drawing/2014/main" id="{B37037B7-7969-440D-9D36-C073E9F6F825}"/>
              </a:ext>
            </a:extLst>
          </p:cNvPr>
          <p:cNvPicPr>
            <a:picLocks noChangeAspect="1"/>
          </p:cNvPicPr>
          <p:nvPr/>
        </p:nvPicPr>
        <p:blipFill>
          <a:blip r:embed="rId13"/>
          <a:stretch>
            <a:fillRect/>
          </a:stretch>
        </p:blipFill>
        <p:spPr>
          <a:xfrm>
            <a:off x="3572666" y="3488526"/>
            <a:ext cx="1399598" cy="990603"/>
          </a:xfrm>
          <a:prstGeom prst="rect">
            <a:avLst/>
          </a:prstGeom>
        </p:spPr>
      </p:pic>
      <p:pic>
        <p:nvPicPr>
          <p:cNvPr id="10" name="Picture 10" descr="A close up of a sign&#10;&#10;Description automatically generated">
            <a:extLst>
              <a:ext uri="{FF2B5EF4-FFF2-40B4-BE49-F238E27FC236}">
                <a16:creationId xmlns:a16="http://schemas.microsoft.com/office/drawing/2014/main" id="{E8A1E9EA-C6AF-44F8-A86D-486A43A57A1D}"/>
              </a:ext>
            </a:extLst>
          </p:cNvPr>
          <p:cNvPicPr>
            <a:picLocks noChangeAspect="1"/>
          </p:cNvPicPr>
          <p:nvPr/>
        </p:nvPicPr>
        <p:blipFill>
          <a:blip r:embed="rId14"/>
          <a:stretch>
            <a:fillRect/>
          </a:stretch>
        </p:blipFill>
        <p:spPr>
          <a:xfrm>
            <a:off x="599857" y="3796398"/>
            <a:ext cx="2061883" cy="559829"/>
          </a:xfrm>
          <a:prstGeom prst="rect">
            <a:avLst/>
          </a:prstGeom>
        </p:spPr>
      </p:pic>
      <p:pic>
        <p:nvPicPr>
          <p:cNvPr id="11" name="Picture 11" descr="Logo&#10;&#10;Description automatically generated">
            <a:extLst>
              <a:ext uri="{FF2B5EF4-FFF2-40B4-BE49-F238E27FC236}">
                <a16:creationId xmlns:a16="http://schemas.microsoft.com/office/drawing/2014/main" id="{7CB533A4-B751-49E7-9446-9CD6ED2A44FB}"/>
              </a:ext>
            </a:extLst>
          </p:cNvPr>
          <p:cNvPicPr>
            <a:picLocks noChangeAspect="1"/>
          </p:cNvPicPr>
          <p:nvPr/>
        </p:nvPicPr>
        <p:blipFill>
          <a:blip r:embed="rId15"/>
          <a:stretch>
            <a:fillRect/>
          </a:stretch>
        </p:blipFill>
        <p:spPr>
          <a:xfrm>
            <a:off x="1096195" y="2534144"/>
            <a:ext cx="1927412" cy="861184"/>
          </a:xfrm>
          <a:prstGeom prst="rect">
            <a:avLst/>
          </a:prstGeom>
        </p:spPr>
      </p:pic>
      <p:pic>
        <p:nvPicPr>
          <p:cNvPr id="12" name="Picture 12" descr="A close up of a logo&#10;&#10;Description automatically generated">
            <a:extLst>
              <a:ext uri="{FF2B5EF4-FFF2-40B4-BE49-F238E27FC236}">
                <a16:creationId xmlns:a16="http://schemas.microsoft.com/office/drawing/2014/main" id="{DC427ED6-AC91-4E16-A677-B1D32885C636}"/>
              </a:ext>
            </a:extLst>
          </p:cNvPr>
          <p:cNvPicPr>
            <a:picLocks noChangeAspect="1"/>
          </p:cNvPicPr>
          <p:nvPr/>
        </p:nvPicPr>
        <p:blipFill>
          <a:blip r:embed="rId16"/>
          <a:stretch>
            <a:fillRect/>
          </a:stretch>
        </p:blipFill>
        <p:spPr>
          <a:xfrm>
            <a:off x="9002155" y="1799909"/>
            <a:ext cx="2743200" cy="566946"/>
          </a:xfrm>
          <a:prstGeom prst="rect">
            <a:avLst/>
          </a:prstGeom>
        </p:spPr>
      </p:pic>
      <p:pic>
        <p:nvPicPr>
          <p:cNvPr id="13" name="Picture 13" descr="A picture containing logo&#10;&#10;Description automatically generated">
            <a:extLst>
              <a:ext uri="{FF2B5EF4-FFF2-40B4-BE49-F238E27FC236}">
                <a16:creationId xmlns:a16="http://schemas.microsoft.com/office/drawing/2014/main" id="{A62EA4E2-4125-4433-B246-AD904B796E6A}"/>
              </a:ext>
            </a:extLst>
          </p:cNvPr>
          <p:cNvPicPr>
            <a:picLocks noChangeAspect="1"/>
          </p:cNvPicPr>
          <p:nvPr/>
        </p:nvPicPr>
        <p:blipFill>
          <a:blip r:embed="rId17"/>
          <a:stretch>
            <a:fillRect/>
          </a:stretch>
        </p:blipFill>
        <p:spPr>
          <a:xfrm>
            <a:off x="366845" y="4872317"/>
            <a:ext cx="2743200" cy="645917"/>
          </a:xfrm>
          <a:prstGeom prst="rect">
            <a:avLst/>
          </a:prstGeom>
        </p:spPr>
      </p:pic>
      <p:pic>
        <p:nvPicPr>
          <p:cNvPr id="15" name="Picture 15" descr="Logo, company name&#10;&#10;Description automatically generated">
            <a:extLst>
              <a:ext uri="{FF2B5EF4-FFF2-40B4-BE49-F238E27FC236}">
                <a16:creationId xmlns:a16="http://schemas.microsoft.com/office/drawing/2014/main" id="{2EECFEEC-005D-4CC6-A07C-9A4C2FCC06E7}"/>
              </a:ext>
            </a:extLst>
          </p:cNvPr>
          <p:cNvPicPr>
            <a:picLocks noChangeAspect="1"/>
          </p:cNvPicPr>
          <p:nvPr/>
        </p:nvPicPr>
        <p:blipFill>
          <a:blip r:embed="rId18"/>
          <a:stretch>
            <a:fillRect/>
          </a:stretch>
        </p:blipFill>
        <p:spPr>
          <a:xfrm>
            <a:off x="8569197" y="5576998"/>
            <a:ext cx="865916" cy="889367"/>
          </a:xfrm>
          <a:prstGeom prst="rect">
            <a:avLst/>
          </a:prstGeom>
        </p:spPr>
      </p:pic>
      <p:pic>
        <p:nvPicPr>
          <p:cNvPr id="16" name="Picture 16" descr="Shape, circle&#10;&#10;Description automatically generated">
            <a:extLst>
              <a:ext uri="{FF2B5EF4-FFF2-40B4-BE49-F238E27FC236}">
                <a16:creationId xmlns:a16="http://schemas.microsoft.com/office/drawing/2014/main" id="{B5460E57-20CD-4B18-9F1A-26C861867B97}"/>
              </a:ext>
            </a:extLst>
          </p:cNvPr>
          <p:cNvPicPr>
            <a:picLocks noChangeAspect="1"/>
          </p:cNvPicPr>
          <p:nvPr/>
        </p:nvPicPr>
        <p:blipFill>
          <a:blip r:embed="rId19"/>
          <a:stretch>
            <a:fillRect/>
          </a:stretch>
        </p:blipFill>
        <p:spPr>
          <a:xfrm>
            <a:off x="2900865" y="1619260"/>
            <a:ext cx="2743200" cy="577084"/>
          </a:xfrm>
          <a:prstGeom prst="rect">
            <a:avLst/>
          </a:prstGeom>
        </p:spPr>
      </p:pic>
      <p:pic>
        <p:nvPicPr>
          <p:cNvPr id="17" name="Picture 22" descr="A picture containing text&#10;&#10;Description automatically generated">
            <a:extLst>
              <a:ext uri="{FF2B5EF4-FFF2-40B4-BE49-F238E27FC236}">
                <a16:creationId xmlns:a16="http://schemas.microsoft.com/office/drawing/2014/main" id="{63AFE4BB-A341-4C20-BE6D-B05C18D66CDC}"/>
              </a:ext>
            </a:extLst>
          </p:cNvPr>
          <p:cNvPicPr>
            <a:picLocks noChangeAspect="1"/>
          </p:cNvPicPr>
          <p:nvPr/>
        </p:nvPicPr>
        <p:blipFill>
          <a:blip r:embed="rId20"/>
          <a:stretch>
            <a:fillRect/>
          </a:stretch>
        </p:blipFill>
        <p:spPr>
          <a:xfrm>
            <a:off x="4497575" y="5844236"/>
            <a:ext cx="2595755" cy="590976"/>
          </a:xfrm>
          <a:prstGeom prst="rect">
            <a:avLst/>
          </a:prstGeom>
        </p:spPr>
      </p:pic>
      <p:pic>
        <p:nvPicPr>
          <p:cNvPr id="23" name="Picture 23" descr="A picture containing drawing&#10;&#10;Description automatically generated">
            <a:extLst>
              <a:ext uri="{FF2B5EF4-FFF2-40B4-BE49-F238E27FC236}">
                <a16:creationId xmlns:a16="http://schemas.microsoft.com/office/drawing/2014/main" id="{6BDC0ECB-0D15-428A-B159-5AEAE1A0075A}"/>
              </a:ext>
            </a:extLst>
          </p:cNvPr>
          <p:cNvPicPr>
            <a:picLocks noChangeAspect="1"/>
          </p:cNvPicPr>
          <p:nvPr/>
        </p:nvPicPr>
        <p:blipFill>
          <a:blip r:embed="rId21"/>
          <a:stretch>
            <a:fillRect/>
          </a:stretch>
        </p:blipFill>
        <p:spPr>
          <a:xfrm>
            <a:off x="9724930" y="5266475"/>
            <a:ext cx="1951893" cy="621045"/>
          </a:xfrm>
          <a:prstGeom prst="rect">
            <a:avLst/>
          </a:prstGeom>
        </p:spPr>
      </p:pic>
      <p:pic>
        <p:nvPicPr>
          <p:cNvPr id="24" name="Picture 24" descr="Logo&#10;&#10;Description automatically generated">
            <a:extLst>
              <a:ext uri="{FF2B5EF4-FFF2-40B4-BE49-F238E27FC236}">
                <a16:creationId xmlns:a16="http://schemas.microsoft.com/office/drawing/2014/main" id="{E6572371-848F-4A7A-B601-E9E59774E196}"/>
              </a:ext>
            </a:extLst>
          </p:cNvPr>
          <p:cNvPicPr>
            <a:picLocks noChangeAspect="1"/>
          </p:cNvPicPr>
          <p:nvPr/>
        </p:nvPicPr>
        <p:blipFill>
          <a:blip r:embed="rId22"/>
          <a:stretch>
            <a:fillRect/>
          </a:stretch>
        </p:blipFill>
        <p:spPr>
          <a:xfrm>
            <a:off x="3856601" y="4882109"/>
            <a:ext cx="2239400" cy="568078"/>
          </a:xfrm>
          <a:prstGeom prst="rect">
            <a:avLst/>
          </a:prstGeom>
        </p:spPr>
      </p:pic>
      <p:pic>
        <p:nvPicPr>
          <p:cNvPr id="18" name="Picture 17">
            <a:extLst>
              <a:ext uri="{FF2B5EF4-FFF2-40B4-BE49-F238E27FC236}">
                <a16:creationId xmlns:a16="http://schemas.microsoft.com/office/drawing/2014/main" id="{4D686F23-2530-443C-BBEF-C8A56B8EF91C}"/>
              </a:ext>
            </a:extLst>
          </p:cNvPr>
          <p:cNvPicPr>
            <a:picLocks noChangeAspect="1"/>
          </p:cNvPicPr>
          <p:nvPr/>
        </p:nvPicPr>
        <p:blipFill rotWithShape="1">
          <a:blip r:embed="rId23"/>
          <a:srcRect t="20641" b="20641"/>
          <a:stretch/>
        </p:blipFill>
        <p:spPr>
          <a:xfrm>
            <a:off x="3937296" y="2485928"/>
            <a:ext cx="2997652" cy="616415"/>
          </a:xfrm>
          <a:prstGeom prst="rect">
            <a:avLst/>
          </a:prstGeom>
        </p:spPr>
      </p:pic>
      <p:pic>
        <p:nvPicPr>
          <p:cNvPr id="1026" name="Picture 2" descr="EML Payments Europe's Competitors, Revenue, Number of Employees, Funding,  Acquisitions &amp; News - Owler Company Profile">
            <a:extLst>
              <a:ext uri="{FF2B5EF4-FFF2-40B4-BE49-F238E27FC236}">
                <a16:creationId xmlns:a16="http://schemas.microsoft.com/office/drawing/2014/main" id="{523C8230-7551-45A0-A643-B343662CB8B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2557" y="4975672"/>
            <a:ext cx="1503303" cy="715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821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95F093F-7820-4E13-B010-6107EAC024AB}"/>
              </a:ext>
            </a:extLst>
          </p:cNvPr>
          <p:cNvSpPr txBox="1">
            <a:spLocks/>
          </p:cNvSpPr>
          <p:nvPr/>
        </p:nvSpPr>
        <p:spPr>
          <a:xfrm>
            <a:off x="546100" y="2767280"/>
            <a:ext cx="11099799" cy="707886"/>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400"/>
              </a:spcBef>
              <a:buNone/>
            </a:pPr>
            <a:r>
              <a:rPr lang="en-AU" sz="4000">
                <a:solidFill>
                  <a:srgbClr val="41325A"/>
                </a:solidFill>
                <a:latin typeface="Lato" panose="020F0502020204030203" pitchFamily="34" charset="0"/>
                <a:ea typeface="Lato" panose="020F0502020204030203" pitchFamily="34" charset="0"/>
                <a:cs typeface="Lato" panose="020F0502020204030203" pitchFamily="34" charset="0"/>
              </a:rPr>
              <a:t>With 6clicks…</a:t>
            </a:r>
          </a:p>
        </p:txBody>
      </p:sp>
    </p:spTree>
    <p:extLst>
      <p:ext uri="{BB962C8B-B14F-4D97-AF65-F5344CB8AC3E}">
        <p14:creationId xmlns:p14="http://schemas.microsoft.com/office/powerpoint/2010/main" val="3119361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AC1CC1-D572-4D41-8323-01F6723001EF}"/>
              </a:ext>
            </a:extLst>
          </p:cNvPr>
          <p:cNvGraphicFramePr>
            <a:graphicFrameLocks noChangeAspect="1"/>
          </p:cNvGraphicFramePr>
          <p:nvPr>
            <p:custDataLst>
              <p:tags r:id="rId1"/>
            </p:custDataLst>
            <p:extLst>
              <p:ext uri="{D42A27DB-BD31-4B8C-83A1-F6EECF244321}">
                <p14:modId xmlns:p14="http://schemas.microsoft.com/office/powerpoint/2010/main" val="13189650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B6AC1CC1-D572-4D41-8323-01F6723001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A55F730-9822-433E-A671-6246DD1D76CC}"/>
              </a:ext>
            </a:extLst>
          </p:cNvPr>
          <p:cNvSpPr>
            <a:spLocks noGrp="1"/>
          </p:cNvSpPr>
          <p:nvPr>
            <p:ph type="title"/>
          </p:nvPr>
        </p:nvSpPr>
        <p:spPr>
          <a:xfrm>
            <a:off x="609599" y="274638"/>
            <a:ext cx="10972802" cy="1143000"/>
          </a:xfrm>
        </p:spPr>
        <p:txBody>
          <a:bodyPr vert="horz"/>
          <a:lstStyle/>
          <a:p>
            <a:r>
              <a:rPr lang="en-AU"/>
              <a:t>… you have everything you need and more.</a:t>
            </a:r>
          </a:p>
        </p:txBody>
      </p:sp>
      <p:sp>
        <p:nvSpPr>
          <p:cNvPr id="32" name="Rectangle 31">
            <a:extLst>
              <a:ext uri="{FF2B5EF4-FFF2-40B4-BE49-F238E27FC236}">
                <a16:creationId xmlns:a16="http://schemas.microsoft.com/office/drawing/2014/main" id="{6A10A788-5356-41F2-B28A-AE15FFFBAC9B}"/>
              </a:ext>
            </a:extLst>
          </p:cNvPr>
          <p:cNvSpPr/>
          <p:nvPr/>
        </p:nvSpPr>
        <p:spPr>
          <a:xfrm>
            <a:off x="609599" y="5997741"/>
            <a:ext cx="1907005" cy="8121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nvGrpSpPr>
          <p:cNvPr id="3" name="Group 2">
            <a:extLst>
              <a:ext uri="{FF2B5EF4-FFF2-40B4-BE49-F238E27FC236}">
                <a16:creationId xmlns:a16="http://schemas.microsoft.com/office/drawing/2014/main" id="{7392A4AF-E405-4F40-BF9C-E323552EA26F}"/>
              </a:ext>
            </a:extLst>
          </p:cNvPr>
          <p:cNvGrpSpPr/>
          <p:nvPr/>
        </p:nvGrpSpPr>
        <p:grpSpPr>
          <a:xfrm>
            <a:off x="2824649" y="1487619"/>
            <a:ext cx="917239" cy="1339653"/>
            <a:chOff x="2927581" y="1417637"/>
            <a:chExt cx="917239" cy="1339653"/>
          </a:xfrm>
        </p:grpSpPr>
        <p:pic>
          <p:nvPicPr>
            <p:cNvPr id="5" name="Picture 8" descr="risk-matrix">
              <a:extLst>
                <a:ext uri="{FF2B5EF4-FFF2-40B4-BE49-F238E27FC236}">
                  <a16:creationId xmlns:a16="http://schemas.microsoft.com/office/drawing/2014/main" id="{5F02167D-08B9-4429-B5E4-0A95B06194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0886" y="1417637"/>
              <a:ext cx="570628" cy="10678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FFABA2-B92C-41C3-9C8C-EAA3C3DB15C0}"/>
                </a:ext>
              </a:extLst>
            </p:cNvPr>
            <p:cNvSpPr txBox="1"/>
            <p:nvPr/>
          </p:nvSpPr>
          <p:spPr>
            <a:xfrm>
              <a:off x="2927581" y="2495680"/>
              <a:ext cx="917239" cy="261610"/>
            </a:xfrm>
            <a:prstGeom prst="rect">
              <a:avLst/>
            </a:prstGeom>
            <a:noFill/>
          </p:spPr>
          <p:txBody>
            <a:bodyPr wrap="none" rtlCol="0">
              <a:spAutoFit/>
            </a:bodyPr>
            <a:lstStyle/>
            <a:p>
              <a:r>
                <a:rPr lang="en-AU" sz="1050" b="1">
                  <a:latin typeface="Lato" panose="020F0502020204030203" pitchFamily="34" charset="0"/>
                  <a:cs typeface="Lato" panose="020F0502020204030203" pitchFamily="34" charset="0"/>
                </a:rPr>
                <a:t>Mobile App</a:t>
              </a:r>
            </a:p>
          </p:txBody>
        </p:sp>
      </p:grpSp>
      <p:grpSp>
        <p:nvGrpSpPr>
          <p:cNvPr id="37" name="Group 36">
            <a:extLst>
              <a:ext uri="{FF2B5EF4-FFF2-40B4-BE49-F238E27FC236}">
                <a16:creationId xmlns:a16="http://schemas.microsoft.com/office/drawing/2014/main" id="{188CD1B4-9A30-42BD-BDAB-DB7DE96FB884}"/>
              </a:ext>
            </a:extLst>
          </p:cNvPr>
          <p:cNvGrpSpPr/>
          <p:nvPr/>
        </p:nvGrpSpPr>
        <p:grpSpPr>
          <a:xfrm>
            <a:off x="5049768" y="1537252"/>
            <a:ext cx="1886599" cy="1290020"/>
            <a:chOff x="5152700" y="1460295"/>
            <a:chExt cx="1886599" cy="1290020"/>
          </a:xfrm>
        </p:grpSpPr>
        <p:pic>
          <p:nvPicPr>
            <p:cNvPr id="8" name="Picture 7" descr="A screenshot of a cell phone&#10;&#10;Description automatically generated">
              <a:extLst>
                <a:ext uri="{FF2B5EF4-FFF2-40B4-BE49-F238E27FC236}">
                  <a16:creationId xmlns:a16="http://schemas.microsoft.com/office/drawing/2014/main" id="{8210399F-7727-4B46-891A-3864DD8E944E}"/>
                </a:ext>
              </a:extLst>
            </p:cNvPr>
            <p:cNvPicPr>
              <a:picLocks noChangeAspect="1"/>
            </p:cNvPicPr>
            <p:nvPr/>
          </p:nvPicPr>
          <p:blipFill>
            <a:blip r:embed="rId7"/>
            <a:stretch>
              <a:fillRect/>
            </a:stretch>
          </p:blipFill>
          <p:spPr>
            <a:xfrm>
              <a:off x="5152700" y="1460295"/>
              <a:ext cx="1886599" cy="1048850"/>
            </a:xfrm>
            <a:prstGeom prst="rect">
              <a:avLst/>
            </a:prstGeom>
          </p:spPr>
        </p:pic>
        <p:sp>
          <p:nvSpPr>
            <p:cNvPr id="9" name="TextBox 8">
              <a:extLst>
                <a:ext uri="{FF2B5EF4-FFF2-40B4-BE49-F238E27FC236}">
                  <a16:creationId xmlns:a16="http://schemas.microsoft.com/office/drawing/2014/main" id="{958024CE-9153-4C2B-A9E5-BDBEFC955932}"/>
                </a:ext>
              </a:extLst>
            </p:cNvPr>
            <p:cNvSpPr txBox="1"/>
            <p:nvPr/>
          </p:nvSpPr>
          <p:spPr>
            <a:xfrm>
              <a:off x="5706309" y="2488705"/>
              <a:ext cx="779381" cy="261610"/>
            </a:xfrm>
            <a:prstGeom prst="rect">
              <a:avLst/>
            </a:prstGeom>
            <a:noFill/>
          </p:spPr>
          <p:txBody>
            <a:bodyPr wrap="none" rtlCol="0">
              <a:spAutoFit/>
            </a:bodyPr>
            <a:lstStyle/>
            <a:p>
              <a:pPr algn="ctr"/>
              <a:r>
                <a:rPr lang="en-AU" sz="1100" b="1">
                  <a:latin typeface="Lato" panose="020F0502020204030203" pitchFamily="34" charset="0"/>
                  <a:cs typeface="Lato" panose="020F0502020204030203" pitchFamily="34" charset="0"/>
                </a:rPr>
                <a:t>Web App</a:t>
              </a:r>
            </a:p>
          </p:txBody>
        </p:sp>
      </p:grpSp>
      <p:grpSp>
        <p:nvGrpSpPr>
          <p:cNvPr id="10" name="Group 9">
            <a:extLst>
              <a:ext uri="{FF2B5EF4-FFF2-40B4-BE49-F238E27FC236}">
                <a16:creationId xmlns:a16="http://schemas.microsoft.com/office/drawing/2014/main" id="{DBFD00C7-A45D-4FC6-858F-0D6861B8125A}"/>
              </a:ext>
            </a:extLst>
          </p:cNvPr>
          <p:cNvGrpSpPr/>
          <p:nvPr/>
        </p:nvGrpSpPr>
        <p:grpSpPr>
          <a:xfrm>
            <a:off x="4093990" y="5069501"/>
            <a:ext cx="1223046" cy="447627"/>
            <a:chOff x="4315893" y="4339931"/>
            <a:chExt cx="1223046" cy="447627"/>
          </a:xfrm>
        </p:grpSpPr>
        <p:pic>
          <p:nvPicPr>
            <p:cNvPr id="11" name="Graphic 10">
              <a:extLst>
                <a:ext uri="{FF2B5EF4-FFF2-40B4-BE49-F238E27FC236}">
                  <a16:creationId xmlns:a16="http://schemas.microsoft.com/office/drawing/2014/main" id="{2AD5E3CC-5444-434C-96F0-7FC95FE31C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15893" y="4339932"/>
              <a:ext cx="447626" cy="447626"/>
            </a:xfrm>
            <a:prstGeom prst="rect">
              <a:avLst/>
            </a:prstGeom>
          </p:spPr>
        </p:pic>
        <p:sp>
          <p:nvSpPr>
            <p:cNvPr id="12" name="Arrow: Up 11">
              <a:extLst>
                <a:ext uri="{FF2B5EF4-FFF2-40B4-BE49-F238E27FC236}">
                  <a16:creationId xmlns:a16="http://schemas.microsoft.com/office/drawing/2014/main" id="{98B444AC-F7FC-4117-ADB1-4578E7A10698}"/>
                </a:ext>
              </a:extLst>
            </p:cNvPr>
            <p:cNvSpPr/>
            <p:nvPr/>
          </p:nvSpPr>
          <p:spPr>
            <a:xfrm>
              <a:off x="5118858" y="4339931"/>
              <a:ext cx="420081" cy="383379"/>
            </a:xfrm>
            <a:prstGeom prst="upArrow">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800"/>
            </a:p>
          </p:txBody>
        </p:sp>
      </p:grpSp>
      <p:grpSp>
        <p:nvGrpSpPr>
          <p:cNvPr id="13" name="Group 12">
            <a:extLst>
              <a:ext uri="{FF2B5EF4-FFF2-40B4-BE49-F238E27FC236}">
                <a16:creationId xmlns:a16="http://schemas.microsoft.com/office/drawing/2014/main" id="{9473B5E4-B330-4824-BE35-BB82D67A9CD8}"/>
              </a:ext>
            </a:extLst>
          </p:cNvPr>
          <p:cNvGrpSpPr/>
          <p:nvPr/>
        </p:nvGrpSpPr>
        <p:grpSpPr>
          <a:xfrm>
            <a:off x="8748425" y="2993520"/>
            <a:ext cx="768951" cy="3578138"/>
            <a:chOff x="8651058" y="2073379"/>
            <a:chExt cx="768951" cy="3873057"/>
          </a:xfrm>
          <a:solidFill>
            <a:schemeClr val="tx1">
              <a:lumMod val="65000"/>
              <a:lumOff val="35000"/>
            </a:schemeClr>
          </a:solidFill>
        </p:grpSpPr>
        <p:sp>
          <p:nvSpPr>
            <p:cNvPr id="14" name="Rectangle 13">
              <a:extLst>
                <a:ext uri="{FF2B5EF4-FFF2-40B4-BE49-F238E27FC236}">
                  <a16:creationId xmlns:a16="http://schemas.microsoft.com/office/drawing/2014/main" id="{A2DB3B0F-16C7-4A75-8396-8D432348A0EC}"/>
                </a:ext>
              </a:extLst>
            </p:cNvPr>
            <p:cNvSpPr/>
            <p:nvPr/>
          </p:nvSpPr>
          <p:spPr>
            <a:xfrm>
              <a:off x="8651058" y="2073379"/>
              <a:ext cx="768951" cy="3873057"/>
            </a:xfrm>
            <a:prstGeom prst="rect">
              <a:avLst/>
            </a:prstGeom>
            <a:grp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15" name="Picture 14" descr="A picture containing icon&#10;&#10;Description automatically generated">
              <a:extLst>
                <a:ext uri="{FF2B5EF4-FFF2-40B4-BE49-F238E27FC236}">
                  <a16:creationId xmlns:a16="http://schemas.microsoft.com/office/drawing/2014/main" id="{BE0F6DFB-2D53-4D62-8965-1A7CD2C050C5}"/>
                </a:ext>
              </a:extLst>
            </p:cNvPr>
            <p:cNvPicPr>
              <a:picLocks noChangeAspect="1"/>
            </p:cNvPicPr>
            <p:nvPr/>
          </p:nvPicPr>
          <p:blipFill>
            <a:blip r:embed="rId10"/>
            <a:stretch>
              <a:fillRect/>
            </a:stretch>
          </p:blipFill>
          <p:spPr>
            <a:xfrm rot="5400000">
              <a:off x="8279783" y="3781027"/>
              <a:ext cx="1492451" cy="457760"/>
            </a:xfrm>
            <a:prstGeom prst="rect">
              <a:avLst/>
            </a:prstGeom>
            <a:grpFill/>
          </p:spPr>
        </p:pic>
      </p:grpSp>
      <p:sp>
        <p:nvSpPr>
          <p:cNvPr id="17" name="Rectangle 16">
            <a:extLst>
              <a:ext uri="{FF2B5EF4-FFF2-40B4-BE49-F238E27FC236}">
                <a16:creationId xmlns:a16="http://schemas.microsoft.com/office/drawing/2014/main" id="{9619B888-1A48-4E91-A12B-9851856A21D8}"/>
              </a:ext>
            </a:extLst>
          </p:cNvPr>
          <p:cNvSpPr/>
          <p:nvPr/>
        </p:nvSpPr>
        <p:spPr>
          <a:xfrm>
            <a:off x="642299" y="5582018"/>
            <a:ext cx="7930293" cy="989640"/>
          </a:xfrm>
          <a:prstGeom prst="rect">
            <a:avLst/>
          </a:prstGeom>
          <a:solidFill>
            <a:schemeClr val="bg1"/>
          </a:solidFill>
          <a:ln w="28575">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200"/>
          </a:p>
        </p:txBody>
      </p:sp>
      <p:sp>
        <p:nvSpPr>
          <p:cNvPr id="18" name="Rectangle 17">
            <a:extLst>
              <a:ext uri="{FF2B5EF4-FFF2-40B4-BE49-F238E27FC236}">
                <a16:creationId xmlns:a16="http://schemas.microsoft.com/office/drawing/2014/main" id="{0DA53952-7434-4E03-9857-AD9E57B0391E}"/>
              </a:ext>
            </a:extLst>
          </p:cNvPr>
          <p:cNvSpPr/>
          <p:nvPr/>
        </p:nvSpPr>
        <p:spPr>
          <a:xfrm>
            <a:off x="802864" y="5817565"/>
            <a:ext cx="1260000" cy="481227"/>
          </a:xfrm>
          <a:prstGeom prst="rect">
            <a:avLst/>
          </a:prstGeom>
          <a:ln w="38100"/>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defRPr/>
            </a:pPr>
            <a:r>
              <a:rPr lang="en-US" sz="1000" b="1">
                <a:solidFill>
                  <a:srgbClr val="000000"/>
                </a:solidFill>
                <a:latin typeface="Lato" panose="020F0502020204030203"/>
              </a:rPr>
              <a:t>Standards, Laws &amp; Regulations</a:t>
            </a:r>
          </a:p>
        </p:txBody>
      </p:sp>
      <p:sp>
        <p:nvSpPr>
          <p:cNvPr id="19" name="Rectangle 18">
            <a:extLst>
              <a:ext uri="{FF2B5EF4-FFF2-40B4-BE49-F238E27FC236}">
                <a16:creationId xmlns:a16="http://schemas.microsoft.com/office/drawing/2014/main" id="{FCC8A277-1540-4945-B661-47870BC579C7}"/>
              </a:ext>
            </a:extLst>
          </p:cNvPr>
          <p:cNvSpPr/>
          <p:nvPr/>
        </p:nvSpPr>
        <p:spPr>
          <a:xfrm>
            <a:off x="3949276" y="5823338"/>
            <a:ext cx="1260000" cy="481227"/>
          </a:xfrm>
          <a:prstGeom prst="rect">
            <a:avLst/>
          </a:prstGeom>
          <a:ln w="38100"/>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defRPr/>
            </a:pPr>
            <a:r>
              <a:rPr lang="en-US" sz="1000" b="1">
                <a:solidFill>
                  <a:srgbClr val="000000"/>
                </a:solidFill>
                <a:latin typeface="Lato" panose="020F0502020204030203"/>
              </a:rPr>
              <a:t>Assessments</a:t>
            </a:r>
          </a:p>
        </p:txBody>
      </p:sp>
      <p:sp>
        <p:nvSpPr>
          <p:cNvPr id="20" name="Rectangle 19">
            <a:extLst>
              <a:ext uri="{FF2B5EF4-FFF2-40B4-BE49-F238E27FC236}">
                <a16:creationId xmlns:a16="http://schemas.microsoft.com/office/drawing/2014/main" id="{AE1D564E-8377-4554-835D-4C1B82374641}"/>
              </a:ext>
            </a:extLst>
          </p:cNvPr>
          <p:cNvSpPr/>
          <p:nvPr/>
        </p:nvSpPr>
        <p:spPr>
          <a:xfrm>
            <a:off x="2376070" y="5817565"/>
            <a:ext cx="1260000" cy="492774"/>
          </a:xfrm>
          <a:prstGeom prst="rect">
            <a:avLst/>
          </a:prstGeom>
          <a:ln w="38100"/>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defRPr/>
            </a:pPr>
            <a:r>
              <a:rPr lang="en-US" sz="1000" b="1">
                <a:solidFill>
                  <a:srgbClr val="000000"/>
                </a:solidFill>
                <a:latin typeface="Lato" panose="020F0502020204030203"/>
              </a:rPr>
              <a:t>Policies &amp; Control Sets</a:t>
            </a:r>
          </a:p>
        </p:txBody>
      </p:sp>
      <p:sp>
        <p:nvSpPr>
          <p:cNvPr id="21" name="Rectangle 20">
            <a:extLst>
              <a:ext uri="{FF2B5EF4-FFF2-40B4-BE49-F238E27FC236}">
                <a16:creationId xmlns:a16="http://schemas.microsoft.com/office/drawing/2014/main" id="{3ACE274A-F9EA-4F79-8D1B-2808FCE9E79C}"/>
              </a:ext>
            </a:extLst>
          </p:cNvPr>
          <p:cNvSpPr/>
          <p:nvPr/>
        </p:nvSpPr>
        <p:spPr>
          <a:xfrm>
            <a:off x="5522482" y="5806128"/>
            <a:ext cx="1260000" cy="481227"/>
          </a:xfrm>
          <a:prstGeom prst="rect">
            <a:avLst/>
          </a:prstGeom>
          <a:ln w="38100"/>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defRPr/>
            </a:pPr>
            <a:r>
              <a:rPr lang="en-US" sz="1000" b="1">
                <a:solidFill>
                  <a:srgbClr val="000000"/>
                </a:solidFill>
                <a:latin typeface="Lato" panose="020F0502020204030203"/>
              </a:rPr>
              <a:t>Risk Libraries</a:t>
            </a:r>
          </a:p>
        </p:txBody>
      </p:sp>
      <p:sp>
        <p:nvSpPr>
          <p:cNvPr id="22" name="TextBox 21">
            <a:extLst>
              <a:ext uri="{FF2B5EF4-FFF2-40B4-BE49-F238E27FC236}">
                <a16:creationId xmlns:a16="http://schemas.microsoft.com/office/drawing/2014/main" id="{8B8BC567-2139-46B9-95D8-F6200A999ACE}"/>
              </a:ext>
            </a:extLst>
          </p:cNvPr>
          <p:cNvSpPr txBox="1"/>
          <p:nvPr/>
        </p:nvSpPr>
        <p:spPr>
          <a:xfrm>
            <a:off x="635067" y="5293315"/>
            <a:ext cx="831318" cy="276999"/>
          </a:xfrm>
          <a:prstGeom prst="rect">
            <a:avLst/>
          </a:prstGeom>
          <a:noFill/>
        </p:spPr>
        <p:txBody>
          <a:bodyPr wrap="none" lIns="0" rtlCol="0">
            <a:spAutoFit/>
          </a:bodyPr>
          <a:lstStyle/>
          <a:p>
            <a:r>
              <a:rPr lang="en-AU" sz="1200" b="1">
                <a:latin typeface="Lato" panose="020F0502020204030203" pitchFamily="34" charset="0"/>
                <a:cs typeface="Lato" panose="020F0502020204030203" pitchFamily="34" charset="0"/>
              </a:rPr>
              <a:t>CONTENT</a:t>
            </a:r>
          </a:p>
        </p:txBody>
      </p:sp>
      <p:sp>
        <p:nvSpPr>
          <p:cNvPr id="24" name="Rectangle 23">
            <a:extLst>
              <a:ext uri="{FF2B5EF4-FFF2-40B4-BE49-F238E27FC236}">
                <a16:creationId xmlns:a16="http://schemas.microsoft.com/office/drawing/2014/main" id="{FA1E9ACE-CDBC-4BB5-A640-235764F5C712}"/>
              </a:ext>
            </a:extLst>
          </p:cNvPr>
          <p:cNvSpPr/>
          <p:nvPr/>
        </p:nvSpPr>
        <p:spPr>
          <a:xfrm>
            <a:off x="609599" y="2997184"/>
            <a:ext cx="7962994" cy="2007131"/>
          </a:xfrm>
          <a:prstGeom prst="rect">
            <a:avLst/>
          </a:prstGeom>
          <a:solidFill>
            <a:schemeClr val="bg1"/>
          </a:solidFill>
          <a:ln w="28575">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200"/>
          </a:p>
        </p:txBody>
      </p:sp>
      <p:sp>
        <p:nvSpPr>
          <p:cNvPr id="25" name="Rectangle 24">
            <a:extLst>
              <a:ext uri="{FF2B5EF4-FFF2-40B4-BE49-F238E27FC236}">
                <a16:creationId xmlns:a16="http://schemas.microsoft.com/office/drawing/2014/main" id="{5D2CFD8B-5D90-4964-8F7F-1C5DFC0BCACA}"/>
              </a:ext>
            </a:extLst>
          </p:cNvPr>
          <p:cNvSpPr/>
          <p:nvPr/>
        </p:nvSpPr>
        <p:spPr>
          <a:xfrm>
            <a:off x="735632" y="4222026"/>
            <a:ext cx="1079729" cy="494809"/>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Lato" panose="020F0502020204030203"/>
                <a:ea typeface="+mn-ea"/>
                <a:cs typeface="+mn-cs"/>
              </a:rPr>
              <a:t>Asset Management</a:t>
            </a:r>
          </a:p>
        </p:txBody>
      </p:sp>
      <p:sp>
        <p:nvSpPr>
          <p:cNvPr id="26" name="Rectangle 25">
            <a:extLst>
              <a:ext uri="{FF2B5EF4-FFF2-40B4-BE49-F238E27FC236}">
                <a16:creationId xmlns:a16="http://schemas.microsoft.com/office/drawing/2014/main" id="{21DF6250-FEB0-4FF2-BB5A-AAE8D891E190}"/>
              </a:ext>
            </a:extLst>
          </p:cNvPr>
          <p:cNvSpPr/>
          <p:nvPr/>
        </p:nvSpPr>
        <p:spPr>
          <a:xfrm>
            <a:off x="3378033" y="3348635"/>
            <a:ext cx="1081356" cy="492776"/>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Lato" panose="020F0502020204030203"/>
                <a:ea typeface="+mn-ea"/>
                <a:cs typeface="+mn-cs"/>
              </a:rPr>
              <a:t>Controls &amp; Policies</a:t>
            </a:r>
          </a:p>
        </p:txBody>
      </p:sp>
      <p:sp>
        <p:nvSpPr>
          <p:cNvPr id="27" name="Rectangle 26">
            <a:extLst>
              <a:ext uri="{FF2B5EF4-FFF2-40B4-BE49-F238E27FC236}">
                <a16:creationId xmlns:a16="http://schemas.microsoft.com/office/drawing/2014/main" id="{BFBF92E2-050C-4FEF-B83D-B55EEE2B04FB}"/>
              </a:ext>
            </a:extLst>
          </p:cNvPr>
          <p:cNvSpPr/>
          <p:nvPr/>
        </p:nvSpPr>
        <p:spPr>
          <a:xfrm>
            <a:off x="737451" y="3351948"/>
            <a:ext cx="1080537" cy="494809"/>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Lato" panose="020F0502020204030203"/>
                <a:ea typeface="+mn-ea"/>
                <a:cs typeface="+mn-cs"/>
              </a:rPr>
              <a:t>Assessment &amp; Audit</a:t>
            </a:r>
          </a:p>
        </p:txBody>
      </p:sp>
      <p:sp>
        <p:nvSpPr>
          <p:cNvPr id="28" name="Rectangle 27">
            <a:extLst>
              <a:ext uri="{FF2B5EF4-FFF2-40B4-BE49-F238E27FC236}">
                <a16:creationId xmlns:a16="http://schemas.microsoft.com/office/drawing/2014/main" id="{7440EDBA-0F29-4C24-9370-EB29CF32556D}"/>
              </a:ext>
            </a:extLst>
          </p:cNvPr>
          <p:cNvSpPr/>
          <p:nvPr/>
        </p:nvSpPr>
        <p:spPr>
          <a:xfrm>
            <a:off x="2092378" y="3348636"/>
            <a:ext cx="1080537" cy="492775"/>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Lato" panose="020F0502020204030203"/>
                <a:ea typeface="+mn-ea"/>
                <a:cs typeface="+mn-cs"/>
              </a:rPr>
              <a:t>Risk Management</a:t>
            </a:r>
          </a:p>
        </p:txBody>
      </p:sp>
      <p:sp>
        <p:nvSpPr>
          <p:cNvPr id="29" name="Rectangle 28">
            <a:extLst>
              <a:ext uri="{FF2B5EF4-FFF2-40B4-BE49-F238E27FC236}">
                <a16:creationId xmlns:a16="http://schemas.microsoft.com/office/drawing/2014/main" id="{5A3C843B-3F09-42E2-8AE2-AFB1EA7C83FE}"/>
              </a:ext>
            </a:extLst>
          </p:cNvPr>
          <p:cNvSpPr/>
          <p:nvPr/>
        </p:nvSpPr>
        <p:spPr>
          <a:xfrm>
            <a:off x="2090398" y="4210054"/>
            <a:ext cx="1075850" cy="492777"/>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Lato" panose="020F0502020204030203"/>
                <a:ea typeface="+mn-ea"/>
                <a:cs typeface="+mn-cs"/>
              </a:rPr>
              <a:t>Vendor Management</a:t>
            </a:r>
          </a:p>
        </p:txBody>
      </p:sp>
      <p:sp>
        <p:nvSpPr>
          <p:cNvPr id="30" name="Rectangle 29">
            <a:extLst>
              <a:ext uri="{FF2B5EF4-FFF2-40B4-BE49-F238E27FC236}">
                <a16:creationId xmlns:a16="http://schemas.microsoft.com/office/drawing/2014/main" id="{799A3D20-27CF-410F-8A71-6A6C056F8117}"/>
              </a:ext>
            </a:extLst>
          </p:cNvPr>
          <p:cNvSpPr/>
          <p:nvPr/>
        </p:nvSpPr>
        <p:spPr>
          <a:xfrm>
            <a:off x="3354695" y="4213367"/>
            <a:ext cx="1075850" cy="494809"/>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Lato" panose="020F0502020204030203"/>
                <a:ea typeface="+mn-ea"/>
                <a:cs typeface="+mn-cs"/>
              </a:rPr>
              <a:t>Compliance Management</a:t>
            </a:r>
          </a:p>
        </p:txBody>
      </p:sp>
      <p:sp>
        <p:nvSpPr>
          <p:cNvPr id="31" name="TextBox 30">
            <a:extLst>
              <a:ext uri="{FF2B5EF4-FFF2-40B4-BE49-F238E27FC236}">
                <a16:creationId xmlns:a16="http://schemas.microsoft.com/office/drawing/2014/main" id="{508676E0-95CA-436A-94D3-AED753B6AFA1}"/>
              </a:ext>
            </a:extLst>
          </p:cNvPr>
          <p:cNvSpPr txBox="1"/>
          <p:nvPr/>
        </p:nvSpPr>
        <p:spPr>
          <a:xfrm>
            <a:off x="609599" y="2716521"/>
            <a:ext cx="1320233" cy="276999"/>
          </a:xfrm>
          <a:prstGeom prst="rect">
            <a:avLst/>
          </a:prstGeom>
          <a:noFill/>
        </p:spPr>
        <p:txBody>
          <a:bodyPr wrap="none" lIns="0" rtlCol="0">
            <a:spAutoFit/>
          </a:bodyPr>
          <a:lstStyle/>
          <a:p>
            <a:r>
              <a:rPr lang="en-AU" sz="1200" b="1">
                <a:latin typeface="Lato" panose="020F0502020204030203" pitchFamily="34" charset="0"/>
                <a:cs typeface="Lato" panose="020F0502020204030203" pitchFamily="34" charset="0"/>
              </a:rPr>
              <a:t>FUNCTIONALITY</a:t>
            </a:r>
          </a:p>
        </p:txBody>
      </p:sp>
      <p:sp>
        <p:nvSpPr>
          <p:cNvPr id="33" name="TextBox 32">
            <a:extLst>
              <a:ext uri="{FF2B5EF4-FFF2-40B4-BE49-F238E27FC236}">
                <a16:creationId xmlns:a16="http://schemas.microsoft.com/office/drawing/2014/main" id="{15401CD6-3795-4623-B421-932D899733A2}"/>
              </a:ext>
            </a:extLst>
          </p:cNvPr>
          <p:cNvSpPr txBox="1"/>
          <p:nvPr/>
        </p:nvSpPr>
        <p:spPr>
          <a:xfrm>
            <a:off x="9523846" y="2993520"/>
            <a:ext cx="2294429" cy="3477875"/>
          </a:xfrm>
          <a:prstGeom prst="rect">
            <a:avLst/>
          </a:prstGeom>
          <a:noFill/>
        </p:spPr>
        <p:txBody>
          <a:bodyPr wrap="square" rtlCol="0">
            <a:spAutoFit/>
          </a:bodyPr>
          <a:lstStyle/>
          <a:p>
            <a:pPr marL="342900" indent="-342900">
              <a:spcBef>
                <a:spcPts val="1200"/>
              </a:spcBef>
              <a:buFont typeface="Wingdings" panose="05000000000000000000" pitchFamily="2" charset="2"/>
              <a:buChar char="ü"/>
            </a:pPr>
            <a:r>
              <a:rPr lang="en-AU" sz="1200">
                <a:latin typeface="Lato" panose="020F0502020204030203" pitchFamily="34" charset="0"/>
                <a:cs typeface="Lato" panose="020F0502020204030203" pitchFamily="34" charset="0"/>
              </a:rPr>
              <a:t>Hailey artificial intelligence engine baked in across the platform</a:t>
            </a:r>
          </a:p>
          <a:p>
            <a:pPr marL="342900" indent="-342900">
              <a:spcBef>
                <a:spcPts val="1200"/>
              </a:spcBef>
              <a:buFont typeface="Wingdings" panose="05000000000000000000" pitchFamily="2" charset="2"/>
              <a:buChar char="ü"/>
            </a:pPr>
            <a:r>
              <a:rPr lang="en-AU" sz="1200">
                <a:latin typeface="Lato" panose="020F0502020204030203" pitchFamily="34" charset="0"/>
                <a:cs typeface="Lato" panose="020F0502020204030203" pitchFamily="34" charset="0"/>
              </a:rPr>
              <a:t>6clicks Pulse ® to support risk-based news and events and employee engagement</a:t>
            </a:r>
          </a:p>
          <a:p>
            <a:pPr marL="342900" indent="-342900">
              <a:spcBef>
                <a:spcPts val="1200"/>
              </a:spcBef>
              <a:buFont typeface="Wingdings" panose="05000000000000000000" pitchFamily="2" charset="2"/>
              <a:buChar char="ü"/>
            </a:pPr>
            <a:r>
              <a:rPr lang="en-AU" sz="1200">
                <a:latin typeface="Lato" panose="020F0502020204030203" pitchFamily="34" charset="0"/>
                <a:cs typeface="Lato" panose="020F0502020204030203" pitchFamily="34" charset="0"/>
              </a:rPr>
              <a:t>Breakthrough mobile app for team-based risk reviews</a:t>
            </a:r>
          </a:p>
          <a:p>
            <a:pPr marL="342900" indent="-342900">
              <a:spcBef>
                <a:spcPts val="1200"/>
              </a:spcBef>
              <a:buFont typeface="Wingdings" panose="05000000000000000000" pitchFamily="2" charset="2"/>
              <a:buChar char="ü"/>
            </a:pPr>
            <a:r>
              <a:rPr lang="en-AU" sz="1200">
                <a:latin typeface="Lato" panose="020F0502020204030203" pitchFamily="34" charset="0"/>
                <a:cs typeface="Lato" panose="020F0502020204030203" pitchFamily="34" charset="0"/>
              </a:rPr>
              <a:t>Unique parent-child architecture</a:t>
            </a:r>
          </a:p>
          <a:p>
            <a:pPr marL="342900" indent="-342900">
              <a:spcBef>
                <a:spcPts val="1200"/>
              </a:spcBef>
              <a:buFont typeface="Wingdings" panose="05000000000000000000" pitchFamily="2" charset="2"/>
              <a:buChar char="ü"/>
            </a:pPr>
            <a:r>
              <a:rPr lang="en-AU" sz="1200">
                <a:latin typeface="Lato" panose="020F0502020204030203" pitchFamily="34" charset="0"/>
                <a:cs typeface="Lato" panose="020F0502020204030203" pitchFamily="34" charset="0"/>
              </a:rPr>
              <a:t>Microsoft Power BI connector for advanced analytics</a:t>
            </a:r>
          </a:p>
        </p:txBody>
      </p:sp>
      <p:sp>
        <p:nvSpPr>
          <p:cNvPr id="34" name="Rectangle 33">
            <a:extLst>
              <a:ext uri="{FF2B5EF4-FFF2-40B4-BE49-F238E27FC236}">
                <a16:creationId xmlns:a16="http://schemas.microsoft.com/office/drawing/2014/main" id="{1D3C617C-D154-46E7-A488-5F0C60306A5E}"/>
              </a:ext>
            </a:extLst>
          </p:cNvPr>
          <p:cNvSpPr/>
          <p:nvPr/>
        </p:nvSpPr>
        <p:spPr>
          <a:xfrm>
            <a:off x="4673167" y="3348635"/>
            <a:ext cx="1081356" cy="492776"/>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Lato" panose="020F0502020204030203"/>
                <a:ea typeface="+mn-ea"/>
                <a:cs typeface="+mn-cs"/>
              </a:rPr>
              <a:t>Risk-Based News &amp; Events</a:t>
            </a:r>
          </a:p>
        </p:txBody>
      </p:sp>
      <p:sp>
        <p:nvSpPr>
          <p:cNvPr id="35" name="Rectangle 34">
            <a:extLst>
              <a:ext uri="{FF2B5EF4-FFF2-40B4-BE49-F238E27FC236}">
                <a16:creationId xmlns:a16="http://schemas.microsoft.com/office/drawing/2014/main" id="{F5FCB021-5DC6-4BD1-9611-1DFB3180D8EE}"/>
              </a:ext>
            </a:extLst>
          </p:cNvPr>
          <p:cNvSpPr/>
          <p:nvPr/>
        </p:nvSpPr>
        <p:spPr>
          <a:xfrm>
            <a:off x="4670947" y="4213367"/>
            <a:ext cx="1101827" cy="494809"/>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Lato" panose="020F0502020204030203"/>
                <a:ea typeface="+mn-ea"/>
                <a:cs typeface="+mn-cs"/>
              </a:rPr>
              <a:t>Employee Social Engagement</a:t>
            </a:r>
          </a:p>
        </p:txBody>
      </p:sp>
      <p:sp>
        <p:nvSpPr>
          <p:cNvPr id="36" name="TextBox 35">
            <a:extLst>
              <a:ext uri="{FF2B5EF4-FFF2-40B4-BE49-F238E27FC236}">
                <a16:creationId xmlns:a16="http://schemas.microsoft.com/office/drawing/2014/main" id="{8742EBA3-B667-4FDD-AB3A-DCC9A944B01E}"/>
              </a:ext>
            </a:extLst>
          </p:cNvPr>
          <p:cNvSpPr txBox="1"/>
          <p:nvPr/>
        </p:nvSpPr>
        <p:spPr>
          <a:xfrm>
            <a:off x="609599" y="1417638"/>
            <a:ext cx="1007648" cy="276999"/>
          </a:xfrm>
          <a:prstGeom prst="rect">
            <a:avLst/>
          </a:prstGeom>
          <a:noFill/>
        </p:spPr>
        <p:txBody>
          <a:bodyPr wrap="none" lIns="0" rtlCol="0">
            <a:spAutoFit/>
          </a:bodyPr>
          <a:lstStyle/>
          <a:p>
            <a:r>
              <a:rPr lang="en-AU" sz="1200" b="1">
                <a:latin typeface="Lato" panose="020F0502020204030203" pitchFamily="34" charset="0"/>
                <a:cs typeface="Lato" panose="020F0502020204030203" pitchFamily="34" charset="0"/>
              </a:rPr>
              <a:t>EXPERIENCE</a:t>
            </a:r>
          </a:p>
        </p:txBody>
      </p:sp>
      <p:sp>
        <p:nvSpPr>
          <p:cNvPr id="38" name="Rectangle 37">
            <a:extLst>
              <a:ext uri="{FF2B5EF4-FFF2-40B4-BE49-F238E27FC236}">
                <a16:creationId xmlns:a16="http://schemas.microsoft.com/office/drawing/2014/main" id="{23021CCA-1E4C-4770-B935-2384459BDFA3}"/>
              </a:ext>
            </a:extLst>
          </p:cNvPr>
          <p:cNvSpPr/>
          <p:nvPr/>
        </p:nvSpPr>
        <p:spPr>
          <a:xfrm>
            <a:off x="5989349" y="3348635"/>
            <a:ext cx="1081356" cy="492776"/>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800" b="1">
                <a:solidFill>
                  <a:srgbClr val="000000"/>
                </a:solidFill>
                <a:latin typeface="Lato" panose="020F0502020204030203"/>
              </a:rPr>
              <a:t>Attestations </a:t>
            </a:r>
            <a:endParaRPr lang="en-US">
              <a:ea typeface="+mn-ea"/>
              <a:cs typeface="+mn-cs"/>
            </a:endParaRPr>
          </a:p>
        </p:txBody>
      </p:sp>
      <p:sp>
        <p:nvSpPr>
          <p:cNvPr id="39" name="Rectangle 38">
            <a:extLst>
              <a:ext uri="{FF2B5EF4-FFF2-40B4-BE49-F238E27FC236}">
                <a16:creationId xmlns:a16="http://schemas.microsoft.com/office/drawing/2014/main" id="{E7E96EE3-1E59-4151-AADA-EA28EBDD2537}"/>
              </a:ext>
            </a:extLst>
          </p:cNvPr>
          <p:cNvSpPr/>
          <p:nvPr/>
        </p:nvSpPr>
        <p:spPr>
          <a:xfrm>
            <a:off x="5961152" y="4213367"/>
            <a:ext cx="1101827" cy="494809"/>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800" b="1">
                <a:solidFill>
                  <a:srgbClr val="000000"/>
                </a:solidFill>
                <a:latin typeface="Lato" panose="020F0502020204030203"/>
              </a:rPr>
              <a:t>Analytics &amp;  Custom Reporting </a:t>
            </a:r>
            <a:endParaRPr lang="en-US">
              <a:ea typeface="+mn-ea"/>
              <a:cs typeface="+mn-cs"/>
            </a:endParaRPr>
          </a:p>
        </p:txBody>
      </p:sp>
      <p:sp>
        <p:nvSpPr>
          <p:cNvPr id="40" name="Rectangle 39">
            <a:extLst>
              <a:ext uri="{FF2B5EF4-FFF2-40B4-BE49-F238E27FC236}">
                <a16:creationId xmlns:a16="http://schemas.microsoft.com/office/drawing/2014/main" id="{6BB7B670-F96D-4C1B-9FD3-10B18BB06A13}"/>
              </a:ext>
            </a:extLst>
          </p:cNvPr>
          <p:cNvSpPr/>
          <p:nvPr/>
        </p:nvSpPr>
        <p:spPr>
          <a:xfrm>
            <a:off x="5989348" y="3348634"/>
            <a:ext cx="1081356" cy="492776"/>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800" b="1">
                <a:solidFill>
                  <a:srgbClr val="000000"/>
                </a:solidFill>
                <a:latin typeface="Lato" panose="020F0502020204030203"/>
              </a:rPr>
              <a:t>Attestations </a:t>
            </a:r>
            <a:endParaRPr lang="en-US">
              <a:ea typeface="+mn-ea"/>
              <a:cs typeface="+mn-cs"/>
            </a:endParaRPr>
          </a:p>
        </p:txBody>
      </p:sp>
      <p:sp>
        <p:nvSpPr>
          <p:cNvPr id="41" name="Rectangle 40">
            <a:extLst>
              <a:ext uri="{FF2B5EF4-FFF2-40B4-BE49-F238E27FC236}">
                <a16:creationId xmlns:a16="http://schemas.microsoft.com/office/drawing/2014/main" id="{456761A9-9361-4D0E-B5E4-34EEE657F683}"/>
              </a:ext>
            </a:extLst>
          </p:cNvPr>
          <p:cNvSpPr/>
          <p:nvPr/>
        </p:nvSpPr>
        <p:spPr>
          <a:xfrm>
            <a:off x="7305530" y="3348634"/>
            <a:ext cx="1081356" cy="492776"/>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800" b="1">
                <a:solidFill>
                  <a:srgbClr val="000000"/>
                </a:solidFill>
                <a:latin typeface="Lato"/>
                <a:cs typeface="Lato"/>
              </a:rPr>
              <a:t>External </a:t>
            </a:r>
          </a:p>
          <a:p>
            <a:pPr algn="ctr">
              <a:defRPr/>
            </a:pPr>
            <a:r>
              <a:rPr lang="en-US" sz="800" b="1">
                <a:solidFill>
                  <a:srgbClr val="000000"/>
                </a:solidFill>
                <a:latin typeface="Lato"/>
                <a:cs typeface="Lato"/>
              </a:rPr>
              <a:t>Integrations </a:t>
            </a:r>
          </a:p>
        </p:txBody>
      </p:sp>
      <p:sp>
        <p:nvSpPr>
          <p:cNvPr id="42" name="Rectangle 41">
            <a:extLst>
              <a:ext uri="{FF2B5EF4-FFF2-40B4-BE49-F238E27FC236}">
                <a16:creationId xmlns:a16="http://schemas.microsoft.com/office/drawing/2014/main" id="{93D99D6F-BF03-4B4D-9891-5A9C05DA0E32}"/>
              </a:ext>
            </a:extLst>
          </p:cNvPr>
          <p:cNvSpPr/>
          <p:nvPr/>
        </p:nvSpPr>
        <p:spPr>
          <a:xfrm>
            <a:off x="7270893" y="4223202"/>
            <a:ext cx="1081356" cy="492776"/>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800" b="1">
                <a:solidFill>
                  <a:srgbClr val="000000"/>
                </a:solidFill>
                <a:latin typeface="Lato" panose="020F0502020204030203"/>
              </a:rPr>
              <a:t>Partner</a:t>
            </a:r>
          </a:p>
          <a:p>
            <a:pPr algn="ctr">
              <a:defRPr/>
            </a:pPr>
            <a:r>
              <a:rPr lang="en-US" sz="800" b="1">
                <a:solidFill>
                  <a:srgbClr val="000000"/>
                </a:solidFill>
                <a:latin typeface="Lato" panose="020F0502020204030203"/>
              </a:rPr>
              <a:t>Benchmarking </a:t>
            </a:r>
            <a:endParaRPr lang="en-US">
              <a:ea typeface="+mn-ea"/>
              <a:cs typeface="+mn-cs"/>
            </a:endParaRPr>
          </a:p>
        </p:txBody>
      </p:sp>
      <p:sp>
        <p:nvSpPr>
          <p:cNvPr id="45" name="Rectangle 44">
            <a:extLst>
              <a:ext uri="{FF2B5EF4-FFF2-40B4-BE49-F238E27FC236}">
                <a16:creationId xmlns:a16="http://schemas.microsoft.com/office/drawing/2014/main" id="{3F94FD01-81E3-42D4-B5DA-C748B33F0D3A}"/>
              </a:ext>
            </a:extLst>
          </p:cNvPr>
          <p:cNvSpPr/>
          <p:nvPr/>
        </p:nvSpPr>
        <p:spPr>
          <a:xfrm>
            <a:off x="7095687" y="5811791"/>
            <a:ext cx="1260000" cy="481227"/>
          </a:xfrm>
          <a:prstGeom prst="rect">
            <a:avLst/>
          </a:prstGeom>
          <a:ln w="38100"/>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defRPr/>
            </a:pPr>
            <a:r>
              <a:rPr lang="en-US" sz="1000" b="1">
                <a:solidFill>
                  <a:srgbClr val="000000"/>
                </a:solidFill>
                <a:latin typeface="Lato" panose="020F0502020204030203"/>
              </a:rPr>
              <a:t>Projects &amp; Playbooks</a:t>
            </a:r>
          </a:p>
        </p:txBody>
      </p:sp>
    </p:spTree>
    <p:extLst>
      <p:ext uri="{BB962C8B-B14F-4D97-AF65-F5344CB8AC3E}">
        <p14:creationId xmlns:p14="http://schemas.microsoft.com/office/powerpoint/2010/main" val="119770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7F93917-D33F-429C-8503-76B03FDD25B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D7F93917-D33F-429C-8503-76B03FDD25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Oval 13">
            <a:extLst>
              <a:ext uri="{FF2B5EF4-FFF2-40B4-BE49-F238E27FC236}">
                <a16:creationId xmlns:a16="http://schemas.microsoft.com/office/drawing/2014/main" id="{D8357383-4987-41FF-AE13-546D32E0A0E6}"/>
              </a:ext>
            </a:extLst>
          </p:cNvPr>
          <p:cNvSpPr/>
          <p:nvPr/>
        </p:nvSpPr>
        <p:spPr>
          <a:xfrm>
            <a:off x="5416549" y="3306974"/>
            <a:ext cx="1358900" cy="1358900"/>
          </a:xfrm>
          <a:prstGeom prst="ellipse">
            <a:avLst/>
          </a:prstGeom>
          <a:solidFill>
            <a:schemeClr val="bg1"/>
          </a:solidFill>
          <a:ln w="127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DF49B4C3-9AC4-4021-B264-34AA07B24CCD}"/>
              </a:ext>
            </a:extLst>
          </p:cNvPr>
          <p:cNvSpPr>
            <a:spLocks noGrp="1"/>
          </p:cNvSpPr>
          <p:nvPr>
            <p:ph type="title"/>
          </p:nvPr>
        </p:nvSpPr>
        <p:spPr/>
        <p:txBody>
          <a:bodyPr vert="horz"/>
          <a:lstStyle/>
          <a:p>
            <a:r>
              <a:rPr lang="en-AU"/>
              <a:t>.. and the 1,000’s of integration possibilities</a:t>
            </a:r>
          </a:p>
        </p:txBody>
      </p:sp>
      <p:pic>
        <p:nvPicPr>
          <p:cNvPr id="12" name="Picture 11" descr="Logo&#10;&#10;Description automatically generated">
            <a:extLst>
              <a:ext uri="{FF2B5EF4-FFF2-40B4-BE49-F238E27FC236}">
                <a16:creationId xmlns:a16="http://schemas.microsoft.com/office/drawing/2014/main" id="{92AA58F1-0962-4877-A291-88330F54DDE7}"/>
              </a:ext>
            </a:extLst>
          </p:cNvPr>
          <p:cNvPicPr>
            <a:picLocks noChangeAspect="1"/>
          </p:cNvPicPr>
          <p:nvPr/>
        </p:nvPicPr>
        <p:blipFill>
          <a:blip r:embed="rId5"/>
          <a:stretch>
            <a:fillRect/>
          </a:stretch>
        </p:blipFill>
        <p:spPr>
          <a:xfrm>
            <a:off x="5498417" y="3710731"/>
            <a:ext cx="1191563" cy="549477"/>
          </a:xfrm>
          <a:prstGeom prst="rect">
            <a:avLst/>
          </a:prstGeom>
        </p:spPr>
      </p:pic>
      <p:sp>
        <p:nvSpPr>
          <p:cNvPr id="16" name="TextBox 15">
            <a:extLst>
              <a:ext uri="{FF2B5EF4-FFF2-40B4-BE49-F238E27FC236}">
                <a16:creationId xmlns:a16="http://schemas.microsoft.com/office/drawing/2014/main" id="{FBBDCA6E-0AAD-4908-9A4E-505F37B7DDF5}"/>
              </a:ext>
            </a:extLst>
          </p:cNvPr>
          <p:cNvSpPr txBox="1"/>
          <p:nvPr/>
        </p:nvSpPr>
        <p:spPr>
          <a:xfrm>
            <a:off x="4902663" y="1263844"/>
            <a:ext cx="1194341" cy="276999"/>
          </a:xfrm>
          <a:prstGeom prst="rect">
            <a:avLst/>
          </a:prstGeom>
          <a:noFill/>
        </p:spPr>
        <p:txBody>
          <a:bodyPr wrap="square" rtlCol="0">
            <a:spAutoFit/>
          </a:bodyPr>
          <a:lstStyle/>
          <a:p>
            <a:pPr algn="r"/>
            <a:r>
              <a:rPr lang="en-AU" sz="1200" b="1">
                <a:solidFill>
                  <a:srgbClr val="26265F"/>
                </a:solidFill>
                <a:latin typeface="Lato" panose="020B0604020202020204" charset="0"/>
                <a:cs typeface="Lato" panose="020B0604020202020204" charset="0"/>
              </a:rPr>
              <a:t>Input &amp; Forms</a:t>
            </a:r>
          </a:p>
        </p:txBody>
      </p:sp>
      <p:cxnSp>
        <p:nvCxnSpPr>
          <p:cNvPr id="18" name="Straight Connector 17">
            <a:extLst>
              <a:ext uri="{FF2B5EF4-FFF2-40B4-BE49-F238E27FC236}">
                <a16:creationId xmlns:a16="http://schemas.microsoft.com/office/drawing/2014/main" id="{C7CF9F00-8465-4848-A566-3ED573BC70E3}"/>
              </a:ext>
            </a:extLst>
          </p:cNvPr>
          <p:cNvCxnSpPr>
            <a:cxnSpLocks/>
          </p:cNvCxnSpPr>
          <p:nvPr/>
        </p:nvCxnSpPr>
        <p:spPr>
          <a:xfrm flipV="1">
            <a:off x="6096002" y="1403406"/>
            <a:ext cx="1002" cy="1896394"/>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B1057E65-E548-4763-9C3C-713F9C63F4F7}"/>
              </a:ext>
            </a:extLst>
          </p:cNvPr>
          <p:cNvCxnSpPr>
            <a:cxnSpLocks/>
            <a:stCxn id="14" idx="7"/>
          </p:cNvCxnSpPr>
          <p:nvPr/>
        </p:nvCxnSpPr>
        <p:spPr>
          <a:xfrm flipV="1">
            <a:off x="6576443" y="1423777"/>
            <a:ext cx="2615683" cy="2082203"/>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149F3BCB-8690-4BEC-A864-A32DE53930BE}"/>
              </a:ext>
            </a:extLst>
          </p:cNvPr>
          <p:cNvCxnSpPr>
            <a:cxnSpLocks/>
            <a:stCxn id="14" idx="5"/>
          </p:cNvCxnSpPr>
          <p:nvPr/>
        </p:nvCxnSpPr>
        <p:spPr>
          <a:xfrm>
            <a:off x="6576443" y="4466868"/>
            <a:ext cx="2713607" cy="197618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23814822-71CA-457E-BC96-F1A78081AC39}"/>
              </a:ext>
            </a:extLst>
          </p:cNvPr>
          <p:cNvCxnSpPr>
            <a:cxnSpLocks/>
            <a:stCxn id="14" idx="3"/>
          </p:cNvCxnSpPr>
          <p:nvPr/>
        </p:nvCxnSpPr>
        <p:spPr>
          <a:xfrm flipH="1">
            <a:off x="3263900" y="4466868"/>
            <a:ext cx="2351655" cy="206508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EC74F5FA-6822-41BD-99BB-F7B936AC41D4}"/>
              </a:ext>
            </a:extLst>
          </p:cNvPr>
          <p:cNvSpPr txBox="1"/>
          <p:nvPr/>
        </p:nvSpPr>
        <p:spPr>
          <a:xfrm>
            <a:off x="158684" y="3483198"/>
            <a:ext cx="1436034" cy="461665"/>
          </a:xfrm>
          <a:prstGeom prst="rect">
            <a:avLst/>
          </a:prstGeom>
          <a:noFill/>
        </p:spPr>
        <p:txBody>
          <a:bodyPr wrap="square" rtlCol="0">
            <a:spAutoFit/>
          </a:bodyPr>
          <a:lstStyle/>
          <a:p>
            <a:r>
              <a:rPr lang="en-AU" sz="1200" b="1">
                <a:solidFill>
                  <a:srgbClr val="26265F"/>
                </a:solidFill>
                <a:latin typeface="Lato" panose="020B0604020202020204" charset="0"/>
                <a:cs typeface="Lato" panose="020B0604020202020204" charset="0"/>
              </a:rPr>
              <a:t>Security &amp; Monitoring Tools</a:t>
            </a:r>
          </a:p>
        </p:txBody>
      </p:sp>
      <p:sp>
        <p:nvSpPr>
          <p:cNvPr id="35" name="TextBox 34">
            <a:extLst>
              <a:ext uri="{FF2B5EF4-FFF2-40B4-BE49-F238E27FC236}">
                <a16:creationId xmlns:a16="http://schemas.microsoft.com/office/drawing/2014/main" id="{308E5AFB-427E-4DDE-956D-37118F1C58F1}"/>
              </a:ext>
            </a:extLst>
          </p:cNvPr>
          <p:cNvSpPr txBox="1"/>
          <p:nvPr/>
        </p:nvSpPr>
        <p:spPr>
          <a:xfrm>
            <a:off x="10712543" y="4039618"/>
            <a:ext cx="1103507" cy="461665"/>
          </a:xfrm>
          <a:prstGeom prst="rect">
            <a:avLst/>
          </a:prstGeom>
          <a:noFill/>
        </p:spPr>
        <p:txBody>
          <a:bodyPr wrap="none" rtlCol="0">
            <a:spAutoFit/>
          </a:bodyPr>
          <a:lstStyle/>
          <a:p>
            <a:pPr algn="r"/>
            <a:r>
              <a:rPr lang="en-AU" sz="1200" b="1">
                <a:solidFill>
                  <a:srgbClr val="26265F"/>
                </a:solidFill>
                <a:latin typeface="Lato" panose="020B0604020202020204" charset="0"/>
                <a:cs typeface="Lato" panose="020B0604020202020204" charset="0"/>
              </a:rPr>
              <a:t>Analytics and</a:t>
            </a:r>
          </a:p>
          <a:p>
            <a:pPr algn="r"/>
            <a:r>
              <a:rPr lang="en-AU" sz="1200" b="1">
                <a:solidFill>
                  <a:srgbClr val="26265F"/>
                </a:solidFill>
                <a:latin typeface="Lato" panose="020B0604020202020204" charset="0"/>
                <a:cs typeface="Lato" panose="020B0604020202020204" charset="0"/>
              </a:rPr>
              <a:t>Dashboards</a:t>
            </a:r>
          </a:p>
        </p:txBody>
      </p:sp>
      <p:sp>
        <p:nvSpPr>
          <p:cNvPr id="36" name="TextBox 35">
            <a:extLst>
              <a:ext uri="{FF2B5EF4-FFF2-40B4-BE49-F238E27FC236}">
                <a16:creationId xmlns:a16="http://schemas.microsoft.com/office/drawing/2014/main" id="{3EBEE5D4-D608-47B0-9060-680BBD31F20E}"/>
              </a:ext>
            </a:extLst>
          </p:cNvPr>
          <p:cNvSpPr txBox="1"/>
          <p:nvPr/>
        </p:nvSpPr>
        <p:spPr>
          <a:xfrm>
            <a:off x="10361806" y="3483198"/>
            <a:ext cx="1454244" cy="461665"/>
          </a:xfrm>
          <a:prstGeom prst="rect">
            <a:avLst/>
          </a:prstGeom>
          <a:noFill/>
        </p:spPr>
        <p:txBody>
          <a:bodyPr wrap="none" rtlCol="0">
            <a:spAutoFit/>
          </a:bodyPr>
          <a:lstStyle/>
          <a:p>
            <a:pPr algn="r"/>
            <a:r>
              <a:rPr lang="en-AU" sz="1200" b="1">
                <a:solidFill>
                  <a:srgbClr val="26265F"/>
                </a:solidFill>
                <a:latin typeface="Lato" panose="020B0604020202020204" charset="0"/>
                <a:cs typeface="Lato" panose="020B0604020202020204" charset="0"/>
              </a:rPr>
              <a:t>Email, Phone, SMS</a:t>
            </a:r>
          </a:p>
          <a:p>
            <a:pPr algn="r"/>
            <a:r>
              <a:rPr lang="en-AU" sz="1200" b="1">
                <a:solidFill>
                  <a:srgbClr val="26265F"/>
                </a:solidFill>
                <a:latin typeface="Lato" panose="020B0604020202020204" charset="0"/>
                <a:cs typeface="Lato" panose="020B0604020202020204" charset="0"/>
              </a:rPr>
              <a:t>and Notifications</a:t>
            </a:r>
          </a:p>
        </p:txBody>
      </p:sp>
      <p:sp>
        <p:nvSpPr>
          <p:cNvPr id="37" name="TextBox 36">
            <a:extLst>
              <a:ext uri="{FF2B5EF4-FFF2-40B4-BE49-F238E27FC236}">
                <a16:creationId xmlns:a16="http://schemas.microsoft.com/office/drawing/2014/main" id="{76DB0D40-A403-48AC-9469-9214C1376861}"/>
              </a:ext>
            </a:extLst>
          </p:cNvPr>
          <p:cNvSpPr txBox="1"/>
          <p:nvPr/>
        </p:nvSpPr>
        <p:spPr>
          <a:xfrm>
            <a:off x="158684" y="4039618"/>
            <a:ext cx="1167371" cy="461665"/>
          </a:xfrm>
          <a:prstGeom prst="rect">
            <a:avLst/>
          </a:prstGeom>
          <a:noFill/>
        </p:spPr>
        <p:txBody>
          <a:bodyPr wrap="none" rtlCol="0">
            <a:spAutoFit/>
          </a:bodyPr>
          <a:lstStyle/>
          <a:p>
            <a:r>
              <a:rPr lang="en-AU" sz="1200" b="1">
                <a:solidFill>
                  <a:srgbClr val="26265F"/>
                </a:solidFill>
                <a:latin typeface="Lato" panose="020B0604020202020204" charset="0"/>
                <a:cs typeface="Lato" panose="020B0604020202020204" charset="0"/>
              </a:rPr>
              <a:t>Task &amp; Project</a:t>
            </a:r>
          </a:p>
          <a:p>
            <a:r>
              <a:rPr lang="en-AU" sz="1200" b="1">
                <a:solidFill>
                  <a:srgbClr val="26265F"/>
                </a:solidFill>
                <a:latin typeface="Lato" panose="020B0604020202020204" charset="0"/>
                <a:cs typeface="Lato" panose="020B0604020202020204" charset="0"/>
              </a:rPr>
              <a:t>Management</a:t>
            </a:r>
          </a:p>
        </p:txBody>
      </p:sp>
      <p:sp>
        <p:nvSpPr>
          <p:cNvPr id="38" name="TextBox 37">
            <a:extLst>
              <a:ext uri="{FF2B5EF4-FFF2-40B4-BE49-F238E27FC236}">
                <a16:creationId xmlns:a16="http://schemas.microsoft.com/office/drawing/2014/main" id="{0EF0A662-D2FC-4B72-9E3F-62554943FB1A}"/>
              </a:ext>
            </a:extLst>
          </p:cNvPr>
          <p:cNvSpPr txBox="1"/>
          <p:nvPr/>
        </p:nvSpPr>
        <p:spPr>
          <a:xfrm>
            <a:off x="6097005" y="1262314"/>
            <a:ext cx="1514412" cy="276999"/>
          </a:xfrm>
          <a:prstGeom prst="rect">
            <a:avLst/>
          </a:prstGeom>
          <a:noFill/>
        </p:spPr>
        <p:txBody>
          <a:bodyPr wrap="square" rtlCol="0">
            <a:spAutoFit/>
          </a:bodyPr>
          <a:lstStyle/>
          <a:p>
            <a:r>
              <a:rPr lang="en-AU" sz="1200" b="1">
                <a:solidFill>
                  <a:srgbClr val="26265F"/>
                </a:solidFill>
                <a:latin typeface="Lato" panose="020B0604020202020204" charset="0"/>
                <a:cs typeface="Lato" panose="020B0604020202020204" charset="0"/>
              </a:rPr>
              <a:t>Training &amp; Courses</a:t>
            </a:r>
          </a:p>
        </p:txBody>
      </p:sp>
      <p:cxnSp>
        <p:nvCxnSpPr>
          <p:cNvPr id="43" name="Straight Connector 42">
            <a:extLst>
              <a:ext uri="{FF2B5EF4-FFF2-40B4-BE49-F238E27FC236}">
                <a16:creationId xmlns:a16="http://schemas.microsoft.com/office/drawing/2014/main" id="{85DF5D68-F79A-4170-9844-CB59328E26E0}"/>
              </a:ext>
            </a:extLst>
          </p:cNvPr>
          <p:cNvCxnSpPr>
            <a:cxnSpLocks/>
            <a:stCxn id="14" idx="6"/>
          </p:cNvCxnSpPr>
          <p:nvPr/>
        </p:nvCxnSpPr>
        <p:spPr>
          <a:xfrm>
            <a:off x="6775449" y="3986424"/>
            <a:ext cx="5040601"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9C9A5FED-61A4-4FE3-A117-70E0B9B07F13}"/>
              </a:ext>
            </a:extLst>
          </p:cNvPr>
          <p:cNvCxnSpPr>
            <a:cxnSpLocks/>
            <a:stCxn id="14" idx="2"/>
          </p:cNvCxnSpPr>
          <p:nvPr/>
        </p:nvCxnSpPr>
        <p:spPr>
          <a:xfrm flipH="1" flipV="1">
            <a:off x="158684" y="3985944"/>
            <a:ext cx="5257865" cy="48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0C655DFB-11CD-475E-8917-27613402F4CE}"/>
              </a:ext>
            </a:extLst>
          </p:cNvPr>
          <p:cNvCxnSpPr>
            <a:cxnSpLocks/>
            <a:stCxn id="14" idx="1"/>
          </p:cNvCxnSpPr>
          <p:nvPr/>
        </p:nvCxnSpPr>
        <p:spPr>
          <a:xfrm flipH="1" flipV="1">
            <a:off x="1955800" y="1617047"/>
            <a:ext cx="3659755" cy="1888933"/>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F47C2DD0-06AC-475E-B452-B079161D8E99}"/>
              </a:ext>
            </a:extLst>
          </p:cNvPr>
          <p:cNvSpPr txBox="1"/>
          <p:nvPr/>
        </p:nvSpPr>
        <p:spPr>
          <a:xfrm>
            <a:off x="6097004" y="6505966"/>
            <a:ext cx="1560899" cy="276999"/>
          </a:xfrm>
          <a:prstGeom prst="rect">
            <a:avLst/>
          </a:prstGeom>
          <a:noFill/>
        </p:spPr>
        <p:txBody>
          <a:bodyPr wrap="square" rtlCol="0">
            <a:spAutoFit/>
          </a:bodyPr>
          <a:lstStyle/>
          <a:p>
            <a:r>
              <a:rPr lang="en-AU" sz="1200" b="1">
                <a:solidFill>
                  <a:srgbClr val="26265F"/>
                </a:solidFill>
                <a:latin typeface="Lato" panose="020B0604020202020204" charset="0"/>
                <a:cs typeface="Lato" panose="020B0604020202020204" charset="0"/>
              </a:rPr>
              <a:t>Team Collaboration</a:t>
            </a:r>
          </a:p>
        </p:txBody>
      </p:sp>
      <p:grpSp>
        <p:nvGrpSpPr>
          <p:cNvPr id="139" name="Group 138">
            <a:extLst>
              <a:ext uri="{FF2B5EF4-FFF2-40B4-BE49-F238E27FC236}">
                <a16:creationId xmlns:a16="http://schemas.microsoft.com/office/drawing/2014/main" id="{030F88CF-0A41-4A57-AEBA-3D8A324912CE}"/>
              </a:ext>
            </a:extLst>
          </p:cNvPr>
          <p:cNvGrpSpPr/>
          <p:nvPr/>
        </p:nvGrpSpPr>
        <p:grpSpPr>
          <a:xfrm>
            <a:off x="2473459" y="4125471"/>
            <a:ext cx="790441" cy="252000"/>
            <a:chOff x="1250619" y="4713039"/>
            <a:chExt cx="790441" cy="252000"/>
          </a:xfrm>
        </p:grpSpPr>
        <p:pic>
          <p:nvPicPr>
            <p:cNvPr id="52226" name="Picture 2" descr="Todoist logo">
              <a:extLst>
                <a:ext uri="{FF2B5EF4-FFF2-40B4-BE49-F238E27FC236}">
                  <a16:creationId xmlns:a16="http://schemas.microsoft.com/office/drawing/2014/main" id="{B9AF0C50-0F14-4B8B-BC5D-2CE58746C0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619" y="4713039"/>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D39342A2-E38B-4BCD-9166-4412BF790051}"/>
                </a:ext>
              </a:extLst>
            </p:cNvPr>
            <p:cNvSpPr txBox="1"/>
            <p:nvPr/>
          </p:nvSpPr>
          <p:spPr>
            <a:xfrm>
              <a:off x="1522845" y="4733141"/>
              <a:ext cx="518215" cy="230832"/>
            </a:xfrm>
            <a:prstGeom prst="rect">
              <a:avLst/>
            </a:prstGeom>
            <a:noFill/>
          </p:spPr>
          <p:txBody>
            <a:bodyPr wrap="none" lIns="36000" rtlCol="0">
              <a:spAutoFit/>
            </a:bodyPr>
            <a:lstStyle/>
            <a:p>
              <a:r>
                <a:rPr lang="en-AU" sz="900" b="1" err="1">
                  <a:solidFill>
                    <a:schemeClr val="tx1">
                      <a:lumMod val="65000"/>
                      <a:lumOff val="35000"/>
                    </a:schemeClr>
                  </a:solidFill>
                  <a:latin typeface="Lato" panose="020B0604020202020204" charset="0"/>
                  <a:cs typeface="Lato" panose="020B0604020202020204" charset="0"/>
                </a:rPr>
                <a:t>Todoist</a:t>
              </a:r>
              <a:endParaRPr lang="en-AU" sz="900" b="1">
                <a:solidFill>
                  <a:schemeClr val="tx1">
                    <a:lumMod val="65000"/>
                    <a:lumOff val="35000"/>
                  </a:schemeClr>
                </a:solidFill>
                <a:latin typeface="Lato" panose="020B0604020202020204" charset="0"/>
                <a:cs typeface="Lato" panose="020B0604020202020204" charset="0"/>
              </a:endParaRPr>
            </a:p>
          </p:txBody>
        </p:sp>
      </p:grpSp>
      <p:cxnSp>
        <p:nvCxnSpPr>
          <p:cNvPr id="60" name="Straight Connector 59">
            <a:extLst>
              <a:ext uri="{FF2B5EF4-FFF2-40B4-BE49-F238E27FC236}">
                <a16:creationId xmlns:a16="http://schemas.microsoft.com/office/drawing/2014/main" id="{BEC76802-BB52-473F-A40D-C925D508EC31}"/>
              </a:ext>
            </a:extLst>
          </p:cNvPr>
          <p:cNvCxnSpPr>
            <a:cxnSpLocks/>
            <a:stCxn id="14" idx="4"/>
          </p:cNvCxnSpPr>
          <p:nvPr/>
        </p:nvCxnSpPr>
        <p:spPr>
          <a:xfrm>
            <a:off x="6095999" y="4665874"/>
            <a:ext cx="0" cy="1991716"/>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3A2CAC4C-6604-42A1-A5A7-870660D6DDEE}"/>
              </a:ext>
            </a:extLst>
          </p:cNvPr>
          <p:cNvSpPr txBox="1"/>
          <p:nvPr/>
        </p:nvSpPr>
        <p:spPr>
          <a:xfrm>
            <a:off x="4187660" y="6505966"/>
            <a:ext cx="1922268" cy="276999"/>
          </a:xfrm>
          <a:prstGeom prst="rect">
            <a:avLst/>
          </a:prstGeom>
          <a:noFill/>
        </p:spPr>
        <p:txBody>
          <a:bodyPr wrap="square" rtlCol="0">
            <a:spAutoFit/>
          </a:bodyPr>
          <a:lstStyle/>
          <a:p>
            <a:pPr algn="r"/>
            <a:r>
              <a:rPr lang="en-AU" sz="1200" b="1">
                <a:solidFill>
                  <a:srgbClr val="26265F"/>
                </a:solidFill>
                <a:latin typeface="Lato" panose="020B0604020202020204" charset="0"/>
                <a:cs typeface="Lato" panose="020B0604020202020204" charset="0"/>
              </a:rPr>
              <a:t>Support &amp; IT Operations</a:t>
            </a:r>
          </a:p>
        </p:txBody>
      </p:sp>
      <p:grpSp>
        <p:nvGrpSpPr>
          <p:cNvPr id="91" name="Group 90">
            <a:extLst>
              <a:ext uri="{FF2B5EF4-FFF2-40B4-BE49-F238E27FC236}">
                <a16:creationId xmlns:a16="http://schemas.microsoft.com/office/drawing/2014/main" id="{672A2669-9EFD-4AC8-A9D6-7C367F856DB5}"/>
              </a:ext>
            </a:extLst>
          </p:cNvPr>
          <p:cNvGrpSpPr/>
          <p:nvPr/>
        </p:nvGrpSpPr>
        <p:grpSpPr>
          <a:xfrm>
            <a:off x="3472187" y="3643453"/>
            <a:ext cx="933663" cy="264668"/>
            <a:chOff x="589183" y="2798172"/>
            <a:chExt cx="933663" cy="264668"/>
          </a:xfrm>
        </p:grpSpPr>
        <p:pic>
          <p:nvPicPr>
            <p:cNvPr id="52230" name="Picture 6" descr="Detectify logo">
              <a:extLst>
                <a:ext uri="{FF2B5EF4-FFF2-40B4-BE49-F238E27FC236}">
                  <a16:creationId xmlns:a16="http://schemas.microsoft.com/office/drawing/2014/main" id="{137ECBC9-2D12-4B50-9432-46B8337D05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183" y="2810840"/>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B05C7849-98D1-4523-9080-1067E9AD9790}"/>
                </a:ext>
              </a:extLst>
            </p:cNvPr>
            <p:cNvSpPr txBox="1"/>
            <p:nvPr/>
          </p:nvSpPr>
          <p:spPr>
            <a:xfrm>
              <a:off x="841962" y="2798172"/>
              <a:ext cx="680884" cy="230832"/>
            </a:xfrm>
            <a:prstGeom prst="rect">
              <a:avLst/>
            </a:prstGeom>
            <a:noFill/>
          </p:spPr>
          <p:txBody>
            <a:bodyPr wrap="square" lIns="36000" rtlCol="0">
              <a:spAutoFit/>
            </a:bodyPr>
            <a:lstStyle/>
            <a:p>
              <a:r>
                <a:rPr lang="en-AU" sz="900" b="1" err="1">
                  <a:solidFill>
                    <a:schemeClr val="tx1">
                      <a:lumMod val="65000"/>
                      <a:lumOff val="35000"/>
                    </a:schemeClr>
                  </a:solidFill>
                  <a:latin typeface="Lato" panose="020B0604020202020204" charset="0"/>
                  <a:cs typeface="Lato" panose="020B0604020202020204" charset="0"/>
                </a:rPr>
                <a:t>Detectify</a:t>
              </a:r>
              <a:endParaRPr lang="en-AU" sz="900" b="1">
                <a:solidFill>
                  <a:schemeClr val="tx1">
                    <a:lumMod val="65000"/>
                    <a:lumOff val="35000"/>
                  </a:schemeClr>
                </a:solidFill>
                <a:latin typeface="Lato" panose="020B0604020202020204" charset="0"/>
                <a:cs typeface="Lato" panose="020B0604020202020204" charset="0"/>
              </a:endParaRPr>
            </a:p>
          </p:txBody>
        </p:sp>
      </p:grpSp>
      <p:grpSp>
        <p:nvGrpSpPr>
          <p:cNvPr id="87" name="Group 86">
            <a:extLst>
              <a:ext uri="{FF2B5EF4-FFF2-40B4-BE49-F238E27FC236}">
                <a16:creationId xmlns:a16="http://schemas.microsoft.com/office/drawing/2014/main" id="{F68A5C3B-7F3C-406D-A549-6DB5B6FB11EC}"/>
              </a:ext>
            </a:extLst>
          </p:cNvPr>
          <p:cNvGrpSpPr/>
          <p:nvPr/>
        </p:nvGrpSpPr>
        <p:grpSpPr>
          <a:xfrm>
            <a:off x="4509936" y="3629153"/>
            <a:ext cx="840047" cy="253395"/>
            <a:chOff x="3187525" y="3233060"/>
            <a:chExt cx="840047" cy="253395"/>
          </a:xfrm>
        </p:grpSpPr>
        <p:pic>
          <p:nvPicPr>
            <p:cNvPr id="52232" name="Picture 8" descr="Intruder logo">
              <a:extLst>
                <a:ext uri="{FF2B5EF4-FFF2-40B4-BE49-F238E27FC236}">
                  <a16:creationId xmlns:a16="http://schemas.microsoft.com/office/drawing/2014/main" id="{963126D8-FAFF-4B10-8620-45A4BAAA7B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7525" y="3234455"/>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43D1B5A6-4682-49F9-95BF-10779AC07F43}"/>
                </a:ext>
              </a:extLst>
            </p:cNvPr>
            <p:cNvSpPr txBox="1"/>
            <p:nvPr/>
          </p:nvSpPr>
          <p:spPr>
            <a:xfrm>
              <a:off x="3441845" y="3233060"/>
              <a:ext cx="585727" cy="230832"/>
            </a:xfrm>
            <a:prstGeom prst="rect">
              <a:avLst/>
            </a:prstGeom>
            <a:noFill/>
          </p:spPr>
          <p:txBody>
            <a:bodyPr wrap="square" lIns="36000" rtlCol="0">
              <a:spAutoFit/>
            </a:bodyPr>
            <a:lstStyle/>
            <a:p>
              <a:r>
                <a:rPr lang="en-AU" sz="900" b="1">
                  <a:solidFill>
                    <a:schemeClr val="tx1">
                      <a:lumMod val="65000"/>
                      <a:lumOff val="35000"/>
                    </a:schemeClr>
                  </a:solidFill>
                  <a:latin typeface="Lato" panose="020B0604020202020204" charset="0"/>
                  <a:cs typeface="Lato" panose="020B0604020202020204" charset="0"/>
                </a:rPr>
                <a:t>Intruder</a:t>
              </a:r>
            </a:p>
          </p:txBody>
        </p:sp>
      </p:grpSp>
      <p:grpSp>
        <p:nvGrpSpPr>
          <p:cNvPr id="92" name="Group 91">
            <a:extLst>
              <a:ext uri="{FF2B5EF4-FFF2-40B4-BE49-F238E27FC236}">
                <a16:creationId xmlns:a16="http://schemas.microsoft.com/office/drawing/2014/main" id="{CB79FA5B-A5A2-4233-84D8-7E5B19BC998B}"/>
              </a:ext>
            </a:extLst>
          </p:cNvPr>
          <p:cNvGrpSpPr/>
          <p:nvPr/>
        </p:nvGrpSpPr>
        <p:grpSpPr>
          <a:xfrm>
            <a:off x="3141457" y="3310088"/>
            <a:ext cx="913459" cy="252000"/>
            <a:chOff x="360574" y="2141672"/>
            <a:chExt cx="913459" cy="252000"/>
          </a:xfrm>
        </p:grpSpPr>
        <p:pic>
          <p:nvPicPr>
            <p:cNvPr id="52234" name="Picture 10" descr="SiteDocs logo">
              <a:extLst>
                <a:ext uri="{FF2B5EF4-FFF2-40B4-BE49-F238E27FC236}">
                  <a16:creationId xmlns:a16="http://schemas.microsoft.com/office/drawing/2014/main" id="{10CC3316-CBC0-40E1-80DC-2E43B7A746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574" y="2141672"/>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E4C6470D-A44B-4090-B415-F527F51CE218}"/>
                </a:ext>
              </a:extLst>
            </p:cNvPr>
            <p:cNvSpPr txBox="1"/>
            <p:nvPr/>
          </p:nvSpPr>
          <p:spPr>
            <a:xfrm>
              <a:off x="605848" y="2150393"/>
              <a:ext cx="668185" cy="230832"/>
            </a:xfrm>
            <a:prstGeom prst="rect">
              <a:avLst/>
            </a:prstGeom>
            <a:noFill/>
          </p:spPr>
          <p:txBody>
            <a:bodyPr wrap="square" lIns="36000" rtlCol="0">
              <a:spAutoFit/>
            </a:bodyPr>
            <a:lstStyle/>
            <a:p>
              <a:r>
                <a:rPr lang="en-AU" sz="900" b="1" err="1">
                  <a:solidFill>
                    <a:schemeClr val="tx1">
                      <a:lumMod val="65000"/>
                      <a:lumOff val="35000"/>
                    </a:schemeClr>
                  </a:solidFill>
                  <a:latin typeface="Lato" panose="020B0604020202020204" charset="0"/>
                  <a:cs typeface="Lato" panose="020B0604020202020204" charset="0"/>
                </a:rPr>
                <a:t>SiteDocs</a:t>
              </a:r>
              <a:endParaRPr lang="en-AU" sz="900" b="1">
                <a:solidFill>
                  <a:schemeClr val="tx1">
                    <a:lumMod val="65000"/>
                    <a:lumOff val="35000"/>
                  </a:schemeClr>
                </a:solidFill>
                <a:latin typeface="Lato" panose="020B0604020202020204" charset="0"/>
                <a:cs typeface="Lato" panose="020B0604020202020204" charset="0"/>
              </a:endParaRPr>
            </a:p>
          </p:txBody>
        </p:sp>
      </p:grpSp>
      <p:grpSp>
        <p:nvGrpSpPr>
          <p:cNvPr id="72" name="Group 71">
            <a:extLst>
              <a:ext uri="{FF2B5EF4-FFF2-40B4-BE49-F238E27FC236}">
                <a16:creationId xmlns:a16="http://schemas.microsoft.com/office/drawing/2014/main" id="{73C0DC74-A9DB-45C9-8DE3-2B2B91BDAC82}"/>
              </a:ext>
            </a:extLst>
          </p:cNvPr>
          <p:cNvGrpSpPr/>
          <p:nvPr/>
        </p:nvGrpSpPr>
        <p:grpSpPr>
          <a:xfrm>
            <a:off x="6209760" y="1752297"/>
            <a:ext cx="906469" cy="252000"/>
            <a:chOff x="6237160" y="1760694"/>
            <a:chExt cx="906469" cy="252000"/>
          </a:xfrm>
        </p:grpSpPr>
        <p:pic>
          <p:nvPicPr>
            <p:cNvPr id="52238" name="Picture 14" descr="Teachable logo">
              <a:extLst>
                <a:ext uri="{FF2B5EF4-FFF2-40B4-BE49-F238E27FC236}">
                  <a16:creationId xmlns:a16="http://schemas.microsoft.com/office/drawing/2014/main" id="{91FE8105-1A38-4748-A5AB-91F68D3B72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7160" y="1760694"/>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61AB244C-5672-4CAA-80B3-0776395CB70C}"/>
                </a:ext>
              </a:extLst>
            </p:cNvPr>
            <p:cNvSpPr txBox="1"/>
            <p:nvPr/>
          </p:nvSpPr>
          <p:spPr>
            <a:xfrm>
              <a:off x="6489160" y="1762922"/>
              <a:ext cx="654469"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Teachable</a:t>
              </a:r>
            </a:p>
          </p:txBody>
        </p:sp>
      </p:grpSp>
      <p:grpSp>
        <p:nvGrpSpPr>
          <p:cNvPr id="74" name="Group 73">
            <a:extLst>
              <a:ext uri="{FF2B5EF4-FFF2-40B4-BE49-F238E27FC236}">
                <a16:creationId xmlns:a16="http://schemas.microsoft.com/office/drawing/2014/main" id="{85AA70E6-F727-4C77-ABAF-5416C80EB4C4}"/>
              </a:ext>
            </a:extLst>
          </p:cNvPr>
          <p:cNvGrpSpPr/>
          <p:nvPr/>
        </p:nvGrpSpPr>
        <p:grpSpPr>
          <a:xfrm>
            <a:off x="6210019" y="2179192"/>
            <a:ext cx="670935" cy="257250"/>
            <a:chOff x="6329973" y="2481080"/>
            <a:chExt cx="670935" cy="257250"/>
          </a:xfrm>
        </p:grpSpPr>
        <p:pic>
          <p:nvPicPr>
            <p:cNvPr id="52240" name="Picture 16" descr="Podia logo">
              <a:extLst>
                <a:ext uri="{FF2B5EF4-FFF2-40B4-BE49-F238E27FC236}">
                  <a16:creationId xmlns:a16="http://schemas.microsoft.com/office/drawing/2014/main" id="{CCA9610F-FDDC-4FA2-9F39-B969FEBAB1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9973" y="2486330"/>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D2D0FAC4-51C7-4059-A51F-E23401B26D3C}"/>
                </a:ext>
              </a:extLst>
            </p:cNvPr>
            <p:cNvSpPr txBox="1"/>
            <p:nvPr/>
          </p:nvSpPr>
          <p:spPr>
            <a:xfrm>
              <a:off x="6580477" y="2481080"/>
              <a:ext cx="420431"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Podia</a:t>
              </a:r>
            </a:p>
          </p:txBody>
        </p:sp>
      </p:grpSp>
      <p:grpSp>
        <p:nvGrpSpPr>
          <p:cNvPr id="73" name="Group 72">
            <a:extLst>
              <a:ext uri="{FF2B5EF4-FFF2-40B4-BE49-F238E27FC236}">
                <a16:creationId xmlns:a16="http://schemas.microsoft.com/office/drawing/2014/main" id="{6B4C4C20-A47C-4F76-AC16-4FC194A421E9}"/>
              </a:ext>
            </a:extLst>
          </p:cNvPr>
          <p:cNvGrpSpPr/>
          <p:nvPr/>
        </p:nvGrpSpPr>
        <p:grpSpPr>
          <a:xfrm>
            <a:off x="7144220" y="1937832"/>
            <a:ext cx="826319" cy="252000"/>
            <a:chOff x="6961754" y="2111714"/>
            <a:chExt cx="826319" cy="252000"/>
          </a:xfrm>
        </p:grpSpPr>
        <p:pic>
          <p:nvPicPr>
            <p:cNvPr id="52242" name="Picture 18" descr="Thinkific logo">
              <a:extLst>
                <a:ext uri="{FF2B5EF4-FFF2-40B4-BE49-F238E27FC236}">
                  <a16:creationId xmlns:a16="http://schemas.microsoft.com/office/drawing/2014/main" id="{C66FBF4A-5AA1-4055-B373-7CEAA8E2A0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61754" y="2111714"/>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0D36D7FD-00B5-4EF6-AF52-893348439137}"/>
                </a:ext>
              </a:extLst>
            </p:cNvPr>
            <p:cNvSpPr txBox="1"/>
            <p:nvPr/>
          </p:nvSpPr>
          <p:spPr>
            <a:xfrm>
              <a:off x="7213754" y="2129987"/>
              <a:ext cx="574319" cy="230832"/>
            </a:xfrm>
            <a:prstGeom prst="rect">
              <a:avLst/>
            </a:prstGeom>
            <a:noFill/>
          </p:spPr>
          <p:txBody>
            <a:bodyPr wrap="none" lIns="36000" rtlCol="0">
              <a:spAutoFit/>
            </a:bodyPr>
            <a:lstStyle/>
            <a:p>
              <a:r>
                <a:rPr lang="en-AU" sz="900" b="1" err="1">
                  <a:solidFill>
                    <a:schemeClr val="tx1">
                      <a:lumMod val="65000"/>
                      <a:lumOff val="35000"/>
                    </a:schemeClr>
                  </a:solidFill>
                  <a:latin typeface="Lato" panose="020B0604020202020204" charset="0"/>
                  <a:cs typeface="Lato" panose="020B0604020202020204" charset="0"/>
                </a:rPr>
                <a:t>Thinkific</a:t>
              </a:r>
              <a:endParaRPr lang="en-AU" sz="900" b="1">
                <a:solidFill>
                  <a:schemeClr val="tx1">
                    <a:lumMod val="65000"/>
                    <a:lumOff val="35000"/>
                  </a:schemeClr>
                </a:solidFill>
                <a:latin typeface="Lato" panose="020B0604020202020204" charset="0"/>
                <a:cs typeface="Lato" panose="020B0604020202020204" charset="0"/>
              </a:endParaRPr>
            </a:p>
          </p:txBody>
        </p:sp>
      </p:grpSp>
      <p:grpSp>
        <p:nvGrpSpPr>
          <p:cNvPr id="75" name="Group 74">
            <a:extLst>
              <a:ext uri="{FF2B5EF4-FFF2-40B4-BE49-F238E27FC236}">
                <a16:creationId xmlns:a16="http://schemas.microsoft.com/office/drawing/2014/main" id="{38A93AC3-0B5A-42E3-8243-4981FB430CD1}"/>
              </a:ext>
            </a:extLst>
          </p:cNvPr>
          <p:cNvGrpSpPr/>
          <p:nvPr/>
        </p:nvGrpSpPr>
        <p:grpSpPr>
          <a:xfrm>
            <a:off x="6220016" y="2922308"/>
            <a:ext cx="749375" cy="257626"/>
            <a:chOff x="7625818" y="2675582"/>
            <a:chExt cx="749375" cy="257626"/>
          </a:xfrm>
        </p:grpSpPr>
        <p:pic>
          <p:nvPicPr>
            <p:cNvPr id="52248" name="Picture 24" descr="Udemy logo">
              <a:extLst>
                <a:ext uri="{FF2B5EF4-FFF2-40B4-BE49-F238E27FC236}">
                  <a16:creationId xmlns:a16="http://schemas.microsoft.com/office/drawing/2014/main" id="{B4DEF30E-39E3-4234-BFAF-015B4372F9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5818" y="2681208"/>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D11C9CB2-23B5-4D06-B349-E410D8E872A3}"/>
                </a:ext>
              </a:extLst>
            </p:cNvPr>
            <p:cNvSpPr txBox="1"/>
            <p:nvPr/>
          </p:nvSpPr>
          <p:spPr>
            <a:xfrm>
              <a:off x="7877818" y="2675582"/>
              <a:ext cx="497375"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Udemy</a:t>
              </a:r>
            </a:p>
          </p:txBody>
        </p:sp>
      </p:grpSp>
      <p:grpSp>
        <p:nvGrpSpPr>
          <p:cNvPr id="76" name="Group 75">
            <a:extLst>
              <a:ext uri="{FF2B5EF4-FFF2-40B4-BE49-F238E27FC236}">
                <a16:creationId xmlns:a16="http://schemas.microsoft.com/office/drawing/2014/main" id="{248A8A67-12F0-43BC-863E-F9867320E2F1}"/>
              </a:ext>
            </a:extLst>
          </p:cNvPr>
          <p:cNvGrpSpPr/>
          <p:nvPr/>
        </p:nvGrpSpPr>
        <p:grpSpPr>
          <a:xfrm>
            <a:off x="6985095" y="2280698"/>
            <a:ext cx="856777" cy="262202"/>
            <a:chOff x="7287457" y="2937706"/>
            <a:chExt cx="856777" cy="262202"/>
          </a:xfrm>
        </p:grpSpPr>
        <p:pic>
          <p:nvPicPr>
            <p:cNvPr id="52244" name="Picture 20" descr="Teachery logo">
              <a:extLst>
                <a:ext uri="{FF2B5EF4-FFF2-40B4-BE49-F238E27FC236}">
                  <a16:creationId xmlns:a16="http://schemas.microsoft.com/office/drawing/2014/main" id="{2BE683F6-7B69-4F69-8399-13A018D389D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7457" y="2947908"/>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648FA795-4386-4712-B85E-EE2527B4A000}"/>
                </a:ext>
              </a:extLst>
            </p:cNvPr>
            <p:cNvSpPr txBox="1"/>
            <p:nvPr/>
          </p:nvSpPr>
          <p:spPr>
            <a:xfrm>
              <a:off x="7539457" y="2937706"/>
              <a:ext cx="604777"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Teachery</a:t>
              </a:r>
            </a:p>
          </p:txBody>
        </p:sp>
      </p:grpSp>
      <p:grpSp>
        <p:nvGrpSpPr>
          <p:cNvPr id="78" name="Group 77">
            <a:extLst>
              <a:ext uri="{FF2B5EF4-FFF2-40B4-BE49-F238E27FC236}">
                <a16:creationId xmlns:a16="http://schemas.microsoft.com/office/drawing/2014/main" id="{A33D03BD-445C-44CF-89CC-C6BAABDDA6B9}"/>
              </a:ext>
            </a:extLst>
          </p:cNvPr>
          <p:cNvGrpSpPr/>
          <p:nvPr/>
        </p:nvGrpSpPr>
        <p:grpSpPr>
          <a:xfrm>
            <a:off x="6210402" y="2559468"/>
            <a:ext cx="951724" cy="256121"/>
            <a:chOff x="8386401" y="2843076"/>
            <a:chExt cx="951724" cy="256121"/>
          </a:xfrm>
        </p:grpSpPr>
        <p:pic>
          <p:nvPicPr>
            <p:cNvPr id="52246" name="Picture 22" descr="TalentLMS logo">
              <a:extLst>
                <a:ext uri="{FF2B5EF4-FFF2-40B4-BE49-F238E27FC236}">
                  <a16:creationId xmlns:a16="http://schemas.microsoft.com/office/drawing/2014/main" id="{E877E9AE-801D-479B-B8BB-52D8E2C63FD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86401" y="2847197"/>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5528A136-7EEA-4151-919B-640F8307FBD4}"/>
                </a:ext>
              </a:extLst>
            </p:cNvPr>
            <p:cNvSpPr txBox="1"/>
            <p:nvPr/>
          </p:nvSpPr>
          <p:spPr>
            <a:xfrm>
              <a:off x="8651595" y="2843076"/>
              <a:ext cx="686530" cy="230832"/>
            </a:xfrm>
            <a:prstGeom prst="rect">
              <a:avLst/>
            </a:prstGeom>
            <a:noFill/>
          </p:spPr>
          <p:txBody>
            <a:bodyPr wrap="none" lIns="36000" rtlCol="0">
              <a:spAutoFit/>
            </a:bodyPr>
            <a:lstStyle/>
            <a:p>
              <a:r>
                <a:rPr lang="en-AU" sz="900" b="1" err="1">
                  <a:solidFill>
                    <a:schemeClr val="tx1">
                      <a:lumMod val="65000"/>
                      <a:lumOff val="35000"/>
                    </a:schemeClr>
                  </a:solidFill>
                  <a:latin typeface="Lato" panose="020B0604020202020204" charset="0"/>
                  <a:cs typeface="Lato" panose="020B0604020202020204" charset="0"/>
                </a:rPr>
                <a:t>TalentLMS</a:t>
              </a:r>
              <a:endParaRPr lang="en-AU" sz="900" b="1">
                <a:solidFill>
                  <a:schemeClr val="tx1">
                    <a:lumMod val="65000"/>
                    <a:lumOff val="35000"/>
                  </a:schemeClr>
                </a:solidFill>
                <a:latin typeface="Lato" panose="020B0604020202020204" charset="0"/>
                <a:cs typeface="Lato" panose="020B0604020202020204" charset="0"/>
              </a:endParaRPr>
            </a:p>
          </p:txBody>
        </p:sp>
      </p:grpSp>
      <p:sp>
        <p:nvSpPr>
          <p:cNvPr id="80" name="Rectangle 79">
            <a:extLst>
              <a:ext uri="{FF2B5EF4-FFF2-40B4-BE49-F238E27FC236}">
                <a16:creationId xmlns:a16="http://schemas.microsoft.com/office/drawing/2014/main" id="{EB49DAB4-7699-4EBD-BBDF-7ECB1488129A}"/>
              </a:ext>
            </a:extLst>
          </p:cNvPr>
          <p:cNvSpPr/>
          <p:nvPr/>
        </p:nvSpPr>
        <p:spPr>
          <a:xfrm>
            <a:off x="486574" y="6057041"/>
            <a:ext cx="1578639" cy="8009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nvGrpSpPr>
          <p:cNvPr id="86" name="Group 85">
            <a:extLst>
              <a:ext uri="{FF2B5EF4-FFF2-40B4-BE49-F238E27FC236}">
                <a16:creationId xmlns:a16="http://schemas.microsoft.com/office/drawing/2014/main" id="{5DEE653E-22C7-4DCE-BCB7-A42D0F797036}"/>
              </a:ext>
            </a:extLst>
          </p:cNvPr>
          <p:cNvGrpSpPr/>
          <p:nvPr/>
        </p:nvGrpSpPr>
        <p:grpSpPr>
          <a:xfrm>
            <a:off x="4019319" y="5906152"/>
            <a:ext cx="1008573" cy="252000"/>
            <a:chOff x="4380075" y="5818216"/>
            <a:chExt cx="1008573" cy="252000"/>
          </a:xfrm>
        </p:grpSpPr>
        <p:sp>
          <p:nvSpPr>
            <p:cNvPr id="77" name="TextBox 76">
              <a:extLst>
                <a:ext uri="{FF2B5EF4-FFF2-40B4-BE49-F238E27FC236}">
                  <a16:creationId xmlns:a16="http://schemas.microsoft.com/office/drawing/2014/main" id="{53D425D5-088D-4799-AB31-C76540FEE2AA}"/>
                </a:ext>
              </a:extLst>
            </p:cNvPr>
            <p:cNvSpPr txBox="1"/>
            <p:nvPr/>
          </p:nvSpPr>
          <p:spPr>
            <a:xfrm>
              <a:off x="4639601" y="5819678"/>
              <a:ext cx="749047"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ServiceNow</a:t>
              </a:r>
            </a:p>
          </p:txBody>
        </p:sp>
        <p:pic>
          <p:nvPicPr>
            <p:cNvPr id="52290" name="Picture 66" descr="ServiceNow logo">
              <a:extLst>
                <a:ext uri="{FF2B5EF4-FFF2-40B4-BE49-F238E27FC236}">
                  <a16:creationId xmlns:a16="http://schemas.microsoft.com/office/drawing/2014/main" id="{11ECBBCD-404D-433B-8030-3E0894804F3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80075" y="5818216"/>
              <a:ext cx="252000" cy="252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2" name="Group 121">
            <a:extLst>
              <a:ext uri="{FF2B5EF4-FFF2-40B4-BE49-F238E27FC236}">
                <a16:creationId xmlns:a16="http://schemas.microsoft.com/office/drawing/2014/main" id="{C592F3E1-ED42-4BFF-8A54-8EBFB5FAAC69}"/>
              </a:ext>
            </a:extLst>
          </p:cNvPr>
          <p:cNvGrpSpPr/>
          <p:nvPr/>
        </p:nvGrpSpPr>
        <p:grpSpPr>
          <a:xfrm>
            <a:off x="3229861" y="4600525"/>
            <a:ext cx="746169" cy="252000"/>
            <a:chOff x="1067001" y="5308095"/>
            <a:chExt cx="746169" cy="252000"/>
          </a:xfrm>
        </p:grpSpPr>
        <p:pic>
          <p:nvPicPr>
            <p:cNvPr id="52274" name="Picture 50" descr="Any.do logo">
              <a:extLst>
                <a:ext uri="{FF2B5EF4-FFF2-40B4-BE49-F238E27FC236}">
                  <a16:creationId xmlns:a16="http://schemas.microsoft.com/office/drawing/2014/main" id="{CA8F02E6-C58F-4BA7-8E63-A3AEDA82A9B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7001" y="5308095"/>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28" name="TextBox 127">
              <a:extLst>
                <a:ext uri="{FF2B5EF4-FFF2-40B4-BE49-F238E27FC236}">
                  <a16:creationId xmlns:a16="http://schemas.microsoft.com/office/drawing/2014/main" id="{836BE5EC-D4D7-42F2-9532-4BB14997A251}"/>
                </a:ext>
              </a:extLst>
            </p:cNvPr>
            <p:cNvSpPr txBox="1"/>
            <p:nvPr/>
          </p:nvSpPr>
          <p:spPr>
            <a:xfrm>
              <a:off x="1319001" y="5308095"/>
              <a:ext cx="494169"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Any.do</a:t>
              </a:r>
            </a:p>
          </p:txBody>
        </p:sp>
      </p:grpSp>
      <p:grpSp>
        <p:nvGrpSpPr>
          <p:cNvPr id="124" name="Group 123">
            <a:extLst>
              <a:ext uri="{FF2B5EF4-FFF2-40B4-BE49-F238E27FC236}">
                <a16:creationId xmlns:a16="http://schemas.microsoft.com/office/drawing/2014/main" id="{6306FF0C-C0B9-4CBE-AB7F-1C6E19CE6FAD}"/>
              </a:ext>
            </a:extLst>
          </p:cNvPr>
          <p:cNvGrpSpPr/>
          <p:nvPr/>
        </p:nvGrpSpPr>
        <p:grpSpPr>
          <a:xfrm>
            <a:off x="2840122" y="5478639"/>
            <a:ext cx="1264930" cy="252000"/>
            <a:chOff x="1250619" y="5730352"/>
            <a:chExt cx="1264930" cy="252000"/>
          </a:xfrm>
        </p:grpSpPr>
        <p:pic>
          <p:nvPicPr>
            <p:cNvPr id="52280" name="Picture 56" descr="Microsoft To-Do logo">
              <a:extLst>
                <a:ext uri="{FF2B5EF4-FFF2-40B4-BE49-F238E27FC236}">
                  <a16:creationId xmlns:a16="http://schemas.microsoft.com/office/drawing/2014/main" id="{05B94EC7-E4A5-420B-B2FD-E74F5E4BF01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50619" y="5730352"/>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a:extLst>
                <a:ext uri="{FF2B5EF4-FFF2-40B4-BE49-F238E27FC236}">
                  <a16:creationId xmlns:a16="http://schemas.microsoft.com/office/drawing/2014/main" id="{9A915644-FB24-403B-8266-095886C26DA0}"/>
                </a:ext>
              </a:extLst>
            </p:cNvPr>
            <p:cNvSpPr txBox="1"/>
            <p:nvPr/>
          </p:nvSpPr>
          <p:spPr>
            <a:xfrm>
              <a:off x="1522845" y="5740936"/>
              <a:ext cx="992704"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Microsoft To-Do</a:t>
              </a:r>
            </a:p>
          </p:txBody>
        </p:sp>
      </p:grpSp>
      <p:grpSp>
        <p:nvGrpSpPr>
          <p:cNvPr id="123" name="Group 122">
            <a:extLst>
              <a:ext uri="{FF2B5EF4-FFF2-40B4-BE49-F238E27FC236}">
                <a16:creationId xmlns:a16="http://schemas.microsoft.com/office/drawing/2014/main" id="{4BCA5356-788B-477D-82C3-9B2F7F72E7A2}"/>
              </a:ext>
            </a:extLst>
          </p:cNvPr>
          <p:cNvGrpSpPr/>
          <p:nvPr/>
        </p:nvGrpSpPr>
        <p:grpSpPr>
          <a:xfrm>
            <a:off x="3677261" y="5054607"/>
            <a:ext cx="1060836" cy="257311"/>
            <a:chOff x="2701925" y="5274667"/>
            <a:chExt cx="1060836" cy="257311"/>
          </a:xfrm>
        </p:grpSpPr>
        <p:pic>
          <p:nvPicPr>
            <p:cNvPr id="52228" name="Picture 4" descr="Google Tasks logo">
              <a:extLst>
                <a:ext uri="{FF2B5EF4-FFF2-40B4-BE49-F238E27FC236}">
                  <a16:creationId xmlns:a16="http://schemas.microsoft.com/office/drawing/2014/main" id="{F84B22CF-76F3-4AEA-BF14-AC362D88AD6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01925" y="5279978"/>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a:extLst>
                <a:ext uri="{FF2B5EF4-FFF2-40B4-BE49-F238E27FC236}">
                  <a16:creationId xmlns:a16="http://schemas.microsoft.com/office/drawing/2014/main" id="{707A4FC0-2384-471F-92A3-588C263D8F0A}"/>
                </a:ext>
              </a:extLst>
            </p:cNvPr>
            <p:cNvSpPr txBox="1"/>
            <p:nvPr/>
          </p:nvSpPr>
          <p:spPr>
            <a:xfrm>
              <a:off x="2949594" y="5274667"/>
              <a:ext cx="813167"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Google Tasks</a:t>
              </a:r>
            </a:p>
          </p:txBody>
        </p:sp>
      </p:grpSp>
      <p:grpSp>
        <p:nvGrpSpPr>
          <p:cNvPr id="94" name="Group 93">
            <a:extLst>
              <a:ext uri="{FF2B5EF4-FFF2-40B4-BE49-F238E27FC236}">
                <a16:creationId xmlns:a16="http://schemas.microsoft.com/office/drawing/2014/main" id="{7ADC1978-AC4F-49E5-B83E-7369BA972E86}"/>
              </a:ext>
            </a:extLst>
          </p:cNvPr>
          <p:cNvGrpSpPr/>
          <p:nvPr/>
        </p:nvGrpSpPr>
        <p:grpSpPr>
          <a:xfrm>
            <a:off x="4332086" y="4652129"/>
            <a:ext cx="728259" cy="252000"/>
            <a:chOff x="3016516" y="4312675"/>
            <a:chExt cx="728259" cy="252000"/>
          </a:xfrm>
        </p:grpSpPr>
        <p:pic>
          <p:nvPicPr>
            <p:cNvPr id="52252" name="Picture 28" descr="Trello logo">
              <a:extLst>
                <a:ext uri="{FF2B5EF4-FFF2-40B4-BE49-F238E27FC236}">
                  <a16:creationId xmlns:a16="http://schemas.microsoft.com/office/drawing/2014/main" id="{A8FC7C23-D248-414D-BADC-77BAF04D44B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16516" y="4312675"/>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31" name="TextBox 130">
              <a:extLst>
                <a:ext uri="{FF2B5EF4-FFF2-40B4-BE49-F238E27FC236}">
                  <a16:creationId xmlns:a16="http://schemas.microsoft.com/office/drawing/2014/main" id="{9B89C42D-2981-45C4-8AF1-454C777E932C}"/>
                </a:ext>
              </a:extLst>
            </p:cNvPr>
            <p:cNvSpPr txBox="1"/>
            <p:nvPr/>
          </p:nvSpPr>
          <p:spPr>
            <a:xfrm>
              <a:off x="3319534" y="4318752"/>
              <a:ext cx="425241"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Trello</a:t>
              </a:r>
            </a:p>
          </p:txBody>
        </p:sp>
      </p:grpSp>
      <p:grpSp>
        <p:nvGrpSpPr>
          <p:cNvPr id="93" name="Group 92">
            <a:extLst>
              <a:ext uri="{FF2B5EF4-FFF2-40B4-BE49-F238E27FC236}">
                <a16:creationId xmlns:a16="http://schemas.microsoft.com/office/drawing/2014/main" id="{A64CC721-5570-4AC1-8537-2F7DE51CB7DA}"/>
              </a:ext>
            </a:extLst>
          </p:cNvPr>
          <p:cNvGrpSpPr/>
          <p:nvPr/>
        </p:nvGrpSpPr>
        <p:grpSpPr>
          <a:xfrm>
            <a:off x="4566215" y="4125471"/>
            <a:ext cx="783768" cy="252000"/>
            <a:chOff x="3847048" y="4445087"/>
            <a:chExt cx="783768" cy="252000"/>
          </a:xfrm>
        </p:grpSpPr>
        <p:pic>
          <p:nvPicPr>
            <p:cNvPr id="52268" name="Picture 44" descr="ClickUp logo">
              <a:extLst>
                <a:ext uri="{FF2B5EF4-FFF2-40B4-BE49-F238E27FC236}">
                  <a16:creationId xmlns:a16="http://schemas.microsoft.com/office/drawing/2014/main" id="{71FCF221-3112-4824-A52C-626292E9C35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47048" y="4445087"/>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extLst>
                <a:ext uri="{FF2B5EF4-FFF2-40B4-BE49-F238E27FC236}">
                  <a16:creationId xmlns:a16="http://schemas.microsoft.com/office/drawing/2014/main" id="{D70DBC20-1B1D-41ED-8CCA-84F46F379688}"/>
                </a:ext>
              </a:extLst>
            </p:cNvPr>
            <p:cNvSpPr txBox="1"/>
            <p:nvPr/>
          </p:nvSpPr>
          <p:spPr>
            <a:xfrm>
              <a:off x="4099777" y="4447846"/>
              <a:ext cx="531039" cy="230832"/>
            </a:xfrm>
            <a:prstGeom prst="rect">
              <a:avLst/>
            </a:prstGeom>
            <a:noFill/>
          </p:spPr>
          <p:txBody>
            <a:bodyPr wrap="none" lIns="36000" rtlCol="0">
              <a:spAutoFit/>
            </a:bodyPr>
            <a:lstStyle/>
            <a:p>
              <a:r>
                <a:rPr lang="en-AU" sz="900" b="1" err="1">
                  <a:solidFill>
                    <a:schemeClr val="tx1">
                      <a:lumMod val="65000"/>
                      <a:lumOff val="35000"/>
                    </a:schemeClr>
                  </a:solidFill>
                  <a:latin typeface="Lato" panose="020B0604020202020204" charset="0"/>
                  <a:cs typeface="Lato" panose="020B0604020202020204" charset="0"/>
                </a:rPr>
                <a:t>ClickUp</a:t>
              </a:r>
              <a:endParaRPr lang="en-AU" sz="900" b="1">
                <a:solidFill>
                  <a:schemeClr val="tx1">
                    <a:lumMod val="65000"/>
                    <a:lumOff val="35000"/>
                  </a:schemeClr>
                </a:solidFill>
                <a:latin typeface="Lato" panose="020B0604020202020204" charset="0"/>
                <a:cs typeface="Lato" panose="020B0604020202020204" charset="0"/>
              </a:endParaRPr>
            </a:p>
          </p:txBody>
        </p:sp>
      </p:grpSp>
      <p:grpSp>
        <p:nvGrpSpPr>
          <p:cNvPr id="97" name="Group 96">
            <a:extLst>
              <a:ext uri="{FF2B5EF4-FFF2-40B4-BE49-F238E27FC236}">
                <a16:creationId xmlns:a16="http://schemas.microsoft.com/office/drawing/2014/main" id="{A92CAFF5-3FB7-4F79-9612-235D46D42E85}"/>
              </a:ext>
            </a:extLst>
          </p:cNvPr>
          <p:cNvGrpSpPr/>
          <p:nvPr/>
        </p:nvGrpSpPr>
        <p:grpSpPr>
          <a:xfrm>
            <a:off x="6194989" y="4810518"/>
            <a:ext cx="648683" cy="252000"/>
            <a:chOff x="6268273" y="4799837"/>
            <a:chExt cx="648683" cy="252000"/>
          </a:xfrm>
        </p:grpSpPr>
        <p:pic>
          <p:nvPicPr>
            <p:cNvPr id="52254" name="Picture 30" descr="Slack logo">
              <a:extLst>
                <a:ext uri="{FF2B5EF4-FFF2-40B4-BE49-F238E27FC236}">
                  <a16:creationId xmlns:a16="http://schemas.microsoft.com/office/drawing/2014/main" id="{CD244780-0C60-4712-9AE9-211B8DCDC97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68273" y="4799837"/>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35" name="TextBox 134">
              <a:extLst>
                <a:ext uri="{FF2B5EF4-FFF2-40B4-BE49-F238E27FC236}">
                  <a16:creationId xmlns:a16="http://schemas.microsoft.com/office/drawing/2014/main" id="{4D0E456E-74EE-4BA9-B993-118FAEF13A4B}"/>
                </a:ext>
              </a:extLst>
            </p:cNvPr>
            <p:cNvSpPr txBox="1"/>
            <p:nvPr/>
          </p:nvSpPr>
          <p:spPr>
            <a:xfrm>
              <a:off x="6520569" y="4799837"/>
              <a:ext cx="396387"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Slack</a:t>
              </a:r>
            </a:p>
          </p:txBody>
        </p:sp>
      </p:grpSp>
      <p:grpSp>
        <p:nvGrpSpPr>
          <p:cNvPr id="96" name="Group 95">
            <a:extLst>
              <a:ext uri="{FF2B5EF4-FFF2-40B4-BE49-F238E27FC236}">
                <a16:creationId xmlns:a16="http://schemas.microsoft.com/office/drawing/2014/main" id="{D9A6E094-0CA2-416F-8E6B-5869A1E9091C}"/>
              </a:ext>
            </a:extLst>
          </p:cNvPr>
          <p:cNvGrpSpPr/>
          <p:nvPr/>
        </p:nvGrpSpPr>
        <p:grpSpPr>
          <a:xfrm>
            <a:off x="6448975" y="5215441"/>
            <a:ext cx="1249512" cy="256634"/>
            <a:chOff x="6391233" y="5252302"/>
            <a:chExt cx="1249512" cy="256634"/>
          </a:xfrm>
        </p:grpSpPr>
        <p:pic>
          <p:nvPicPr>
            <p:cNvPr id="52286" name="Picture 62" descr="Microsoft Teams logo">
              <a:extLst>
                <a:ext uri="{FF2B5EF4-FFF2-40B4-BE49-F238E27FC236}">
                  <a16:creationId xmlns:a16="http://schemas.microsoft.com/office/drawing/2014/main" id="{692E8805-A3D8-46DC-A003-3827E6A2C63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91233" y="5256936"/>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36" name="TextBox 135">
              <a:extLst>
                <a:ext uri="{FF2B5EF4-FFF2-40B4-BE49-F238E27FC236}">
                  <a16:creationId xmlns:a16="http://schemas.microsoft.com/office/drawing/2014/main" id="{A1FDA0F8-C07E-45D9-932A-487B6827C633}"/>
                </a:ext>
              </a:extLst>
            </p:cNvPr>
            <p:cNvSpPr txBox="1"/>
            <p:nvPr/>
          </p:nvSpPr>
          <p:spPr>
            <a:xfrm>
              <a:off x="6643233" y="5252302"/>
              <a:ext cx="997512"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Microsoft Teams</a:t>
              </a:r>
            </a:p>
          </p:txBody>
        </p:sp>
      </p:grpSp>
      <p:grpSp>
        <p:nvGrpSpPr>
          <p:cNvPr id="95" name="Group 94">
            <a:extLst>
              <a:ext uri="{FF2B5EF4-FFF2-40B4-BE49-F238E27FC236}">
                <a16:creationId xmlns:a16="http://schemas.microsoft.com/office/drawing/2014/main" id="{4DFFA2AC-54BB-4ED8-A6D1-E9FDA163B204}"/>
              </a:ext>
            </a:extLst>
          </p:cNvPr>
          <p:cNvGrpSpPr/>
          <p:nvPr/>
        </p:nvGrpSpPr>
        <p:grpSpPr>
          <a:xfrm>
            <a:off x="6214732" y="5639205"/>
            <a:ext cx="1148523" cy="261435"/>
            <a:chOff x="7428309" y="5594917"/>
            <a:chExt cx="1148523" cy="261435"/>
          </a:xfrm>
        </p:grpSpPr>
        <p:pic>
          <p:nvPicPr>
            <p:cNvPr id="52288" name="Picture 64" descr="Google Groups logo">
              <a:extLst>
                <a:ext uri="{FF2B5EF4-FFF2-40B4-BE49-F238E27FC236}">
                  <a16:creationId xmlns:a16="http://schemas.microsoft.com/office/drawing/2014/main" id="{5EF7405D-10A3-4399-BE9C-56A384B6D07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428309" y="5604352"/>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37" name="TextBox 136">
              <a:extLst>
                <a:ext uri="{FF2B5EF4-FFF2-40B4-BE49-F238E27FC236}">
                  <a16:creationId xmlns:a16="http://schemas.microsoft.com/office/drawing/2014/main" id="{F2D6817A-BCB9-4DA8-A0EA-C616173F0BCB}"/>
                </a:ext>
              </a:extLst>
            </p:cNvPr>
            <p:cNvSpPr txBox="1"/>
            <p:nvPr/>
          </p:nvSpPr>
          <p:spPr>
            <a:xfrm>
              <a:off x="7680309" y="5594917"/>
              <a:ext cx="896523"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Google Groups</a:t>
              </a:r>
            </a:p>
          </p:txBody>
        </p:sp>
      </p:grpSp>
      <p:grpSp>
        <p:nvGrpSpPr>
          <p:cNvPr id="98" name="Group 97">
            <a:extLst>
              <a:ext uri="{FF2B5EF4-FFF2-40B4-BE49-F238E27FC236}">
                <a16:creationId xmlns:a16="http://schemas.microsoft.com/office/drawing/2014/main" id="{752760B4-53B2-4500-82C3-8EF481ADAF77}"/>
              </a:ext>
            </a:extLst>
          </p:cNvPr>
          <p:cNvGrpSpPr/>
          <p:nvPr/>
        </p:nvGrpSpPr>
        <p:grpSpPr>
          <a:xfrm>
            <a:off x="5256855" y="4802607"/>
            <a:ext cx="839143" cy="252000"/>
            <a:chOff x="4968207" y="4978728"/>
            <a:chExt cx="839143" cy="252000"/>
          </a:xfrm>
        </p:grpSpPr>
        <p:pic>
          <p:nvPicPr>
            <p:cNvPr id="52276" name="Picture 52" descr="Zendesk logo">
              <a:extLst>
                <a:ext uri="{FF2B5EF4-FFF2-40B4-BE49-F238E27FC236}">
                  <a16:creationId xmlns:a16="http://schemas.microsoft.com/office/drawing/2014/main" id="{F9549149-A028-4B40-8360-373D4688B54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68207" y="4978728"/>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41" name="TextBox 140">
              <a:extLst>
                <a:ext uri="{FF2B5EF4-FFF2-40B4-BE49-F238E27FC236}">
                  <a16:creationId xmlns:a16="http://schemas.microsoft.com/office/drawing/2014/main" id="{D2C0AB5D-B1B1-4983-A935-32782DA454CB}"/>
                </a:ext>
              </a:extLst>
            </p:cNvPr>
            <p:cNvSpPr txBox="1"/>
            <p:nvPr/>
          </p:nvSpPr>
          <p:spPr>
            <a:xfrm>
              <a:off x="5220207" y="4979168"/>
              <a:ext cx="587143" cy="230832"/>
            </a:xfrm>
            <a:prstGeom prst="rect">
              <a:avLst/>
            </a:prstGeom>
            <a:noFill/>
          </p:spPr>
          <p:txBody>
            <a:bodyPr wrap="none" lIns="36000" rtlCol="0">
              <a:spAutoFit/>
            </a:bodyPr>
            <a:lstStyle/>
            <a:p>
              <a:r>
                <a:rPr lang="en-AU" sz="900" b="1" err="1">
                  <a:solidFill>
                    <a:schemeClr val="tx1">
                      <a:lumMod val="65000"/>
                      <a:lumOff val="35000"/>
                    </a:schemeClr>
                  </a:solidFill>
                  <a:latin typeface="Lato" panose="020B0604020202020204" charset="0"/>
                  <a:cs typeface="Lato" panose="020B0604020202020204" charset="0"/>
                </a:rPr>
                <a:t>ZenDesk</a:t>
              </a:r>
              <a:endParaRPr lang="en-AU" sz="900" b="1">
                <a:solidFill>
                  <a:schemeClr val="tx1">
                    <a:lumMod val="65000"/>
                    <a:lumOff val="35000"/>
                  </a:schemeClr>
                </a:solidFill>
                <a:latin typeface="Lato" panose="020B0604020202020204" charset="0"/>
                <a:cs typeface="Lato" panose="020B0604020202020204" charset="0"/>
              </a:endParaRPr>
            </a:p>
          </p:txBody>
        </p:sp>
      </p:grpSp>
      <p:grpSp>
        <p:nvGrpSpPr>
          <p:cNvPr id="107" name="Group 106">
            <a:extLst>
              <a:ext uri="{FF2B5EF4-FFF2-40B4-BE49-F238E27FC236}">
                <a16:creationId xmlns:a16="http://schemas.microsoft.com/office/drawing/2014/main" id="{FA0D044C-FFB2-4D85-B515-002BFBA6A485}"/>
              </a:ext>
            </a:extLst>
          </p:cNvPr>
          <p:cNvGrpSpPr/>
          <p:nvPr/>
        </p:nvGrpSpPr>
        <p:grpSpPr>
          <a:xfrm>
            <a:off x="7976507" y="2463818"/>
            <a:ext cx="766578" cy="266831"/>
            <a:chOff x="9094725" y="2188537"/>
            <a:chExt cx="766578" cy="266831"/>
          </a:xfrm>
        </p:grpSpPr>
        <p:pic>
          <p:nvPicPr>
            <p:cNvPr id="52250" name="Picture 26" descr="Twitter logo">
              <a:extLst>
                <a:ext uri="{FF2B5EF4-FFF2-40B4-BE49-F238E27FC236}">
                  <a16:creationId xmlns:a16="http://schemas.microsoft.com/office/drawing/2014/main" id="{DFC3643B-4732-4A5A-8523-C73FB4BEFBF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094725" y="2203368"/>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43" name="TextBox 142">
              <a:extLst>
                <a:ext uri="{FF2B5EF4-FFF2-40B4-BE49-F238E27FC236}">
                  <a16:creationId xmlns:a16="http://schemas.microsoft.com/office/drawing/2014/main" id="{66CB755F-C388-4DF0-BDE8-68F8A8653E7B}"/>
                </a:ext>
              </a:extLst>
            </p:cNvPr>
            <p:cNvSpPr txBox="1"/>
            <p:nvPr/>
          </p:nvSpPr>
          <p:spPr>
            <a:xfrm>
              <a:off x="9351104" y="2188537"/>
              <a:ext cx="510199"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Twitter</a:t>
              </a:r>
            </a:p>
          </p:txBody>
        </p:sp>
      </p:grpSp>
      <p:grpSp>
        <p:nvGrpSpPr>
          <p:cNvPr id="106" name="Group 105">
            <a:extLst>
              <a:ext uri="{FF2B5EF4-FFF2-40B4-BE49-F238E27FC236}">
                <a16:creationId xmlns:a16="http://schemas.microsoft.com/office/drawing/2014/main" id="{3195EE41-4C59-4547-BDDF-079846090ECF}"/>
              </a:ext>
            </a:extLst>
          </p:cNvPr>
          <p:cNvGrpSpPr/>
          <p:nvPr/>
        </p:nvGrpSpPr>
        <p:grpSpPr>
          <a:xfrm>
            <a:off x="8394746" y="3630857"/>
            <a:ext cx="723727" cy="252279"/>
            <a:chOff x="9470548" y="2779312"/>
            <a:chExt cx="723727" cy="252279"/>
          </a:xfrm>
        </p:grpSpPr>
        <p:pic>
          <p:nvPicPr>
            <p:cNvPr id="52266" name="Picture 42" descr="Twilio logo">
              <a:extLst>
                <a:ext uri="{FF2B5EF4-FFF2-40B4-BE49-F238E27FC236}">
                  <a16:creationId xmlns:a16="http://schemas.microsoft.com/office/drawing/2014/main" id="{2A077DE0-00EF-4E11-B1E2-D945B975F7A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470548" y="2779591"/>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44" name="TextBox 143">
              <a:extLst>
                <a:ext uri="{FF2B5EF4-FFF2-40B4-BE49-F238E27FC236}">
                  <a16:creationId xmlns:a16="http://schemas.microsoft.com/office/drawing/2014/main" id="{274503E2-3349-4E77-9FAF-9579A4244282}"/>
                </a:ext>
              </a:extLst>
            </p:cNvPr>
            <p:cNvSpPr txBox="1"/>
            <p:nvPr/>
          </p:nvSpPr>
          <p:spPr>
            <a:xfrm>
              <a:off x="9722548" y="2779312"/>
              <a:ext cx="471727" cy="230832"/>
            </a:xfrm>
            <a:prstGeom prst="rect">
              <a:avLst/>
            </a:prstGeom>
            <a:noFill/>
          </p:spPr>
          <p:txBody>
            <a:bodyPr wrap="none" lIns="36000" rtlCol="0">
              <a:spAutoFit/>
            </a:bodyPr>
            <a:lstStyle/>
            <a:p>
              <a:r>
                <a:rPr lang="en-AU" sz="900" b="1" err="1">
                  <a:solidFill>
                    <a:schemeClr val="tx1">
                      <a:lumMod val="65000"/>
                      <a:lumOff val="35000"/>
                    </a:schemeClr>
                  </a:solidFill>
                  <a:latin typeface="Lato" panose="020B0604020202020204" charset="0"/>
                  <a:cs typeface="Lato" panose="020B0604020202020204" charset="0"/>
                </a:rPr>
                <a:t>Twillio</a:t>
              </a:r>
              <a:endParaRPr lang="en-AU" sz="900" b="1">
                <a:solidFill>
                  <a:schemeClr val="tx1">
                    <a:lumMod val="65000"/>
                    <a:lumOff val="35000"/>
                  </a:schemeClr>
                </a:solidFill>
                <a:latin typeface="Lato" panose="020B0604020202020204" charset="0"/>
                <a:cs typeface="Lato" panose="020B0604020202020204" charset="0"/>
              </a:endParaRPr>
            </a:p>
          </p:txBody>
        </p:sp>
      </p:grpSp>
      <p:grpSp>
        <p:nvGrpSpPr>
          <p:cNvPr id="125" name="Group 124">
            <a:extLst>
              <a:ext uri="{FF2B5EF4-FFF2-40B4-BE49-F238E27FC236}">
                <a16:creationId xmlns:a16="http://schemas.microsoft.com/office/drawing/2014/main" id="{42A38C61-B8D3-4A25-BA90-D9120176BE60}"/>
              </a:ext>
            </a:extLst>
          </p:cNvPr>
          <p:cNvGrpSpPr/>
          <p:nvPr/>
        </p:nvGrpSpPr>
        <p:grpSpPr>
          <a:xfrm>
            <a:off x="4225519" y="2408919"/>
            <a:ext cx="1185392" cy="252000"/>
            <a:chOff x="4795011" y="2243165"/>
            <a:chExt cx="1185392" cy="252000"/>
          </a:xfrm>
        </p:grpSpPr>
        <p:pic>
          <p:nvPicPr>
            <p:cNvPr id="52284" name="Picture 60" descr="SurveyMonkey logo">
              <a:extLst>
                <a:ext uri="{FF2B5EF4-FFF2-40B4-BE49-F238E27FC236}">
                  <a16:creationId xmlns:a16="http://schemas.microsoft.com/office/drawing/2014/main" id="{02480F5E-F2D2-4DE0-AE8B-C68BC180D49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795011" y="2243165"/>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45" name="TextBox 144">
              <a:extLst>
                <a:ext uri="{FF2B5EF4-FFF2-40B4-BE49-F238E27FC236}">
                  <a16:creationId xmlns:a16="http://schemas.microsoft.com/office/drawing/2014/main" id="{4D03A6F3-55FF-4C3D-8F92-DC5E22455186}"/>
                </a:ext>
              </a:extLst>
            </p:cNvPr>
            <p:cNvSpPr txBox="1"/>
            <p:nvPr/>
          </p:nvSpPr>
          <p:spPr>
            <a:xfrm>
              <a:off x="5047011" y="2245328"/>
              <a:ext cx="933392"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Survey Monkey</a:t>
              </a:r>
            </a:p>
          </p:txBody>
        </p:sp>
      </p:grpSp>
      <p:grpSp>
        <p:nvGrpSpPr>
          <p:cNvPr id="101" name="Group 100">
            <a:extLst>
              <a:ext uri="{FF2B5EF4-FFF2-40B4-BE49-F238E27FC236}">
                <a16:creationId xmlns:a16="http://schemas.microsoft.com/office/drawing/2014/main" id="{96803687-E555-420B-BA1D-A3A2A894F35C}"/>
              </a:ext>
            </a:extLst>
          </p:cNvPr>
          <p:cNvGrpSpPr/>
          <p:nvPr/>
        </p:nvGrpSpPr>
        <p:grpSpPr>
          <a:xfrm>
            <a:off x="4944895" y="2075829"/>
            <a:ext cx="1106800" cy="254670"/>
            <a:chOff x="5101944" y="1982916"/>
            <a:chExt cx="1106800" cy="254670"/>
          </a:xfrm>
        </p:grpSpPr>
        <p:pic>
          <p:nvPicPr>
            <p:cNvPr id="52262" name="Picture 38" descr="Gravity Forms logo">
              <a:extLst>
                <a:ext uri="{FF2B5EF4-FFF2-40B4-BE49-F238E27FC236}">
                  <a16:creationId xmlns:a16="http://schemas.microsoft.com/office/drawing/2014/main" id="{AE03B362-B977-49E3-A0C7-E709BB75A2A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01944" y="1985586"/>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46" name="TextBox 145">
              <a:extLst>
                <a:ext uri="{FF2B5EF4-FFF2-40B4-BE49-F238E27FC236}">
                  <a16:creationId xmlns:a16="http://schemas.microsoft.com/office/drawing/2014/main" id="{463E836A-6B6D-4A23-B922-6426A369D8EA}"/>
                </a:ext>
              </a:extLst>
            </p:cNvPr>
            <p:cNvSpPr txBox="1"/>
            <p:nvPr/>
          </p:nvSpPr>
          <p:spPr>
            <a:xfrm>
              <a:off x="5350693" y="1982916"/>
              <a:ext cx="858051"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Gravity Forms</a:t>
              </a:r>
            </a:p>
          </p:txBody>
        </p:sp>
      </p:grpSp>
      <p:grpSp>
        <p:nvGrpSpPr>
          <p:cNvPr id="100" name="Group 99">
            <a:extLst>
              <a:ext uri="{FF2B5EF4-FFF2-40B4-BE49-F238E27FC236}">
                <a16:creationId xmlns:a16="http://schemas.microsoft.com/office/drawing/2014/main" id="{3164D350-A59E-48B2-8A0E-EA2C4596EAC8}"/>
              </a:ext>
            </a:extLst>
          </p:cNvPr>
          <p:cNvGrpSpPr/>
          <p:nvPr/>
        </p:nvGrpSpPr>
        <p:grpSpPr>
          <a:xfrm>
            <a:off x="4963849" y="2712625"/>
            <a:ext cx="884092" cy="252391"/>
            <a:chOff x="4176261" y="1850476"/>
            <a:chExt cx="884092" cy="252391"/>
          </a:xfrm>
        </p:grpSpPr>
        <p:pic>
          <p:nvPicPr>
            <p:cNvPr id="52260" name="Picture 36" descr="Typeform logo">
              <a:extLst>
                <a:ext uri="{FF2B5EF4-FFF2-40B4-BE49-F238E27FC236}">
                  <a16:creationId xmlns:a16="http://schemas.microsoft.com/office/drawing/2014/main" id="{D8231F8E-68D9-4398-9AE5-E7FB62F7A8C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176261" y="1850867"/>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47" name="TextBox 146">
              <a:extLst>
                <a:ext uri="{FF2B5EF4-FFF2-40B4-BE49-F238E27FC236}">
                  <a16:creationId xmlns:a16="http://schemas.microsoft.com/office/drawing/2014/main" id="{AB300085-9EB2-4A27-88E8-1BD96AA49F87}"/>
                </a:ext>
              </a:extLst>
            </p:cNvPr>
            <p:cNvSpPr txBox="1"/>
            <p:nvPr/>
          </p:nvSpPr>
          <p:spPr>
            <a:xfrm>
              <a:off x="4428326" y="1850476"/>
              <a:ext cx="632027" cy="230832"/>
            </a:xfrm>
            <a:prstGeom prst="rect">
              <a:avLst/>
            </a:prstGeom>
            <a:noFill/>
          </p:spPr>
          <p:txBody>
            <a:bodyPr wrap="none" lIns="36000" rtlCol="0">
              <a:spAutoFit/>
            </a:bodyPr>
            <a:lstStyle/>
            <a:p>
              <a:r>
                <a:rPr lang="en-AU" sz="900" b="1" err="1">
                  <a:solidFill>
                    <a:schemeClr val="tx1">
                      <a:lumMod val="65000"/>
                      <a:lumOff val="35000"/>
                    </a:schemeClr>
                  </a:solidFill>
                  <a:latin typeface="Lato" panose="020B0604020202020204" charset="0"/>
                  <a:cs typeface="Lato" panose="020B0604020202020204" charset="0"/>
                </a:rPr>
                <a:t>Typeform</a:t>
              </a:r>
              <a:endParaRPr lang="en-AU" sz="900" b="1">
                <a:solidFill>
                  <a:schemeClr val="tx1">
                    <a:lumMod val="65000"/>
                    <a:lumOff val="35000"/>
                  </a:schemeClr>
                </a:solidFill>
                <a:latin typeface="Lato" panose="020B0604020202020204" charset="0"/>
                <a:cs typeface="Lato" panose="020B0604020202020204" charset="0"/>
              </a:endParaRPr>
            </a:p>
          </p:txBody>
        </p:sp>
      </p:grpSp>
      <p:grpSp>
        <p:nvGrpSpPr>
          <p:cNvPr id="99" name="Group 98">
            <a:extLst>
              <a:ext uri="{FF2B5EF4-FFF2-40B4-BE49-F238E27FC236}">
                <a16:creationId xmlns:a16="http://schemas.microsoft.com/office/drawing/2014/main" id="{72561F99-D6E5-4E5F-AEDB-F3C483E93370}"/>
              </a:ext>
            </a:extLst>
          </p:cNvPr>
          <p:cNvGrpSpPr/>
          <p:nvPr/>
        </p:nvGrpSpPr>
        <p:grpSpPr>
          <a:xfrm>
            <a:off x="5263547" y="3009727"/>
            <a:ext cx="789397" cy="284656"/>
            <a:chOff x="3407756" y="1708966"/>
            <a:chExt cx="789397" cy="284656"/>
          </a:xfrm>
        </p:grpSpPr>
        <p:pic>
          <p:nvPicPr>
            <p:cNvPr id="52264" name="Picture 40" descr="JotForm logo">
              <a:extLst>
                <a:ext uri="{FF2B5EF4-FFF2-40B4-BE49-F238E27FC236}">
                  <a16:creationId xmlns:a16="http://schemas.microsoft.com/office/drawing/2014/main" id="{2E392D3F-01FB-4157-A921-5B0F0890620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407756" y="1741622"/>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48" name="TextBox 147">
              <a:extLst>
                <a:ext uri="{FF2B5EF4-FFF2-40B4-BE49-F238E27FC236}">
                  <a16:creationId xmlns:a16="http://schemas.microsoft.com/office/drawing/2014/main" id="{C5C3FC1C-2900-47E0-AE20-0231CBE07777}"/>
                </a:ext>
              </a:extLst>
            </p:cNvPr>
            <p:cNvSpPr txBox="1"/>
            <p:nvPr/>
          </p:nvSpPr>
          <p:spPr>
            <a:xfrm>
              <a:off x="3638864" y="1708966"/>
              <a:ext cx="558289"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JotForm</a:t>
              </a:r>
            </a:p>
          </p:txBody>
        </p:sp>
      </p:grpSp>
      <p:grpSp>
        <p:nvGrpSpPr>
          <p:cNvPr id="103" name="Group 102">
            <a:extLst>
              <a:ext uri="{FF2B5EF4-FFF2-40B4-BE49-F238E27FC236}">
                <a16:creationId xmlns:a16="http://schemas.microsoft.com/office/drawing/2014/main" id="{833DB7DE-B14E-4813-B9D4-07109213A6E5}"/>
              </a:ext>
            </a:extLst>
          </p:cNvPr>
          <p:cNvGrpSpPr/>
          <p:nvPr/>
        </p:nvGrpSpPr>
        <p:grpSpPr>
          <a:xfrm>
            <a:off x="4268435" y="3166437"/>
            <a:ext cx="712837" cy="254508"/>
            <a:chOff x="2713985" y="2790746"/>
            <a:chExt cx="712837" cy="254508"/>
          </a:xfrm>
        </p:grpSpPr>
        <p:pic>
          <p:nvPicPr>
            <p:cNvPr id="52294" name="Picture 70" descr="Information Security and Compliance | Qualys, Inc.">
              <a:extLst>
                <a:ext uri="{FF2B5EF4-FFF2-40B4-BE49-F238E27FC236}">
                  <a16:creationId xmlns:a16="http://schemas.microsoft.com/office/drawing/2014/main" id="{A639068F-4C96-4053-80CC-3CA05301F0D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713985" y="2793254"/>
              <a:ext cx="211886" cy="252000"/>
            </a:xfrm>
            <a:prstGeom prst="rect">
              <a:avLst/>
            </a:prstGeom>
            <a:noFill/>
            <a:extLst>
              <a:ext uri="{909E8E84-426E-40DD-AFC4-6F175D3DCCD1}">
                <a14:hiddenFill xmlns:a14="http://schemas.microsoft.com/office/drawing/2010/main">
                  <a:solidFill>
                    <a:srgbClr val="FFFFFF"/>
                  </a:solidFill>
                </a14:hiddenFill>
              </a:ext>
            </a:extLst>
          </p:spPr>
        </p:pic>
        <p:sp>
          <p:nvSpPr>
            <p:cNvPr id="154" name="TextBox 153">
              <a:extLst>
                <a:ext uri="{FF2B5EF4-FFF2-40B4-BE49-F238E27FC236}">
                  <a16:creationId xmlns:a16="http://schemas.microsoft.com/office/drawing/2014/main" id="{97FF6DF0-4712-476B-8245-C3C13A32D75E}"/>
                </a:ext>
              </a:extLst>
            </p:cNvPr>
            <p:cNvSpPr txBox="1"/>
            <p:nvPr/>
          </p:nvSpPr>
          <p:spPr>
            <a:xfrm>
              <a:off x="2939065" y="2790746"/>
              <a:ext cx="487757"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Qualys</a:t>
              </a:r>
            </a:p>
          </p:txBody>
        </p:sp>
      </p:grpSp>
      <p:grpSp>
        <p:nvGrpSpPr>
          <p:cNvPr id="102" name="Group 101">
            <a:extLst>
              <a:ext uri="{FF2B5EF4-FFF2-40B4-BE49-F238E27FC236}">
                <a16:creationId xmlns:a16="http://schemas.microsoft.com/office/drawing/2014/main" id="{01C549EB-C2A3-4F3E-982A-E09FECD7E987}"/>
              </a:ext>
            </a:extLst>
          </p:cNvPr>
          <p:cNvGrpSpPr/>
          <p:nvPr/>
        </p:nvGrpSpPr>
        <p:grpSpPr>
          <a:xfrm>
            <a:off x="3308779" y="2881609"/>
            <a:ext cx="840331" cy="257975"/>
            <a:chOff x="2184169" y="2209933"/>
            <a:chExt cx="840331" cy="257975"/>
          </a:xfrm>
        </p:grpSpPr>
        <p:pic>
          <p:nvPicPr>
            <p:cNvPr id="52292" name="Picture 68" descr="Nessus-官网-女黑客导航">
              <a:extLst>
                <a:ext uri="{FF2B5EF4-FFF2-40B4-BE49-F238E27FC236}">
                  <a16:creationId xmlns:a16="http://schemas.microsoft.com/office/drawing/2014/main" id="{8627BFD9-5730-49FF-BF29-60093DDD2C1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184169" y="2215908"/>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55" name="TextBox 154">
              <a:extLst>
                <a:ext uri="{FF2B5EF4-FFF2-40B4-BE49-F238E27FC236}">
                  <a16:creationId xmlns:a16="http://schemas.microsoft.com/office/drawing/2014/main" id="{47E6F6E1-70C6-4101-A19A-BF7F890CA1DD}"/>
                </a:ext>
              </a:extLst>
            </p:cNvPr>
            <p:cNvSpPr txBox="1"/>
            <p:nvPr/>
          </p:nvSpPr>
          <p:spPr>
            <a:xfrm>
              <a:off x="2419723" y="2209933"/>
              <a:ext cx="604777" cy="230832"/>
            </a:xfrm>
            <a:prstGeom prst="rect">
              <a:avLst/>
            </a:prstGeom>
            <a:noFill/>
          </p:spPr>
          <p:txBody>
            <a:bodyPr wrap="none" lIns="36000" rtlCol="0">
              <a:spAutoFit/>
            </a:bodyPr>
            <a:lstStyle/>
            <a:p>
              <a:r>
                <a:rPr lang="en-AU" sz="900" b="1" err="1">
                  <a:solidFill>
                    <a:schemeClr val="tx1">
                      <a:lumMod val="65000"/>
                      <a:lumOff val="35000"/>
                    </a:schemeClr>
                  </a:solidFill>
                  <a:latin typeface="Lato" panose="020B0604020202020204" charset="0"/>
                  <a:cs typeface="Lato" panose="020B0604020202020204" charset="0"/>
                </a:rPr>
                <a:t>Tennable</a:t>
              </a:r>
              <a:endParaRPr lang="en-AU" sz="900" b="1">
                <a:solidFill>
                  <a:schemeClr val="tx1">
                    <a:lumMod val="65000"/>
                    <a:lumOff val="35000"/>
                  </a:schemeClr>
                </a:solidFill>
                <a:latin typeface="Lato" panose="020B0604020202020204" charset="0"/>
                <a:cs typeface="Lato" panose="020B0604020202020204" charset="0"/>
              </a:endParaRPr>
            </a:p>
          </p:txBody>
        </p:sp>
      </p:grpSp>
      <p:pic>
        <p:nvPicPr>
          <p:cNvPr id="52298" name="Picture 74" descr="Now Push logo">
            <a:extLst>
              <a:ext uri="{FF2B5EF4-FFF2-40B4-BE49-F238E27FC236}">
                <a16:creationId xmlns:a16="http://schemas.microsoft.com/office/drawing/2014/main" id="{8C033277-A698-4543-9ABE-560F8D8A6101}"/>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438300" y="3187938"/>
            <a:ext cx="252000" cy="252000"/>
          </a:xfrm>
          <a:prstGeom prst="rect">
            <a:avLst/>
          </a:prstGeom>
          <a:noFill/>
          <a:extLst>
            <a:ext uri="{909E8E84-426E-40DD-AFC4-6F175D3DCCD1}">
              <a14:hiddenFill xmlns:a14="http://schemas.microsoft.com/office/drawing/2010/main">
                <a:solidFill>
                  <a:srgbClr val="FFFFFF"/>
                </a:solidFill>
              </a14:hiddenFill>
            </a:ext>
          </a:extLst>
        </p:spPr>
      </p:pic>
      <p:grpSp>
        <p:nvGrpSpPr>
          <p:cNvPr id="104" name="Group 103">
            <a:extLst>
              <a:ext uri="{FF2B5EF4-FFF2-40B4-BE49-F238E27FC236}">
                <a16:creationId xmlns:a16="http://schemas.microsoft.com/office/drawing/2014/main" id="{D4211330-FCE3-4E03-A383-A7468E2A8D2F}"/>
              </a:ext>
            </a:extLst>
          </p:cNvPr>
          <p:cNvGrpSpPr/>
          <p:nvPr/>
        </p:nvGrpSpPr>
        <p:grpSpPr>
          <a:xfrm>
            <a:off x="6821731" y="3628755"/>
            <a:ext cx="1467760" cy="256265"/>
            <a:chOff x="7397613" y="3201248"/>
            <a:chExt cx="1467760" cy="256265"/>
          </a:xfrm>
        </p:grpSpPr>
        <p:pic>
          <p:nvPicPr>
            <p:cNvPr id="52300" name="Picture 76" descr="Microsoft Office 365 logo">
              <a:extLst>
                <a:ext uri="{FF2B5EF4-FFF2-40B4-BE49-F238E27FC236}">
                  <a16:creationId xmlns:a16="http://schemas.microsoft.com/office/drawing/2014/main" id="{699A25D0-9D30-4412-8C19-C6DDE2817E1D}"/>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397613" y="3205513"/>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65" name="TextBox 164">
              <a:extLst>
                <a:ext uri="{FF2B5EF4-FFF2-40B4-BE49-F238E27FC236}">
                  <a16:creationId xmlns:a16="http://schemas.microsoft.com/office/drawing/2014/main" id="{0E12F0AE-2E35-481E-A30F-E43AB4C907C2}"/>
                </a:ext>
              </a:extLst>
            </p:cNvPr>
            <p:cNvSpPr txBox="1"/>
            <p:nvPr/>
          </p:nvSpPr>
          <p:spPr>
            <a:xfrm>
              <a:off x="7680309" y="3201248"/>
              <a:ext cx="1185064"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Microsoft Office365</a:t>
              </a:r>
            </a:p>
          </p:txBody>
        </p:sp>
      </p:grpSp>
      <p:grpSp>
        <p:nvGrpSpPr>
          <p:cNvPr id="105" name="Group 104">
            <a:extLst>
              <a:ext uri="{FF2B5EF4-FFF2-40B4-BE49-F238E27FC236}">
                <a16:creationId xmlns:a16="http://schemas.microsoft.com/office/drawing/2014/main" id="{644C1546-857E-4963-9F5A-AF2BF0C475E9}"/>
              </a:ext>
            </a:extLst>
          </p:cNvPr>
          <p:cNvGrpSpPr/>
          <p:nvPr/>
        </p:nvGrpSpPr>
        <p:grpSpPr>
          <a:xfrm>
            <a:off x="7161484" y="3247026"/>
            <a:ext cx="1069976" cy="257889"/>
            <a:chOff x="10452893" y="2623011"/>
            <a:chExt cx="1069976" cy="257889"/>
          </a:xfrm>
        </p:grpSpPr>
        <p:pic>
          <p:nvPicPr>
            <p:cNvPr id="52302" name="Picture 78" descr="Gmail logo">
              <a:extLst>
                <a:ext uri="{FF2B5EF4-FFF2-40B4-BE49-F238E27FC236}">
                  <a16:creationId xmlns:a16="http://schemas.microsoft.com/office/drawing/2014/main" id="{1578D4F1-BF65-4DA8-92E0-B41D78E02504}"/>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452893" y="2628900"/>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66" name="TextBox 165">
              <a:extLst>
                <a:ext uri="{FF2B5EF4-FFF2-40B4-BE49-F238E27FC236}">
                  <a16:creationId xmlns:a16="http://schemas.microsoft.com/office/drawing/2014/main" id="{EA248589-76EB-4F3D-95A4-56EFBBCFCABD}"/>
                </a:ext>
              </a:extLst>
            </p:cNvPr>
            <p:cNvSpPr txBox="1"/>
            <p:nvPr/>
          </p:nvSpPr>
          <p:spPr>
            <a:xfrm>
              <a:off x="10704893" y="2623011"/>
              <a:ext cx="817976"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Google Gmail</a:t>
              </a:r>
            </a:p>
          </p:txBody>
        </p:sp>
      </p:grpSp>
      <p:sp>
        <p:nvSpPr>
          <p:cNvPr id="169" name="TextBox 168">
            <a:extLst>
              <a:ext uri="{FF2B5EF4-FFF2-40B4-BE49-F238E27FC236}">
                <a16:creationId xmlns:a16="http://schemas.microsoft.com/office/drawing/2014/main" id="{5192B533-B260-47B5-B0AC-D32BAB3247F0}"/>
              </a:ext>
            </a:extLst>
          </p:cNvPr>
          <p:cNvSpPr txBox="1"/>
          <p:nvPr/>
        </p:nvSpPr>
        <p:spPr>
          <a:xfrm>
            <a:off x="8690300" y="3190113"/>
            <a:ext cx="657675"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Now Push</a:t>
            </a:r>
          </a:p>
        </p:txBody>
      </p:sp>
      <p:grpSp>
        <p:nvGrpSpPr>
          <p:cNvPr id="108" name="Group 107">
            <a:extLst>
              <a:ext uri="{FF2B5EF4-FFF2-40B4-BE49-F238E27FC236}">
                <a16:creationId xmlns:a16="http://schemas.microsoft.com/office/drawing/2014/main" id="{69B4BEA2-EDB7-4564-8330-3B79F73477CE}"/>
              </a:ext>
            </a:extLst>
          </p:cNvPr>
          <p:cNvGrpSpPr/>
          <p:nvPr/>
        </p:nvGrpSpPr>
        <p:grpSpPr>
          <a:xfrm>
            <a:off x="8785760" y="2675404"/>
            <a:ext cx="974046" cy="252000"/>
            <a:chOff x="8589942" y="2141672"/>
            <a:chExt cx="974046" cy="252000"/>
          </a:xfrm>
        </p:grpSpPr>
        <p:pic>
          <p:nvPicPr>
            <p:cNvPr id="52306" name="Picture 82" descr="Protonmail logo">
              <a:extLst>
                <a:ext uri="{FF2B5EF4-FFF2-40B4-BE49-F238E27FC236}">
                  <a16:creationId xmlns:a16="http://schemas.microsoft.com/office/drawing/2014/main" id="{06DDBE06-640A-4278-ADBB-22150F35F9D3}"/>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589942" y="2141672"/>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73" name="TextBox 172">
              <a:extLst>
                <a:ext uri="{FF2B5EF4-FFF2-40B4-BE49-F238E27FC236}">
                  <a16:creationId xmlns:a16="http://schemas.microsoft.com/office/drawing/2014/main" id="{BCDF3E84-ED59-4192-BF49-95F8FCAC0B0C}"/>
                </a:ext>
              </a:extLst>
            </p:cNvPr>
            <p:cNvSpPr txBox="1"/>
            <p:nvPr/>
          </p:nvSpPr>
          <p:spPr>
            <a:xfrm>
              <a:off x="8866237" y="2141672"/>
              <a:ext cx="697751" cy="230832"/>
            </a:xfrm>
            <a:prstGeom prst="rect">
              <a:avLst/>
            </a:prstGeom>
            <a:noFill/>
          </p:spPr>
          <p:txBody>
            <a:bodyPr wrap="none" lIns="36000" rtlCol="0">
              <a:spAutoFit/>
            </a:bodyPr>
            <a:lstStyle/>
            <a:p>
              <a:r>
                <a:rPr lang="en-AU" sz="900" b="1" err="1">
                  <a:solidFill>
                    <a:schemeClr val="tx1">
                      <a:lumMod val="65000"/>
                      <a:lumOff val="35000"/>
                    </a:schemeClr>
                  </a:solidFill>
                  <a:latin typeface="Lato" panose="020B0604020202020204" charset="0"/>
                  <a:cs typeface="Lato" panose="020B0604020202020204" charset="0"/>
                </a:rPr>
                <a:t>Protonmail</a:t>
              </a:r>
              <a:endParaRPr lang="en-AU" sz="900" b="1">
                <a:solidFill>
                  <a:schemeClr val="tx1">
                    <a:lumMod val="65000"/>
                    <a:lumOff val="35000"/>
                  </a:schemeClr>
                </a:solidFill>
                <a:latin typeface="Lato" panose="020B0604020202020204" charset="0"/>
                <a:cs typeface="Lato" panose="020B0604020202020204" charset="0"/>
              </a:endParaRPr>
            </a:p>
          </p:txBody>
        </p:sp>
      </p:grpSp>
      <p:grpSp>
        <p:nvGrpSpPr>
          <p:cNvPr id="109" name="Group 108">
            <a:extLst>
              <a:ext uri="{FF2B5EF4-FFF2-40B4-BE49-F238E27FC236}">
                <a16:creationId xmlns:a16="http://schemas.microsoft.com/office/drawing/2014/main" id="{18E654EE-7D12-4791-9D5F-68B20D0A4336}"/>
              </a:ext>
            </a:extLst>
          </p:cNvPr>
          <p:cNvGrpSpPr/>
          <p:nvPr/>
        </p:nvGrpSpPr>
        <p:grpSpPr>
          <a:xfrm>
            <a:off x="6893031" y="4106288"/>
            <a:ext cx="1384132" cy="252000"/>
            <a:chOff x="7852488" y="4141492"/>
            <a:chExt cx="1384132" cy="252000"/>
          </a:xfrm>
        </p:grpSpPr>
        <p:pic>
          <p:nvPicPr>
            <p:cNvPr id="52314" name="Picture 90" descr="Google Data Studio logo">
              <a:extLst>
                <a:ext uri="{FF2B5EF4-FFF2-40B4-BE49-F238E27FC236}">
                  <a16:creationId xmlns:a16="http://schemas.microsoft.com/office/drawing/2014/main" id="{3F6FE862-0277-4BC7-8A9B-63B522448AF1}"/>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852488" y="4141492"/>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78" name="TextBox 177">
              <a:extLst>
                <a:ext uri="{FF2B5EF4-FFF2-40B4-BE49-F238E27FC236}">
                  <a16:creationId xmlns:a16="http://schemas.microsoft.com/office/drawing/2014/main" id="{34A74B7A-CCA2-4166-87E5-12EDBE4B180A}"/>
                </a:ext>
              </a:extLst>
            </p:cNvPr>
            <p:cNvSpPr txBox="1"/>
            <p:nvPr/>
          </p:nvSpPr>
          <p:spPr>
            <a:xfrm>
              <a:off x="8106058" y="4141492"/>
              <a:ext cx="1130562"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Google Data Studio</a:t>
              </a:r>
            </a:p>
          </p:txBody>
        </p:sp>
      </p:grpSp>
      <p:grpSp>
        <p:nvGrpSpPr>
          <p:cNvPr id="110" name="Group 109">
            <a:extLst>
              <a:ext uri="{FF2B5EF4-FFF2-40B4-BE49-F238E27FC236}">
                <a16:creationId xmlns:a16="http://schemas.microsoft.com/office/drawing/2014/main" id="{8E2E78B8-3C59-427B-BFBC-72D61FBDF9FD}"/>
              </a:ext>
            </a:extLst>
          </p:cNvPr>
          <p:cNvGrpSpPr/>
          <p:nvPr/>
        </p:nvGrpSpPr>
        <p:grpSpPr>
          <a:xfrm>
            <a:off x="8487985" y="5012500"/>
            <a:ext cx="1034429" cy="256431"/>
            <a:chOff x="8268746" y="4517208"/>
            <a:chExt cx="1034429" cy="256431"/>
          </a:xfrm>
        </p:grpSpPr>
        <p:pic>
          <p:nvPicPr>
            <p:cNvPr id="52270" name="Picture 46" descr="Google Docs logo">
              <a:extLst>
                <a:ext uri="{FF2B5EF4-FFF2-40B4-BE49-F238E27FC236}">
                  <a16:creationId xmlns:a16="http://schemas.microsoft.com/office/drawing/2014/main" id="{EB53F359-7252-4AB2-BA0C-BFA299F9191E}"/>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268746" y="4521639"/>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80" name="TextBox 179">
              <a:extLst>
                <a:ext uri="{FF2B5EF4-FFF2-40B4-BE49-F238E27FC236}">
                  <a16:creationId xmlns:a16="http://schemas.microsoft.com/office/drawing/2014/main" id="{40756506-F5F3-422A-B02F-9628E65B3D7F}"/>
                </a:ext>
              </a:extLst>
            </p:cNvPr>
            <p:cNvSpPr txBox="1"/>
            <p:nvPr/>
          </p:nvSpPr>
          <p:spPr>
            <a:xfrm>
              <a:off x="8520465" y="4517208"/>
              <a:ext cx="782710"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Google Docs</a:t>
              </a:r>
            </a:p>
          </p:txBody>
        </p:sp>
      </p:grpSp>
      <p:grpSp>
        <p:nvGrpSpPr>
          <p:cNvPr id="111" name="Group 110">
            <a:extLst>
              <a:ext uri="{FF2B5EF4-FFF2-40B4-BE49-F238E27FC236}">
                <a16:creationId xmlns:a16="http://schemas.microsoft.com/office/drawing/2014/main" id="{33E30EA5-1E05-44D4-8B8F-D703977C6166}"/>
              </a:ext>
            </a:extLst>
          </p:cNvPr>
          <p:cNvGrpSpPr/>
          <p:nvPr/>
        </p:nvGrpSpPr>
        <p:grpSpPr>
          <a:xfrm>
            <a:off x="7527097" y="4834786"/>
            <a:ext cx="824413" cy="252000"/>
            <a:chOff x="8995778" y="4887338"/>
            <a:chExt cx="824413" cy="252000"/>
          </a:xfrm>
        </p:grpSpPr>
        <p:pic>
          <p:nvPicPr>
            <p:cNvPr id="52312" name="Picture 88" descr="Databox logo">
              <a:extLst>
                <a:ext uri="{FF2B5EF4-FFF2-40B4-BE49-F238E27FC236}">
                  <a16:creationId xmlns:a16="http://schemas.microsoft.com/office/drawing/2014/main" id="{7DA35447-771E-485F-8420-5F9BDC417F1B}"/>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8995778" y="4887338"/>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82" name="TextBox 181">
              <a:extLst>
                <a:ext uri="{FF2B5EF4-FFF2-40B4-BE49-F238E27FC236}">
                  <a16:creationId xmlns:a16="http://schemas.microsoft.com/office/drawing/2014/main" id="{95D6D36B-EE16-4214-B70D-AE4275746FC8}"/>
                </a:ext>
              </a:extLst>
            </p:cNvPr>
            <p:cNvSpPr txBox="1"/>
            <p:nvPr/>
          </p:nvSpPr>
          <p:spPr>
            <a:xfrm>
              <a:off x="9249078" y="4887338"/>
              <a:ext cx="571113"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Databox</a:t>
              </a:r>
            </a:p>
          </p:txBody>
        </p:sp>
      </p:grpSp>
      <p:grpSp>
        <p:nvGrpSpPr>
          <p:cNvPr id="112" name="Group 111">
            <a:extLst>
              <a:ext uri="{FF2B5EF4-FFF2-40B4-BE49-F238E27FC236}">
                <a16:creationId xmlns:a16="http://schemas.microsoft.com/office/drawing/2014/main" id="{B7D7317B-BDDB-4F52-BC20-9C6C1A422999}"/>
              </a:ext>
            </a:extLst>
          </p:cNvPr>
          <p:cNvGrpSpPr/>
          <p:nvPr/>
        </p:nvGrpSpPr>
        <p:grpSpPr>
          <a:xfrm>
            <a:off x="8499126" y="4532330"/>
            <a:ext cx="813495" cy="252000"/>
            <a:chOff x="10185018" y="4997364"/>
            <a:chExt cx="813495" cy="252000"/>
          </a:xfrm>
        </p:grpSpPr>
        <p:pic>
          <p:nvPicPr>
            <p:cNvPr id="52310" name="Picture 86" descr="Klipfolio logo">
              <a:extLst>
                <a:ext uri="{FF2B5EF4-FFF2-40B4-BE49-F238E27FC236}">
                  <a16:creationId xmlns:a16="http://schemas.microsoft.com/office/drawing/2014/main" id="{536AEC96-4115-42C0-AD0D-885142261CA7}"/>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85018" y="4997364"/>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84" name="TextBox 183">
              <a:extLst>
                <a:ext uri="{FF2B5EF4-FFF2-40B4-BE49-F238E27FC236}">
                  <a16:creationId xmlns:a16="http://schemas.microsoft.com/office/drawing/2014/main" id="{F5374B96-E79B-476C-BEF9-C924AB323E14}"/>
                </a:ext>
              </a:extLst>
            </p:cNvPr>
            <p:cNvSpPr txBox="1"/>
            <p:nvPr/>
          </p:nvSpPr>
          <p:spPr>
            <a:xfrm>
              <a:off x="10437018" y="5007983"/>
              <a:ext cx="561495" cy="230832"/>
            </a:xfrm>
            <a:prstGeom prst="rect">
              <a:avLst/>
            </a:prstGeom>
            <a:noFill/>
          </p:spPr>
          <p:txBody>
            <a:bodyPr wrap="none" lIns="36000" rtlCol="0">
              <a:spAutoFit/>
            </a:bodyPr>
            <a:lstStyle/>
            <a:p>
              <a:r>
                <a:rPr lang="en-AU" sz="900" b="1" err="1">
                  <a:solidFill>
                    <a:schemeClr val="tx1">
                      <a:lumMod val="65000"/>
                      <a:lumOff val="35000"/>
                    </a:schemeClr>
                  </a:solidFill>
                  <a:latin typeface="Lato" panose="020B0604020202020204" charset="0"/>
                  <a:cs typeface="Lato" panose="020B0604020202020204" charset="0"/>
                </a:rPr>
                <a:t>Klipfolio</a:t>
              </a:r>
              <a:endParaRPr lang="en-AU" sz="900" b="1">
                <a:solidFill>
                  <a:schemeClr val="tx1">
                    <a:lumMod val="65000"/>
                    <a:lumOff val="35000"/>
                  </a:schemeClr>
                </a:solidFill>
                <a:latin typeface="Lato" panose="020B0604020202020204" charset="0"/>
                <a:cs typeface="Lato" panose="020B0604020202020204" charset="0"/>
              </a:endParaRPr>
            </a:p>
          </p:txBody>
        </p:sp>
      </p:grpSp>
      <p:grpSp>
        <p:nvGrpSpPr>
          <p:cNvPr id="113" name="Group 112">
            <a:extLst>
              <a:ext uri="{FF2B5EF4-FFF2-40B4-BE49-F238E27FC236}">
                <a16:creationId xmlns:a16="http://schemas.microsoft.com/office/drawing/2014/main" id="{FDF6281C-EEE3-4998-8A52-3579FDE652CA}"/>
              </a:ext>
            </a:extLst>
          </p:cNvPr>
          <p:cNvGrpSpPr/>
          <p:nvPr/>
        </p:nvGrpSpPr>
        <p:grpSpPr>
          <a:xfrm>
            <a:off x="7151258" y="4486139"/>
            <a:ext cx="1179242" cy="269584"/>
            <a:chOff x="8756609" y="5246771"/>
            <a:chExt cx="1179242" cy="269584"/>
          </a:xfrm>
        </p:grpSpPr>
        <p:pic>
          <p:nvPicPr>
            <p:cNvPr id="52272" name="Picture 48" descr="Microsoft Excel logo">
              <a:extLst>
                <a:ext uri="{FF2B5EF4-FFF2-40B4-BE49-F238E27FC236}">
                  <a16:creationId xmlns:a16="http://schemas.microsoft.com/office/drawing/2014/main" id="{D6582FCC-F9CF-438D-AB7F-1FB9BD81F87E}"/>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756609" y="5264355"/>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86" name="TextBox 185">
              <a:extLst>
                <a:ext uri="{FF2B5EF4-FFF2-40B4-BE49-F238E27FC236}">
                  <a16:creationId xmlns:a16="http://schemas.microsoft.com/office/drawing/2014/main" id="{76C86820-2A30-402A-97D0-CAC9D30AE0F0}"/>
                </a:ext>
              </a:extLst>
            </p:cNvPr>
            <p:cNvSpPr txBox="1"/>
            <p:nvPr/>
          </p:nvSpPr>
          <p:spPr>
            <a:xfrm>
              <a:off x="9002459" y="5246771"/>
              <a:ext cx="933392"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Microsoft Excel</a:t>
              </a:r>
            </a:p>
          </p:txBody>
        </p:sp>
      </p:grpSp>
      <p:grpSp>
        <p:nvGrpSpPr>
          <p:cNvPr id="114" name="Group 113">
            <a:extLst>
              <a:ext uri="{FF2B5EF4-FFF2-40B4-BE49-F238E27FC236}">
                <a16:creationId xmlns:a16="http://schemas.microsoft.com/office/drawing/2014/main" id="{A8374C72-1B65-4FFE-879E-C93DAF193563}"/>
              </a:ext>
            </a:extLst>
          </p:cNvPr>
          <p:cNvGrpSpPr/>
          <p:nvPr/>
        </p:nvGrpSpPr>
        <p:grpSpPr>
          <a:xfrm>
            <a:off x="8481192" y="4094132"/>
            <a:ext cx="1094095" cy="255143"/>
            <a:chOff x="9234894" y="4019968"/>
            <a:chExt cx="1094095" cy="255143"/>
          </a:xfrm>
        </p:grpSpPr>
        <p:pic>
          <p:nvPicPr>
            <p:cNvPr id="52256" name="Picture 32" descr="Google Sheets logo">
              <a:extLst>
                <a:ext uri="{FF2B5EF4-FFF2-40B4-BE49-F238E27FC236}">
                  <a16:creationId xmlns:a16="http://schemas.microsoft.com/office/drawing/2014/main" id="{4A6B68C2-E429-49D6-AFA0-5E7CA8C6C695}"/>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9234894" y="4023111"/>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88" name="TextBox 187">
              <a:extLst>
                <a:ext uri="{FF2B5EF4-FFF2-40B4-BE49-F238E27FC236}">
                  <a16:creationId xmlns:a16="http://schemas.microsoft.com/office/drawing/2014/main" id="{86C6AB1B-1A79-454C-8FE2-5414A1AD4E37}"/>
                </a:ext>
              </a:extLst>
            </p:cNvPr>
            <p:cNvSpPr txBox="1"/>
            <p:nvPr/>
          </p:nvSpPr>
          <p:spPr>
            <a:xfrm>
              <a:off x="9462923" y="4019968"/>
              <a:ext cx="866066"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Google Sheets</a:t>
              </a:r>
            </a:p>
          </p:txBody>
        </p:sp>
      </p:grpSp>
      <p:grpSp>
        <p:nvGrpSpPr>
          <p:cNvPr id="115" name="Group 114">
            <a:extLst>
              <a:ext uri="{FF2B5EF4-FFF2-40B4-BE49-F238E27FC236}">
                <a16:creationId xmlns:a16="http://schemas.microsoft.com/office/drawing/2014/main" id="{510EB89D-40FA-4017-90C7-721D3E4AF200}"/>
              </a:ext>
            </a:extLst>
          </p:cNvPr>
          <p:cNvGrpSpPr/>
          <p:nvPr/>
        </p:nvGrpSpPr>
        <p:grpSpPr>
          <a:xfrm>
            <a:off x="7500790" y="2877580"/>
            <a:ext cx="893956" cy="252000"/>
            <a:chOff x="8394746" y="1957933"/>
            <a:chExt cx="893956" cy="252000"/>
          </a:xfrm>
        </p:grpSpPr>
        <p:pic>
          <p:nvPicPr>
            <p:cNvPr id="52296" name="Picture 72" descr="Pushover logo">
              <a:extLst>
                <a:ext uri="{FF2B5EF4-FFF2-40B4-BE49-F238E27FC236}">
                  <a16:creationId xmlns:a16="http://schemas.microsoft.com/office/drawing/2014/main" id="{21CCB950-0111-44D7-A554-1BC54FD2E98A}"/>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394746" y="1957933"/>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90" name="TextBox 189">
              <a:extLst>
                <a:ext uri="{FF2B5EF4-FFF2-40B4-BE49-F238E27FC236}">
                  <a16:creationId xmlns:a16="http://schemas.microsoft.com/office/drawing/2014/main" id="{9E46B563-DCDF-47E6-BF84-E6D6C0504C08}"/>
                </a:ext>
              </a:extLst>
            </p:cNvPr>
            <p:cNvSpPr txBox="1"/>
            <p:nvPr/>
          </p:nvSpPr>
          <p:spPr>
            <a:xfrm>
              <a:off x="8674307" y="1961853"/>
              <a:ext cx="614395"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Pushover</a:t>
              </a:r>
            </a:p>
          </p:txBody>
        </p:sp>
      </p:grpSp>
      <p:grpSp>
        <p:nvGrpSpPr>
          <p:cNvPr id="120" name="Group 119">
            <a:extLst>
              <a:ext uri="{FF2B5EF4-FFF2-40B4-BE49-F238E27FC236}">
                <a16:creationId xmlns:a16="http://schemas.microsoft.com/office/drawing/2014/main" id="{67371342-34E3-4066-B9CF-56EBB243FB55}"/>
              </a:ext>
            </a:extLst>
          </p:cNvPr>
          <p:cNvGrpSpPr/>
          <p:nvPr/>
        </p:nvGrpSpPr>
        <p:grpSpPr>
          <a:xfrm>
            <a:off x="5172362" y="5889495"/>
            <a:ext cx="917331" cy="252000"/>
            <a:chOff x="3740644" y="6124329"/>
            <a:chExt cx="917331" cy="252000"/>
          </a:xfrm>
        </p:grpSpPr>
        <p:pic>
          <p:nvPicPr>
            <p:cNvPr id="52320" name="Picture 96" descr="Zoho Desk logo">
              <a:extLst>
                <a:ext uri="{FF2B5EF4-FFF2-40B4-BE49-F238E27FC236}">
                  <a16:creationId xmlns:a16="http://schemas.microsoft.com/office/drawing/2014/main" id="{4D9BAB72-8CCC-4367-994C-3922410A7FD4}"/>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740644" y="6124329"/>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a:extLst>
                <a:ext uri="{FF2B5EF4-FFF2-40B4-BE49-F238E27FC236}">
                  <a16:creationId xmlns:a16="http://schemas.microsoft.com/office/drawing/2014/main" id="{E1B31338-1F3B-43F8-88A4-61030006E020}"/>
                </a:ext>
              </a:extLst>
            </p:cNvPr>
            <p:cNvSpPr txBox="1"/>
            <p:nvPr/>
          </p:nvSpPr>
          <p:spPr>
            <a:xfrm>
              <a:off x="3973048" y="6126507"/>
              <a:ext cx="684927" cy="230832"/>
            </a:xfrm>
            <a:prstGeom prst="rect">
              <a:avLst/>
            </a:prstGeom>
            <a:noFill/>
          </p:spPr>
          <p:txBody>
            <a:bodyPr wrap="none" lIns="36000" rtlCol="0">
              <a:spAutoFit/>
            </a:bodyPr>
            <a:lstStyle/>
            <a:p>
              <a:r>
                <a:rPr lang="en-AU" sz="900" b="1" err="1">
                  <a:solidFill>
                    <a:schemeClr val="tx1">
                      <a:lumMod val="65000"/>
                      <a:lumOff val="35000"/>
                    </a:schemeClr>
                  </a:solidFill>
                  <a:latin typeface="Lato" panose="020B0604020202020204" charset="0"/>
                  <a:cs typeface="Lato" panose="020B0604020202020204" charset="0"/>
                </a:rPr>
                <a:t>Zoho</a:t>
              </a:r>
              <a:r>
                <a:rPr lang="en-AU" sz="900" b="1">
                  <a:solidFill>
                    <a:schemeClr val="tx1">
                      <a:lumMod val="65000"/>
                      <a:lumOff val="35000"/>
                    </a:schemeClr>
                  </a:solidFill>
                  <a:latin typeface="Lato" panose="020B0604020202020204" charset="0"/>
                  <a:cs typeface="Lato" panose="020B0604020202020204" charset="0"/>
                </a:rPr>
                <a:t> Desk</a:t>
              </a:r>
            </a:p>
          </p:txBody>
        </p:sp>
      </p:grpSp>
      <p:grpSp>
        <p:nvGrpSpPr>
          <p:cNvPr id="117" name="Group 116">
            <a:extLst>
              <a:ext uri="{FF2B5EF4-FFF2-40B4-BE49-F238E27FC236}">
                <a16:creationId xmlns:a16="http://schemas.microsoft.com/office/drawing/2014/main" id="{3523FCB3-9B98-4C08-BE1D-56FDDFAA576E}"/>
              </a:ext>
            </a:extLst>
          </p:cNvPr>
          <p:cNvGrpSpPr/>
          <p:nvPr/>
        </p:nvGrpSpPr>
        <p:grpSpPr>
          <a:xfrm>
            <a:off x="4461842" y="5542576"/>
            <a:ext cx="1239849" cy="253379"/>
            <a:chOff x="2003884" y="6360017"/>
            <a:chExt cx="1239849" cy="253379"/>
          </a:xfrm>
        </p:grpSpPr>
        <p:pic>
          <p:nvPicPr>
            <p:cNvPr id="52318" name="Picture 94" descr="Jira Service Desk logo">
              <a:extLst>
                <a:ext uri="{FF2B5EF4-FFF2-40B4-BE49-F238E27FC236}">
                  <a16:creationId xmlns:a16="http://schemas.microsoft.com/office/drawing/2014/main" id="{526016DB-152A-4A9A-97BC-D54EA40CDE52}"/>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003884" y="6361396"/>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97" name="TextBox 196">
              <a:extLst>
                <a:ext uri="{FF2B5EF4-FFF2-40B4-BE49-F238E27FC236}">
                  <a16:creationId xmlns:a16="http://schemas.microsoft.com/office/drawing/2014/main" id="{F1C7EC39-3951-455A-BEC1-1F5AF12CF572}"/>
                </a:ext>
              </a:extLst>
            </p:cNvPr>
            <p:cNvSpPr txBox="1"/>
            <p:nvPr/>
          </p:nvSpPr>
          <p:spPr>
            <a:xfrm>
              <a:off x="2244617" y="6360017"/>
              <a:ext cx="999116"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Jira Service Desk</a:t>
              </a:r>
            </a:p>
          </p:txBody>
        </p:sp>
      </p:grpSp>
      <p:grpSp>
        <p:nvGrpSpPr>
          <p:cNvPr id="116" name="Group 115">
            <a:extLst>
              <a:ext uri="{FF2B5EF4-FFF2-40B4-BE49-F238E27FC236}">
                <a16:creationId xmlns:a16="http://schemas.microsoft.com/office/drawing/2014/main" id="{0AFB9B96-56A9-44B9-9662-28F9375FB89E}"/>
              </a:ext>
            </a:extLst>
          </p:cNvPr>
          <p:cNvGrpSpPr/>
          <p:nvPr/>
        </p:nvGrpSpPr>
        <p:grpSpPr>
          <a:xfrm>
            <a:off x="4886651" y="5167537"/>
            <a:ext cx="946883" cy="264322"/>
            <a:chOff x="3467269" y="5096594"/>
            <a:chExt cx="946883" cy="264322"/>
          </a:xfrm>
        </p:grpSpPr>
        <p:pic>
          <p:nvPicPr>
            <p:cNvPr id="52316" name="Picture 92" descr="Help Scout logo">
              <a:extLst>
                <a:ext uri="{FF2B5EF4-FFF2-40B4-BE49-F238E27FC236}">
                  <a16:creationId xmlns:a16="http://schemas.microsoft.com/office/drawing/2014/main" id="{906CA845-CD63-4143-9C99-9D153AD799C6}"/>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467269" y="5108916"/>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98" name="TextBox 197">
              <a:extLst>
                <a:ext uri="{FF2B5EF4-FFF2-40B4-BE49-F238E27FC236}">
                  <a16:creationId xmlns:a16="http://schemas.microsoft.com/office/drawing/2014/main" id="{4177DFF4-AB99-4E11-AA23-68B8CCA29767}"/>
                </a:ext>
              </a:extLst>
            </p:cNvPr>
            <p:cNvSpPr txBox="1"/>
            <p:nvPr/>
          </p:nvSpPr>
          <p:spPr>
            <a:xfrm>
              <a:off x="3721210" y="5096594"/>
              <a:ext cx="692942"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Help Scout</a:t>
              </a:r>
            </a:p>
          </p:txBody>
        </p:sp>
      </p:grpSp>
      <p:grpSp>
        <p:nvGrpSpPr>
          <p:cNvPr id="121" name="Group 120">
            <a:extLst>
              <a:ext uri="{FF2B5EF4-FFF2-40B4-BE49-F238E27FC236}">
                <a16:creationId xmlns:a16="http://schemas.microsoft.com/office/drawing/2014/main" id="{83CD3185-A8DB-49AB-B56C-9AB769094D42}"/>
              </a:ext>
            </a:extLst>
          </p:cNvPr>
          <p:cNvGrpSpPr/>
          <p:nvPr/>
        </p:nvGrpSpPr>
        <p:grpSpPr>
          <a:xfrm>
            <a:off x="3514074" y="4152093"/>
            <a:ext cx="807868" cy="252000"/>
            <a:chOff x="2066319" y="4071816"/>
            <a:chExt cx="807868" cy="252000"/>
          </a:xfrm>
        </p:grpSpPr>
        <p:pic>
          <p:nvPicPr>
            <p:cNvPr id="52278" name="Picture 54" descr="monday.com logo">
              <a:extLst>
                <a:ext uri="{FF2B5EF4-FFF2-40B4-BE49-F238E27FC236}">
                  <a16:creationId xmlns:a16="http://schemas.microsoft.com/office/drawing/2014/main" id="{FDEAE035-3469-463C-AB30-7A040524ACF1}"/>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066319" y="4071816"/>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202" name="TextBox 201">
              <a:extLst>
                <a:ext uri="{FF2B5EF4-FFF2-40B4-BE49-F238E27FC236}">
                  <a16:creationId xmlns:a16="http://schemas.microsoft.com/office/drawing/2014/main" id="{0D6935F7-5824-41A4-ABA0-90E3F95E7BCF}"/>
                </a:ext>
              </a:extLst>
            </p:cNvPr>
            <p:cNvSpPr txBox="1"/>
            <p:nvPr/>
          </p:nvSpPr>
          <p:spPr>
            <a:xfrm>
              <a:off x="2319104" y="4076628"/>
              <a:ext cx="555083"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Monday</a:t>
              </a:r>
            </a:p>
          </p:txBody>
        </p:sp>
      </p:grpSp>
      <p:grpSp>
        <p:nvGrpSpPr>
          <p:cNvPr id="126" name="Group 125">
            <a:extLst>
              <a:ext uri="{FF2B5EF4-FFF2-40B4-BE49-F238E27FC236}">
                <a16:creationId xmlns:a16="http://schemas.microsoft.com/office/drawing/2014/main" id="{81D281AD-E1CA-4811-BB17-F0168F94BE19}"/>
              </a:ext>
            </a:extLst>
          </p:cNvPr>
          <p:cNvGrpSpPr/>
          <p:nvPr/>
        </p:nvGrpSpPr>
        <p:grpSpPr>
          <a:xfrm>
            <a:off x="2462430" y="3636304"/>
            <a:ext cx="832710" cy="252000"/>
            <a:chOff x="1548122" y="3415500"/>
            <a:chExt cx="832710" cy="252000"/>
          </a:xfrm>
        </p:grpSpPr>
        <p:pic>
          <p:nvPicPr>
            <p:cNvPr id="52322" name="Picture 98" descr="Site24x7 logo">
              <a:extLst>
                <a:ext uri="{FF2B5EF4-FFF2-40B4-BE49-F238E27FC236}">
                  <a16:creationId xmlns:a16="http://schemas.microsoft.com/office/drawing/2014/main" id="{D46B27AE-9FD6-47D1-88A7-7AB5E0BECBD7}"/>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48122" y="3415500"/>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211" name="TextBox 210">
              <a:extLst>
                <a:ext uri="{FF2B5EF4-FFF2-40B4-BE49-F238E27FC236}">
                  <a16:creationId xmlns:a16="http://schemas.microsoft.com/office/drawing/2014/main" id="{5121F4A5-C8B6-41C5-941A-2569E2C30EDC}"/>
                </a:ext>
              </a:extLst>
            </p:cNvPr>
            <p:cNvSpPr txBox="1"/>
            <p:nvPr/>
          </p:nvSpPr>
          <p:spPr>
            <a:xfrm>
              <a:off x="1793689" y="3427947"/>
              <a:ext cx="587143"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Site24x7</a:t>
              </a:r>
            </a:p>
          </p:txBody>
        </p:sp>
      </p:grpSp>
      <p:grpSp>
        <p:nvGrpSpPr>
          <p:cNvPr id="127" name="Group 126">
            <a:extLst>
              <a:ext uri="{FF2B5EF4-FFF2-40B4-BE49-F238E27FC236}">
                <a16:creationId xmlns:a16="http://schemas.microsoft.com/office/drawing/2014/main" id="{E0C8055D-D8C6-4238-B198-981556A199DB}"/>
              </a:ext>
            </a:extLst>
          </p:cNvPr>
          <p:cNvGrpSpPr/>
          <p:nvPr/>
        </p:nvGrpSpPr>
        <p:grpSpPr>
          <a:xfrm>
            <a:off x="1752845" y="3275198"/>
            <a:ext cx="964178" cy="253052"/>
            <a:chOff x="1527806" y="2853443"/>
            <a:chExt cx="964178" cy="253052"/>
          </a:xfrm>
        </p:grpSpPr>
        <p:pic>
          <p:nvPicPr>
            <p:cNvPr id="52324" name="Picture 100" descr="StatusCake logo">
              <a:extLst>
                <a:ext uri="{FF2B5EF4-FFF2-40B4-BE49-F238E27FC236}">
                  <a16:creationId xmlns:a16="http://schemas.microsoft.com/office/drawing/2014/main" id="{B72CC0DE-F2F4-440A-B38D-5D31EA27A88A}"/>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527806" y="2854495"/>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212" name="TextBox 211">
              <a:extLst>
                <a:ext uri="{FF2B5EF4-FFF2-40B4-BE49-F238E27FC236}">
                  <a16:creationId xmlns:a16="http://schemas.microsoft.com/office/drawing/2014/main" id="{8B54403F-F3F1-47A0-9705-ACC5C13F399F}"/>
                </a:ext>
              </a:extLst>
            </p:cNvPr>
            <p:cNvSpPr txBox="1"/>
            <p:nvPr/>
          </p:nvSpPr>
          <p:spPr>
            <a:xfrm>
              <a:off x="1779806" y="2853443"/>
              <a:ext cx="712178" cy="230832"/>
            </a:xfrm>
            <a:prstGeom prst="rect">
              <a:avLst/>
            </a:prstGeom>
            <a:noFill/>
          </p:spPr>
          <p:txBody>
            <a:bodyPr wrap="none" lIns="36000" rtlCol="0">
              <a:spAutoFit/>
            </a:bodyPr>
            <a:lstStyle/>
            <a:p>
              <a:r>
                <a:rPr lang="en-AU" sz="900" b="1" err="1">
                  <a:solidFill>
                    <a:schemeClr val="tx1">
                      <a:lumMod val="65000"/>
                      <a:lumOff val="35000"/>
                    </a:schemeClr>
                  </a:solidFill>
                  <a:latin typeface="Lato" panose="020B0604020202020204" charset="0"/>
                  <a:cs typeface="Lato" panose="020B0604020202020204" charset="0"/>
                </a:rPr>
                <a:t>StatusCake</a:t>
              </a:r>
              <a:endParaRPr lang="en-AU" sz="900" b="1">
                <a:solidFill>
                  <a:schemeClr val="tx1">
                    <a:lumMod val="65000"/>
                    <a:lumOff val="35000"/>
                  </a:schemeClr>
                </a:solidFill>
                <a:latin typeface="Lato" panose="020B0604020202020204" charset="0"/>
                <a:cs typeface="Lato" panose="020B0604020202020204" charset="0"/>
              </a:endParaRPr>
            </a:p>
          </p:txBody>
        </p:sp>
      </p:grpSp>
      <p:grpSp>
        <p:nvGrpSpPr>
          <p:cNvPr id="133" name="Group 132">
            <a:extLst>
              <a:ext uri="{FF2B5EF4-FFF2-40B4-BE49-F238E27FC236}">
                <a16:creationId xmlns:a16="http://schemas.microsoft.com/office/drawing/2014/main" id="{2FAEF686-F1D0-4061-A83D-DCD7B8D683CF}"/>
              </a:ext>
            </a:extLst>
          </p:cNvPr>
          <p:cNvGrpSpPr/>
          <p:nvPr/>
        </p:nvGrpSpPr>
        <p:grpSpPr>
          <a:xfrm>
            <a:off x="2234934" y="2909308"/>
            <a:ext cx="888837" cy="262258"/>
            <a:chOff x="1599975" y="2315439"/>
            <a:chExt cx="888837" cy="262258"/>
          </a:xfrm>
        </p:grpSpPr>
        <p:pic>
          <p:nvPicPr>
            <p:cNvPr id="52326" name="Picture 102" descr="Freshping logo">
              <a:extLst>
                <a:ext uri="{FF2B5EF4-FFF2-40B4-BE49-F238E27FC236}">
                  <a16:creationId xmlns:a16="http://schemas.microsoft.com/office/drawing/2014/main" id="{19A86A8F-5000-4399-A575-B7A8EDC97BDE}"/>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99975" y="2325697"/>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213" name="TextBox 212">
              <a:extLst>
                <a:ext uri="{FF2B5EF4-FFF2-40B4-BE49-F238E27FC236}">
                  <a16:creationId xmlns:a16="http://schemas.microsoft.com/office/drawing/2014/main" id="{9B3C0083-B2B8-4D9B-A888-1F563078A28B}"/>
                </a:ext>
              </a:extLst>
            </p:cNvPr>
            <p:cNvSpPr txBox="1"/>
            <p:nvPr/>
          </p:nvSpPr>
          <p:spPr>
            <a:xfrm>
              <a:off x="1851975" y="2315439"/>
              <a:ext cx="636837" cy="230832"/>
            </a:xfrm>
            <a:prstGeom prst="rect">
              <a:avLst/>
            </a:prstGeom>
            <a:noFill/>
          </p:spPr>
          <p:txBody>
            <a:bodyPr wrap="none" lIns="36000" rtlCol="0">
              <a:spAutoFit/>
            </a:bodyPr>
            <a:lstStyle/>
            <a:p>
              <a:r>
                <a:rPr lang="en-AU" sz="900" b="1" err="1">
                  <a:solidFill>
                    <a:schemeClr val="tx1">
                      <a:lumMod val="65000"/>
                      <a:lumOff val="35000"/>
                    </a:schemeClr>
                  </a:solidFill>
                  <a:latin typeface="Lato" panose="020B0604020202020204" charset="0"/>
                  <a:cs typeface="Lato" panose="020B0604020202020204" charset="0"/>
                </a:rPr>
                <a:t>Freshping</a:t>
              </a:r>
              <a:endParaRPr lang="en-AU" sz="900" b="1">
                <a:solidFill>
                  <a:schemeClr val="tx1">
                    <a:lumMod val="65000"/>
                    <a:lumOff val="35000"/>
                  </a:schemeClr>
                </a:solidFill>
                <a:latin typeface="Lato" panose="020B0604020202020204" charset="0"/>
                <a:cs typeface="Lato" panose="020B0604020202020204" charset="0"/>
              </a:endParaRPr>
            </a:p>
          </p:txBody>
        </p:sp>
      </p:grpSp>
      <p:grpSp>
        <p:nvGrpSpPr>
          <p:cNvPr id="134" name="Group 133">
            <a:extLst>
              <a:ext uri="{FF2B5EF4-FFF2-40B4-BE49-F238E27FC236}">
                <a16:creationId xmlns:a16="http://schemas.microsoft.com/office/drawing/2014/main" id="{E88DDE66-D8B7-4D5E-84D2-C64AE3999822}"/>
              </a:ext>
            </a:extLst>
          </p:cNvPr>
          <p:cNvGrpSpPr/>
          <p:nvPr/>
        </p:nvGrpSpPr>
        <p:grpSpPr>
          <a:xfrm>
            <a:off x="2865310" y="2555558"/>
            <a:ext cx="905607" cy="253723"/>
            <a:chOff x="2558463" y="2534910"/>
            <a:chExt cx="905607" cy="253723"/>
          </a:xfrm>
        </p:grpSpPr>
        <p:pic>
          <p:nvPicPr>
            <p:cNvPr id="52328" name="Picture 104" descr="New Relic logo">
              <a:extLst>
                <a:ext uri="{FF2B5EF4-FFF2-40B4-BE49-F238E27FC236}">
                  <a16:creationId xmlns:a16="http://schemas.microsoft.com/office/drawing/2014/main" id="{F7778004-B857-47AA-B276-C97E61F92E67}"/>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2558463" y="2536633"/>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218" name="TextBox 217">
              <a:extLst>
                <a:ext uri="{FF2B5EF4-FFF2-40B4-BE49-F238E27FC236}">
                  <a16:creationId xmlns:a16="http://schemas.microsoft.com/office/drawing/2014/main" id="{69B710FD-6B8E-43DA-A11F-4EE467AEE8A4}"/>
                </a:ext>
              </a:extLst>
            </p:cNvPr>
            <p:cNvSpPr txBox="1"/>
            <p:nvPr/>
          </p:nvSpPr>
          <p:spPr>
            <a:xfrm>
              <a:off x="2817615" y="2534910"/>
              <a:ext cx="646455"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New Relic</a:t>
              </a:r>
            </a:p>
          </p:txBody>
        </p:sp>
      </p:grpSp>
      <p:grpSp>
        <p:nvGrpSpPr>
          <p:cNvPr id="138" name="Group 137">
            <a:extLst>
              <a:ext uri="{FF2B5EF4-FFF2-40B4-BE49-F238E27FC236}">
                <a16:creationId xmlns:a16="http://schemas.microsoft.com/office/drawing/2014/main" id="{3F29B756-A170-4440-8DF8-4826586116E4}"/>
              </a:ext>
            </a:extLst>
          </p:cNvPr>
          <p:cNvGrpSpPr/>
          <p:nvPr/>
        </p:nvGrpSpPr>
        <p:grpSpPr>
          <a:xfrm>
            <a:off x="2240259" y="2163284"/>
            <a:ext cx="834280" cy="261890"/>
            <a:chOff x="711666" y="3543784"/>
            <a:chExt cx="834280" cy="261890"/>
          </a:xfrm>
        </p:grpSpPr>
        <p:pic>
          <p:nvPicPr>
            <p:cNvPr id="52330" name="Picture 106" descr="Pingdom logo">
              <a:extLst>
                <a:ext uri="{FF2B5EF4-FFF2-40B4-BE49-F238E27FC236}">
                  <a16:creationId xmlns:a16="http://schemas.microsoft.com/office/drawing/2014/main" id="{8EC25E83-84A3-41A3-8775-1A1A12C18283}"/>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711666" y="3543784"/>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221" name="TextBox 220">
              <a:extLst>
                <a:ext uri="{FF2B5EF4-FFF2-40B4-BE49-F238E27FC236}">
                  <a16:creationId xmlns:a16="http://schemas.microsoft.com/office/drawing/2014/main" id="{233CDC96-B240-4B4E-B2A6-7432E34B5AA6}"/>
                </a:ext>
              </a:extLst>
            </p:cNvPr>
            <p:cNvSpPr txBox="1"/>
            <p:nvPr/>
          </p:nvSpPr>
          <p:spPr>
            <a:xfrm>
              <a:off x="962009" y="3574842"/>
              <a:ext cx="583937" cy="230832"/>
            </a:xfrm>
            <a:prstGeom prst="rect">
              <a:avLst/>
            </a:prstGeom>
            <a:noFill/>
          </p:spPr>
          <p:txBody>
            <a:bodyPr wrap="none" lIns="36000" rtlCol="0">
              <a:spAutoFit/>
            </a:bodyPr>
            <a:lstStyle/>
            <a:p>
              <a:r>
                <a:rPr lang="en-AU" sz="900" b="1">
                  <a:solidFill>
                    <a:schemeClr val="tx1">
                      <a:lumMod val="65000"/>
                      <a:lumOff val="35000"/>
                    </a:schemeClr>
                  </a:solidFill>
                  <a:latin typeface="Lato" panose="020B0604020202020204" charset="0"/>
                  <a:cs typeface="Lato" panose="020B0604020202020204" charset="0"/>
                </a:rPr>
                <a:t>Pingdom</a:t>
              </a:r>
            </a:p>
          </p:txBody>
        </p:sp>
      </p:grpSp>
      <p:sp>
        <p:nvSpPr>
          <p:cNvPr id="142" name="Rectangle 141">
            <a:extLst>
              <a:ext uri="{FF2B5EF4-FFF2-40B4-BE49-F238E27FC236}">
                <a16:creationId xmlns:a16="http://schemas.microsoft.com/office/drawing/2014/main" id="{E86AFFC5-3615-4AC3-86E0-AB60F77F09C5}"/>
              </a:ext>
            </a:extLst>
          </p:cNvPr>
          <p:cNvSpPr/>
          <p:nvPr/>
        </p:nvSpPr>
        <p:spPr>
          <a:xfrm>
            <a:off x="231820" y="4985884"/>
            <a:ext cx="1972860" cy="1527202"/>
          </a:xfrm>
          <a:prstGeom prst="rect">
            <a:avLst/>
          </a:prstGeom>
          <a:solidFill>
            <a:srgbClr val="E8E7E3"/>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en-AU" sz="1050">
                <a:solidFill>
                  <a:schemeClr val="tx1"/>
                </a:solidFill>
                <a:latin typeface="Lato" panose="020B0604020202020204" charset="0"/>
                <a:cs typeface="Lato" panose="020B0604020202020204" charset="0"/>
              </a:rPr>
              <a:t>All supercharged with capability to:</a:t>
            </a:r>
          </a:p>
          <a:p>
            <a:pPr marL="171450" indent="-171450">
              <a:spcBef>
                <a:spcPts val="600"/>
              </a:spcBef>
              <a:buFont typeface="Arial" panose="020B0604020202020204" pitchFamily="34" charset="0"/>
              <a:buChar char="•"/>
            </a:pPr>
            <a:r>
              <a:rPr lang="en-AU" sz="1050">
                <a:solidFill>
                  <a:schemeClr val="tx1"/>
                </a:solidFill>
                <a:latin typeface="Lato" panose="020B0604020202020204" charset="0"/>
                <a:cs typeface="Lato" panose="020B0604020202020204" charset="0"/>
              </a:rPr>
              <a:t>Schedule and delay actions</a:t>
            </a:r>
          </a:p>
          <a:p>
            <a:pPr marL="171450" indent="-171450">
              <a:spcBef>
                <a:spcPts val="600"/>
              </a:spcBef>
              <a:buFont typeface="Arial" panose="020B0604020202020204" pitchFamily="34" charset="0"/>
              <a:buChar char="•"/>
            </a:pPr>
            <a:r>
              <a:rPr lang="en-AU" sz="1050">
                <a:solidFill>
                  <a:schemeClr val="tx1"/>
                </a:solidFill>
                <a:latin typeface="Lato" panose="020B0604020202020204" charset="0"/>
                <a:cs typeface="Lato" panose="020B0604020202020204" charset="0"/>
              </a:rPr>
              <a:t>Define workflow logic and paths</a:t>
            </a:r>
          </a:p>
          <a:p>
            <a:pPr marL="171450" indent="-171450">
              <a:spcBef>
                <a:spcPts val="600"/>
              </a:spcBef>
              <a:buFont typeface="Arial" panose="020B0604020202020204" pitchFamily="34" charset="0"/>
              <a:buChar char="•"/>
            </a:pPr>
            <a:r>
              <a:rPr lang="en-AU" sz="1050">
                <a:solidFill>
                  <a:schemeClr val="tx1"/>
                </a:solidFill>
                <a:latin typeface="Lato" panose="020B0604020202020204" charset="0"/>
                <a:cs typeface="Lato" panose="020B0604020202020204" charset="0"/>
              </a:rPr>
              <a:t>Receive and parse email</a:t>
            </a:r>
          </a:p>
          <a:p>
            <a:pPr marL="171450" indent="-171450">
              <a:spcBef>
                <a:spcPts val="600"/>
              </a:spcBef>
              <a:buFont typeface="Arial" panose="020B0604020202020204" pitchFamily="34" charset="0"/>
              <a:buChar char="•"/>
            </a:pPr>
            <a:r>
              <a:rPr lang="en-AU" sz="1050">
                <a:solidFill>
                  <a:schemeClr val="tx1"/>
                </a:solidFill>
                <a:latin typeface="Lato" panose="020B0604020202020204" charset="0"/>
                <a:cs typeface="Lato" panose="020B0604020202020204" charset="0"/>
              </a:rPr>
              <a:t>Looping and filtering logic</a:t>
            </a:r>
          </a:p>
        </p:txBody>
      </p:sp>
    </p:spTree>
    <p:extLst>
      <p:ext uri="{BB962C8B-B14F-4D97-AF65-F5344CB8AC3E}">
        <p14:creationId xmlns:p14="http://schemas.microsoft.com/office/powerpoint/2010/main" val="2782951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8" name="Picture 14" descr="doc">
            <a:extLst>
              <a:ext uri="{FF2B5EF4-FFF2-40B4-BE49-F238E27FC236}">
                <a16:creationId xmlns:a16="http://schemas.microsoft.com/office/drawing/2014/main" id="{4CA4F469-7EC5-41EF-ACB1-57A159126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930" y="4749204"/>
            <a:ext cx="1080000" cy="1080000"/>
          </a:xfrm>
          <a:prstGeom prst="rect">
            <a:avLst/>
          </a:prstGeom>
          <a:solidFill>
            <a:schemeClr val="bg1"/>
          </a:solidFill>
          <a:ln>
            <a:noFill/>
          </a:ln>
          <a:effectLst>
            <a:outerShdw blurRad="292100" dist="139700" dir="2700000" algn="tl" rotWithShape="0">
              <a:srgbClr val="333333">
                <a:alpha val="65000"/>
              </a:srgbClr>
            </a:outerShdw>
          </a:effectLst>
        </p:spPr>
      </p:pic>
      <p:pic>
        <p:nvPicPr>
          <p:cNvPr id="6164" name="Picture 20" descr="doc">
            <a:extLst>
              <a:ext uri="{FF2B5EF4-FFF2-40B4-BE49-F238E27FC236}">
                <a16:creationId xmlns:a16="http://schemas.microsoft.com/office/drawing/2014/main" id="{3F87D769-54AF-4093-8108-D5A2ACF57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831" y="4749204"/>
            <a:ext cx="1080000" cy="1080000"/>
          </a:xfrm>
          <a:prstGeom prst="rect">
            <a:avLst/>
          </a:prstGeom>
          <a:ln>
            <a:noFill/>
          </a:ln>
          <a:effectLst>
            <a:outerShdw blurRad="292100" dist="139700" dir="2700000" algn="tl" rotWithShape="0">
              <a:srgbClr val="333333">
                <a:alpha val="65000"/>
              </a:srgbClr>
            </a:outerShdw>
          </a:effectLst>
        </p:spPr>
      </p:pic>
      <p:pic>
        <p:nvPicPr>
          <p:cNvPr id="6166" name="Picture 22" descr="doc">
            <a:extLst>
              <a:ext uri="{FF2B5EF4-FFF2-40B4-BE49-F238E27FC236}">
                <a16:creationId xmlns:a16="http://schemas.microsoft.com/office/drawing/2014/main" id="{DFD21C16-0FB9-4D28-A848-E2FA3C9D8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7771" y="1406340"/>
            <a:ext cx="1080000" cy="1080000"/>
          </a:xfrm>
          <a:prstGeom prst="rect">
            <a:avLst/>
          </a:prstGeom>
          <a:ln>
            <a:noFill/>
          </a:ln>
          <a:effectLst>
            <a:outerShdw blurRad="292100" dist="139700" dir="2700000" algn="tl" rotWithShape="0">
              <a:srgbClr val="333333">
                <a:alpha val="65000"/>
              </a:srgbClr>
            </a:outerShdw>
          </a:effectLst>
        </p:spPr>
      </p:pic>
      <p:pic>
        <p:nvPicPr>
          <p:cNvPr id="6168" name="Picture 24" descr="doc">
            <a:extLst>
              <a:ext uri="{FF2B5EF4-FFF2-40B4-BE49-F238E27FC236}">
                <a16:creationId xmlns:a16="http://schemas.microsoft.com/office/drawing/2014/main" id="{F21BA27E-D1B4-4BE0-924B-53ECA1B577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5629" y="3079853"/>
            <a:ext cx="1088405" cy="1080000"/>
          </a:xfrm>
          <a:prstGeom prst="rect">
            <a:avLst/>
          </a:prstGeom>
          <a:solidFill>
            <a:schemeClr val="bg1"/>
          </a:solidFill>
          <a:ln>
            <a:noFill/>
          </a:ln>
          <a:effectLst>
            <a:outerShdw blurRad="292100" dist="139700" dir="2700000" algn="tl" rotWithShape="0">
              <a:srgbClr val="333333">
                <a:alpha val="65000"/>
              </a:srgbClr>
            </a:outerShdw>
          </a:effectLst>
        </p:spPr>
      </p:pic>
      <p:pic>
        <p:nvPicPr>
          <p:cNvPr id="6174" name="Picture 30" descr="doc">
            <a:extLst>
              <a:ext uri="{FF2B5EF4-FFF2-40B4-BE49-F238E27FC236}">
                <a16:creationId xmlns:a16="http://schemas.microsoft.com/office/drawing/2014/main" id="{A74328B6-B481-4081-9E0F-FE69629194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930" y="1406340"/>
            <a:ext cx="1080000" cy="1080000"/>
          </a:xfrm>
          <a:prstGeom prst="rect">
            <a:avLst/>
          </a:prstGeom>
          <a:solidFill>
            <a:schemeClr val="bg1"/>
          </a:solidFill>
          <a:ln>
            <a:noFill/>
          </a:ln>
          <a:effectLst>
            <a:outerShdw blurRad="292100" dist="139700" dir="2700000" algn="tl" rotWithShape="0">
              <a:srgbClr val="333333">
                <a:alpha val="65000"/>
              </a:srgbClr>
            </a:outerShdw>
          </a:effectLst>
        </p:spPr>
      </p:pic>
      <p:pic>
        <p:nvPicPr>
          <p:cNvPr id="6182" name="Picture 38" descr="doc">
            <a:extLst>
              <a:ext uri="{FF2B5EF4-FFF2-40B4-BE49-F238E27FC236}">
                <a16:creationId xmlns:a16="http://schemas.microsoft.com/office/drawing/2014/main" id="{537014F8-F127-4F67-AEE1-B549E9BBBC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4424" y="1406340"/>
            <a:ext cx="1080000" cy="1080000"/>
          </a:xfrm>
          <a:prstGeom prst="rect">
            <a:avLst/>
          </a:prstGeom>
          <a:solidFill>
            <a:schemeClr val="bg1"/>
          </a:solidFill>
          <a:ln>
            <a:solidFill>
              <a:schemeClr val="bg1">
                <a:lumMod val="85000"/>
              </a:schemeClr>
            </a:solidFill>
          </a:ln>
          <a:effectLst>
            <a:outerShdw blurRad="292100" dist="139700" dir="2700000" algn="tl" rotWithShape="0">
              <a:srgbClr val="333333">
                <a:alpha val="65000"/>
              </a:srgbClr>
            </a:outerShdw>
          </a:effectLst>
        </p:spPr>
      </p:pic>
      <p:pic>
        <p:nvPicPr>
          <p:cNvPr id="6186" name="Picture 42" descr="doc">
            <a:extLst>
              <a:ext uri="{FF2B5EF4-FFF2-40B4-BE49-F238E27FC236}">
                <a16:creationId xmlns:a16="http://schemas.microsoft.com/office/drawing/2014/main" id="{1C616A49-F9AB-4BAD-9722-8927CAF660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4082" y="1406340"/>
            <a:ext cx="1091499" cy="1080000"/>
          </a:xfrm>
          <a:prstGeom prst="rect">
            <a:avLst/>
          </a:prstGeom>
          <a:ln>
            <a:noFill/>
          </a:ln>
          <a:effectLst>
            <a:outerShdw blurRad="292100" dist="139700" dir="2700000" algn="tl" rotWithShape="0">
              <a:srgbClr val="333333">
                <a:alpha val="65000"/>
              </a:srgbClr>
            </a:outerShdw>
          </a:effectLst>
        </p:spPr>
      </p:pic>
      <p:pic>
        <p:nvPicPr>
          <p:cNvPr id="6150" name="Picture 6" descr="doc">
            <a:extLst>
              <a:ext uri="{FF2B5EF4-FFF2-40B4-BE49-F238E27FC236}">
                <a16:creationId xmlns:a16="http://schemas.microsoft.com/office/drawing/2014/main" id="{3A59F902-BFED-475F-9CA7-F75A68D452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4424" y="3079853"/>
            <a:ext cx="1080000" cy="1080000"/>
          </a:xfrm>
          <a:prstGeom prst="rect">
            <a:avLst/>
          </a:prstGeom>
          <a:ln>
            <a:noFill/>
          </a:ln>
          <a:effectLst>
            <a:outerShdw blurRad="292100" dist="139700" dir="2700000" algn="tl" rotWithShape="0">
              <a:srgbClr val="333333">
                <a:alpha val="65000"/>
              </a:srgbClr>
            </a:outerShdw>
          </a:effectLst>
        </p:spPr>
      </p:pic>
      <p:pic>
        <p:nvPicPr>
          <p:cNvPr id="6172" name="Picture 28" descr="doc">
            <a:extLst>
              <a:ext uri="{FF2B5EF4-FFF2-40B4-BE49-F238E27FC236}">
                <a16:creationId xmlns:a16="http://schemas.microsoft.com/office/drawing/2014/main" id="{6401C55A-4D3C-42D7-A072-91F62EC13D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44183" y="3079853"/>
            <a:ext cx="1080000" cy="1080000"/>
          </a:xfrm>
          <a:prstGeom prst="rect">
            <a:avLst/>
          </a:prstGeom>
          <a:ln>
            <a:noFill/>
          </a:ln>
          <a:effectLst>
            <a:outerShdw blurRad="292100" dist="139700" dir="2700000" algn="tl" rotWithShape="0">
              <a:srgbClr val="333333">
                <a:alpha val="65000"/>
              </a:srgbClr>
            </a:outerShdw>
          </a:effectLst>
        </p:spPr>
      </p:pic>
      <p:pic>
        <p:nvPicPr>
          <p:cNvPr id="6178" name="Picture 34" descr="doc">
            <a:extLst>
              <a:ext uri="{FF2B5EF4-FFF2-40B4-BE49-F238E27FC236}">
                <a16:creationId xmlns:a16="http://schemas.microsoft.com/office/drawing/2014/main" id="{126BCEA0-42A1-4612-BFAB-21B0ED1541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3942" y="3079853"/>
            <a:ext cx="1080000" cy="1080000"/>
          </a:xfrm>
          <a:prstGeom prst="rect">
            <a:avLst/>
          </a:prstGeom>
          <a:ln>
            <a:noFill/>
          </a:ln>
          <a:effectLst>
            <a:outerShdw blurRad="292100" dist="139700" dir="2700000" algn="tl" rotWithShape="0">
              <a:srgbClr val="333333">
                <a:alpha val="65000"/>
              </a:srgbClr>
            </a:outerShdw>
          </a:effectLst>
        </p:spPr>
      </p:pic>
      <p:pic>
        <p:nvPicPr>
          <p:cNvPr id="6188" name="Picture 44" descr="doc">
            <a:extLst>
              <a:ext uri="{FF2B5EF4-FFF2-40B4-BE49-F238E27FC236}">
                <a16:creationId xmlns:a16="http://schemas.microsoft.com/office/drawing/2014/main" id="{B7B98E79-7224-4D4A-8510-F1148846D52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97771" y="4749204"/>
            <a:ext cx="1080000" cy="1080000"/>
          </a:xfrm>
          <a:prstGeom prst="rect">
            <a:avLst/>
          </a:prstGeom>
          <a:solidFill>
            <a:schemeClr val="bg1"/>
          </a:solidFill>
          <a:ln>
            <a:noFill/>
          </a:ln>
          <a:effectLst>
            <a:outerShdw blurRad="292100" dist="139700" dir="2700000" algn="tl" rotWithShape="0">
              <a:srgbClr val="333333">
                <a:alpha val="65000"/>
              </a:srgbClr>
            </a:outerShdw>
          </a:effectLst>
        </p:spPr>
      </p:pic>
      <p:pic>
        <p:nvPicPr>
          <p:cNvPr id="6192" name="Picture 48" descr="doc">
            <a:extLst>
              <a:ext uri="{FF2B5EF4-FFF2-40B4-BE49-F238E27FC236}">
                <a16:creationId xmlns:a16="http://schemas.microsoft.com/office/drawing/2014/main" id="{EE645C49-3DF5-4EE8-B2E6-72F80069F6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28330" y="3079853"/>
            <a:ext cx="1080000" cy="1080000"/>
          </a:xfrm>
          <a:prstGeom prst="rect">
            <a:avLst/>
          </a:prstGeom>
          <a:solidFill>
            <a:schemeClr val="bg1"/>
          </a:solidFill>
          <a:ln>
            <a:noFill/>
          </a:ln>
          <a:effectLst>
            <a:outerShdw blurRad="292100" dist="139700" dir="2700000" algn="tl" rotWithShape="0">
              <a:srgbClr val="333333">
                <a:alpha val="65000"/>
              </a:srgbClr>
            </a:outerShdw>
          </a:effectLst>
        </p:spPr>
      </p:pic>
      <p:pic>
        <p:nvPicPr>
          <p:cNvPr id="6156" name="Picture 12" descr="doc">
            <a:extLst>
              <a:ext uri="{FF2B5EF4-FFF2-40B4-BE49-F238E27FC236}">
                <a16:creationId xmlns:a16="http://schemas.microsoft.com/office/drawing/2014/main" id="{D9388EC3-7633-454C-87E6-B16A86BB834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24424" y="4749204"/>
            <a:ext cx="1080000" cy="1080000"/>
          </a:xfrm>
          <a:prstGeom prst="rect">
            <a:avLst/>
          </a:prstGeom>
          <a:solidFill>
            <a:schemeClr val="bg1"/>
          </a:solidFill>
          <a:ln>
            <a:noFill/>
          </a:ln>
          <a:effectLst>
            <a:outerShdw blurRad="292100" dist="139700" dir="2700000" algn="tl" rotWithShape="0">
              <a:srgbClr val="333333">
                <a:alpha val="65000"/>
              </a:srgbClr>
            </a:outerShdw>
          </a:effectLst>
        </p:spPr>
      </p:pic>
      <p:pic>
        <p:nvPicPr>
          <p:cNvPr id="6170" name="Picture 26" descr="doc">
            <a:extLst>
              <a:ext uri="{FF2B5EF4-FFF2-40B4-BE49-F238E27FC236}">
                <a16:creationId xmlns:a16="http://schemas.microsoft.com/office/drawing/2014/main" id="{A59212A9-3324-4931-AD4A-5C9FB281A3B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68202" y="1406340"/>
            <a:ext cx="1080000" cy="1080000"/>
          </a:xfrm>
          <a:prstGeom prst="rect">
            <a:avLst/>
          </a:prstGeom>
          <a:solidFill>
            <a:schemeClr val="bg1"/>
          </a:solidFill>
          <a:ln>
            <a:noFill/>
          </a:ln>
          <a:effectLst>
            <a:outerShdw blurRad="292100" dist="139700" dir="2700000" algn="tl" rotWithShape="0">
              <a:srgbClr val="333333">
                <a:alpha val="65000"/>
              </a:srgbClr>
            </a:outerShdw>
          </a:effectLst>
        </p:spPr>
      </p:pic>
      <p:pic>
        <p:nvPicPr>
          <p:cNvPr id="6184" name="Picture 40" descr="doc">
            <a:extLst>
              <a:ext uri="{FF2B5EF4-FFF2-40B4-BE49-F238E27FC236}">
                <a16:creationId xmlns:a16="http://schemas.microsoft.com/office/drawing/2014/main" id="{66A95D93-9962-4F78-BE77-E211324FA0B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67622" y="4749204"/>
            <a:ext cx="1080000" cy="1080000"/>
          </a:xfrm>
          <a:prstGeom prst="rect">
            <a:avLst/>
          </a:prstGeom>
          <a:solidFill>
            <a:schemeClr val="bg1"/>
          </a:solidFill>
          <a:ln>
            <a:noFill/>
          </a:ln>
          <a:effectLst>
            <a:outerShdw blurRad="292100" dist="139700" dir="2700000" algn="tl" rotWithShape="0">
              <a:srgbClr val="333333">
                <a:alpha val="65000"/>
              </a:srgbClr>
            </a:outerShdw>
          </a:effectLst>
        </p:spPr>
      </p:pic>
      <p:pic>
        <p:nvPicPr>
          <p:cNvPr id="6196" name="Picture 52" descr="doc">
            <a:extLst>
              <a:ext uri="{FF2B5EF4-FFF2-40B4-BE49-F238E27FC236}">
                <a16:creationId xmlns:a16="http://schemas.microsoft.com/office/drawing/2014/main" id="{AE68527B-DD77-46A0-BEC4-6AE6BE204C5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10944" y="1406340"/>
            <a:ext cx="1213483" cy="1080000"/>
          </a:xfrm>
          <a:prstGeom prst="rect">
            <a:avLst/>
          </a:prstGeom>
          <a:solidFill>
            <a:schemeClr val="bg1"/>
          </a:solidFill>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92E4D40-2C9E-4FD2-A371-63457E605DEE}"/>
              </a:ext>
            </a:extLst>
          </p:cNvPr>
          <p:cNvSpPr>
            <a:spLocks noGrp="1"/>
          </p:cNvSpPr>
          <p:nvPr>
            <p:ph type="title"/>
          </p:nvPr>
        </p:nvSpPr>
        <p:spPr/>
        <p:txBody>
          <a:bodyPr/>
          <a:lstStyle/>
          <a:p>
            <a:r>
              <a:rPr lang="en-AU"/>
              <a:t>… and with the biggest library of content baked in.</a:t>
            </a:r>
          </a:p>
        </p:txBody>
      </p:sp>
      <p:grpSp>
        <p:nvGrpSpPr>
          <p:cNvPr id="5" name="Group 4">
            <a:extLst>
              <a:ext uri="{FF2B5EF4-FFF2-40B4-BE49-F238E27FC236}">
                <a16:creationId xmlns:a16="http://schemas.microsoft.com/office/drawing/2014/main" id="{D4FE8F36-1561-4703-BB8F-FF638FF74DBB}"/>
              </a:ext>
            </a:extLst>
          </p:cNvPr>
          <p:cNvGrpSpPr/>
          <p:nvPr/>
        </p:nvGrpSpPr>
        <p:grpSpPr>
          <a:xfrm>
            <a:off x="374930" y="3079853"/>
            <a:ext cx="1080000" cy="1080000"/>
            <a:chOff x="391173" y="3115792"/>
            <a:chExt cx="1080000" cy="1080000"/>
          </a:xfrm>
        </p:grpSpPr>
        <p:pic>
          <p:nvPicPr>
            <p:cNvPr id="6176" name="Picture 32" descr="doc">
              <a:extLst>
                <a:ext uri="{FF2B5EF4-FFF2-40B4-BE49-F238E27FC236}">
                  <a16:creationId xmlns:a16="http://schemas.microsoft.com/office/drawing/2014/main" id="{5B694443-F9A9-49C2-AE5B-16D7D9655EF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1173" y="3115792"/>
              <a:ext cx="1080000" cy="1080000"/>
            </a:xfrm>
            <a:prstGeom prst="rect">
              <a:avLst/>
            </a:prstGeom>
            <a:solidFill>
              <a:schemeClr val="bg1"/>
            </a:solidFill>
            <a:ln>
              <a:noFill/>
            </a:ln>
            <a:effectLst>
              <a:outerShdw blurRad="292100" dist="139700" dir="2700000" algn="tl" rotWithShape="0">
                <a:srgbClr val="333333">
                  <a:alpha val="65000"/>
                </a:srgbClr>
              </a:outerShdw>
            </a:effectLst>
          </p:spPr>
        </p:pic>
        <p:pic>
          <p:nvPicPr>
            <p:cNvPr id="36" name="Picture 2" descr="Air-IT Gains Cyber Essentials Certification">
              <a:extLst>
                <a:ext uri="{FF2B5EF4-FFF2-40B4-BE49-F238E27FC236}">
                  <a16:creationId xmlns:a16="http://schemas.microsoft.com/office/drawing/2014/main" id="{2AD6A6FE-D2DE-4AE2-832D-3F2D05E5C37F}"/>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6701" r="17907"/>
            <a:stretch/>
          </p:blipFill>
          <p:spPr bwMode="auto">
            <a:xfrm>
              <a:off x="407165" y="3243737"/>
              <a:ext cx="1048016" cy="897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18471CFA-95AF-46F3-B169-3493F1BCE4B6}"/>
              </a:ext>
            </a:extLst>
          </p:cNvPr>
          <p:cNvGrpSpPr/>
          <p:nvPr/>
        </p:nvGrpSpPr>
        <p:grpSpPr>
          <a:xfrm>
            <a:off x="4767353" y="1406340"/>
            <a:ext cx="1080539" cy="1080000"/>
            <a:chOff x="4767353" y="1406340"/>
            <a:chExt cx="1080539" cy="1080000"/>
          </a:xfrm>
        </p:grpSpPr>
        <p:pic>
          <p:nvPicPr>
            <p:cNvPr id="39" name="Picture 38" descr="doc">
              <a:extLst>
                <a:ext uri="{FF2B5EF4-FFF2-40B4-BE49-F238E27FC236}">
                  <a16:creationId xmlns:a16="http://schemas.microsoft.com/office/drawing/2014/main" id="{23B50AA8-F0A5-455C-AF72-2DE28B5B03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7353" y="1406340"/>
              <a:ext cx="1080000" cy="1080000"/>
            </a:xfrm>
            <a:prstGeom prst="rect">
              <a:avLst/>
            </a:prstGeom>
            <a:solidFill>
              <a:schemeClr val="bg1"/>
            </a:solidFill>
            <a:ln>
              <a:solidFill>
                <a:schemeClr val="bg1">
                  <a:lumMod val="85000"/>
                </a:schemeClr>
              </a:solidFill>
            </a:ln>
            <a:effectLst>
              <a:outerShdw blurRad="292100" dist="139700" dir="2700000" algn="tl" rotWithShape="0">
                <a:srgbClr val="333333">
                  <a:alpha val="65000"/>
                </a:srgbClr>
              </a:outerShdw>
            </a:effectLst>
          </p:spPr>
        </p:pic>
        <p:pic>
          <p:nvPicPr>
            <p:cNvPr id="1028" name="Picture 4" descr="CYBERSECURITY MATURITY MODEL CERTIFICATION (CMMC) - The AME Group">
              <a:extLst>
                <a:ext uri="{FF2B5EF4-FFF2-40B4-BE49-F238E27FC236}">
                  <a16:creationId xmlns:a16="http://schemas.microsoft.com/office/drawing/2014/main" id="{ECA99533-EBE6-48D0-8B20-BC05A5ED47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67892" y="1485628"/>
              <a:ext cx="1080000" cy="916229"/>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34" descr="doc">
            <a:extLst>
              <a:ext uri="{FF2B5EF4-FFF2-40B4-BE49-F238E27FC236}">
                <a16:creationId xmlns:a16="http://schemas.microsoft.com/office/drawing/2014/main" id="{86F6160A-6E5D-445A-87B0-4169109EDB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77685" y="3079853"/>
            <a:ext cx="1080000" cy="1080000"/>
          </a:xfrm>
          <a:prstGeom prst="rect">
            <a:avLst/>
          </a:prstGeom>
          <a:ln>
            <a:noFill/>
          </a:ln>
          <a:effectLst>
            <a:outerShdw blurRad="292100" dist="139700" dir="2700000" algn="tl" rotWithShape="0">
              <a:srgbClr val="333333">
                <a:alpha val="65000"/>
              </a:srgbClr>
            </a:outerShdw>
          </a:effectLst>
        </p:spPr>
      </p:pic>
      <p:pic>
        <p:nvPicPr>
          <p:cNvPr id="44" name="Picture 8" descr="doc">
            <a:extLst>
              <a:ext uri="{FF2B5EF4-FFF2-40B4-BE49-F238E27FC236}">
                <a16:creationId xmlns:a16="http://schemas.microsoft.com/office/drawing/2014/main" id="{87E53362-B127-41D8-BEA4-2E08CBA55D0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97771" y="3079853"/>
            <a:ext cx="1080000" cy="1080000"/>
          </a:xfrm>
          <a:prstGeom prst="rect">
            <a:avLst/>
          </a:prstGeom>
          <a:ln>
            <a:noFill/>
          </a:ln>
          <a:effectLst>
            <a:outerShdw blurRad="292100" dist="139700" dir="2700000" algn="tl" rotWithShape="0">
              <a:srgbClr val="333333">
                <a:alpha val="65000"/>
              </a:srgbClr>
            </a:outerShdw>
          </a:effectLst>
        </p:spPr>
      </p:pic>
      <p:pic>
        <p:nvPicPr>
          <p:cNvPr id="45" name="Picture 32" descr="doc">
            <a:extLst>
              <a:ext uri="{FF2B5EF4-FFF2-40B4-BE49-F238E27FC236}">
                <a16:creationId xmlns:a16="http://schemas.microsoft.com/office/drawing/2014/main" id="{F71C501E-8732-4717-9EB6-84CE8E1BD82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577685" y="4749204"/>
            <a:ext cx="1080000" cy="1080000"/>
          </a:xfrm>
          <a:prstGeom prst="rect">
            <a:avLst/>
          </a:prstGeom>
          <a:solidFill>
            <a:schemeClr val="bg1"/>
          </a:solidFill>
          <a:ln>
            <a:noFill/>
          </a:ln>
          <a:effectLst>
            <a:outerShdw blurRad="292100" dist="139700" dir="2700000" algn="tl" rotWithShape="0">
              <a:srgbClr val="333333">
                <a:alpha val="65000"/>
              </a:srgbClr>
            </a:outerShdw>
          </a:effectLst>
        </p:spPr>
      </p:pic>
      <p:pic>
        <p:nvPicPr>
          <p:cNvPr id="47" name="Picture 40" descr="doc">
            <a:extLst>
              <a:ext uri="{FF2B5EF4-FFF2-40B4-BE49-F238E27FC236}">
                <a16:creationId xmlns:a16="http://schemas.microsoft.com/office/drawing/2014/main" id="{B01C03A2-EAB7-41B8-9EB0-84B7E1189DF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68202" y="4749204"/>
            <a:ext cx="1080000" cy="1080000"/>
          </a:xfrm>
          <a:prstGeom prst="rect">
            <a:avLst/>
          </a:prstGeom>
          <a:solidFill>
            <a:schemeClr val="bg1"/>
          </a:solidFill>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F52B1C04-B02C-474A-A6BB-375CE77E0F08}"/>
              </a:ext>
            </a:extLst>
          </p:cNvPr>
          <p:cNvSpPr/>
          <p:nvPr/>
        </p:nvSpPr>
        <p:spPr>
          <a:xfrm>
            <a:off x="6268202" y="4749204"/>
            <a:ext cx="1080000" cy="10512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50" name="Picture 8" descr="Consensus Assessments Initiative Questionnaire (CAIQ) Lite">
            <a:extLst>
              <a:ext uri="{FF2B5EF4-FFF2-40B4-BE49-F238E27FC236}">
                <a16:creationId xmlns:a16="http://schemas.microsoft.com/office/drawing/2014/main" id="{EBD65D54-30A7-47CD-A482-BDB14D01D18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11777" y="4749204"/>
            <a:ext cx="992850" cy="99285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0AA20942-3307-4BA1-AD5D-31D9EA7076D9}"/>
              </a:ext>
            </a:extLst>
          </p:cNvPr>
          <p:cNvGrpSpPr/>
          <p:nvPr/>
        </p:nvGrpSpPr>
        <p:grpSpPr>
          <a:xfrm>
            <a:off x="7697771" y="4749204"/>
            <a:ext cx="1080000" cy="1022056"/>
            <a:chOff x="7697771" y="4749204"/>
            <a:chExt cx="1080000" cy="1022056"/>
          </a:xfrm>
        </p:grpSpPr>
        <p:sp>
          <p:nvSpPr>
            <p:cNvPr id="11" name="Rectangle 10">
              <a:extLst>
                <a:ext uri="{FF2B5EF4-FFF2-40B4-BE49-F238E27FC236}">
                  <a16:creationId xmlns:a16="http://schemas.microsoft.com/office/drawing/2014/main" id="{9C559B1B-91A5-4081-AF9E-10A6C5B1D210}"/>
                </a:ext>
              </a:extLst>
            </p:cNvPr>
            <p:cNvSpPr/>
            <p:nvPr/>
          </p:nvSpPr>
          <p:spPr>
            <a:xfrm>
              <a:off x="7697771" y="4749204"/>
              <a:ext cx="1080000" cy="1022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1034" name="Picture 10" descr="A near scam' - Criticisms of the Payment Card Industry Data Security  Standard | We Make Websites">
              <a:extLst>
                <a:ext uri="{FF2B5EF4-FFF2-40B4-BE49-F238E27FC236}">
                  <a16:creationId xmlns:a16="http://schemas.microsoft.com/office/drawing/2014/main" id="{18A6934F-45E6-4687-839D-99557503CDA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697771" y="4860524"/>
              <a:ext cx="1080000" cy="8089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127A933A-A644-47E8-A6FC-5E94BE7EF991}"/>
              </a:ext>
            </a:extLst>
          </p:cNvPr>
          <p:cNvGrpSpPr/>
          <p:nvPr/>
        </p:nvGrpSpPr>
        <p:grpSpPr>
          <a:xfrm>
            <a:off x="9128330" y="4749204"/>
            <a:ext cx="1080000" cy="1080000"/>
            <a:chOff x="9128330" y="4995700"/>
            <a:chExt cx="1080000" cy="1080000"/>
          </a:xfrm>
        </p:grpSpPr>
        <p:pic>
          <p:nvPicPr>
            <p:cNvPr id="6160" name="Picture 16" descr="doc">
              <a:extLst>
                <a:ext uri="{FF2B5EF4-FFF2-40B4-BE49-F238E27FC236}">
                  <a16:creationId xmlns:a16="http://schemas.microsoft.com/office/drawing/2014/main" id="{58F384E7-D89D-45AC-B971-064FAE18E6E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128330" y="4995700"/>
              <a:ext cx="1080000" cy="108000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93BD071F-DB97-468C-91B9-E4EEC1ABE348}"/>
                </a:ext>
              </a:extLst>
            </p:cNvPr>
            <p:cNvPicPr>
              <a:picLocks noChangeAspect="1"/>
            </p:cNvPicPr>
            <p:nvPr/>
          </p:nvPicPr>
          <p:blipFill>
            <a:blip r:embed="rId26"/>
            <a:stretch>
              <a:fillRect/>
            </a:stretch>
          </p:blipFill>
          <p:spPr>
            <a:xfrm>
              <a:off x="9132223" y="5226287"/>
              <a:ext cx="1072214" cy="618790"/>
            </a:xfrm>
            <a:prstGeom prst="rect">
              <a:avLst/>
            </a:prstGeom>
          </p:spPr>
        </p:pic>
      </p:grpSp>
      <p:sp>
        <p:nvSpPr>
          <p:cNvPr id="59" name="TextBox 58">
            <a:extLst>
              <a:ext uri="{FF2B5EF4-FFF2-40B4-BE49-F238E27FC236}">
                <a16:creationId xmlns:a16="http://schemas.microsoft.com/office/drawing/2014/main" id="{73941D2B-3708-4E61-870D-7E8D6A125FC3}"/>
              </a:ext>
            </a:extLst>
          </p:cNvPr>
          <p:cNvSpPr txBox="1"/>
          <p:nvPr/>
        </p:nvSpPr>
        <p:spPr>
          <a:xfrm>
            <a:off x="1584824" y="6418555"/>
            <a:ext cx="9022352" cy="230832"/>
          </a:xfrm>
          <a:prstGeom prst="rect">
            <a:avLst/>
          </a:prstGeom>
          <a:noFill/>
        </p:spPr>
        <p:txBody>
          <a:bodyPr wrap="square" rtlCol="0">
            <a:spAutoFit/>
          </a:bodyPr>
          <a:lstStyle/>
          <a:p>
            <a:pPr algn="ctr"/>
            <a:r>
              <a:rPr lang="en-AU" sz="900">
                <a:latin typeface="Lato" panose="020F0502020204030203" pitchFamily="34" charset="0"/>
                <a:ea typeface="Lato" panose="020F0502020204030203" pitchFamily="34" charset="0"/>
                <a:cs typeface="Lato" panose="020F0502020204030203" pitchFamily="34" charset="0"/>
              </a:rPr>
              <a:t>For a complete listing of content in 6clicks visit </a:t>
            </a:r>
            <a:r>
              <a:rPr lang="en-AU" sz="900">
                <a:latin typeface="Lato" panose="020F0502020204030203" pitchFamily="34" charset="0"/>
                <a:ea typeface="Lato" panose="020F0502020204030203" pitchFamily="34" charset="0"/>
                <a:cs typeface="Lato" panose="020F0502020204030203" pitchFamily="34" charset="0"/>
                <a:hlinkClick r:id="rId27"/>
              </a:rPr>
              <a:t>https://www.6clicks.io/content</a:t>
            </a:r>
            <a:r>
              <a:rPr lang="en-AU" sz="900">
                <a:latin typeface="Lato" panose="020F0502020204030203" pitchFamily="34" charset="0"/>
                <a:ea typeface="Lato" panose="020F0502020204030203" pitchFamily="34" charset="0"/>
                <a:cs typeface="Lato" panose="020F0502020204030203" pitchFamily="34" charset="0"/>
              </a:rPr>
              <a:t>.</a:t>
            </a:r>
          </a:p>
        </p:txBody>
      </p:sp>
      <p:pic>
        <p:nvPicPr>
          <p:cNvPr id="62" name="Picture 48" descr="doc">
            <a:extLst>
              <a:ext uri="{FF2B5EF4-FFF2-40B4-BE49-F238E27FC236}">
                <a16:creationId xmlns:a16="http://schemas.microsoft.com/office/drawing/2014/main" id="{D261D82E-AD07-4F08-AD01-87B2EE3CE1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04357" y="1417557"/>
            <a:ext cx="1080000" cy="1080000"/>
          </a:xfrm>
          <a:prstGeom prst="rect">
            <a:avLst/>
          </a:prstGeom>
          <a:solidFill>
            <a:schemeClr val="bg1"/>
          </a:solidFill>
          <a:ln>
            <a:noFill/>
          </a:ln>
          <a:effectLst>
            <a:outerShdw blurRad="292100" dist="139700" dir="2700000" algn="tl" rotWithShape="0">
              <a:srgbClr val="333333">
                <a:alpha val="65000"/>
              </a:srgbClr>
            </a:outerShdw>
          </a:effectLst>
        </p:spPr>
      </p:pic>
      <p:grpSp>
        <p:nvGrpSpPr>
          <p:cNvPr id="63" name="Group 62">
            <a:extLst>
              <a:ext uri="{FF2B5EF4-FFF2-40B4-BE49-F238E27FC236}">
                <a16:creationId xmlns:a16="http://schemas.microsoft.com/office/drawing/2014/main" id="{1DE74C4D-5552-4498-B5C6-6049FFE894C0}"/>
              </a:ext>
            </a:extLst>
          </p:cNvPr>
          <p:cNvGrpSpPr/>
          <p:nvPr/>
        </p:nvGrpSpPr>
        <p:grpSpPr>
          <a:xfrm>
            <a:off x="9121130" y="1489150"/>
            <a:ext cx="1063227" cy="944797"/>
            <a:chOff x="8992329" y="1406340"/>
            <a:chExt cx="1213483" cy="1109206"/>
          </a:xfrm>
        </p:grpSpPr>
        <p:sp>
          <p:nvSpPr>
            <p:cNvPr id="64" name="Rectangle 63">
              <a:extLst>
                <a:ext uri="{FF2B5EF4-FFF2-40B4-BE49-F238E27FC236}">
                  <a16:creationId xmlns:a16="http://schemas.microsoft.com/office/drawing/2014/main" id="{A8B70A05-6B91-492A-BB1F-03E56970F35E}"/>
                </a:ext>
              </a:extLst>
            </p:cNvPr>
            <p:cNvSpPr/>
            <p:nvPr/>
          </p:nvSpPr>
          <p:spPr>
            <a:xfrm>
              <a:off x="8992329" y="1417638"/>
              <a:ext cx="1213483" cy="1068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65" name="Picture 12" descr="SOC 2 Trusted Services Criteria Question Set">
              <a:extLst>
                <a:ext uri="{FF2B5EF4-FFF2-40B4-BE49-F238E27FC236}">
                  <a16:creationId xmlns:a16="http://schemas.microsoft.com/office/drawing/2014/main" id="{8CF28600-19ED-4376-8CEC-B0A51A2121B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051119" y="1406340"/>
              <a:ext cx="1109206" cy="1109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9DAC1F7A-04E9-4839-A144-C89D452D47A3}"/>
              </a:ext>
            </a:extLst>
          </p:cNvPr>
          <p:cNvGrpSpPr/>
          <p:nvPr/>
        </p:nvGrpSpPr>
        <p:grpSpPr>
          <a:xfrm>
            <a:off x="6263942" y="3077772"/>
            <a:ext cx="1060377" cy="1080000"/>
            <a:chOff x="6263942" y="3077772"/>
            <a:chExt cx="1060377" cy="1080000"/>
          </a:xfrm>
        </p:grpSpPr>
        <p:sp>
          <p:nvSpPr>
            <p:cNvPr id="3" name="Rectangle 2">
              <a:extLst>
                <a:ext uri="{FF2B5EF4-FFF2-40B4-BE49-F238E27FC236}">
                  <a16:creationId xmlns:a16="http://schemas.microsoft.com/office/drawing/2014/main" id="{1BAF6F50-F8A1-4D65-8CD0-4C677E1ED8F7}"/>
                </a:ext>
              </a:extLst>
            </p:cNvPr>
            <p:cNvSpPr/>
            <p:nvPr/>
          </p:nvSpPr>
          <p:spPr>
            <a:xfrm>
              <a:off x="6263942" y="3077772"/>
              <a:ext cx="1040685" cy="108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4" name="Picture 2" descr="Victorian Protective Data Security Standards 2.0 (VPDSS)">
              <a:extLst>
                <a:ext uri="{FF2B5EF4-FFF2-40B4-BE49-F238E27FC236}">
                  <a16:creationId xmlns:a16="http://schemas.microsoft.com/office/drawing/2014/main" id="{F568DBCD-2BA9-49BD-88A7-1899223E427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297370" y="3111287"/>
              <a:ext cx="1026949" cy="10269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460464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355CA0C-30C1-472A-9E65-9F49A5E56768}"/>
              </a:ext>
            </a:extLst>
          </p:cNvPr>
          <p:cNvGraphicFramePr>
            <a:graphicFrameLocks noChangeAspect="1"/>
          </p:cNvGraphicFramePr>
          <p:nvPr>
            <p:custDataLst>
              <p:tags r:id="rId1"/>
            </p:custDataLst>
            <p:extLst>
              <p:ext uri="{D42A27DB-BD31-4B8C-83A1-F6EECF244321}">
                <p14:modId xmlns:p14="http://schemas.microsoft.com/office/powerpoint/2010/main" val="9511431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4" name="Object 3" hidden="1">
                        <a:extLst>
                          <a:ext uri="{FF2B5EF4-FFF2-40B4-BE49-F238E27FC236}">
                            <a16:creationId xmlns:a16="http://schemas.microsoft.com/office/drawing/2014/main" id="{4355CA0C-30C1-472A-9E65-9F49A5E567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5" descr="A picture containing sky, outdoor, blue, high&#10;&#10;Description automatically generated">
            <a:extLst>
              <a:ext uri="{FF2B5EF4-FFF2-40B4-BE49-F238E27FC236}">
                <a16:creationId xmlns:a16="http://schemas.microsoft.com/office/drawing/2014/main" id="{44478D60-F0CF-486E-888C-57D686FD95B2}"/>
              </a:ext>
            </a:extLst>
          </p:cNvPr>
          <p:cNvPicPr>
            <a:picLocks noChangeAspect="1"/>
          </p:cNvPicPr>
          <p:nvPr/>
        </p:nvPicPr>
        <p:blipFill>
          <a:blip r:embed="rId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55F730-9822-433E-A671-6246DD1D76CC}"/>
              </a:ext>
            </a:extLst>
          </p:cNvPr>
          <p:cNvSpPr>
            <a:spLocks noGrp="1"/>
          </p:cNvSpPr>
          <p:nvPr>
            <p:ph type="title"/>
          </p:nvPr>
        </p:nvSpPr>
        <p:spPr/>
        <p:txBody>
          <a:bodyPr vert="horz"/>
          <a:lstStyle/>
          <a:p>
            <a:r>
              <a:rPr lang="en-AU"/>
              <a:t>… and 6clicks takes you beyond ‘GRC’…</a:t>
            </a:r>
          </a:p>
        </p:txBody>
      </p:sp>
      <p:sp>
        <p:nvSpPr>
          <p:cNvPr id="8" name="TextBox 7">
            <a:extLst>
              <a:ext uri="{FF2B5EF4-FFF2-40B4-BE49-F238E27FC236}">
                <a16:creationId xmlns:a16="http://schemas.microsoft.com/office/drawing/2014/main" id="{CA288DB2-DEBD-4779-9790-420A335CD8D9}"/>
              </a:ext>
            </a:extLst>
          </p:cNvPr>
          <p:cNvSpPr txBox="1"/>
          <p:nvPr/>
        </p:nvSpPr>
        <p:spPr>
          <a:xfrm>
            <a:off x="1390015" y="2862585"/>
            <a:ext cx="2424980" cy="584775"/>
          </a:xfrm>
          <a:prstGeom prst="rect">
            <a:avLst/>
          </a:prstGeom>
          <a:noFill/>
        </p:spPr>
        <p:txBody>
          <a:bodyPr wrap="square" rtlCol="0">
            <a:spAutoFit/>
          </a:bodyPr>
          <a:lstStyle/>
          <a:p>
            <a:r>
              <a:rPr lang="en-GB" sz="1600" b="1">
                <a:solidFill>
                  <a:schemeClr val="accent1"/>
                </a:solidFill>
                <a:latin typeface="Lato" panose="020F0502020204030203" pitchFamily="34" charset="0"/>
                <a:ea typeface="Lato Hairline" panose="020F0502020204030203" pitchFamily="34" charset="0"/>
                <a:cs typeface="Lato" panose="020F0502020204030203" pitchFamily="34" charset="0"/>
              </a:rPr>
              <a:t>Information security management system</a:t>
            </a:r>
          </a:p>
        </p:txBody>
      </p:sp>
      <p:sp>
        <p:nvSpPr>
          <p:cNvPr id="9" name="TextBox 8">
            <a:extLst>
              <a:ext uri="{FF2B5EF4-FFF2-40B4-BE49-F238E27FC236}">
                <a16:creationId xmlns:a16="http://schemas.microsoft.com/office/drawing/2014/main" id="{42366BBA-1606-4959-8ADD-F53EC9573972}"/>
              </a:ext>
            </a:extLst>
          </p:cNvPr>
          <p:cNvSpPr txBox="1"/>
          <p:nvPr/>
        </p:nvSpPr>
        <p:spPr>
          <a:xfrm>
            <a:off x="4453384" y="2862585"/>
            <a:ext cx="2283966" cy="830997"/>
          </a:xfrm>
          <a:prstGeom prst="rect">
            <a:avLst/>
          </a:prstGeom>
          <a:noFill/>
        </p:spPr>
        <p:txBody>
          <a:bodyPr wrap="square" rtlCol="0">
            <a:spAutoFit/>
          </a:bodyPr>
          <a:lstStyle/>
          <a:p>
            <a:r>
              <a:rPr lang="en-GB" sz="1600" b="1">
                <a:solidFill>
                  <a:schemeClr val="accent4">
                    <a:lumMod val="60000"/>
                    <a:lumOff val="40000"/>
                  </a:schemeClr>
                </a:solidFill>
                <a:latin typeface="Lato" panose="020F0502020204030203" pitchFamily="34" charset="0"/>
                <a:ea typeface="Lato Hairline" panose="020F0502020204030203" pitchFamily="34" charset="0"/>
                <a:cs typeface="Lato" panose="020F0502020204030203" pitchFamily="34" charset="0"/>
              </a:rPr>
              <a:t>Enterprise-wide</a:t>
            </a:r>
            <a:r>
              <a:rPr lang="en-GB" sz="1600" b="1">
                <a:solidFill>
                  <a:schemeClr val="bg1"/>
                </a:solidFill>
                <a:latin typeface="Lato" panose="020F0502020204030203" pitchFamily="34" charset="0"/>
                <a:ea typeface="Lato Hairline" panose="020F0502020204030203" pitchFamily="34" charset="0"/>
                <a:cs typeface="Lato" panose="020F0502020204030203" pitchFamily="34" charset="0"/>
              </a:rPr>
              <a:t> governance, risk and compliance</a:t>
            </a:r>
            <a:endParaRPr lang="en-AU" sz="1600" b="1">
              <a:solidFill>
                <a:schemeClr val="accent4">
                  <a:lumMod val="60000"/>
                  <a:lumOff val="40000"/>
                </a:schemeClr>
              </a:solidFill>
              <a:latin typeface="Lato" panose="020F0502020204030203" pitchFamily="34" charset="0"/>
              <a:ea typeface="Lato Hairline" panose="020F0502020204030203" pitchFamily="34" charset="0"/>
              <a:cs typeface="Lato" panose="020F0502020204030203" pitchFamily="34" charset="0"/>
            </a:endParaRPr>
          </a:p>
        </p:txBody>
      </p:sp>
      <p:sp>
        <p:nvSpPr>
          <p:cNvPr id="10" name="TextBox 9">
            <a:extLst>
              <a:ext uri="{FF2B5EF4-FFF2-40B4-BE49-F238E27FC236}">
                <a16:creationId xmlns:a16="http://schemas.microsoft.com/office/drawing/2014/main" id="{9962CE89-66DA-4202-A6C5-5160398CB8CD}"/>
              </a:ext>
            </a:extLst>
          </p:cNvPr>
          <p:cNvSpPr txBox="1"/>
          <p:nvPr/>
        </p:nvSpPr>
        <p:spPr>
          <a:xfrm>
            <a:off x="7905752" y="2865316"/>
            <a:ext cx="2995172" cy="830997"/>
          </a:xfrm>
          <a:prstGeom prst="rect">
            <a:avLst/>
          </a:prstGeom>
          <a:noFill/>
        </p:spPr>
        <p:txBody>
          <a:bodyPr wrap="square" rtlCol="0">
            <a:spAutoFit/>
          </a:bodyPr>
          <a:lstStyle/>
          <a:p>
            <a:r>
              <a:rPr lang="en-GB" sz="1600" b="1">
                <a:solidFill>
                  <a:schemeClr val="bg1"/>
                </a:solidFill>
                <a:latin typeface="Lato" panose="020F0502020204030203" pitchFamily="34" charset="0"/>
                <a:ea typeface="Lato Hairline" panose="020F0502020204030203" pitchFamily="34" charset="0"/>
                <a:cs typeface="Lato" panose="020F0502020204030203" pitchFamily="34" charset="0"/>
              </a:rPr>
              <a:t>Compliance </a:t>
            </a:r>
            <a:r>
              <a:rPr lang="en-GB" sz="1600" b="1">
                <a:solidFill>
                  <a:schemeClr val="accent3"/>
                </a:solidFill>
                <a:latin typeface="Lato" panose="020F0502020204030203" pitchFamily="34" charset="0"/>
                <a:ea typeface="Lato Hairline" panose="020F0502020204030203" pitchFamily="34" charset="0"/>
                <a:cs typeface="Lato" panose="020F0502020204030203" pitchFamily="34" charset="0"/>
              </a:rPr>
              <a:t>mapping</a:t>
            </a:r>
            <a:r>
              <a:rPr lang="en-GB" sz="1600" b="1">
                <a:solidFill>
                  <a:schemeClr val="bg1"/>
                </a:solidFill>
                <a:latin typeface="Lato" panose="020F0502020204030203" pitchFamily="34" charset="0"/>
                <a:ea typeface="Lato Hairline" panose="020F0502020204030203" pitchFamily="34" charset="0"/>
                <a:cs typeface="Lato" panose="020F0502020204030203" pitchFamily="34" charset="0"/>
              </a:rPr>
              <a:t>, similarity </a:t>
            </a:r>
            <a:r>
              <a:rPr lang="en-GB" sz="1600" b="1">
                <a:solidFill>
                  <a:schemeClr val="accent3"/>
                </a:solidFill>
                <a:latin typeface="Lato" panose="020F0502020204030203" pitchFamily="34" charset="0"/>
                <a:ea typeface="Lato Hairline" panose="020F0502020204030203" pitchFamily="34" charset="0"/>
                <a:cs typeface="Lato" panose="020F0502020204030203" pitchFamily="34" charset="0"/>
              </a:rPr>
              <a:t>identification</a:t>
            </a:r>
            <a:r>
              <a:rPr lang="en-GB" sz="1600" b="1">
                <a:solidFill>
                  <a:schemeClr val="bg1"/>
                </a:solidFill>
                <a:latin typeface="Lato" panose="020F0502020204030203" pitchFamily="34" charset="0"/>
                <a:ea typeface="Lato Hairline" panose="020F0502020204030203" pitchFamily="34" charset="0"/>
                <a:cs typeface="Lato" panose="020F0502020204030203" pitchFamily="34" charset="0"/>
              </a:rPr>
              <a:t> and gap </a:t>
            </a:r>
            <a:r>
              <a:rPr lang="en-GB" sz="1600" b="1">
                <a:solidFill>
                  <a:schemeClr val="accent3"/>
                </a:solidFill>
                <a:latin typeface="Lato" panose="020F0502020204030203" pitchFamily="34" charset="0"/>
                <a:ea typeface="Lato Hairline" panose="020F0502020204030203" pitchFamily="34" charset="0"/>
                <a:cs typeface="Lato" panose="020F0502020204030203" pitchFamily="34" charset="0"/>
              </a:rPr>
              <a:t>assessments</a:t>
            </a:r>
          </a:p>
        </p:txBody>
      </p:sp>
      <p:sp>
        <p:nvSpPr>
          <p:cNvPr id="17" name="TextBox 16">
            <a:extLst>
              <a:ext uri="{FF2B5EF4-FFF2-40B4-BE49-F238E27FC236}">
                <a16:creationId xmlns:a16="http://schemas.microsoft.com/office/drawing/2014/main" id="{72F15F56-E719-406C-A36B-5AC922AA2BE5}"/>
              </a:ext>
            </a:extLst>
          </p:cNvPr>
          <p:cNvSpPr txBox="1"/>
          <p:nvPr/>
        </p:nvSpPr>
        <p:spPr>
          <a:xfrm>
            <a:off x="918291" y="5355731"/>
            <a:ext cx="2085976" cy="830997"/>
          </a:xfrm>
          <a:prstGeom prst="rect">
            <a:avLst/>
          </a:prstGeom>
          <a:noFill/>
        </p:spPr>
        <p:txBody>
          <a:bodyPr wrap="square" rtlCol="0">
            <a:spAutoFit/>
          </a:bodyPr>
          <a:lstStyle/>
          <a:p>
            <a:r>
              <a:rPr lang="en-GB" sz="1600" b="1">
                <a:solidFill>
                  <a:schemeClr val="bg1"/>
                </a:solidFill>
                <a:latin typeface="Lato" panose="020F0502020204030203" pitchFamily="34" charset="0"/>
                <a:ea typeface="Lato Hairline" panose="020F0502020204030203" pitchFamily="34" charset="0"/>
                <a:cs typeface="Lato" panose="020F0502020204030203" pitchFamily="34" charset="0"/>
              </a:rPr>
              <a:t>Enterprise and operational </a:t>
            </a:r>
            <a:r>
              <a:rPr lang="en-GB" sz="1600" b="1">
                <a:solidFill>
                  <a:schemeClr val="accent6"/>
                </a:solidFill>
                <a:latin typeface="Lato" panose="020F0502020204030203" pitchFamily="34" charset="0"/>
                <a:ea typeface="Lato Hairline" panose="020F0502020204030203" pitchFamily="34" charset="0"/>
                <a:cs typeface="Lato" panose="020F0502020204030203" pitchFamily="34" charset="0"/>
              </a:rPr>
              <a:t>risk from top to bottom</a:t>
            </a:r>
          </a:p>
        </p:txBody>
      </p:sp>
      <p:sp>
        <p:nvSpPr>
          <p:cNvPr id="18" name="TextBox 17">
            <a:extLst>
              <a:ext uri="{FF2B5EF4-FFF2-40B4-BE49-F238E27FC236}">
                <a16:creationId xmlns:a16="http://schemas.microsoft.com/office/drawing/2014/main" id="{BD1309E8-0C2C-4CBF-B0DA-74967A3AE2D0}"/>
              </a:ext>
            </a:extLst>
          </p:cNvPr>
          <p:cNvSpPr txBox="1"/>
          <p:nvPr/>
        </p:nvSpPr>
        <p:spPr>
          <a:xfrm>
            <a:off x="3582401" y="5355730"/>
            <a:ext cx="2085976" cy="830997"/>
          </a:xfrm>
          <a:prstGeom prst="rect">
            <a:avLst/>
          </a:prstGeom>
          <a:noFill/>
        </p:spPr>
        <p:txBody>
          <a:bodyPr wrap="square" rtlCol="0">
            <a:spAutoFit/>
          </a:bodyPr>
          <a:lstStyle/>
          <a:p>
            <a:r>
              <a:rPr lang="en-GB" sz="1600" b="1">
                <a:solidFill>
                  <a:schemeClr val="bg1"/>
                </a:solidFill>
                <a:latin typeface="Lato" panose="020F0502020204030203" pitchFamily="34" charset="0"/>
                <a:ea typeface="Lato Hairline" panose="020F0502020204030203" pitchFamily="34" charset="0"/>
                <a:cs typeface="Lato" panose="020F0502020204030203" pitchFamily="34" charset="0"/>
              </a:rPr>
              <a:t>Staying abreast of relevant </a:t>
            </a:r>
            <a:r>
              <a:rPr lang="en-GB" sz="1600" b="1">
                <a:solidFill>
                  <a:schemeClr val="accent3"/>
                </a:solidFill>
                <a:latin typeface="Lato" panose="020F0502020204030203" pitchFamily="34" charset="0"/>
                <a:ea typeface="Lato Hairline" panose="020F0502020204030203" pitchFamily="34" charset="0"/>
                <a:cs typeface="Lato" panose="020F0502020204030203" pitchFamily="34" charset="0"/>
              </a:rPr>
              <a:t>risk-based news and events</a:t>
            </a:r>
          </a:p>
        </p:txBody>
      </p:sp>
      <p:sp>
        <p:nvSpPr>
          <p:cNvPr id="19" name="TextBox 18">
            <a:extLst>
              <a:ext uri="{FF2B5EF4-FFF2-40B4-BE49-F238E27FC236}">
                <a16:creationId xmlns:a16="http://schemas.microsoft.com/office/drawing/2014/main" id="{CA0C06EE-AD4C-476E-8B9F-8677264713A4}"/>
              </a:ext>
            </a:extLst>
          </p:cNvPr>
          <p:cNvSpPr txBox="1"/>
          <p:nvPr/>
        </p:nvSpPr>
        <p:spPr>
          <a:xfrm>
            <a:off x="6441174" y="5355730"/>
            <a:ext cx="2085976" cy="830997"/>
          </a:xfrm>
          <a:prstGeom prst="rect">
            <a:avLst/>
          </a:prstGeom>
          <a:noFill/>
        </p:spPr>
        <p:txBody>
          <a:bodyPr wrap="square" rtlCol="0">
            <a:spAutoFit/>
          </a:bodyPr>
          <a:lstStyle/>
          <a:p>
            <a:r>
              <a:rPr lang="en-GB" sz="1600" b="1">
                <a:solidFill>
                  <a:schemeClr val="bg1"/>
                </a:solidFill>
                <a:latin typeface="Lato" panose="020F0502020204030203" pitchFamily="34" charset="0"/>
                <a:ea typeface="Lato Hairline" panose="020F0502020204030203" pitchFamily="34" charset="0"/>
                <a:cs typeface="Lato" panose="020F0502020204030203" pitchFamily="34" charset="0"/>
              </a:rPr>
              <a:t>Improving </a:t>
            </a:r>
            <a:r>
              <a:rPr lang="en-GB" sz="1600" b="1">
                <a:solidFill>
                  <a:schemeClr val="accent5"/>
                </a:solidFill>
                <a:latin typeface="Lato" panose="020F0502020204030203" pitchFamily="34" charset="0"/>
                <a:ea typeface="Lato Hairline" panose="020F0502020204030203" pitchFamily="34" charset="0"/>
                <a:cs typeface="Lato" panose="020F0502020204030203" pitchFamily="34" charset="0"/>
              </a:rPr>
              <a:t>employee engagement </a:t>
            </a:r>
            <a:r>
              <a:rPr lang="en-GB" sz="1600" b="1">
                <a:solidFill>
                  <a:schemeClr val="bg1"/>
                </a:solidFill>
                <a:latin typeface="Lato" panose="020F0502020204030203" pitchFamily="34" charset="0"/>
                <a:ea typeface="Lato Hairline" panose="020F0502020204030203" pitchFamily="34" charset="0"/>
                <a:cs typeface="Lato" panose="020F0502020204030203" pitchFamily="34" charset="0"/>
              </a:rPr>
              <a:t>and </a:t>
            </a:r>
            <a:r>
              <a:rPr lang="en-GB" sz="1600" b="1">
                <a:solidFill>
                  <a:schemeClr val="accent5"/>
                </a:solidFill>
                <a:latin typeface="Lato" panose="020F0502020204030203" pitchFamily="34" charset="0"/>
                <a:ea typeface="Lato Hairline" panose="020F0502020204030203" pitchFamily="34" charset="0"/>
                <a:cs typeface="Lato" panose="020F0502020204030203" pitchFamily="34" charset="0"/>
              </a:rPr>
              <a:t>awareness of risk</a:t>
            </a:r>
          </a:p>
        </p:txBody>
      </p:sp>
      <p:sp>
        <p:nvSpPr>
          <p:cNvPr id="22" name="TextBox 21">
            <a:extLst>
              <a:ext uri="{FF2B5EF4-FFF2-40B4-BE49-F238E27FC236}">
                <a16:creationId xmlns:a16="http://schemas.microsoft.com/office/drawing/2014/main" id="{E2A99A84-5CB7-4054-A177-1127BACCC53C}"/>
              </a:ext>
            </a:extLst>
          </p:cNvPr>
          <p:cNvSpPr txBox="1"/>
          <p:nvPr/>
        </p:nvSpPr>
        <p:spPr>
          <a:xfrm>
            <a:off x="9020176" y="5355729"/>
            <a:ext cx="2638424" cy="830997"/>
          </a:xfrm>
          <a:prstGeom prst="rect">
            <a:avLst/>
          </a:prstGeom>
          <a:noFill/>
        </p:spPr>
        <p:txBody>
          <a:bodyPr wrap="square" rtlCol="0">
            <a:spAutoFit/>
          </a:bodyPr>
          <a:lstStyle/>
          <a:p>
            <a:r>
              <a:rPr lang="en-GB" sz="1600" b="1">
                <a:solidFill>
                  <a:schemeClr val="accent6"/>
                </a:solidFill>
                <a:latin typeface="Lato" panose="020F0502020204030203" pitchFamily="34" charset="0"/>
                <a:ea typeface="Lato Hairline" panose="020F0502020204030203" pitchFamily="34" charset="0"/>
                <a:cs typeface="Lato" panose="020F0502020204030203" pitchFamily="34" charset="0"/>
              </a:rPr>
              <a:t>Compliance assessments </a:t>
            </a:r>
            <a:r>
              <a:rPr lang="en-GB" sz="1600" b="1">
                <a:solidFill>
                  <a:schemeClr val="bg1"/>
                </a:solidFill>
                <a:latin typeface="Lato" panose="020F0502020204030203" pitchFamily="34" charset="0"/>
                <a:ea typeface="Lato Hairline" panose="020F0502020204030203" pitchFamily="34" charset="0"/>
                <a:cs typeface="Lato" panose="020F0502020204030203" pitchFamily="34" charset="0"/>
              </a:rPr>
              <a:t>against a standards, laws or regulations </a:t>
            </a:r>
          </a:p>
        </p:txBody>
      </p:sp>
      <p:pic>
        <p:nvPicPr>
          <p:cNvPr id="24" name="Picture 23" descr="Icon&#10;&#10;Description automatically generated">
            <a:extLst>
              <a:ext uri="{FF2B5EF4-FFF2-40B4-BE49-F238E27FC236}">
                <a16:creationId xmlns:a16="http://schemas.microsoft.com/office/drawing/2014/main" id="{753C5E1D-5D13-4C6E-AC8D-12D7CAD6CD62}"/>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4700"/>
                    </a14:imgEffect>
                  </a14:imgLayer>
                </a14:imgProps>
              </a:ext>
            </a:extLst>
          </a:blip>
          <a:stretch>
            <a:fillRect/>
          </a:stretch>
        </p:blipFill>
        <p:spPr>
          <a:xfrm>
            <a:off x="4017731" y="4411363"/>
            <a:ext cx="421524" cy="686282"/>
          </a:xfrm>
          <a:prstGeom prst="rect">
            <a:avLst/>
          </a:prstGeom>
        </p:spPr>
      </p:pic>
      <p:sp>
        <p:nvSpPr>
          <p:cNvPr id="46" name="Oval 45">
            <a:extLst>
              <a:ext uri="{FF2B5EF4-FFF2-40B4-BE49-F238E27FC236}">
                <a16:creationId xmlns:a16="http://schemas.microsoft.com/office/drawing/2014/main" id="{5A02E19A-F4B9-44B0-AAF4-5EB86C9AC1CC}"/>
              </a:ext>
            </a:extLst>
          </p:cNvPr>
          <p:cNvSpPr/>
          <p:nvPr/>
        </p:nvSpPr>
        <p:spPr>
          <a:xfrm>
            <a:off x="1476461" y="1660133"/>
            <a:ext cx="1126044" cy="1083550"/>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IN"/>
          </a:p>
        </p:txBody>
      </p:sp>
      <p:sp>
        <p:nvSpPr>
          <p:cNvPr id="27" name="Oval 26">
            <a:extLst>
              <a:ext uri="{FF2B5EF4-FFF2-40B4-BE49-F238E27FC236}">
                <a16:creationId xmlns:a16="http://schemas.microsoft.com/office/drawing/2014/main" id="{AFA9B7E6-B8BC-4B07-A613-F1E1EE9FE0D2}"/>
              </a:ext>
            </a:extLst>
          </p:cNvPr>
          <p:cNvSpPr/>
          <p:nvPr/>
        </p:nvSpPr>
        <p:spPr>
          <a:xfrm>
            <a:off x="4542333" y="1660133"/>
            <a:ext cx="1126044" cy="1083550"/>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IN"/>
          </a:p>
        </p:txBody>
      </p:sp>
      <p:sp>
        <p:nvSpPr>
          <p:cNvPr id="30" name="Oval 29">
            <a:extLst>
              <a:ext uri="{FF2B5EF4-FFF2-40B4-BE49-F238E27FC236}">
                <a16:creationId xmlns:a16="http://schemas.microsoft.com/office/drawing/2014/main" id="{F2177C94-A70C-40E9-B4CD-D2A11015D7F9}"/>
              </a:ext>
            </a:extLst>
          </p:cNvPr>
          <p:cNvSpPr/>
          <p:nvPr/>
        </p:nvSpPr>
        <p:spPr>
          <a:xfrm>
            <a:off x="7950445" y="1662865"/>
            <a:ext cx="1126044" cy="1083550"/>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IN"/>
          </a:p>
        </p:txBody>
      </p:sp>
      <p:pic>
        <p:nvPicPr>
          <p:cNvPr id="33" name="Picture 32" descr="Icon&#10;&#10;Description automatically generated">
            <a:extLst>
              <a:ext uri="{FF2B5EF4-FFF2-40B4-BE49-F238E27FC236}">
                <a16:creationId xmlns:a16="http://schemas.microsoft.com/office/drawing/2014/main" id="{7F09FBF0-0998-4FDE-BE4B-E3EEEAB59A86}"/>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colorTemperature colorTemp="4700"/>
                    </a14:imgEffect>
                  </a14:imgLayer>
                </a14:imgProps>
              </a:ext>
            </a:extLst>
          </a:blip>
          <a:stretch>
            <a:fillRect/>
          </a:stretch>
        </p:blipFill>
        <p:spPr>
          <a:xfrm>
            <a:off x="1185667" y="4435774"/>
            <a:ext cx="664574" cy="694610"/>
          </a:xfrm>
          <a:prstGeom prst="rect">
            <a:avLst/>
          </a:prstGeom>
        </p:spPr>
      </p:pic>
      <p:sp>
        <p:nvSpPr>
          <p:cNvPr id="34" name="Oval 33">
            <a:extLst>
              <a:ext uri="{FF2B5EF4-FFF2-40B4-BE49-F238E27FC236}">
                <a16:creationId xmlns:a16="http://schemas.microsoft.com/office/drawing/2014/main" id="{C32DA1CC-CCF2-44C9-8AD7-8AD612B16479}"/>
              </a:ext>
            </a:extLst>
          </p:cNvPr>
          <p:cNvSpPr/>
          <p:nvPr/>
        </p:nvSpPr>
        <p:spPr>
          <a:xfrm>
            <a:off x="945407" y="4212729"/>
            <a:ext cx="1126044" cy="1083550"/>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IN"/>
          </a:p>
        </p:txBody>
      </p:sp>
      <p:sp>
        <p:nvSpPr>
          <p:cNvPr id="37" name="Oval 36">
            <a:extLst>
              <a:ext uri="{FF2B5EF4-FFF2-40B4-BE49-F238E27FC236}">
                <a16:creationId xmlns:a16="http://schemas.microsoft.com/office/drawing/2014/main" id="{620B5451-37B7-43CB-9953-F27C2377B721}"/>
              </a:ext>
            </a:extLst>
          </p:cNvPr>
          <p:cNvSpPr/>
          <p:nvPr/>
        </p:nvSpPr>
        <p:spPr>
          <a:xfrm>
            <a:off x="3665471" y="4212729"/>
            <a:ext cx="1126044" cy="1083550"/>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IN"/>
          </a:p>
        </p:txBody>
      </p:sp>
      <p:sp>
        <p:nvSpPr>
          <p:cNvPr id="50" name="Oval 49">
            <a:extLst>
              <a:ext uri="{FF2B5EF4-FFF2-40B4-BE49-F238E27FC236}">
                <a16:creationId xmlns:a16="http://schemas.microsoft.com/office/drawing/2014/main" id="{ED60348B-9952-4B7F-8FFB-2B2E17E2CE86}"/>
              </a:ext>
            </a:extLst>
          </p:cNvPr>
          <p:cNvSpPr/>
          <p:nvPr/>
        </p:nvSpPr>
        <p:spPr>
          <a:xfrm>
            <a:off x="6499835" y="4212729"/>
            <a:ext cx="1126044" cy="1083550"/>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IN"/>
          </a:p>
        </p:txBody>
      </p:sp>
      <p:sp>
        <p:nvSpPr>
          <p:cNvPr id="53" name="Oval 52">
            <a:extLst>
              <a:ext uri="{FF2B5EF4-FFF2-40B4-BE49-F238E27FC236}">
                <a16:creationId xmlns:a16="http://schemas.microsoft.com/office/drawing/2014/main" id="{0F423670-45C8-4B36-9528-DF4362E428E3}"/>
              </a:ext>
            </a:extLst>
          </p:cNvPr>
          <p:cNvSpPr/>
          <p:nvPr/>
        </p:nvSpPr>
        <p:spPr>
          <a:xfrm>
            <a:off x="9082485" y="4212729"/>
            <a:ext cx="1126044" cy="1083550"/>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IN"/>
          </a:p>
        </p:txBody>
      </p:sp>
      <p:pic>
        <p:nvPicPr>
          <p:cNvPr id="11" name="Picture 10" descr="Icon&#10;&#10;Description automatically generated">
            <a:extLst>
              <a:ext uri="{FF2B5EF4-FFF2-40B4-BE49-F238E27FC236}">
                <a16:creationId xmlns:a16="http://schemas.microsoft.com/office/drawing/2014/main" id="{675F2598-C76F-4A52-A86F-0811D1BFE6D0}"/>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colorTemperature colorTemp="4700"/>
                    </a14:imgEffect>
                    <a14:imgEffect>
                      <a14:saturation sat="0"/>
                    </a14:imgEffect>
                  </a14:imgLayer>
                </a14:imgProps>
              </a:ext>
            </a:extLst>
          </a:blip>
          <a:stretch>
            <a:fillRect/>
          </a:stretch>
        </p:blipFill>
        <p:spPr>
          <a:xfrm>
            <a:off x="4747811" y="1871868"/>
            <a:ext cx="715087" cy="660080"/>
          </a:xfrm>
          <a:prstGeom prst="rect">
            <a:avLst/>
          </a:prstGeom>
        </p:spPr>
      </p:pic>
      <p:pic>
        <p:nvPicPr>
          <p:cNvPr id="15" name="Picture 14" descr="Icon&#10;&#10;Description automatically generated">
            <a:extLst>
              <a:ext uri="{FF2B5EF4-FFF2-40B4-BE49-F238E27FC236}">
                <a16:creationId xmlns:a16="http://schemas.microsoft.com/office/drawing/2014/main" id="{A852333C-5C83-4AB7-823B-7BAA15B0777D}"/>
              </a:ext>
            </a:extLst>
          </p:cNvPr>
          <p:cNvPicPr>
            <a:picLocks noChangeAspect="1"/>
          </p:cNvPicPr>
          <p:nvPr/>
        </p:nvPicPr>
        <p:blipFill>
          <a:blip r:embed="rId12">
            <a:lum bright="70000" contrast="-70000"/>
            <a:extLst>
              <a:ext uri="{BEBA8EAE-BF5A-486C-A8C5-ECC9F3942E4B}">
                <a14:imgProps xmlns:a14="http://schemas.microsoft.com/office/drawing/2010/main">
                  <a14:imgLayer r:embed="rId13">
                    <a14:imgEffect>
                      <a14:colorTemperature colorTemp="4700"/>
                    </a14:imgEffect>
                  </a14:imgLayer>
                </a14:imgProps>
              </a:ext>
            </a:extLst>
          </a:blip>
          <a:stretch>
            <a:fillRect/>
          </a:stretch>
        </p:blipFill>
        <p:spPr>
          <a:xfrm>
            <a:off x="6683239" y="4411363"/>
            <a:ext cx="795364" cy="671856"/>
          </a:xfrm>
          <a:prstGeom prst="rect">
            <a:avLst/>
          </a:prstGeom>
        </p:spPr>
      </p:pic>
      <p:pic>
        <p:nvPicPr>
          <p:cNvPr id="20" name="Picture 19" descr="Icon&#10;&#10;Description automatically generated">
            <a:extLst>
              <a:ext uri="{FF2B5EF4-FFF2-40B4-BE49-F238E27FC236}">
                <a16:creationId xmlns:a16="http://schemas.microsoft.com/office/drawing/2014/main" id="{16F2F6F6-2655-4485-9C88-D5800A950366}"/>
              </a:ext>
            </a:extLst>
          </p:cNvPr>
          <p:cNvPicPr>
            <a:picLocks noChangeAspect="1"/>
          </p:cNvPicPr>
          <p:nvPr/>
        </p:nvPicPr>
        <p:blipFill>
          <a:blip r:embed="rId14">
            <a:lum bright="70000" contrast="-70000"/>
            <a:extLst>
              <a:ext uri="{BEBA8EAE-BF5A-486C-A8C5-ECC9F3942E4B}">
                <a14:imgProps xmlns:a14="http://schemas.microsoft.com/office/drawing/2010/main">
                  <a14:imgLayer r:embed="rId15">
                    <a14:imgEffect>
                      <a14:colorTemperature colorTemp="4700"/>
                    </a14:imgEffect>
                  </a14:imgLayer>
                </a14:imgProps>
              </a:ext>
            </a:extLst>
          </a:blip>
          <a:stretch>
            <a:fillRect/>
          </a:stretch>
        </p:blipFill>
        <p:spPr>
          <a:xfrm>
            <a:off x="8151873" y="1961864"/>
            <a:ext cx="750554" cy="515949"/>
          </a:xfrm>
          <a:prstGeom prst="rect">
            <a:avLst/>
          </a:prstGeom>
        </p:spPr>
      </p:pic>
      <p:pic>
        <p:nvPicPr>
          <p:cNvPr id="23" name="Picture 22" descr="Icon&#10;&#10;Description automatically generated">
            <a:extLst>
              <a:ext uri="{FF2B5EF4-FFF2-40B4-BE49-F238E27FC236}">
                <a16:creationId xmlns:a16="http://schemas.microsoft.com/office/drawing/2014/main" id="{31E6089A-D718-4121-89FB-4761361460C3}"/>
              </a:ext>
            </a:extLst>
          </p:cNvPr>
          <p:cNvPicPr>
            <a:picLocks noChangeAspect="1"/>
          </p:cNvPicPr>
          <p:nvPr/>
        </p:nvPicPr>
        <p:blipFill>
          <a:blip r:embed="rId16">
            <a:lum bright="70000" contrast="-70000"/>
            <a:extLst>
              <a:ext uri="{BEBA8EAE-BF5A-486C-A8C5-ECC9F3942E4B}">
                <a14:imgProps xmlns:a14="http://schemas.microsoft.com/office/drawing/2010/main">
                  <a14:imgLayer r:embed="rId17">
                    <a14:imgEffect>
                      <a14:colorTemperature colorTemp="4700"/>
                    </a14:imgEffect>
                  </a14:imgLayer>
                </a14:imgProps>
              </a:ext>
            </a:extLst>
          </a:blip>
          <a:stretch>
            <a:fillRect/>
          </a:stretch>
        </p:blipFill>
        <p:spPr>
          <a:xfrm>
            <a:off x="1714888" y="1849081"/>
            <a:ext cx="660238" cy="741514"/>
          </a:xfrm>
          <a:prstGeom prst="rect">
            <a:avLst/>
          </a:prstGeom>
        </p:spPr>
      </p:pic>
      <p:pic>
        <p:nvPicPr>
          <p:cNvPr id="57" name="Picture 56" descr="Icon&#10;&#10;Description automatically generated">
            <a:extLst>
              <a:ext uri="{FF2B5EF4-FFF2-40B4-BE49-F238E27FC236}">
                <a16:creationId xmlns:a16="http://schemas.microsoft.com/office/drawing/2014/main" id="{DF82F7C8-2A56-4A7F-9302-F115AC02D943}"/>
              </a:ext>
            </a:extLst>
          </p:cNvPr>
          <p:cNvPicPr>
            <a:picLocks noChangeAspect="1"/>
          </p:cNvPicPr>
          <p:nvPr/>
        </p:nvPicPr>
        <p:blipFill>
          <a:blip r:embed="rId18">
            <a:lum bright="70000" contrast="-70000"/>
            <a:extLst>
              <a:ext uri="{BEBA8EAE-BF5A-486C-A8C5-ECC9F3942E4B}">
                <a14:imgProps xmlns:a14="http://schemas.microsoft.com/office/drawing/2010/main">
                  <a14:imgLayer r:embed="rId19">
                    <a14:imgEffect>
                      <a14:colorTemperature colorTemp="4700"/>
                    </a14:imgEffect>
                  </a14:imgLayer>
                </a14:imgProps>
              </a:ext>
            </a:extLst>
          </a:blip>
          <a:stretch>
            <a:fillRect/>
          </a:stretch>
        </p:blipFill>
        <p:spPr>
          <a:xfrm>
            <a:off x="9341550" y="4451072"/>
            <a:ext cx="665064" cy="592438"/>
          </a:xfrm>
          <a:prstGeom prst="rect">
            <a:avLst/>
          </a:prstGeom>
        </p:spPr>
      </p:pic>
      <p:sp>
        <p:nvSpPr>
          <p:cNvPr id="26" name="Oval 25">
            <a:extLst>
              <a:ext uri="{FF2B5EF4-FFF2-40B4-BE49-F238E27FC236}">
                <a16:creationId xmlns:a16="http://schemas.microsoft.com/office/drawing/2014/main" id="{923226DE-CE19-4568-A9E4-78B68579BAB7}"/>
              </a:ext>
            </a:extLst>
          </p:cNvPr>
          <p:cNvSpPr/>
          <p:nvPr/>
        </p:nvSpPr>
        <p:spPr>
          <a:xfrm rot="1849993">
            <a:off x="9545013" y="591425"/>
            <a:ext cx="2030437" cy="1929426"/>
          </a:xfrm>
          <a:prstGeom prst="ellipse">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b="1">
                <a:solidFill>
                  <a:srgbClr val="6C5BA4"/>
                </a:solidFill>
                <a:latin typeface="Lato" panose="020F0502020204030203" pitchFamily="34" charset="0"/>
                <a:cs typeface="Lato" panose="020F0502020204030203" pitchFamily="34" charset="0"/>
              </a:rPr>
              <a:t>A faster and better way with 6clicks</a:t>
            </a:r>
          </a:p>
        </p:txBody>
      </p:sp>
    </p:spTree>
    <p:extLst>
      <p:ext uri="{BB962C8B-B14F-4D97-AF65-F5344CB8AC3E}">
        <p14:creationId xmlns:p14="http://schemas.microsoft.com/office/powerpoint/2010/main" val="2730238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95F093F-7820-4E13-B010-6107EAC024AB}"/>
              </a:ext>
            </a:extLst>
          </p:cNvPr>
          <p:cNvSpPr txBox="1">
            <a:spLocks/>
          </p:cNvSpPr>
          <p:nvPr/>
        </p:nvSpPr>
        <p:spPr>
          <a:xfrm>
            <a:off x="546099" y="1720840"/>
            <a:ext cx="11099799" cy="1446550"/>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400"/>
              </a:spcBef>
              <a:buNone/>
            </a:pPr>
            <a:r>
              <a:rPr lang="en-AU" sz="4400">
                <a:solidFill>
                  <a:srgbClr val="41325A"/>
                </a:solidFill>
                <a:latin typeface="Lato" panose="020F0502020204030203" pitchFamily="34" charset="0"/>
                <a:ea typeface="Lato" panose="020F0502020204030203" pitchFamily="34" charset="0"/>
                <a:cs typeface="Lato" panose="020F0502020204030203" pitchFamily="34" charset="0"/>
              </a:rPr>
              <a:t>With spreadsheets and software options, </a:t>
            </a:r>
            <a:br>
              <a:rPr lang="en-AU" sz="4400">
                <a:solidFill>
                  <a:srgbClr val="41325A"/>
                </a:solidFill>
                <a:latin typeface="Lato" panose="020F0502020204030203" pitchFamily="34" charset="0"/>
                <a:ea typeface="Lato" panose="020F0502020204030203" pitchFamily="34" charset="0"/>
                <a:cs typeface="Lato" panose="020F0502020204030203" pitchFamily="34" charset="0"/>
              </a:rPr>
            </a:br>
            <a:r>
              <a:rPr lang="en-AU" sz="4400">
                <a:solidFill>
                  <a:srgbClr val="41325A"/>
                </a:solidFill>
                <a:latin typeface="Lato" panose="020F0502020204030203" pitchFamily="34" charset="0"/>
                <a:ea typeface="Lato" panose="020F0502020204030203" pitchFamily="34" charset="0"/>
                <a:cs typeface="Lato" panose="020F0502020204030203" pitchFamily="34" charset="0"/>
              </a:rPr>
              <a:t>getting started has never been easier.</a:t>
            </a:r>
          </a:p>
        </p:txBody>
      </p:sp>
      <p:cxnSp>
        <p:nvCxnSpPr>
          <p:cNvPr id="4" name="Straight Connector 3">
            <a:extLst>
              <a:ext uri="{FF2B5EF4-FFF2-40B4-BE49-F238E27FC236}">
                <a16:creationId xmlns:a16="http://schemas.microsoft.com/office/drawing/2014/main" id="{1F90E3C4-3D63-4035-9870-D804BD294606}"/>
              </a:ext>
            </a:extLst>
          </p:cNvPr>
          <p:cNvCxnSpPr/>
          <p:nvPr/>
        </p:nvCxnSpPr>
        <p:spPr>
          <a:xfrm>
            <a:off x="806450" y="3429000"/>
            <a:ext cx="105791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2">
            <a:extLst>
              <a:ext uri="{FF2B5EF4-FFF2-40B4-BE49-F238E27FC236}">
                <a16:creationId xmlns:a16="http://schemas.microsoft.com/office/drawing/2014/main" id="{BC81A8B0-3750-4ECF-985B-CE2A008F7A16}"/>
              </a:ext>
            </a:extLst>
          </p:cNvPr>
          <p:cNvSpPr txBox="1">
            <a:spLocks/>
          </p:cNvSpPr>
          <p:nvPr/>
        </p:nvSpPr>
        <p:spPr>
          <a:xfrm>
            <a:off x="546098" y="3690611"/>
            <a:ext cx="11099799" cy="1446550"/>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400"/>
              </a:spcBef>
              <a:buNone/>
            </a:pPr>
            <a:r>
              <a:rPr lang="en-AU" sz="4400">
                <a:solidFill>
                  <a:srgbClr val="41325A"/>
                </a:solidFill>
                <a:latin typeface="Lato" panose="020F0502020204030203" pitchFamily="34" charset="0"/>
                <a:ea typeface="Lato" panose="020F0502020204030203" pitchFamily="34" charset="0"/>
                <a:cs typeface="Lato" panose="020F0502020204030203" pitchFamily="34" charset="0"/>
              </a:rPr>
              <a:t>… but getting started </a:t>
            </a:r>
            <a:r>
              <a:rPr lang="en-AU" sz="4400" i="1">
                <a:solidFill>
                  <a:srgbClr val="C96120"/>
                </a:solidFill>
                <a:latin typeface="Lato" panose="020F0502020204030203" pitchFamily="34" charset="0"/>
                <a:ea typeface="Lato" panose="020F0502020204030203" pitchFamily="34" charset="0"/>
                <a:cs typeface="Lato" panose="020F0502020204030203" pitchFamily="34" charset="0"/>
              </a:rPr>
              <a:t>right</a:t>
            </a:r>
            <a:br>
              <a:rPr lang="en-AU" sz="44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br>
            <a:r>
              <a:rPr lang="en-AU" sz="4400">
                <a:solidFill>
                  <a:srgbClr val="41325A"/>
                </a:solidFill>
                <a:latin typeface="Lato" panose="020F0502020204030203" pitchFamily="34" charset="0"/>
                <a:ea typeface="Lato" panose="020F0502020204030203" pitchFamily="34" charset="0"/>
                <a:cs typeface="Lato" panose="020F0502020204030203" pitchFamily="34" charset="0"/>
              </a:rPr>
              <a:t>is tougher than ever.</a:t>
            </a:r>
          </a:p>
        </p:txBody>
      </p:sp>
    </p:spTree>
    <p:extLst>
      <p:ext uri="{BB962C8B-B14F-4D97-AF65-F5344CB8AC3E}">
        <p14:creationId xmlns:p14="http://schemas.microsoft.com/office/powerpoint/2010/main" val="2307698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55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95F093F-7820-4E13-B010-6107EAC024AB}"/>
              </a:ext>
            </a:extLst>
          </p:cNvPr>
          <p:cNvSpPr txBox="1">
            <a:spLocks/>
          </p:cNvSpPr>
          <p:nvPr/>
        </p:nvSpPr>
        <p:spPr>
          <a:xfrm>
            <a:off x="546100" y="3044279"/>
            <a:ext cx="11099799" cy="769441"/>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400"/>
              </a:spcBef>
              <a:buNone/>
            </a:pPr>
            <a:r>
              <a:rPr lang="en-AU" sz="4400">
                <a:solidFill>
                  <a:srgbClr val="41325A"/>
                </a:solidFill>
                <a:latin typeface="Lato" panose="020F0502020204030203" pitchFamily="34" charset="0"/>
                <a:ea typeface="Lato" panose="020F0502020204030203" pitchFamily="34" charset="0"/>
                <a:cs typeface="Lato" panose="020F0502020204030203" pitchFamily="34" charset="0"/>
              </a:rPr>
              <a:t>Where do you even begin?</a:t>
            </a:r>
          </a:p>
        </p:txBody>
      </p:sp>
    </p:spTree>
    <p:extLst>
      <p:ext uri="{BB962C8B-B14F-4D97-AF65-F5344CB8AC3E}">
        <p14:creationId xmlns:p14="http://schemas.microsoft.com/office/powerpoint/2010/main" val="3940406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606B90D8-3FEE-4FC1-9472-E00B0161F0D7}"/>
              </a:ext>
            </a:extLst>
          </p:cNvPr>
          <p:cNvGraphicFramePr>
            <a:graphicFrameLocks noGrp="1"/>
          </p:cNvGraphicFramePr>
          <p:nvPr>
            <p:extLst>
              <p:ext uri="{D42A27DB-BD31-4B8C-83A1-F6EECF244321}">
                <p14:modId xmlns:p14="http://schemas.microsoft.com/office/powerpoint/2010/main" val="2201465621"/>
              </p:ext>
            </p:extLst>
          </p:nvPr>
        </p:nvGraphicFramePr>
        <p:xfrm>
          <a:off x="744092" y="867838"/>
          <a:ext cx="10703816" cy="5122324"/>
        </p:xfrm>
        <a:graphic>
          <a:graphicData uri="http://schemas.openxmlformats.org/drawingml/2006/table">
            <a:tbl>
              <a:tblPr firstRow="1" bandRow="1">
                <a:tableStyleId>{2D5ABB26-0587-4C30-8999-92F81FD0307C}</a:tableStyleId>
              </a:tblPr>
              <a:tblGrid>
                <a:gridCol w="4985709">
                  <a:extLst>
                    <a:ext uri="{9D8B030D-6E8A-4147-A177-3AD203B41FA5}">
                      <a16:colId xmlns:a16="http://schemas.microsoft.com/office/drawing/2014/main" val="1140772165"/>
                    </a:ext>
                  </a:extLst>
                </a:gridCol>
                <a:gridCol w="5718107">
                  <a:extLst>
                    <a:ext uri="{9D8B030D-6E8A-4147-A177-3AD203B41FA5}">
                      <a16:colId xmlns:a16="http://schemas.microsoft.com/office/drawing/2014/main" val="92691602"/>
                    </a:ext>
                  </a:extLst>
                </a:gridCol>
              </a:tblGrid>
              <a:tr h="623867">
                <a:tc>
                  <a:txBody>
                    <a:bodyPr/>
                    <a:lstStyle/>
                    <a:p>
                      <a:pPr marL="0" marR="0" lvl="0" indent="0" algn="l" defTabSz="457192" rtl="0" eaLnBrk="1" fontAlgn="auto" latinLnBrk="0" hangingPunct="1">
                        <a:lnSpc>
                          <a:spcPct val="100000"/>
                        </a:lnSpc>
                        <a:spcBef>
                          <a:spcPts val="0"/>
                        </a:spcBef>
                        <a:spcAft>
                          <a:spcPts val="0"/>
                        </a:spcAft>
                        <a:buClrTx/>
                        <a:buSzTx/>
                        <a:buFontTx/>
                        <a:buNone/>
                        <a:tabLst/>
                        <a:defRPr/>
                      </a:pPr>
                      <a:r>
                        <a:rPr lang="en-AU" sz="1600">
                          <a:solidFill>
                            <a:srgbClr val="41325A"/>
                          </a:solidFill>
                          <a:latin typeface="Lato" panose="020F0502020204030203" pitchFamily="34" charset="0"/>
                          <a:ea typeface="Lato" panose="020F0502020204030203" pitchFamily="34" charset="0"/>
                          <a:cs typeface="Lato" panose="020F0502020204030203" pitchFamily="34" charset="0"/>
                        </a:rPr>
                        <a:t>You know you need to check suppliers compliance…</a:t>
                      </a:r>
                    </a:p>
                  </a:txBody>
                  <a:tcPr marL="137160" marR="137160" marT="137160" marB="137160"/>
                </a:tc>
                <a:tc>
                  <a:txBody>
                    <a:bodyPr/>
                    <a:lstStyle/>
                    <a:p>
                      <a:pPr marL="0" marR="0" lvl="0" indent="0" algn="l" defTabSz="457192" rtl="0" eaLnBrk="1" fontAlgn="auto" latinLnBrk="0" hangingPunct="1">
                        <a:lnSpc>
                          <a:spcPct val="100000"/>
                        </a:lnSpc>
                        <a:spcBef>
                          <a:spcPts val="0"/>
                        </a:spcBef>
                        <a:spcAft>
                          <a:spcPts val="0"/>
                        </a:spcAft>
                        <a:buClrTx/>
                        <a:buSzTx/>
                        <a:buFontTx/>
                        <a:buNone/>
                        <a:tabLst/>
                        <a:defRPr/>
                      </a:pPr>
                      <a:r>
                        <a:rPr lang="en-AU" sz="1600">
                          <a:solidFill>
                            <a:srgbClr val="C96120"/>
                          </a:solidFill>
                          <a:latin typeface="Lato" panose="020F0502020204030203" pitchFamily="34" charset="0"/>
                          <a:ea typeface="Lato" panose="020F0502020204030203" pitchFamily="34" charset="0"/>
                          <a:cs typeface="Lato" panose="020F0502020204030203" pitchFamily="34" charset="0"/>
                        </a:rPr>
                        <a:t>So you send them a due-diligence spreadsheet…</a:t>
                      </a:r>
                    </a:p>
                  </a:txBody>
                  <a:tcPr marL="137160" marR="137160" marT="137160" marB="137160"/>
                </a:tc>
                <a:extLst>
                  <a:ext uri="{0D108BD9-81ED-4DB2-BD59-A6C34878D82A}">
                    <a16:rowId xmlns:a16="http://schemas.microsoft.com/office/drawing/2014/main" val="3631920393"/>
                  </a:ext>
                </a:extLst>
              </a:tr>
              <a:tr h="623867">
                <a:tc>
                  <a:txBody>
                    <a:bodyPr/>
                    <a:lstStyle/>
                    <a:p>
                      <a:pPr marL="0" marR="0" lvl="0" indent="0" algn="l" defTabSz="457192" rtl="0" eaLnBrk="1" fontAlgn="auto" latinLnBrk="0" hangingPunct="1">
                        <a:lnSpc>
                          <a:spcPct val="100000"/>
                        </a:lnSpc>
                        <a:spcBef>
                          <a:spcPts val="0"/>
                        </a:spcBef>
                        <a:spcAft>
                          <a:spcPts val="0"/>
                        </a:spcAft>
                        <a:buClrTx/>
                        <a:buSzTx/>
                        <a:buFontTx/>
                        <a:buNone/>
                        <a:tabLst/>
                        <a:defRPr/>
                      </a:pPr>
                      <a:r>
                        <a:rPr lang="en-AU" sz="1600">
                          <a:solidFill>
                            <a:srgbClr val="41325A"/>
                          </a:solidFill>
                          <a:latin typeface="Lato" panose="020F0502020204030203" pitchFamily="34" charset="0"/>
                          <a:ea typeface="Lato" panose="020F0502020204030203" pitchFamily="34" charset="0"/>
                          <a:cs typeface="Lato" panose="020F0502020204030203" pitchFamily="34" charset="0"/>
                        </a:rPr>
                        <a:t>You know the board expects an updated risk register this week… </a:t>
                      </a:r>
                    </a:p>
                  </a:txBody>
                  <a:tcPr marL="137160" marR="137160" marT="137160" marB="137160"/>
                </a:tc>
                <a:tc>
                  <a:txBody>
                    <a:bodyPr/>
                    <a:lstStyle/>
                    <a:p>
                      <a:pPr marL="0" marR="0" lvl="0" indent="0" algn="l" defTabSz="457192" rtl="0" eaLnBrk="1" fontAlgn="auto" latinLnBrk="0" hangingPunct="1">
                        <a:lnSpc>
                          <a:spcPct val="100000"/>
                        </a:lnSpc>
                        <a:spcBef>
                          <a:spcPts val="0"/>
                        </a:spcBef>
                        <a:spcAft>
                          <a:spcPts val="0"/>
                        </a:spcAft>
                        <a:buClrTx/>
                        <a:buSzTx/>
                        <a:buFontTx/>
                        <a:buNone/>
                        <a:tabLst/>
                        <a:defRPr/>
                      </a:pPr>
                      <a:r>
                        <a:rPr lang="en-AU" sz="1600">
                          <a:solidFill>
                            <a:srgbClr val="C96120"/>
                          </a:solidFill>
                          <a:latin typeface="Lato" panose="020F0502020204030203" pitchFamily="34" charset="0"/>
                          <a:ea typeface="Lato" panose="020F0502020204030203" pitchFamily="34" charset="0"/>
                          <a:cs typeface="Lato" panose="020F0502020204030203" pitchFamily="34" charset="0"/>
                        </a:rPr>
                        <a:t>So you email the last spreadsheet and ask if there are any updates…</a:t>
                      </a:r>
                    </a:p>
                  </a:txBody>
                  <a:tcPr marL="137160" marR="137160" marT="137160" marB="137160"/>
                </a:tc>
                <a:extLst>
                  <a:ext uri="{0D108BD9-81ED-4DB2-BD59-A6C34878D82A}">
                    <a16:rowId xmlns:a16="http://schemas.microsoft.com/office/drawing/2014/main" val="3834155421"/>
                  </a:ext>
                </a:extLst>
              </a:tr>
              <a:tr h="623867">
                <a:tc>
                  <a:txBody>
                    <a:bodyPr/>
                    <a:lstStyle/>
                    <a:p>
                      <a:pPr marL="0" marR="0" lvl="0" indent="0" algn="l" defTabSz="457192" rtl="0" eaLnBrk="1" fontAlgn="auto" latinLnBrk="0" hangingPunct="1">
                        <a:lnSpc>
                          <a:spcPct val="100000"/>
                        </a:lnSpc>
                        <a:spcBef>
                          <a:spcPts val="0"/>
                        </a:spcBef>
                        <a:spcAft>
                          <a:spcPts val="0"/>
                        </a:spcAft>
                        <a:buClrTx/>
                        <a:buSzTx/>
                        <a:buFontTx/>
                        <a:buNone/>
                        <a:tabLst/>
                        <a:defRPr/>
                      </a:pPr>
                      <a:r>
                        <a:rPr lang="en-AU" sz="1600">
                          <a:solidFill>
                            <a:srgbClr val="41325A"/>
                          </a:solidFill>
                          <a:latin typeface="Lato" panose="020F0502020204030203" pitchFamily="34" charset="0"/>
                          <a:ea typeface="Lato" panose="020F0502020204030203" pitchFamily="34" charset="0"/>
                          <a:cs typeface="Lato" panose="020F0502020204030203" pitchFamily="34" charset="0"/>
                        </a:rPr>
                        <a:t>You see companies getting hit by ransomware…</a:t>
                      </a:r>
                    </a:p>
                  </a:txBody>
                  <a:tcPr marL="137160" marR="137160" marT="137160" marB="137160"/>
                </a:tc>
                <a:tc>
                  <a:txBody>
                    <a:bodyPr/>
                    <a:lstStyle/>
                    <a:p>
                      <a:pPr marL="0" marR="0" lvl="0" indent="0" algn="l" defTabSz="457192" rtl="0" eaLnBrk="1" fontAlgn="auto" latinLnBrk="0" hangingPunct="1">
                        <a:lnSpc>
                          <a:spcPct val="100000"/>
                        </a:lnSpc>
                        <a:spcBef>
                          <a:spcPts val="0"/>
                        </a:spcBef>
                        <a:spcAft>
                          <a:spcPts val="0"/>
                        </a:spcAft>
                        <a:buClrTx/>
                        <a:buSzTx/>
                        <a:buFontTx/>
                        <a:buNone/>
                        <a:tabLst/>
                        <a:defRPr/>
                      </a:pPr>
                      <a:r>
                        <a:rPr lang="en-AU" sz="1600">
                          <a:solidFill>
                            <a:srgbClr val="C96120"/>
                          </a:solidFill>
                          <a:latin typeface="Lato" panose="020F0502020204030203" pitchFamily="34" charset="0"/>
                          <a:ea typeface="Lato" panose="020F0502020204030203" pitchFamily="34" charset="0"/>
                          <a:cs typeface="Lato" panose="020F0502020204030203" pitchFamily="34" charset="0"/>
                        </a:rPr>
                        <a:t>So you send out an email to all start to ‘watch out’…</a:t>
                      </a:r>
                    </a:p>
                  </a:txBody>
                  <a:tcPr marL="137160" marR="137160" marT="137160" marB="137160"/>
                </a:tc>
                <a:extLst>
                  <a:ext uri="{0D108BD9-81ED-4DB2-BD59-A6C34878D82A}">
                    <a16:rowId xmlns:a16="http://schemas.microsoft.com/office/drawing/2014/main" val="1033799422"/>
                  </a:ext>
                </a:extLst>
              </a:tr>
              <a:tr h="623867">
                <a:tc>
                  <a:txBody>
                    <a:bodyPr/>
                    <a:lstStyle/>
                    <a:p>
                      <a:pPr marL="0" marR="0" lvl="0" indent="0" algn="l" defTabSz="457192" rtl="0" eaLnBrk="1" fontAlgn="auto" latinLnBrk="0" hangingPunct="1">
                        <a:lnSpc>
                          <a:spcPct val="100000"/>
                        </a:lnSpc>
                        <a:spcBef>
                          <a:spcPts val="0"/>
                        </a:spcBef>
                        <a:spcAft>
                          <a:spcPts val="0"/>
                        </a:spcAft>
                        <a:buClrTx/>
                        <a:buSzTx/>
                        <a:buFontTx/>
                        <a:buNone/>
                        <a:tabLst/>
                        <a:defRPr/>
                      </a:pPr>
                      <a:r>
                        <a:rPr lang="en-AU" sz="1600">
                          <a:solidFill>
                            <a:srgbClr val="41325A"/>
                          </a:solidFill>
                          <a:latin typeface="Lato" panose="020F0502020204030203" pitchFamily="34" charset="0"/>
                          <a:ea typeface="Lato" panose="020F0502020204030203" pitchFamily="34" charset="0"/>
                          <a:cs typeface="Lato" panose="020F0502020204030203" pitchFamily="34" charset="0"/>
                        </a:rPr>
                        <a:t>You know you need to follow up on the recent internal audit findings…</a:t>
                      </a:r>
                    </a:p>
                  </a:txBody>
                  <a:tcPr marL="137160" marR="137160" marT="137160" marB="137160"/>
                </a:tc>
                <a:tc>
                  <a:txBody>
                    <a:bodyPr/>
                    <a:lstStyle/>
                    <a:p>
                      <a:pPr marL="0" marR="0" lvl="0" indent="0" algn="l" defTabSz="457192" rtl="0" eaLnBrk="1" fontAlgn="auto" latinLnBrk="0" hangingPunct="1">
                        <a:lnSpc>
                          <a:spcPct val="100000"/>
                        </a:lnSpc>
                        <a:spcBef>
                          <a:spcPts val="0"/>
                        </a:spcBef>
                        <a:spcAft>
                          <a:spcPts val="0"/>
                        </a:spcAft>
                        <a:buClrTx/>
                        <a:buSzTx/>
                        <a:buFontTx/>
                        <a:buNone/>
                        <a:tabLst/>
                        <a:defRPr/>
                      </a:pPr>
                      <a:r>
                        <a:rPr lang="en-AU" sz="1600">
                          <a:solidFill>
                            <a:srgbClr val="C96120"/>
                          </a:solidFill>
                          <a:latin typeface="Lato" panose="020F0502020204030203" pitchFamily="34" charset="0"/>
                          <a:ea typeface="Lato" panose="020F0502020204030203" pitchFamily="34" charset="0"/>
                          <a:cs typeface="Lato" panose="020F0502020204030203" pitchFamily="34" charset="0"/>
                        </a:rPr>
                        <a:t>So you review the report, pull together a spreadsheet and email it to the team…</a:t>
                      </a:r>
                    </a:p>
                  </a:txBody>
                  <a:tcPr marL="137160" marR="137160" marT="137160" marB="137160"/>
                </a:tc>
                <a:extLst>
                  <a:ext uri="{0D108BD9-81ED-4DB2-BD59-A6C34878D82A}">
                    <a16:rowId xmlns:a16="http://schemas.microsoft.com/office/drawing/2014/main" val="2003151258"/>
                  </a:ext>
                </a:extLst>
              </a:tr>
              <a:tr h="783530">
                <a:tc>
                  <a:txBody>
                    <a:bodyPr/>
                    <a:lstStyle/>
                    <a:p>
                      <a:pPr marL="0" marR="0" lvl="0" indent="0" algn="l" defTabSz="457192" rtl="0" eaLnBrk="1" fontAlgn="auto" latinLnBrk="0" hangingPunct="1">
                        <a:lnSpc>
                          <a:spcPct val="100000"/>
                        </a:lnSpc>
                        <a:spcBef>
                          <a:spcPts val="0"/>
                        </a:spcBef>
                        <a:spcAft>
                          <a:spcPts val="0"/>
                        </a:spcAft>
                        <a:buClrTx/>
                        <a:buSzTx/>
                        <a:buFontTx/>
                        <a:buNone/>
                        <a:tabLst/>
                        <a:defRPr/>
                      </a:pPr>
                      <a:r>
                        <a:rPr lang="en-AU" sz="1600">
                          <a:solidFill>
                            <a:srgbClr val="41325A"/>
                          </a:solidFill>
                          <a:latin typeface="Lato" panose="020F0502020204030203" pitchFamily="34" charset="0"/>
                          <a:ea typeface="Lato" panose="020F0502020204030203" pitchFamily="34" charset="0"/>
                          <a:cs typeface="Lato" panose="020F0502020204030203" pitchFamily="34" charset="0"/>
                        </a:rPr>
                        <a:t>You receive complaints over email you need to action...</a:t>
                      </a:r>
                    </a:p>
                  </a:txBody>
                  <a:tcPr marL="137160" marR="137160" marT="137160" marB="137160"/>
                </a:tc>
                <a:tc>
                  <a:txBody>
                    <a:bodyPr/>
                    <a:lstStyle/>
                    <a:p>
                      <a:pPr marL="0" marR="0" lvl="0" indent="0" algn="l" defTabSz="457192" rtl="0" eaLnBrk="1" fontAlgn="auto" latinLnBrk="0" hangingPunct="1">
                        <a:lnSpc>
                          <a:spcPct val="100000"/>
                        </a:lnSpc>
                        <a:spcBef>
                          <a:spcPts val="0"/>
                        </a:spcBef>
                        <a:spcAft>
                          <a:spcPts val="0"/>
                        </a:spcAft>
                        <a:buClrTx/>
                        <a:buSzTx/>
                        <a:buFontTx/>
                        <a:buNone/>
                        <a:tabLst/>
                        <a:defRPr/>
                      </a:pPr>
                      <a:r>
                        <a:rPr lang="en-AU" sz="1600">
                          <a:solidFill>
                            <a:srgbClr val="C96120"/>
                          </a:solidFill>
                          <a:latin typeface="Lato" panose="020F0502020204030203" pitchFamily="34" charset="0"/>
                          <a:ea typeface="Lato" panose="020F0502020204030203" pitchFamily="34" charset="0"/>
                          <a:cs typeface="Lato" panose="020F0502020204030203" pitchFamily="34" charset="0"/>
                        </a:rPr>
                        <a:t>You setup a shared email account and create various folders to sort the inbox to work out where things are at…</a:t>
                      </a:r>
                    </a:p>
                  </a:txBody>
                  <a:tcPr marL="137160" marR="137160" marT="137160" marB="137160"/>
                </a:tc>
                <a:extLst>
                  <a:ext uri="{0D108BD9-81ED-4DB2-BD59-A6C34878D82A}">
                    <a16:rowId xmlns:a16="http://schemas.microsoft.com/office/drawing/2014/main" val="3499085088"/>
                  </a:ext>
                </a:extLst>
              </a:tr>
              <a:tr h="783530">
                <a:tc>
                  <a:txBody>
                    <a:bodyPr/>
                    <a:lstStyle/>
                    <a:p>
                      <a:pPr marL="0" marR="0" lvl="0" indent="0" algn="l" defTabSz="457192" rtl="0" eaLnBrk="1" fontAlgn="auto" latinLnBrk="0" hangingPunct="1">
                        <a:lnSpc>
                          <a:spcPct val="100000"/>
                        </a:lnSpc>
                        <a:spcBef>
                          <a:spcPts val="0"/>
                        </a:spcBef>
                        <a:spcAft>
                          <a:spcPts val="0"/>
                        </a:spcAft>
                        <a:buClrTx/>
                        <a:buSzTx/>
                        <a:buFontTx/>
                        <a:buNone/>
                        <a:tabLst/>
                        <a:defRPr/>
                      </a:pPr>
                      <a:r>
                        <a:rPr lang="en-AU" sz="1600">
                          <a:solidFill>
                            <a:srgbClr val="41325A"/>
                          </a:solidFill>
                          <a:latin typeface="Lato" panose="020F0502020204030203" pitchFamily="34" charset="0"/>
                          <a:ea typeface="Lato" panose="020F0502020204030203" pitchFamily="34" charset="0"/>
                          <a:cs typeface="Lato" panose="020F0502020204030203" pitchFamily="34" charset="0"/>
                        </a:rPr>
                        <a:t>You need to make sure people follow policies and do what they have been assigned…</a:t>
                      </a:r>
                    </a:p>
                  </a:txBody>
                  <a:tcPr marL="137160" marR="137160" marT="137160" marB="137160"/>
                </a:tc>
                <a:tc>
                  <a:txBody>
                    <a:bodyPr/>
                    <a:lstStyle/>
                    <a:p>
                      <a:pPr marL="0" marR="0" lvl="0" indent="0" algn="l" defTabSz="457192" rtl="0" eaLnBrk="1" fontAlgn="auto" latinLnBrk="0" hangingPunct="1">
                        <a:lnSpc>
                          <a:spcPct val="100000"/>
                        </a:lnSpc>
                        <a:spcBef>
                          <a:spcPts val="0"/>
                        </a:spcBef>
                        <a:spcAft>
                          <a:spcPts val="0"/>
                        </a:spcAft>
                        <a:buClrTx/>
                        <a:buSzTx/>
                        <a:buFontTx/>
                        <a:buNone/>
                        <a:tabLst/>
                        <a:defRPr/>
                      </a:pPr>
                      <a:r>
                        <a:rPr lang="en-AU" sz="1600">
                          <a:solidFill>
                            <a:srgbClr val="C96120"/>
                          </a:solidFill>
                          <a:latin typeface="Lato" panose="020F0502020204030203" pitchFamily="34" charset="0"/>
                          <a:ea typeface="Lato" panose="020F0502020204030203" pitchFamily="34" charset="0"/>
                          <a:cs typeface="Lato" panose="020F0502020204030203" pitchFamily="34" charset="0"/>
                        </a:rPr>
                        <a:t>You upload the latest policy to your intranet and send a follow-up email to everyone to review it again….</a:t>
                      </a:r>
                    </a:p>
                  </a:txBody>
                  <a:tcPr marL="137160" marR="137160" marT="137160" marB="137160"/>
                </a:tc>
                <a:extLst>
                  <a:ext uri="{0D108BD9-81ED-4DB2-BD59-A6C34878D82A}">
                    <a16:rowId xmlns:a16="http://schemas.microsoft.com/office/drawing/2014/main" val="471636794"/>
                  </a:ext>
                </a:extLst>
              </a:tr>
              <a:tr h="783530">
                <a:tc>
                  <a:txBody>
                    <a:bodyPr/>
                    <a:lstStyle/>
                    <a:p>
                      <a:pPr marL="0" marR="0" lvl="0" indent="0" algn="l" defTabSz="457192" rtl="0" eaLnBrk="1" fontAlgn="auto" latinLnBrk="0" hangingPunct="1">
                        <a:lnSpc>
                          <a:spcPct val="100000"/>
                        </a:lnSpc>
                        <a:spcBef>
                          <a:spcPts val="0"/>
                        </a:spcBef>
                        <a:spcAft>
                          <a:spcPts val="0"/>
                        </a:spcAft>
                        <a:buClrTx/>
                        <a:buSzTx/>
                        <a:buFontTx/>
                        <a:buNone/>
                        <a:tabLst/>
                        <a:defRPr/>
                      </a:pPr>
                      <a:r>
                        <a:rPr lang="en-AU" sz="1600">
                          <a:solidFill>
                            <a:srgbClr val="41325A"/>
                          </a:solidFill>
                          <a:latin typeface="Lato" panose="020F0502020204030203" pitchFamily="34" charset="0"/>
                          <a:ea typeface="Lato" panose="020F0502020204030203" pitchFamily="34" charset="0"/>
                          <a:cs typeface="Lato" panose="020F0502020204030203" pitchFamily="34" charset="0"/>
                        </a:rPr>
                        <a:t>You need to check controls are effective and people have done what they said they would…</a:t>
                      </a:r>
                    </a:p>
                  </a:txBody>
                  <a:tcPr marL="137160" marR="137160" marT="137160" marB="137160"/>
                </a:tc>
                <a:tc>
                  <a:txBody>
                    <a:bodyPr/>
                    <a:lstStyle/>
                    <a:p>
                      <a:pPr marL="0" marR="0" lvl="0" indent="0" algn="l" defTabSz="457192" rtl="0" eaLnBrk="1" fontAlgn="auto" latinLnBrk="0" hangingPunct="1">
                        <a:lnSpc>
                          <a:spcPct val="100000"/>
                        </a:lnSpc>
                        <a:spcBef>
                          <a:spcPts val="0"/>
                        </a:spcBef>
                        <a:spcAft>
                          <a:spcPts val="0"/>
                        </a:spcAft>
                        <a:buClrTx/>
                        <a:buSzTx/>
                        <a:buFontTx/>
                        <a:buNone/>
                        <a:tabLst/>
                        <a:defRPr/>
                      </a:pPr>
                      <a:r>
                        <a:rPr lang="en-AU" sz="1600">
                          <a:solidFill>
                            <a:srgbClr val="C96120"/>
                          </a:solidFill>
                          <a:latin typeface="Lato" panose="020F0502020204030203" pitchFamily="34" charset="0"/>
                          <a:ea typeface="Lato" panose="020F0502020204030203" pitchFamily="34" charset="0"/>
                          <a:cs typeface="Lato" panose="020F0502020204030203" pitchFamily="34" charset="0"/>
                        </a:rPr>
                        <a:t>You create a spreadsheet and setup a meeting to talk through where things are at with all control owners…</a:t>
                      </a:r>
                    </a:p>
                  </a:txBody>
                  <a:tcPr marL="137160" marR="137160" marT="137160" marB="137160"/>
                </a:tc>
                <a:extLst>
                  <a:ext uri="{0D108BD9-81ED-4DB2-BD59-A6C34878D82A}">
                    <a16:rowId xmlns:a16="http://schemas.microsoft.com/office/drawing/2014/main" val="2969002018"/>
                  </a:ext>
                </a:extLst>
              </a:tr>
            </a:tbl>
          </a:graphicData>
        </a:graphic>
      </p:graphicFrame>
    </p:spTree>
    <p:extLst>
      <p:ext uri="{BB962C8B-B14F-4D97-AF65-F5344CB8AC3E}">
        <p14:creationId xmlns:p14="http://schemas.microsoft.com/office/powerpoint/2010/main" val="1801251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95F093F-7820-4E13-B010-6107EAC024AB}"/>
              </a:ext>
            </a:extLst>
          </p:cNvPr>
          <p:cNvSpPr txBox="1">
            <a:spLocks/>
          </p:cNvSpPr>
          <p:nvPr/>
        </p:nvSpPr>
        <p:spPr>
          <a:xfrm>
            <a:off x="546100" y="2367171"/>
            <a:ext cx="11099799" cy="2123658"/>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400"/>
              </a:spcBef>
              <a:buNone/>
            </a:pPr>
            <a:r>
              <a:rPr lang="en-AU" sz="4400">
                <a:solidFill>
                  <a:srgbClr val="41325A"/>
                </a:solidFill>
                <a:latin typeface="Lato" panose="020F0502020204030203" pitchFamily="34" charset="0"/>
                <a:ea typeface="Lato" panose="020F0502020204030203" pitchFamily="34" charset="0"/>
                <a:cs typeface="Lato" panose="020F0502020204030203" pitchFamily="34" charset="0"/>
              </a:rPr>
              <a:t>The problem with that approach:</a:t>
            </a:r>
            <a:br>
              <a:rPr lang="en-AU" sz="4400">
                <a:solidFill>
                  <a:srgbClr val="41325A"/>
                </a:solidFill>
                <a:latin typeface="Lato" panose="020F0502020204030203" pitchFamily="34" charset="0"/>
                <a:ea typeface="Lato" panose="020F0502020204030203" pitchFamily="34" charset="0"/>
                <a:cs typeface="Lato" panose="020F0502020204030203" pitchFamily="34" charset="0"/>
              </a:rPr>
            </a:br>
            <a:r>
              <a:rPr lang="en-AU" sz="4400">
                <a:solidFill>
                  <a:srgbClr val="41325A"/>
                </a:solidFill>
                <a:latin typeface="Lato" panose="020F0502020204030203" pitchFamily="34" charset="0"/>
                <a:ea typeface="Lato" panose="020F0502020204030203" pitchFamily="34" charset="0"/>
                <a:cs typeface="Lato" panose="020F0502020204030203" pitchFamily="34" charset="0"/>
              </a:rPr>
              <a:t>More spreadsheets means more time spent managing your spreadsheets.  </a:t>
            </a:r>
            <a:r>
              <a:rPr lang="en-AU" sz="4400">
                <a:solidFill>
                  <a:srgbClr val="C96120"/>
                </a:solidFill>
                <a:latin typeface="Lato" panose="020F0502020204030203" pitchFamily="34" charset="0"/>
                <a:ea typeface="Lato" panose="020F0502020204030203" pitchFamily="34" charset="0"/>
                <a:cs typeface="Lato" panose="020F0502020204030203" pitchFamily="34" charset="0"/>
              </a:rPr>
              <a:t>A lot more.</a:t>
            </a:r>
          </a:p>
        </p:txBody>
      </p:sp>
    </p:spTree>
    <p:extLst>
      <p:ext uri="{BB962C8B-B14F-4D97-AF65-F5344CB8AC3E}">
        <p14:creationId xmlns:p14="http://schemas.microsoft.com/office/powerpoint/2010/main" val="2957577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95F093F-7820-4E13-B010-6107EAC024AB}"/>
              </a:ext>
            </a:extLst>
          </p:cNvPr>
          <p:cNvSpPr txBox="1">
            <a:spLocks/>
          </p:cNvSpPr>
          <p:nvPr/>
        </p:nvSpPr>
        <p:spPr>
          <a:xfrm>
            <a:off x="495300" y="2367171"/>
            <a:ext cx="3372809" cy="2123658"/>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400"/>
              </a:spcBef>
              <a:buNone/>
            </a:pPr>
            <a:r>
              <a:rPr lang="en-AU" sz="4400">
                <a:solidFill>
                  <a:srgbClr val="41325A"/>
                </a:solidFill>
                <a:latin typeface="Lato" panose="020F0502020204030203" pitchFamily="34" charset="0"/>
                <a:ea typeface="Lato" panose="020F0502020204030203" pitchFamily="34" charset="0"/>
                <a:cs typeface="Lato" panose="020F0502020204030203" pitchFamily="34" charset="0"/>
              </a:rPr>
              <a:t>Your to-do list goes from this:</a:t>
            </a:r>
          </a:p>
        </p:txBody>
      </p:sp>
      <p:sp>
        <p:nvSpPr>
          <p:cNvPr id="5" name="TextBox 4">
            <a:extLst>
              <a:ext uri="{FF2B5EF4-FFF2-40B4-BE49-F238E27FC236}">
                <a16:creationId xmlns:a16="http://schemas.microsoft.com/office/drawing/2014/main" id="{770EDEB7-9847-4CB8-8A33-EE3F0425E9FA}"/>
              </a:ext>
            </a:extLst>
          </p:cNvPr>
          <p:cNvSpPr txBox="1"/>
          <p:nvPr/>
        </p:nvSpPr>
        <p:spPr>
          <a:xfrm>
            <a:off x="3953629" y="3275111"/>
            <a:ext cx="7743071" cy="307777"/>
          </a:xfrm>
          <a:prstGeom prst="rect">
            <a:avLst/>
          </a:prstGeom>
          <a:noFill/>
        </p:spPr>
        <p:txBody>
          <a:bodyPr wrap="square" rtlCol="0">
            <a:spAutoFit/>
          </a:bodyPr>
          <a:lstStyle/>
          <a:p>
            <a:pPr>
              <a:spcBef>
                <a:spcPts val="9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I need to create a risk register for the divisions across my business</a:t>
            </a:r>
          </a:p>
        </p:txBody>
      </p:sp>
    </p:spTree>
    <p:extLst>
      <p:ext uri="{BB962C8B-B14F-4D97-AF65-F5344CB8AC3E}">
        <p14:creationId xmlns:p14="http://schemas.microsoft.com/office/powerpoint/2010/main" val="687337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95F093F-7820-4E13-B010-6107EAC024AB}"/>
              </a:ext>
            </a:extLst>
          </p:cNvPr>
          <p:cNvSpPr txBox="1">
            <a:spLocks/>
          </p:cNvSpPr>
          <p:nvPr/>
        </p:nvSpPr>
        <p:spPr>
          <a:xfrm>
            <a:off x="495300" y="2705725"/>
            <a:ext cx="5079999" cy="769441"/>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400"/>
              </a:spcBef>
              <a:buNone/>
            </a:pPr>
            <a:r>
              <a:rPr lang="en-AU" sz="4400">
                <a:solidFill>
                  <a:srgbClr val="41325A"/>
                </a:solidFill>
                <a:latin typeface="Lato" panose="020F0502020204030203" pitchFamily="34" charset="0"/>
                <a:ea typeface="Lato" panose="020F0502020204030203" pitchFamily="34" charset="0"/>
                <a:cs typeface="Lato" panose="020F0502020204030203" pitchFamily="34" charset="0"/>
              </a:rPr>
              <a:t>To this:</a:t>
            </a:r>
          </a:p>
        </p:txBody>
      </p:sp>
      <p:sp>
        <p:nvSpPr>
          <p:cNvPr id="3" name="TextBox 2">
            <a:extLst>
              <a:ext uri="{FF2B5EF4-FFF2-40B4-BE49-F238E27FC236}">
                <a16:creationId xmlns:a16="http://schemas.microsoft.com/office/drawing/2014/main" id="{1240F616-AEE4-471C-ABB3-2EDD47E7B41B}"/>
              </a:ext>
            </a:extLst>
          </p:cNvPr>
          <p:cNvSpPr txBox="1"/>
          <p:nvPr/>
        </p:nvSpPr>
        <p:spPr>
          <a:xfrm>
            <a:off x="3759200" y="189651"/>
            <a:ext cx="8178800" cy="6578724"/>
          </a:xfrm>
          <a:prstGeom prst="rect">
            <a:avLst/>
          </a:prstGeom>
          <a:noFill/>
        </p:spPr>
        <p:txBody>
          <a:bodyPr wrap="square" rtlCol="0">
            <a:spAutoFit/>
          </a:bodyPr>
          <a:lstStyle/>
          <a:p>
            <a:pPr>
              <a:spcBef>
                <a:spcPts val="9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Set up spreadsheet to manage risk registers for the divisions in the company and our board</a:t>
            </a:r>
          </a:p>
          <a:p>
            <a:pPr>
              <a:spcBef>
                <a:spcPts val="9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Setup and process and notifications for management when we have a high-priority incident </a:t>
            </a:r>
          </a:p>
          <a:p>
            <a:pPr>
              <a:spcBef>
                <a:spcPts val="9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Create a form on our website for people to log complaints</a:t>
            </a:r>
          </a:p>
          <a:p>
            <a:pPr>
              <a:spcBef>
                <a:spcPts val="9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Identify new risks that might impact our business</a:t>
            </a:r>
          </a:p>
          <a:p>
            <a:pPr>
              <a:spcBef>
                <a:spcPts val="9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Download the latest regulations and see how these relate to our current obligations</a:t>
            </a:r>
          </a:p>
          <a:p>
            <a:pPr>
              <a:spcBef>
                <a:spcPts val="9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Work out what’s in scope for our next audit</a:t>
            </a:r>
          </a:p>
          <a:p>
            <a:pPr>
              <a:spcBef>
                <a:spcPts val="9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Send out a questionnaires to our suppliers to check their compliance</a:t>
            </a:r>
          </a:p>
          <a:p>
            <a:pPr>
              <a:spcBef>
                <a:spcPts val="9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Check with our advisors if they have a template for a new business continuity policy we need</a:t>
            </a:r>
          </a:p>
          <a:p>
            <a:pPr>
              <a:spcBef>
                <a:spcPts val="9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Create a spreadsheet with the steps we should take if there’s a ransomware attack</a:t>
            </a:r>
          </a:p>
          <a:p>
            <a:pPr>
              <a:spcBef>
                <a:spcPts val="9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Send an email to our board of directors asking them rate our top 20 risks</a:t>
            </a:r>
          </a:p>
          <a:p>
            <a:pPr>
              <a:spcBef>
                <a:spcPts val="9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Pull together a slide for the next management meeting</a:t>
            </a:r>
          </a:p>
          <a:p>
            <a:pPr>
              <a:spcBef>
                <a:spcPts val="9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Pull together a plan for pending ISO 27001 audit</a:t>
            </a:r>
          </a:p>
          <a:p>
            <a:pPr>
              <a:spcBef>
                <a:spcPts val="9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Create a list of remediation actions from the recent privacy impact assessment</a:t>
            </a:r>
          </a:p>
          <a:p>
            <a:pPr>
              <a:spcBef>
                <a:spcPts val="9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Send a list of recent assessment results to our external auditors that need evidence of where things are at</a:t>
            </a:r>
          </a:p>
          <a:p>
            <a:pPr>
              <a:spcBef>
                <a:spcPts val="9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Update our obligations register based on new legislation that’s just passed</a:t>
            </a:r>
          </a:p>
          <a:p>
            <a:pPr>
              <a:spcBef>
                <a:spcPts val="9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Create a report to show management what needs to be done following our last audit</a:t>
            </a:r>
          </a:p>
          <a:p>
            <a:pPr>
              <a:spcBef>
                <a:spcPts val="9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Draft and document and send it out to the owners of our key controls and highest risks for attestations</a:t>
            </a:r>
          </a:p>
          <a:p>
            <a:pPr>
              <a:spcBef>
                <a:spcPts val="900"/>
              </a:spcBef>
            </a:pPr>
            <a:r>
              <a:rPr lang="en-AU" sz="1400">
                <a:solidFill>
                  <a:srgbClr val="41325A"/>
                </a:solidFill>
                <a:latin typeface="Lato" panose="020F0502020204030203" pitchFamily="34" charset="0"/>
                <a:ea typeface="Lato" panose="020F0502020204030203" pitchFamily="34" charset="0"/>
                <a:cs typeface="Lato" panose="020F0502020204030203" pitchFamily="34" charset="0"/>
              </a:rPr>
              <a:t>Review the 122 privacy regulations now around the world and work out which controls we then need to have in place</a:t>
            </a:r>
          </a:p>
        </p:txBody>
      </p:sp>
    </p:spTree>
    <p:extLst>
      <p:ext uri="{BB962C8B-B14F-4D97-AF65-F5344CB8AC3E}">
        <p14:creationId xmlns:p14="http://schemas.microsoft.com/office/powerpoint/2010/main" val="139335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95F093F-7820-4E13-B010-6107EAC024AB}"/>
              </a:ext>
            </a:extLst>
          </p:cNvPr>
          <p:cNvSpPr txBox="1">
            <a:spLocks/>
          </p:cNvSpPr>
          <p:nvPr/>
        </p:nvSpPr>
        <p:spPr>
          <a:xfrm>
            <a:off x="546100" y="2028616"/>
            <a:ext cx="11099799" cy="2554545"/>
          </a:xfrm>
          <a:prstGeom prst="rect">
            <a:avLst/>
          </a:prstGeom>
        </p:spPr>
        <p:txBody>
          <a:bodyPr wrap="square">
            <a:spAutoFit/>
          </a:bodyPr>
          <a:lstStyle>
            <a:lvl1pPr marL="342894" indent="-342894" algn="l" defTabSz="457192" rtl="0" eaLnBrk="1" latinLnBrk="0" hangingPunct="1">
              <a:spcBef>
                <a:spcPct val="20000"/>
              </a:spcBef>
              <a:buFont typeface="Arial"/>
              <a:buChar char="•"/>
              <a:defRPr sz="2400" b="0" i="0" kern="1200">
                <a:solidFill>
                  <a:srgbClr val="808284"/>
                </a:solidFill>
                <a:latin typeface="Lato Light" charset="0"/>
                <a:ea typeface="Lato Light" charset="0"/>
                <a:cs typeface="Lato Light" charset="0"/>
              </a:defRPr>
            </a:lvl1pPr>
            <a:lvl2pPr marL="742938" indent="-285746" algn="l" defTabSz="457192" rtl="0" eaLnBrk="1" latinLnBrk="0" hangingPunct="1">
              <a:spcBef>
                <a:spcPct val="20000"/>
              </a:spcBef>
              <a:buFont typeface="Arial"/>
              <a:buChar char="–"/>
              <a:defRPr sz="2000" b="0" i="0" kern="1200">
                <a:solidFill>
                  <a:srgbClr val="808284"/>
                </a:solidFill>
                <a:latin typeface="Lato Light" charset="0"/>
                <a:ea typeface="Lato Light" charset="0"/>
                <a:cs typeface="Lato Light" charset="0"/>
              </a:defRPr>
            </a:lvl2pPr>
            <a:lvl3pPr marL="1142981" indent="-228596" algn="l" defTabSz="457192" rtl="0" eaLnBrk="1" latinLnBrk="0" hangingPunct="1">
              <a:spcBef>
                <a:spcPct val="20000"/>
              </a:spcBef>
              <a:buFont typeface="Arial"/>
              <a:buChar char="•"/>
              <a:defRPr sz="1800" b="0" i="0" kern="1200">
                <a:solidFill>
                  <a:srgbClr val="808284"/>
                </a:solidFill>
                <a:latin typeface="Lato Light" charset="0"/>
                <a:ea typeface="Lato Light" charset="0"/>
                <a:cs typeface="Lato Light" charset="0"/>
              </a:defRPr>
            </a:lvl3pPr>
            <a:lvl4pPr marL="1600173"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4pPr>
            <a:lvl5pPr marL="2057366" indent="-228596" algn="l" defTabSz="457192" rtl="0" eaLnBrk="1" latinLnBrk="0" hangingPunct="1">
              <a:spcBef>
                <a:spcPct val="20000"/>
              </a:spcBef>
              <a:buFont typeface="Arial"/>
              <a:buChar char="»"/>
              <a:defRPr sz="1600" b="0" i="0" kern="1200">
                <a:solidFill>
                  <a:srgbClr val="808284"/>
                </a:solidFill>
                <a:latin typeface="Lato Light" charset="0"/>
                <a:ea typeface="Lato Light" charset="0"/>
                <a:cs typeface="Lato Light" charset="0"/>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6"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400"/>
              </a:spcBef>
              <a:buNone/>
            </a:pPr>
            <a:r>
              <a:rPr lang="en-AU" sz="4000">
                <a:solidFill>
                  <a:srgbClr val="41325A"/>
                </a:solidFill>
                <a:latin typeface="Lato" panose="020F0502020204030203" pitchFamily="34" charset="0"/>
                <a:ea typeface="Lato" panose="020F0502020204030203" pitchFamily="34" charset="0"/>
                <a:cs typeface="Lato" panose="020F0502020204030203" pitchFamily="34" charset="0"/>
              </a:rPr>
              <a:t>All of a sudden, you realize you’re spending </a:t>
            </a:r>
            <a:r>
              <a:rPr lang="en-AU" sz="4000">
                <a:solidFill>
                  <a:srgbClr val="C96120"/>
                </a:solidFill>
                <a:latin typeface="Lato" panose="020F0502020204030203" pitchFamily="34" charset="0"/>
                <a:ea typeface="Lato" panose="020F0502020204030203" pitchFamily="34" charset="0"/>
                <a:cs typeface="Lato" panose="020F0502020204030203" pitchFamily="34" charset="0"/>
              </a:rPr>
              <a:t>more time managing spreadsheets than improving risk management maturity and managing compliance.</a:t>
            </a:r>
          </a:p>
        </p:txBody>
      </p:sp>
    </p:spTree>
    <p:extLst>
      <p:ext uri="{BB962C8B-B14F-4D97-AF65-F5344CB8AC3E}">
        <p14:creationId xmlns:p14="http://schemas.microsoft.com/office/powerpoint/2010/main" val="21559301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709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4&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DH_FLYSHEET_STYLE" val="1"/>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NbMiqgJBS7O.5CWObphXCg"/>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MM_SLIDE_TYPE" val="6"/>
</p:tagLst>
</file>

<file path=ppt/tags/tag7.xml><?xml version="1.0" encoding="utf-8"?>
<p:tagLst xmlns:a="http://schemas.openxmlformats.org/drawingml/2006/main" xmlns:r="http://schemas.openxmlformats.org/officeDocument/2006/relationships" xmlns:p="http://schemas.openxmlformats.org/presentationml/2006/main">
  <p:tag name="MM_SLIDE_TYPE" val="6"/>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Theme">
  <a:themeElements>
    <a:clrScheme name="Custom 6">
      <a:dk1>
        <a:srgbClr val="000000"/>
      </a:dk1>
      <a:lt1>
        <a:srgbClr val="FFFFFF"/>
      </a:lt1>
      <a:dk2>
        <a:srgbClr val="1F497D"/>
      </a:dk2>
      <a:lt2>
        <a:srgbClr val="EEECE1"/>
      </a:lt2>
      <a:accent1>
        <a:srgbClr val="63BACE"/>
      </a:accent1>
      <a:accent2>
        <a:srgbClr val="92CDCC"/>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8E7E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6clicks Slide Template (Save a Copy)" id="{78BD8A87-92AE-4A8D-B495-4AF845160926}" vid="{DFC0B551-D975-40E9-8225-D146DEF6C9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C6700A9CE8FD4B9F0F026BFB9CA298" ma:contentTypeVersion="8" ma:contentTypeDescription="Create a new document." ma:contentTypeScope="" ma:versionID="e30b4441dbebd335b9dcce09264bfd86">
  <xsd:schema xmlns:xsd="http://www.w3.org/2001/XMLSchema" xmlns:xs="http://www.w3.org/2001/XMLSchema" xmlns:p="http://schemas.microsoft.com/office/2006/metadata/properties" xmlns:ns2="1ecb9cc9-f484-4fd1-8688-dd8b334b9963" xmlns:ns3="2d793680-5323-4ed5-8904-aac3df90728a" targetNamespace="http://schemas.microsoft.com/office/2006/metadata/properties" ma:root="true" ma:fieldsID="69f0ccf2f0b439e418575eef2264cc67" ns2:_="" ns3:_="">
    <xsd:import namespace="1ecb9cc9-f484-4fd1-8688-dd8b334b9963"/>
    <xsd:import namespace="2d793680-5323-4ed5-8904-aac3df9072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cb9cc9-f484-4fd1-8688-dd8b334b99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793680-5323-4ed5-8904-aac3df90728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d793680-5323-4ed5-8904-aac3df90728a">
      <UserInfo>
        <DisplayName>Everyone</DisplayName>
        <AccountId>11</AccountId>
        <AccountType/>
      </UserInfo>
      <UserInfo>
        <DisplayName>Stephen Walter</DisplayName>
        <AccountId>76</AccountId>
        <AccountType/>
      </UserInfo>
    </SharedWithUsers>
  </documentManagement>
</p:properties>
</file>

<file path=customXml/itemProps1.xml><?xml version="1.0" encoding="utf-8"?>
<ds:datastoreItem xmlns:ds="http://schemas.openxmlformats.org/officeDocument/2006/customXml" ds:itemID="{6C8FCDD2-A092-424C-AA1E-2AF96C034B0F}">
  <ds:schemaRefs>
    <ds:schemaRef ds:uri="http://schemas.microsoft.com/sharepoint/v3/contenttype/forms"/>
  </ds:schemaRefs>
</ds:datastoreItem>
</file>

<file path=customXml/itemProps2.xml><?xml version="1.0" encoding="utf-8"?>
<ds:datastoreItem xmlns:ds="http://schemas.openxmlformats.org/officeDocument/2006/customXml" ds:itemID="{CA45AD9C-3A5E-4AC7-90E9-AF9E8EC791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cb9cc9-f484-4fd1-8688-dd8b334b9963"/>
    <ds:schemaRef ds:uri="2d793680-5323-4ed5-8904-aac3df9072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66CBB4C-F5CE-4106-85A9-D6B03F43E117}">
  <ds:schemaRefs>
    <ds:schemaRef ds:uri="http://schemas.microsoft.com/office/2006/documentManagement/types"/>
    <ds:schemaRef ds:uri="http://purl.org/dc/terms/"/>
    <ds:schemaRef ds:uri="http://purl.org/dc/elements/1.1/"/>
    <ds:schemaRef ds:uri="http://schemas.microsoft.com/office/2006/metadata/properties"/>
    <ds:schemaRef ds:uri="http://schemas.openxmlformats.org/package/2006/metadata/core-properties"/>
    <ds:schemaRef ds:uri="http://www.w3.org/XML/1998/namespace"/>
    <ds:schemaRef ds:uri="1ecb9cc9-f484-4fd1-8688-dd8b334b9963"/>
    <ds:schemaRef ds:uri="2d793680-5323-4ed5-8904-aac3df90728a"/>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6clicks Slide Template (Save a Copy)</Template>
  <TotalTime>1</TotalTime>
  <Words>1976</Words>
  <Application>Microsoft Office PowerPoint</Application>
  <PresentationFormat>Widescreen</PresentationFormat>
  <Paragraphs>243</Paragraphs>
  <Slides>30</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7" baseType="lpstr">
      <vt:lpstr>Calibri</vt:lpstr>
      <vt:lpstr>Arial</vt:lpstr>
      <vt:lpstr>Lato</vt:lpstr>
      <vt:lpstr>Lato Light</vt:lpstr>
      <vt:lpstr>Wingdings</vt:lpstr>
      <vt:lpstr>Default Theme</vt:lpstr>
      <vt:lpstr>think-cell Slide</vt:lpstr>
      <vt:lpstr>6clicks Startup &amp; Growth Edition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Introducing 6clicks</vt:lpstr>
      <vt:lpstr>Trusted by some of the biggest brands in the world</vt:lpstr>
      <vt:lpstr>PowerPoint Presentation</vt:lpstr>
      <vt:lpstr>… you have everything you need and more.</vt:lpstr>
      <vt:lpstr>.. and the 1,000’s of integration possibilities</vt:lpstr>
      <vt:lpstr>… and with the biggest library of content baked in.</vt:lpstr>
      <vt:lpstr>… and 6clicks takes you beyond ‘GRC’…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6clicks Slide Template (Please Save a Copy)</dc:title>
  <dc:creator>Anthony Stevens</dc:creator>
  <cp:lastModifiedBy>Andrew Robinson</cp:lastModifiedBy>
  <cp:revision>1</cp:revision>
  <cp:lastPrinted>2019-03-27T22:23:13Z</cp:lastPrinted>
  <dcterms:created xsi:type="dcterms:W3CDTF">2020-12-02T00:10:15Z</dcterms:created>
  <dcterms:modified xsi:type="dcterms:W3CDTF">2021-07-26T04:16:11Z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0x010100A5C6700A9CE8FD4B9F0F026BFB9CA298</vt:lpwstr>
  </property>
  <property fmtid="{D5CDD505-2E9C-101B-9397-08002B2CF9AE}" pid="3" name="AuthorIds_UIVersion_89088">
    <vt:lpwstr>6</vt:lpwstr>
  </property>
</Properties>
</file>