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1028" r:id="rId5"/>
    <p:sldId id="257" r:id="rId6"/>
    <p:sldId id="358" r:id="rId7"/>
    <p:sldId id="1078" r:id="rId8"/>
    <p:sldId id="1029" r:id="rId9"/>
    <p:sldId id="363" r:id="rId10"/>
    <p:sldId id="1079" r:id="rId11"/>
    <p:sldId id="1077" r:id="rId12"/>
    <p:sldId id="1080" r:id="rId13"/>
    <p:sldId id="1048" r:id="rId14"/>
    <p:sldId id="1044" r:id="rId15"/>
    <p:sldId id="1058" r:id="rId16"/>
    <p:sldId id="1042" r:id="rId17"/>
    <p:sldId id="1053" r:id="rId18"/>
    <p:sldId id="1043" r:id="rId19"/>
    <p:sldId id="1060" r:id="rId20"/>
    <p:sldId id="1087" r:id="rId21"/>
    <p:sldId id="1081" r:id="rId22"/>
    <p:sldId id="1054" r:id="rId23"/>
    <p:sldId id="1056" r:id="rId24"/>
    <p:sldId id="1086" r:id="rId25"/>
    <p:sldId id="1071" r:id="rId26"/>
    <p:sldId id="1082" r:id="rId27"/>
    <p:sldId id="1083" r:id="rId28"/>
    <p:sldId id="1084" r:id="rId29"/>
    <p:sldId id="1072" r:id="rId30"/>
    <p:sldId id="1061" r:id="rId31"/>
    <p:sldId id="1062" r:id="rId32"/>
    <p:sldId id="1063" r:id="rId33"/>
    <p:sldId id="1003" r:id="rId34"/>
    <p:sldId id="1000" r:id="rId35"/>
    <p:sldId id="1005" r:id="rId36"/>
    <p:sldId id="1069" r:id="rId37"/>
    <p:sldId id="1007" r:id="rId38"/>
    <p:sldId id="1011" r:id="rId39"/>
    <p:sldId id="1085" r:id="rId40"/>
    <p:sldId id="1049" r:id="rId41"/>
    <p:sldId id="1067" r:id="rId42"/>
    <p:sldId id="1036" r:id="rId43"/>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892" userDrawn="1">
          <p15:clr>
            <a:srgbClr val="A4A3A4"/>
          </p15:clr>
        </p15:guide>
        <p15:guide id="4" orient="horz" pos="799" userDrawn="1">
          <p15:clr>
            <a:srgbClr val="A4A3A4"/>
          </p15:clr>
        </p15:guide>
        <p15:guide id="5" orient="horz" pos="572" userDrawn="1">
          <p15:clr>
            <a:srgbClr val="A4A3A4"/>
          </p15:clr>
        </p15:guide>
        <p15:guide id="6" pos="67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g, Lucy" initials="KL" lastIdx="19" clrIdx="0">
    <p:extLst>
      <p:ext uri="{19B8F6BF-5375-455C-9EA6-DF929625EA0E}">
        <p15:presenceInfo xmlns:p15="http://schemas.microsoft.com/office/powerpoint/2012/main" userId="S-1-5-21-2241484714-1448930821-4090408759-4433" providerId="AD"/>
      </p:ext>
    </p:extLst>
  </p:cmAuthor>
  <p:cmAuthor id="2" name="Tracy James" initials="TJ" lastIdx="1" clrIdx="1">
    <p:extLst>
      <p:ext uri="{19B8F6BF-5375-455C-9EA6-DF929625EA0E}">
        <p15:presenceInfo xmlns:p15="http://schemas.microsoft.com/office/powerpoint/2012/main" userId="f341a528e0f3310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B6E2"/>
    <a:srgbClr val="0A6E95"/>
    <a:srgbClr val="3BA7D3"/>
    <a:srgbClr val="368FB1"/>
    <a:srgbClr val="D6F2FE"/>
    <a:srgbClr val="0DABEC"/>
    <a:srgbClr val="D6F1FD"/>
    <a:srgbClr val="F31C4E"/>
    <a:srgbClr val="F326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B749D1-5FB6-C54C-94C7-27459472CF0D}" v="3" dt="2019-12-17T14:23:31.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28" autoAdjust="0"/>
    <p:restoredTop sz="95034" autoAdjust="0"/>
  </p:normalViewPr>
  <p:slideViewPr>
    <p:cSldViewPr snapToGrid="0">
      <p:cViewPr varScale="1">
        <p:scale>
          <a:sx n="117" d="100"/>
          <a:sy n="117" d="100"/>
        </p:scale>
        <p:origin x="584" y="176"/>
      </p:cViewPr>
      <p:guideLst>
        <p:guide orient="horz" pos="2160"/>
        <p:guide pos="3840"/>
        <p:guide pos="892"/>
        <p:guide orient="horz" pos="799"/>
        <p:guide orient="horz" pos="572"/>
        <p:guide pos="6788"/>
      </p:guideLst>
    </p:cSldViewPr>
  </p:slideViewPr>
  <p:notesTextViewPr>
    <p:cViewPr>
      <p:scale>
        <a:sx n="1" d="1"/>
        <a:sy n="1" d="1"/>
      </p:scale>
      <p:origin x="0" y="0"/>
    </p:cViewPr>
  </p:notesTextViewPr>
  <p:notesViewPr>
    <p:cSldViewPr snapToGrid="0">
      <p:cViewPr varScale="1">
        <p:scale>
          <a:sx n="55" d="100"/>
          <a:sy n="55" d="100"/>
        </p:scale>
        <p:origin x="301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mma Cunliffe" userId="eb16c585-a701-4c95-b4b6-45d6758f0f3d" providerId="ADAL" clId="{4FB3C612-9994-6947-8138-6F03F180823D}"/>
    <pc:docChg chg="custSel addSld modSld sldOrd">
      <pc:chgData name="Jemma Cunliffe" userId="eb16c585-a701-4c95-b4b6-45d6758f0f3d" providerId="ADAL" clId="{4FB3C612-9994-6947-8138-6F03F180823D}" dt="2019-10-11T07:46:32.215" v="65" actId="20577"/>
      <pc:docMkLst>
        <pc:docMk/>
      </pc:docMkLst>
      <pc:sldChg chg="modSp">
        <pc:chgData name="Jemma Cunliffe" userId="eb16c585-a701-4c95-b4b6-45d6758f0f3d" providerId="ADAL" clId="{4FB3C612-9994-6947-8138-6F03F180823D}" dt="2019-10-11T07:46:32.215" v="65" actId="20577"/>
        <pc:sldMkLst>
          <pc:docMk/>
          <pc:sldMk cId="1721418483" sldId="1071"/>
        </pc:sldMkLst>
        <pc:spChg chg="mod">
          <ac:chgData name="Jemma Cunliffe" userId="eb16c585-a701-4c95-b4b6-45d6758f0f3d" providerId="ADAL" clId="{4FB3C612-9994-6947-8138-6F03F180823D}" dt="2019-10-11T07:46:32.215" v="65" actId="20577"/>
          <ac:spMkLst>
            <pc:docMk/>
            <pc:sldMk cId="1721418483" sldId="1071"/>
            <ac:spMk id="3" creationId="{64B3080C-1380-45E1-A653-44FC4AD8AFCE}"/>
          </ac:spMkLst>
        </pc:spChg>
      </pc:sldChg>
      <pc:sldChg chg="delSp modSp add ord">
        <pc:chgData name="Jemma Cunliffe" userId="eb16c585-a701-4c95-b4b6-45d6758f0f3d" providerId="ADAL" clId="{4FB3C612-9994-6947-8138-6F03F180823D}" dt="2019-10-11T07:44:34.222" v="27" actId="1076"/>
        <pc:sldMkLst>
          <pc:docMk/>
          <pc:sldMk cId="15725937" sldId="1087"/>
        </pc:sldMkLst>
        <pc:spChg chg="mod">
          <ac:chgData name="Jemma Cunliffe" userId="eb16c585-a701-4c95-b4b6-45d6758f0f3d" providerId="ADAL" clId="{4FB3C612-9994-6947-8138-6F03F180823D}" dt="2019-10-11T07:44:06.951" v="18" actId="20577"/>
          <ac:spMkLst>
            <pc:docMk/>
            <pc:sldMk cId="15725937" sldId="1087"/>
            <ac:spMk id="2" creationId="{47DF303D-ED3D-4028-A2F8-C9192709E5B2}"/>
          </ac:spMkLst>
        </pc:spChg>
        <pc:spChg chg="mod">
          <ac:chgData name="Jemma Cunliffe" userId="eb16c585-a701-4c95-b4b6-45d6758f0f3d" providerId="ADAL" clId="{4FB3C612-9994-6947-8138-6F03F180823D}" dt="2019-10-11T07:44:34.222" v="27" actId="1076"/>
          <ac:spMkLst>
            <pc:docMk/>
            <pc:sldMk cId="15725937" sldId="1087"/>
            <ac:spMk id="6" creationId="{CDC2DA10-1FFB-4B68-9436-35A46EB2BF69}"/>
          </ac:spMkLst>
        </pc:spChg>
        <pc:spChg chg="del">
          <ac:chgData name="Jemma Cunliffe" userId="eb16c585-a701-4c95-b4b6-45d6758f0f3d" providerId="ADAL" clId="{4FB3C612-9994-6947-8138-6F03F180823D}" dt="2019-10-11T07:44:26.258" v="25" actId="478"/>
          <ac:spMkLst>
            <pc:docMk/>
            <pc:sldMk cId="15725937" sldId="1087"/>
            <ac:spMk id="7" creationId="{37A64EB0-10FE-4469-ACC7-574705D28DA7}"/>
          </ac:spMkLst>
        </pc:spChg>
        <pc:grpChg chg="mod">
          <ac:chgData name="Jemma Cunliffe" userId="eb16c585-a701-4c95-b4b6-45d6758f0f3d" providerId="ADAL" clId="{4FB3C612-9994-6947-8138-6F03F180823D}" dt="2019-10-11T07:44:34.222" v="27" actId="1076"/>
          <ac:grpSpMkLst>
            <pc:docMk/>
            <pc:sldMk cId="15725937" sldId="1087"/>
            <ac:grpSpMk id="8" creationId="{15C8CE45-2219-4C50-909F-02EAD484B6E4}"/>
          </ac:grpSpMkLst>
        </pc:grpChg>
      </pc:sldChg>
    </pc:docChg>
  </pc:docChgLst>
  <pc:docChgLst>
    <pc:chgData name="Ashley Knight" userId="74709269-95a5-4722-9799-5ec59816fc8a" providerId="ADAL" clId="{DB655B31-4748-CB41-B64E-FEA306B18F2E}"/>
    <pc:docChg chg="modSld">
      <pc:chgData name="Ashley Knight" userId="74709269-95a5-4722-9799-5ec59816fc8a" providerId="ADAL" clId="{DB655B31-4748-CB41-B64E-FEA306B18F2E}" dt="2019-12-06T07:51:05.090" v="0" actId="20577"/>
      <pc:docMkLst>
        <pc:docMk/>
      </pc:docMkLst>
      <pc:sldChg chg="modSp">
        <pc:chgData name="Ashley Knight" userId="74709269-95a5-4722-9799-5ec59816fc8a" providerId="ADAL" clId="{DB655B31-4748-CB41-B64E-FEA306B18F2E}" dt="2019-12-06T07:51:05.090" v="0" actId="20577"/>
        <pc:sldMkLst>
          <pc:docMk/>
          <pc:sldMk cId="258768583" sldId="1078"/>
        </pc:sldMkLst>
        <pc:spChg chg="mod">
          <ac:chgData name="Ashley Knight" userId="74709269-95a5-4722-9799-5ec59816fc8a" providerId="ADAL" clId="{DB655B31-4748-CB41-B64E-FEA306B18F2E}" dt="2019-12-06T07:51:05.090" v="0" actId="20577"/>
          <ac:spMkLst>
            <pc:docMk/>
            <pc:sldMk cId="258768583" sldId="1078"/>
            <ac:spMk id="4" creationId="{00000000-0000-0000-0000-000000000000}"/>
          </ac:spMkLst>
        </pc:spChg>
      </pc:sldChg>
    </pc:docChg>
  </pc:docChgLst>
  <pc:docChgLst>
    <pc:chgData name="Jemma Cunliffe" userId="eb16c585-a701-4c95-b4b6-45d6758f0f3d" providerId="ADAL" clId="{C6B749D1-5FB6-C54C-94C7-27459472CF0D}"/>
    <pc:docChg chg="modSld">
      <pc:chgData name="Jemma Cunliffe" userId="eb16c585-a701-4c95-b4b6-45d6758f0f3d" providerId="ADAL" clId="{C6B749D1-5FB6-C54C-94C7-27459472CF0D}" dt="2019-12-17T14:23:36.642" v="17" actId="20577"/>
      <pc:docMkLst>
        <pc:docMk/>
      </pc:docMkLst>
      <pc:sldChg chg="addSp modSp">
        <pc:chgData name="Jemma Cunliffe" userId="eb16c585-a701-4c95-b4b6-45d6758f0f3d" providerId="ADAL" clId="{C6B749D1-5FB6-C54C-94C7-27459472CF0D}" dt="2019-12-17T14:23:36.642" v="17" actId="20577"/>
        <pc:sldMkLst>
          <pc:docMk/>
          <pc:sldMk cId="2303148276" sldId="1086"/>
        </pc:sldMkLst>
        <pc:spChg chg="mod">
          <ac:chgData name="Jemma Cunliffe" userId="eb16c585-a701-4c95-b4b6-45d6758f0f3d" providerId="ADAL" clId="{C6B749D1-5FB6-C54C-94C7-27459472CF0D}" dt="2019-12-17T14:23:36.642" v="17" actId="20577"/>
          <ac:spMkLst>
            <pc:docMk/>
            <pc:sldMk cId="2303148276" sldId="1086"/>
            <ac:spMk id="2" creationId="{8217C68C-7E29-4256-99B7-0A1580471E64}"/>
          </ac:spMkLst>
        </pc:spChg>
        <pc:spChg chg="add">
          <ac:chgData name="Jemma Cunliffe" userId="eb16c585-a701-4c95-b4b6-45d6758f0f3d" providerId="ADAL" clId="{C6B749D1-5FB6-C54C-94C7-27459472CF0D}" dt="2019-12-17T14:23:00.636" v="0"/>
          <ac:spMkLst>
            <pc:docMk/>
            <pc:sldMk cId="2303148276" sldId="1086"/>
            <ac:spMk id="4" creationId="{709CD877-E44E-EA49-BE16-66FD6BF9A6C2}"/>
          </ac:spMkLst>
        </pc:spChg>
        <pc:spChg chg="add mod">
          <ac:chgData name="Jemma Cunliffe" userId="eb16c585-a701-4c95-b4b6-45d6758f0f3d" providerId="ADAL" clId="{C6B749D1-5FB6-C54C-94C7-27459472CF0D}" dt="2019-12-17T14:23:31.919" v="3" actId="207"/>
          <ac:spMkLst>
            <pc:docMk/>
            <pc:sldMk cId="2303148276" sldId="1086"/>
            <ac:spMk id="5" creationId="{5BB61BB9-C608-8D49-9B81-A6A566609B1F}"/>
          </ac:spMkLst>
        </pc:spChg>
        <pc:graphicFrameChg chg="add">
          <ac:chgData name="Jemma Cunliffe" userId="eb16c585-a701-4c95-b4b6-45d6758f0f3d" providerId="ADAL" clId="{C6B749D1-5FB6-C54C-94C7-27459472CF0D}" dt="2019-12-17T14:23:00.636" v="0"/>
          <ac:graphicFrameMkLst>
            <pc:docMk/>
            <pc:sldMk cId="2303148276" sldId="1086"/>
            <ac:graphicFrameMk id="3" creationId="{802C58D2-3C10-164F-AB5E-75C1FB82C15C}"/>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ED73E1-F175-4005-A5D9-24BE43E58DC0}" type="doc">
      <dgm:prSet loTypeId="urn:microsoft.com/office/officeart/2005/8/layout/radial6" loCatId="cycle" qsTypeId="urn:microsoft.com/office/officeart/2005/8/quickstyle/simple1" qsCatId="simple" csTypeId="urn:microsoft.com/office/officeart/2005/8/colors/accent1_4" csCatId="accent1" phldr="1"/>
      <dgm:spPr/>
      <dgm:t>
        <a:bodyPr/>
        <a:lstStyle/>
        <a:p>
          <a:endParaRPr lang="en-GB"/>
        </a:p>
      </dgm:t>
    </dgm:pt>
    <dgm:pt modelId="{B3C632E3-AA57-4846-B065-BDC4FBA7F556}">
      <dgm:prSet phldrT="[Text]"/>
      <dgm:spPr/>
      <dgm:t>
        <a:bodyPr/>
        <a:lstStyle/>
        <a:p>
          <a:r>
            <a:rPr lang="en-GB" dirty="0">
              <a:latin typeface="Avenir Medium" panose="02000503020000020003"/>
            </a:rPr>
            <a:t>Fulfil your potential</a:t>
          </a:r>
        </a:p>
      </dgm:t>
    </dgm:pt>
    <dgm:pt modelId="{4ACDDAD6-793B-43E3-9E68-E83F7E387085}" type="parTrans" cxnId="{EE92855D-0788-4070-BFF9-DAD0F58544FA}">
      <dgm:prSet/>
      <dgm:spPr/>
      <dgm:t>
        <a:bodyPr/>
        <a:lstStyle/>
        <a:p>
          <a:endParaRPr lang="en-GB">
            <a:latin typeface="Avenir Medium" panose="02000503020000020003"/>
          </a:endParaRPr>
        </a:p>
      </dgm:t>
    </dgm:pt>
    <dgm:pt modelId="{B90C5E83-EB49-4A55-A9DB-58DB2518538E}" type="sibTrans" cxnId="{EE92855D-0788-4070-BFF9-DAD0F58544FA}">
      <dgm:prSet/>
      <dgm:spPr/>
      <dgm:t>
        <a:bodyPr/>
        <a:lstStyle/>
        <a:p>
          <a:endParaRPr lang="en-GB">
            <a:latin typeface="Avenir Medium" panose="02000503020000020003"/>
          </a:endParaRPr>
        </a:p>
      </dgm:t>
    </dgm:pt>
    <dgm:pt modelId="{1449C894-8971-4C35-B1D9-9EE9643E253E}">
      <dgm:prSet phldrT="[Text]"/>
      <dgm:spPr/>
      <dgm:t>
        <a:bodyPr/>
        <a:lstStyle/>
        <a:p>
          <a:r>
            <a:rPr lang="en-GB" dirty="0">
              <a:latin typeface="Avenir Medium" panose="02000503020000020003"/>
            </a:rPr>
            <a:t>Creates focus on what’s important</a:t>
          </a:r>
        </a:p>
      </dgm:t>
    </dgm:pt>
    <dgm:pt modelId="{8F1853AD-39D3-4355-9C18-4A0D0883BFFB}" type="parTrans" cxnId="{69EF4EBC-88B5-45A7-B91E-3FA66C7F4CEF}">
      <dgm:prSet/>
      <dgm:spPr/>
      <dgm:t>
        <a:bodyPr/>
        <a:lstStyle/>
        <a:p>
          <a:endParaRPr lang="en-GB">
            <a:latin typeface="Avenir Medium" panose="02000503020000020003"/>
          </a:endParaRPr>
        </a:p>
      </dgm:t>
    </dgm:pt>
    <dgm:pt modelId="{C99DBC47-3574-4BB3-8487-ED1A3B03BA89}" type="sibTrans" cxnId="{69EF4EBC-88B5-45A7-B91E-3FA66C7F4CEF}">
      <dgm:prSet/>
      <dgm:spPr/>
      <dgm:t>
        <a:bodyPr/>
        <a:lstStyle/>
        <a:p>
          <a:endParaRPr lang="en-GB">
            <a:latin typeface="Avenir Medium" panose="02000503020000020003"/>
          </a:endParaRPr>
        </a:p>
      </dgm:t>
    </dgm:pt>
    <dgm:pt modelId="{8997BFF2-E426-45C6-96D4-CB789F7ACAEE}">
      <dgm:prSet phldrT="[Text]"/>
      <dgm:spPr/>
      <dgm:t>
        <a:bodyPr/>
        <a:lstStyle/>
        <a:p>
          <a:r>
            <a:rPr lang="en-GB" dirty="0">
              <a:latin typeface="Avenir Medium" panose="02000503020000020003"/>
            </a:rPr>
            <a:t>Chunk down achievable plans</a:t>
          </a:r>
        </a:p>
      </dgm:t>
    </dgm:pt>
    <dgm:pt modelId="{3825FADB-5D24-47EE-888C-453ECBA0E51B}" type="parTrans" cxnId="{4076D44A-56CB-4D5C-9A00-939497363E34}">
      <dgm:prSet/>
      <dgm:spPr/>
      <dgm:t>
        <a:bodyPr/>
        <a:lstStyle/>
        <a:p>
          <a:endParaRPr lang="en-GB">
            <a:latin typeface="Avenir Medium" panose="02000503020000020003"/>
          </a:endParaRPr>
        </a:p>
      </dgm:t>
    </dgm:pt>
    <dgm:pt modelId="{5475FD2E-DEB0-46AE-B9C3-D6F07FDDDE12}" type="sibTrans" cxnId="{4076D44A-56CB-4D5C-9A00-939497363E34}">
      <dgm:prSet/>
      <dgm:spPr/>
      <dgm:t>
        <a:bodyPr/>
        <a:lstStyle/>
        <a:p>
          <a:endParaRPr lang="en-GB">
            <a:latin typeface="Avenir Medium" panose="02000503020000020003"/>
          </a:endParaRPr>
        </a:p>
      </dgm:t>
    </dgm:pt>
    <dgm:pt modelId="{D7AF15E6-0EFE-47E4-8E27-A6376BAC8446}">
      <dgm:prSet phldrT="[Text]"/>
      <dgm:spPr/>
      <dgm:t>
        <a:bodyPr/>
        <a:lstStyle/>
        <a:p>
          <a:r>
            <a:rPr lang="en-GB" dirty="0">
              <a:latin typeface="Avenir Medium" panose="02000503020000020003"/>
            </a:rPr>
            <a:t>Holds you accountable</a:t>
          </a:r>
        </a:p>
      </dgm:t>
    </dgm:pt>
    <dgm:pt modelId="{76EBC165-8EBA-4C25-9D19-97CB80E7169C}" type="parTrans" cxnId="{2E0C5B40-39E2-46AA-A25E-E108EB6BDD3D}">
      <dgm:prSet/>
      <dgm:spPr/>
      <dgm:t>
        <a:bodyPr/>
        <a:lstStyle/>
        <a:p>
          <a:endParaRPr lang="en-GB">
            <a:latin typeface="Avenir Medium" panose="02000503020000020003"/>
          </a:endParaRPr>
        </a:p>
      </dgm:t>
    </dgm:pt>
    <dgm:pt modelId="{4317C354-633B-444A-91AD-72F01A4A78E3}" type="sibTrans" cxnId="{2E0C5B40-39E2-46AA-A25E-E108EB6BDD3D}">
      <dgm:prSet/>
      <dgm:spPr/>
      <dgm:t>
        <a:bodyPr/>
        <a:lstStyle/>
        <a:p>
          <a:endParaRPr lang="en-GB">
            <a:latin typeface="Avenir Medium" panose="02000503020000020003"/>
          </a:endParaRPr>
        </a:p>
      </dgm:t>
    </dgm:pt>
    <dgm:pt modelId="{7EFF99D8-5206-4C71-9D39-729154FF00A7}">
      <dgm:prSet phldrT="[Text]"/>
      <dgm:spPr/>
      <dgm:t>
        <a:bodyPr/>
        <a:lstStyle/>
        <a:p>
          <a:r>
            <a:rPr lang="en-GB" dirty="0">
              <a:latin typeface="Avenir Medium" panose="02000503020000020003"/>
            </a:rPr>
            <a:t>Enables measurement of success</a:t>
          </a:r>
        </a:p>
      </dgm:t>
    </dgm:pt>
    <dgm:pt modelId="{4DF67CC2-276A-40B4-98DD-C3EE221A444D}" type="parTrans" cxnId="{B1F69D00-0EAA-4EE1-970E-2131153A52E4}">
      <dgm:prSet/>
      <dgm:spPr/>
      <dgm:t>
        <a:bodyPr/>
        <a:lstStyle/>
        <a:p>
          <a:endParaRPr lang="en-GB">
            <a:latin typeface="Avenir Medium" panose="02000503020000020003"/>
          </a:endParaRPr>
        </a:p>
      </dgm:t>
    </dgm:pt>
    <dgm:pt modelId="{39E13033-4991-4DE9-B6C0-4F9212234ADE}" type="sibTrans" cxnId="{B1F69D00-0EAA-4EE1-970E-2131153A52E4}">
      <dgm:prSet/>
      <dgm:spPr/>
      <dgm:t>
        <a:bodyPr/>
        <a:lstStyle/>
        <a:p>
          <a:endParaRPr lang="en-GB">
            <a:latin typeface="Avenir Medium" panose="02000503020000020003"/>
          </a:endParaRPr>
        </a:p>
      </dgm:t>
    </dgm:pt>
    <dgm:pt modelId="{023A36CF-4D3F-4392-A2F4-5B5A8F9621F8}">
      <dgm:prSet/>
      <dgm:spPr/>
      <dgm:t>
        <a:bodyPr/>
        <a:lstStyle/>
        <a:p>
          <a:r>
            <a:rPr lang="en-GB" dirty="0">
              <a:latin typeface="Avenir Medium" panose="02000503020000020003"/>
            </a:rPr>
            <a:t>Understand your why</a:t>
          </a:r>
        </a:p>
      </dgm:t>
    </dgm:pt>
    <dgm:pt modelId="{9ABD27FA-F1E1-43B0-A830-8BE91E903511}" type="parTrans" cxnId="{0A9F94E3-5E7B-4C1D-A960-CFCE2CE4576E}">
      <dgm:prSet/>
      <dgm:spPr/>
      <dgm:t>
        <a:bodyPr/>
        <a:lstStyle/>
        <a:p>
          <a:endParaRPr lang="en-GB">
            <a:latin typeface="Avenir Medium" panose="02000503020000020003"/>
          </a:endParaRPr>
        </a:p>
      </dgm:t>
    </dgm:pt>
    <dgm:pt modelId="{275F988A-B03F-4E4F-B686-EFE688D881F6}" type="sibTrans" cxnId="{0A9F94E3-5E7B-4C1D-A960-CFCE2CE4576E}">
      <dgm:prSet/>
      <dgm:spPr/>
      <dgm:t>
        <a:bodyPr/>
        <a:lstStyle/>
        <a:p>
          <a:endParaRPr lang="en-GB">
            <a:latin typeface="Avenir Medium" panose="02000503020000020003"/>
          </a:endParaRPr>
        </a:p>
      </dgm:t>
    </dgm:pt>
    <dgm:pt modelId="{6080C761-44AF-440A-8E8C-5E482BEB52BD}">
      <dgm:prSet/>
      <dgm:spPr/>
      <dgm:t>
        <a:bodyPr/>
        <a:lstStyle/>
        <a:p>
          <a:r>
            <a:rPr lang="en-GB" dirty="0">
              <a:latin typeface="Avenir Medium" panose="02000503020000020003"/>
            </a:rPr>
            <a:t>Make the most of your time</a:t>
          </a:r>
        </a:p>
      </dgm:t>
    </dgm:pt>
    <dgm:pt modelId="{68B2A316-3921-4B22-82AF-75632EC2DA25}" type="parTrans" cxnId="{E887E62D-4A66-4F1F-8CFF-6CD4820F6EFE}">
      <dgm:prSet/>
      <dgm:spPr/>
      <dgm:t>
        <a:bodyPr/>
        <a:lstStyle/>
        <a:p>
          <a:endParaRPr lang="en-GB">
            <a:latin typeface="Avenir Medium" panose="02000503020000020003"/>
          </a:endParaRPr>
        </a:p>
      </dgm:t>
    </dgm:pt>
    <dgm:pt modelId="{934FFC6C-95CE-4C00-AB01-8C9EFBB3EBD9}" type="sibTrans" cxnId="{E887E62D-4A66-4F1F-8CFF-6CD4820F6EFE}">
      <dgm:prSet/>
      <dgm:spPr/>
      <dgm:t>
        <a:bodyPr/>
        <a:lstStyle/>
        <a:p>
          <a:endParaRPr lang="en-GB">
            <a:latin typeface="Avenir Medium" panose="02000503020000020003"/>
          </a:endParaRPr>
        </a:p>
      </dgm:t>
    </dgm:pt>
    <dgm:pt modelId="{86B82E45-444F-48DA-B602-2272C810C199}" type="pres">
      <dgm:prSet presAssocID="{71ED73E1-F175-4005-A5D9-24BE43E58DC0}" presName="Name0" presStyleCnt="0">
        <dgm:presLayoutVars>
          <dgm:chMax val="1"/>
          <dgm:dir/>
          <dgm:animLvl val="ctr"/>
          <dgm:resizeHandles val="exact"/>
        </dgm:presLayoutVars>
      </dgm:prSet>
      <dgm:spPr/>
    </dgm:pt>
    <dgm:pt modelId="{50192B19-2B3E-4940-AB19-DDCFB231C8A8}" type="pres">
      <dgm:prSet presAssocID="{B3C632E3-AA57-4846-B065-BDC4FBA7F556}" presName="centerShape" presStyleLbl="node0" presStyleIdx="0" presStyleCnt="1"/>
      <dgm:spPr/>
    </dgm:pt>
    <dgm:pt modelId="{2C37D8DC-DA8D-4E7F-BC13-8BAD8A7261D7}" type="pres">
      <dgm:prSet presAssocID="{1449C894-8971-4C35-B1D9-9EE9643E253E}" presName="node" presStyleLbl="node1" presStyleIdx="0" presStyleCnt="6" custRadScaleRad="99581">
        <dgm:presLayoutVars>
          <dgm:bulletEnabled val="1"/>
        </dgm:presLayoutVars>
      </dgm:prSet>
      <dgm:spPr/>
    </dgm:pt>
    <dgm:pt modelId="{184C6F59-557D-41AF-9DA3-3006BB18463B}" type="pres">
      <dgm:prSet presAssocID="{1449C894-8971-4C35-B1D9-9EE9643E253E}" presName="dummy" presStyleCnt="0"/>
      <dgm:spPr/>
    </dgm:pt>
    <dgm:pt modelId="{DA8B4B0E-159B-4C52-8DEE-10EE1BE32EAC}" type="pres">
      <dgm:prSet presAssocID="{C99DBC47-3574-4BB3-8487-ED1A3B03BA89}" presName="sibTrans" presStyleLbl="sibTrans2D1" presStyleIdx="0" presStyleCnt="6"/>
      <dgm:spPr/>
    </dgm:pt>
    <dgm:pt modelId="{31F96200-7705-4CB6-9CF5-1D0AE447C665}" type="pres">
      <dgm:prSet presAssocID="{8997BFF2-E426-45C6-96D4-CB789F7ACAEE}" presName="node" presStyleLbl="node1" presStyleIdx="1" presStyleCnt="6">
        <dgm:presLayoutVars>
          <dgm:bulletEnabled val="1"/>
        </dgm:presLayoutVars>
      </dgm:prSet>
      <dgm:spPr/>
    </dgm:pt>
    <dgm:pt modelId="{D060EB1E-36E9-4C4F-AC6B-942D5874C82A}" type="pres">
      <dgm:prSet presAssocID="{8997BFF2-E426-45C6-96D4-CB789F7ACAEE}" presName="dummy" presStyleCnt="0"/>
      <dgm:spPr/>
    </dgm:pt>
    <dgm:pt modelId="{0A150433-238A-4B6C-9DB1-3518821A1B40}" type="pres">
      <dgm:prSet presAssocID="{5475FD2E-DEB0-46AE-B9C3-D6F07FDDDE12}" presName="sibTrans" presStyleLbl="sibTrans2D1" presStyleIdx="1" presStyleCnt="6"/>
      <dgm:spPr/>
    </dgm:pt>
    <dgm:pt modelId="{BE738158-4EDF-4165-BC02-F8BD9E38D63A}" type="pres">
      <dgm:prSet presAssocID="{D7AF15E6-0EFE-47E4-8E27-A6376BAC8446}" presName="node" presStyleLbl="node1" presStyleIdx="2" presStyleCnt="6">
        <dgm:presLayoutVars>
          <dgm:bulletEnabled val="1"/>
        </dgm:presLayoutVars>
      </dgm:prSet>
      <dgm:spPr/>
    </dgm:pt>
    <dgm:pt modelId="{FEBF0380-AEC9-40A6-9416-8475E428E7BB}" type="pres">
      <dgm:prSet presAssocID="{D7AF15E6-0EFE-47E4-8E27-A6376BAC8446}" presName="dummy" presStyleCnt="0"/>
      <dgm:spPr/>
    </dgm:pt>
    <dgm:pt modelId="{D133F86E-E53F-41C1-BFD3-4B1BA33618F6}" type="pres">
      <dgm:prSet presAssocID="{4317C354-633B-444A-91AD-72F01A4A78E3}" presName="sibTrans" presStyleLbl="sibTrans2D1" presStyleIdx="2" presStyleCnt="6"/>
      <dgm:spPr/>
    </dgm:pt>
    <dgm:pt modelId="{3807F984-CC0E-4009-9DC7-B315AFDCBC19}" type="pres">
      <dgm:prSet presAssocID="{023A36CF-4D3F-4392-A2F4-5B5A8F9621F8}" presName="node" presStyleLbl="node1" presStyleIdx="3" presStyleCnt="6">
        <dgm:presLayoutVars>
          <dgm:bulletEnabled val="1"/>
        </dgm:presLayoutVars>
      </dgm:prSet>
      <dgm:spPr/>
    </dgm:pt>
    <dgm:pt modelId="{20653F01-EC29-415F-9499-7282C3111DF5}" type="pres">
      <dgm:prSet presAssocID="{023A36CF-4D3F-4392-A2F4-5B5A8F9621F8}" presName="dummy" presStyleCnt="0"/>
      <dgm:spPr/>
    </dgm:pt>
    <dgm:pt modelId="{53FA969F-B332-44DC-B2C7-0F0F07DB526D}" type="pres">
      <dgm:prSet presAssocID="{275F988A-B03F-4E4F-B686-EFE688D881F6}" presName="sibTrans" presStyleLbl="sibTrans2D1" presStyleIdx="3" presStyleCnt="6"/>
      <dgm:spPr/>
    </dgm:pt>
    <dgm:pt modelId="{56CA0D4E-761D-4729-83A8-B780DB5FFB10}" type="pres">
      <dgm:prSet presAssocID="{6080C761-44AF-440A-8E8C-5E482BEB52BD}" presName="node" presStyleLbl="node1" presStyleIdx="4" presStyleCnt="6">
        <dgm:presLayoutVars>
          <dgm:bulletEnabled val="1"/>
        </dgm:presLayoutVars>
      </dgm:prSet>
      <dgm:spPr/>
    </dgm:pt>
    <dgm:pt modelId="{CE51A2FC-27D4-45A5-8519-DE848BC5BB3F}" type="pres">
      <dgm:prSet presAssocID="{6080C761-44AF-440A-8E8C-5E482BEB52BD}" presName="dummy" presStyleCnt="0"/>
      <dgm:spPr/>
    </dgm:pt>
    <dgm:pt modelId="{20D3599D-E529-44A0-8F4E-44EAA6D99E46}" type="pres">
      <dgm:prSet presAssocID="{934FFC6C-95CE-4C00-AB01-8C9EFBB3EBD9}" presName="sibTrans" presStyleLbl="sibTrans2D1" presStyleIdx="4" presStyleCnt="6"/>
      <dgm:spPr/>
    </dgm:pt>
    <dgm:pt modelId="{6B388E66-ED34-4112-B75B-D267B971B066}" type="pres">
      <dgm:prSet presAssocID="{7EFF99D8-5206-4C71-9D39-729154FF00A7}" presName="node" presStyleLbl="node1" presStyleIdx="5" presStyleCnt="6">
        <dgm:presLayoutVars>
          <dgm:bulletEnabled val="1"/>
        </dgm:presLayoutVars>
      </dgm:prSet>
      <dgm:spPr/>
    </dgm:pt>
    <dgm:pt modelId="{5E488517-6345-42A2-98ED-25AABD3D4E88}" type="pres">
      <dgm:prSet presAssocID="{7EFF99D8-5206-4C71-9D39-729154FF00A7}" presName="dummy" presStyleCnt="0"/>
      <dgm:spPr/>
    </dgm:pt>
    <dgm:pt modelId="{EB316842-F718-4B44-97A1-ADA6DCED8C82}" type="pres">
      <dgm:prSet presAssocID="{39E13033-4991-4DE9-B6C0-4F9212234ADE}" presName="sibTrans" presStyleLbl="sibTrans2D1" presStyleIdx="5" presStyleCnt="6"/>
      <dgm:spPr/>
    </dgm:pt>
  </dgm:ptLst>
  <dgm:cxnLst>
    <dgm:cxn modelId="{B1F69D00-0EAA-4EE1-970E-2131153A52E4}" srcId="{B3C632E3-AA57-4846-B065-BDC4FBA7F556}" destId="{7EFF99D8-5206-4C71-9D39-729154FF00A7}" srcOrd="5" destOrd="0" parTransId="{4DF67CC2-276A-40B4-98DD-C3EE221A444D}" sibTransId="{39E13033-4991-4DE9-B6C0-4F9212234ADE}"/>
    <dgm:cxn modelId="{E887E62D-4A66-4F1F-8CFF-6CD4820F6EFE}" srcId="{B3C632E3-AA57-4846-B065-BDC4FBA7F556}" destId="{6080C761-44AF-440A-8E8C-5E482BEB52BD}" srcOrd="4" destOrd="0" parTransId="{68B2A316-3921-4B22-82AF-75632EC2DA25}" sibTransId="{934FFC6C-95CE-4C00-AB01-8C9EFBB3EBD9}"/>
    <dgm:cxn modelId="{2B3AAC3B-E120-4175-95F2-C56DD8B59BDC}" type="presOf" srcId="{4317C354-633B-444A-91AD-72F01A4A78E3}" destId="{D133F86E-E53F-41C1-BFD3-4B1BA33618F6}" srcOrd="0" destOrd="0" presId="urn:microsoft.com/office/officeart/2005/8/layout/radial6"/>
    <dgm:cxn modelId="{2E0C5B40-39E2-46AA-A25E-E108EB6BDD3D}" srcId="{B3C632E3-AA57-4846-B065-BDC4FBA7F556}" destId="{D7AF15E6-0EFE-47E4-8E27-A6376BAC8446}" srcOrd="2" destOrd="0" parTransId="{76EBC165-8EBA-4C25-9D19-97CB80E7169C}" sibTransId="{4317C354-633B-444A-91AD-72F01A4A78E3}"/>
    <dgm:cxn modelId="{ABB8284A-B660-45F6-B837-F4A9A63A2CE2}" type="presOf" srcId="{71ED73E1-F175-4005-A5D9-24BE43E58DC0}" destId="{86B82E45-444F-48DA-B602-2272C810C199}" srcOrd="0" destOrd="0" presId="urn:microsoft.com/office/officeart/2005/8/layout/radial6"/>
    <dgm:cxn modelId="{4076D44A-56CB-4D5C-9A00-939497363E34}" srcId="{B3C632E3-AA57-4846-B065-BDC4FBA7F556}" destId="{8997BFF2-E426-45C6-96D4-CB789F7ACAEE}" srcOrd="1" destOrd="0" parTransId="{3825FADB-5D24-47EE-888C-453ECBA0E51B}" sibTransId="{5475FD2E-DEB0-46AE-B9C3-D6F07FDDDE12}"/>
    <dgm:cxn modelId="{49110B51-3175-4F3D-89E8-0407C91B7FF2}" type="presOf" srcId="{5475FD2E-DEB0-46AE-B9C3-D6F07FDDDE12}" destId="{0A150433-238A-4B6C-9DB1-3518821A1B40}" srcOrd="0" destOrd="0" presId="urn:microsoft.com/office/officeart/2005/8/layout/radial6"/>
    <dgm:cxn modelId="{EE92855D-0788-4070-BFF9-DAD0F58544FA}" srcId="{71ED73E1-F175-4005-A5D9-24BE43E58DC0}" destId="{B3C632E3-AA57-4846-B065-BDC4FBA7F556}" srcOrd="0" destOrd="0" parTransId="{4ACDDAD6-793B-43E3-9E68-E83F7E387085}" sibTransId="{B90C5E83-EB49-4A55-A9DB-58DB2518538E}"/>
    <dgm:cxn modelId="{5368B484-38E1-4405-A278-546875935F6B}" type="presOf" srcId="{C99DBC47-3574-4BB3-8487-ED1A3B03BA89}" destId="{DA8B4B0E-159B-4C52-8DEE-10EE1BE32EAC}" srcOrd="0" destOrd="0" presId="urn:microsoft.com/office/officeart/2005/8/layout/radial6"/>
    <dgm:cxn modelId="{B6681B87-F55D-401E-A519-651BF33925CB}" type="presOf" srcId="{B3C632E3-AA57-4846-B065-BDC4FBA7F556}" destId="{50192B19-2B3E-4940-AB19-DDCFB231C8A8}" srcOrd="0" destOrd="0" presId="urn:microsoft.com/office/officeart/2005/8/layout/radial6"/>
    <dgm:cxn modelId="{0EF76388-6A5B-476E-97E1-B01DB7986555}" type="presOf" srcId="{023A36CF-4D3F-4392-A2F4-5B5A8F9621F8}" destId="{3807F984-CC0E-4009-9DC7-B315AFDCBC19}" srcOrd="0" destOrd="0" presId="urn:microsoft.com/office/officeart/2005/8/layout/radial6"/>
    <dgm:cxn modelId="{56C6939A-65DA-4ACD-A571-97C38554E0C5}" type="presOf" srcId="{D7AF15E6-0EFE-47E4-8E27-A6376BAC8446}" destId="{BE738158-4EDF-4165-BC02-F8BD9E38D63A}" srcOrd="0" destOrd="0" presId="urn:microsoft.com/office/officeart/2005/8/layout/radial6"/>
    <dgm:cxn modelId="{A3537DA4-656B-4ED4-A433-6FB648ADB25D}" type="presOf" srcId="{39E13033-4991-4DE9-B6C0-4F9212234ADE}" destId="{EB316842-F718-4B44-97A1-ADA6DCED8C82}" srcOrd="0" destOrd="0" presId="urn:microsoft.com/office/officeart/2005/8/layout/radial6"/>
    <dgm:cxn modelId="{2BA656AC-6CBD-4179-A2C0-0BCF4DE88BBB}" type="presOf" srcId="{6080C761-44AF-440A-8E8C-5E482BEB52BD}" destId="{56CA0D4E-761D-4729-83A8-B780DB5FFB10}" srcOrd="0" destOrd="0" presId="urn:microsoft.com/office/officeart/2005/8/layout/radial6"/>
    <dgm:cxn modelId="{69EF4EBC-88B5-45A7-B91E-3FA66C7F4CEF}" srcId="{B3C632E3-AA57-4846-B065-BDC4FBA7F556}" destId="{1449C894-8971-4C35-B1D9-9EE9643E253E}" srcOrd="0" destOrd="0" parTransId="{8F1853AD-39D3-4355-9C18-4A0D0883BFFB}" sibTransId="{C99DBC47-3574-4BB3-8487-ED1A3B03BA89}"/>
    <dgm:cxn modelId="{480984D5-80A7-4CD8-B36E-6AD56FCA9498}" type="presOf" srcId="{275F988A-B03F-4E4F-B686-EFE688D881F6}" destId="{53FA969F-B332-44DC-B2C7-0F0F07DB526D}" srcOrd="0" destOrd="0" presId="urn:microsoft.com/office/officeart/2005/8/layout/radial6"/>
    <dgm:cxn modelId="{16DBC6D7-A112-4EAA-B3E6-1B77B461926B}" type="presOf" srcId="{8997BFF2-E426-45C6-96D4-CB789F7ACAEE}" destId="{31F96200-7705-4CB6-9CF5-1D0AE447C665}" srcOrd="0" destOrd="0" presId="urn:microsoft.com/office/officeart/2005/8/layout/radial6"/>
    <dgm:cxn modelId="{01B086DF-B4D7-4FC5-B892-F3F4F70DE0F0}" type="presOf" srcId="{1449C894-8971-4C35-B1D9-9EE9643E253E}" destId="{2C37D8DC-DA8D-4E7F-BC13-8BAD8A7261D7}" srcOrd="0" destOrd="0" presId="urn:microsoft.com/office/officeart/2005/8/layout/radial6"/>
    <dgm:cxn modelId="{0A9F94E3-5E7B-4C1D-A960-CFCE2CE4576E}" srcId="{B3C632E3-AA57-4846-B065-BDC4FBA7F556}" destId="{023A36CF-4D3F-4392-A2F4-5B5A8F9621F8}" srcOrd="3" destOrd="0" parTransId="{9ABD27FA-F1E1-43B0-A830-8BE91E903511}" sibTransId="{275F988A-B03F-4E4F-B686-EFE688D881F6}"/>
    <dgm:cxn modelId="{155694E6-5A9B-46A1-AE75-A0D9F83382DB}" type="presOf" srcId="{934FFC6C-95CE-4C00-AB01-8C9EFBB3EBD9}" destId="{20D3599D-E529-44A0-8F4E-44EAA6D99E46}" srcOrd="0" destOrd="0" presId="urn:microsoft.com/office/officeart/2005/8/layout/radial6"/>
    <dgm:cxn modelId="{408C84F4-69E1-441B-AA65-DC9DDB20DF5D}" type="presOf" srcId="{7EFF99D8-5206-4C71-9D39-729154FF00A7}" destId="{6B388E66-ED34-4112-B75B-D267B971B066}" srcOrd="0" destOrd="0" presId="urn:microsoft.com/office/officeart/2005/8/layout/radial6"/>
    <dgm:cxn modelId="{2A165289-975B-4AB5-A49D-588BE8E559A6}" type="presParOf" srcId="{86B82E45-444F-48DA-B602-2272C810C199}" destId="{50192B19-2B3E-4940-AB19-DDCFB231C8A8}" srcOrd="0" destOrd="0" presId="urn:microsoft.com/office/officeart/2005/8/layout/radial6"/>
    <dgm:cxn modelId="{790B8A7C-F615-4BB3-B27C-62C8FD1883C1}" type="presParOf" srcId="{86B82E45-444F-48DA-B602-2272C810C199}" destId="{2C37D8DC-DA8D-4E7F-BC13-8BAD8A7261D7}" srcOrd="1" destOrd="0" presId="urn:microsoft.com/office/officeart/2005/8/layout/radial6"/>
    <dgm:cxn modelId="{DCEF52A8-A225-476C-9465-837218F0E40E}" type="presParOf" srcId="{86B82E45-444F-48DA-B602-2272C810C199}" destId="{184C6F59-557D-41AF-9DA3-3006BB18463B}" srcOrd="2" destOrd="0" presId="urn:microsoft.com/office/officeart/2005/8/layout/radial6"/>
    <dgm:cxn modelId="{CED3118C-C259-44E4-B31E-96649C3FD19F}" type="presParOf" srcId="{86B82E45-444F-48DA-B602-2272C810C199}" destId="{DA8B4B0E-159B-4C52-8DEE-10EE1BE32EAC}" srcOrd="3" destOrd="0" presId="urn:microsoft.com/office/officeart/2005/8/layout/radial6"/>
    <dgm:cxn modelId="{C54110C0-3044-433B-A84A-BFABD80C6F7D}" type="presParOf" srcId="{86B82E45-444F-48DA-B602-2272C810C199}" destId="{31F96200-7705-4CB6-9CF5-1D0AE447C665}" srcOrd="4" destOrd="0" presId="urn:microsoft.com/office/officeart/2005/8/layout/radial6"/>
    <dgm:cxn modelId="{9554A345-04FC-41AE-8D51-7853BA4E6845}" type="presParOf" srcId="{86B82E45-444F-48DA-B602-2272C810C199}" destId="{D060EB1E-36E9-4C4F-AC6B-942D5874C82A}" srcOrd="5" destOrd="0" presId="urn:microsoft.com/office/officeart/2005/8/layout/radial6"/>
    <dgm:cxn modelId="{B3C79E79-43CC-4BCD-800F-25A78D3B6FA8}" type="presParOf" srcId="{86B82E45-444F-48DA-B602-2272C810C199}" destId="{0A150433-238A-4B6C-9DB1-3518821A1B40}" srcOrd="6" destOrd="0" presId="urn:microsoft.com/office/officeart/2005/8/layout/radial6"/>
    <dgm:cxn modelId="{FD87A9D1-AF7A-45C4-8768-88EAFB99BA11}" type="presParOf" srcId="{86B82E45-444F-48DA-B602-2272C810C199}" destId="{BE738158-4EDF-4165-BC02-F8BD9E38D63A}" srcOrd="7" destOrd="0" presId="urn:microsoft.com/office/officeart/2005/8/layout/radial6"/>
    <dgm:cxn modelId="{3CB673E0-D230-46FB-8205-095514ED7DCC}" type="presParOf" srcId="{86B82E45-444F-48DA-B602-2272C810C199}" destId="{FEBF0380-AEC9-40A6-9416-8475E428E7BB}" srcOrd="8" destOrd="0" presId="urn:microsoft.com/office/officeart/2005/8/layout/radial6"/>
    <dgm:cxn modelId="{71FABE15-C57C-4018-93D5-6662AD9AC046}" type="presParOf" srcId="{86B82E45-444F-48DA-B602-2272C810C199}" destId="{D133F86E-E53F-41C1-BFD3-4B1BA33618F6}" srcOrd="9" destOrd="0" presId="urn:microsoft.com/office/officeart/2005/8/layout/radial6"/>
    <dgm:cxn modelId="{91D2270D-6B5F-4E86-BC88-EE7C4B3A3322}" type="presParOf" srcId="{86B82E45-444F-48DA-B602-2272C810C199}" destId="{3807F984-CC0E-4009-9DC7-B315AFDCBC19}" srcOrd="10" destOrd="0" presId="urn:microsoft.com/office/officeart/2005/8/layout/radial6"/>
    <dgm:cxn modelId="{9006E308-0EE2-49C7-B356-655DEA39E7FE}" type="presParOf" srcId="{86B82E45-444F-48DA-B602-2272C810C199}" destId="{20653F01-EC29-415F-9499-7282C3111DF5}" srcOrd="11" destOrd="0" presId="urn:microsoft.com/office/officeart/2005/8/layout/radial6"/>
    <dgm:cxn modelId="{0326CB39-FD35-4BFB-A1C6-7EFBFBE5BC07}" type="presParOf" srcId="{86B82E45-444F-48DA-B602-2272C810C199}" destId="{53FA969F-B332-44DC-B2C7-0F0F07DB526D}" srcOrd="12" destOrd="0" presId="urn:microsoft.com/office/officeart/2005/8/layout/radial6"/>
    <dgm:cxn modelId="{C87E668E-31F9-4E3F-8D6A-E5E627D7EC4E}" type="presParOf" srcId="{86B82E45-444F-48DA-B602-2272C810C199}" destId="{56CA0D4E-761D-4729-83A8-B780DB5FFB10}" srcOrd="13" destOrd="0" presId="urn:microsoft.com/office/officeart/2005/8/layout/radial6"/>
    <dgm:cxn modelId="{4BC09B32-C991-4DD1-8386-E2909C85B6B5}" type="presParOf" srcId="{86B82E45-444F-48DA-B602-2272C810C199}" destId="{CE51A2FC-27D4-45A5-8519-DE848BC5BB3F}" srcOrd="14" destOrd="0" presId="urn:microsoft.com/office/officeart/2005/8/layout/radial6"/>
    <dgm:cxn modelId="{0E79CF05-2EA1-4448-96F0-696D453F251C}" type="presParOf" srcId="{86B82E45-444F-48DA-B602-2272C810C199}" destId="{20D3599D-E529-44A0-8F4E-44EAA6D99E46}" srcOrd="15" destOrd="0" presId="urn:microsoft.com/office/officeart/2005/8/layout/radial6"/>
    <dgm:cxn modelId="{0688AF15-EB4E-4629-B359-6119ADE816BC}" type="presParOf" srcId="{86B82E45-444F-48DA-B602-2272C810C199}" destId="{6B388E66-ED34-4112-B75B-D267B971B066}" srcOrd="16" destOrd="0" presId="urn:microsoft.com/office/officeart/2005/8/layout/radial6"/>
    <dgm:cxn modelId="{68AE7588-9F71-45D9-A191-AE142E4EDED7}" type="presParOf" srcId="{86B82E45-444F-48DA-B602-2272C810C199}" destId="{5E488517-6345-42A2-98ED-25AABD3D4E88}" srcOrd="17" destOrd="0" presId="urn:microsoft.com/office/officeart/2005/8/layout/radial6"/>
    <dgm:cxn modelId="{0E9FC9A5-165F-48EC-B5C0-C4B318570619}" type="presParOf" srcId="{86B82E45-444F-48DA-B602-2272C810C199}" destId="{EB316842-F718-4B44-97A1-ADA6DCED8C82}"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7612B3-ABDD-4AF3-885B-709E789C849F}" type="doc">
      <dgm:prSet loTypeId="urn:microsoft.com/office/officeart/2011/layout/ConvergingText" loCatId="process" qsTypeId="urn:microsoft.com/office/officeart/2005/8/quickstyle/simple1" qsCatId="simple" csTypeId="urn:microsoft.com/office/officeart/2005/8/colors/accent1_5" csCatId="accent1" phldr="1"/>
      <dgm:spPr/>
      <dgm:t>
        <a:bodyPr/>
        <a:lstStyle/>
        <a:p>
          <a:endParaRPr lang="en-GB"/>
        </a:p>
      </dgm:t>
    </dgm:pt>
    <dgm:pt modelId="{91787FB5-11D6-4C51-B953-D401603A91A8}">
      <dgm:prSet phldrT="[Text]"/>
      <dgm:spPr/>
      <dgm:t>
        <a:bodyPr/>
        <a:lstStyle/>
        <a:p>
          <a:r>
            <a:rPr lang="en-GB" dirty="0"/>
            <a:t>True</a:t>
          </a:r>
        </a:p>
        <a:p>
          <a:r>
            <a:rPr lang="en-GB" dirty="0"/>
            <a:t>Kind</a:t>
          </a:r>
        </a:p>
        <a:p>
          <a:r>
            <a:rPr lang="en-GB" dirty="0"/>
            <a:t>Helpful</a:t>
          </a:r>
        </a:p>
      </dgm:t>
    </dgm:pt>
    <dgm:pt modelId="{21F69162-B49D-4225-B92E-4D264D3EFA5F}" type="parTrans" cxnId="{49A6B0FE-EB66-41BE-A981-C0BC0BF02FB1}">
      <dgm:prSet/>
      <dgm:spPr/>
      <dgm:t>
        <a:bodyPr/>
        <a:lstStyle/>
        <a:p>
          <a:endParaRPr lang="en-GB"/>
        </a:p>
      </dgm:t>
    </dgm:pt>
    <dgm:pt modelId="{D3D6CAC2-7828-4621-BEB0-2094A17D743F}" type="sibTrans" cxnId="{49A6B0FE-EB66-41BE-A981-C0BC0BF02FB1}">
      <dgm:prSet/>
      <dgm:spPr/>
      <dgm:t>
        <a:bodyPr/>
        <a:lstStyle/>
        <a:p>
          <a:endParaRPr lang="en-GB"/>
        </a:p>
      </dgm:t>
    </dgm:pt>
    <dgm:pt modelId="{6772750F-40D3-4363-9C26-53EEAF62FF32}">
      <dgm:prSet phldrT="[Text]"/>
      <dgm:spPr/>
      <dgm:t>
        <a:bodyPr/>
        <a:lstStyle/>
        <a:p>
          <a:r>
            <a:rPr lang="en-GB" dirty="0"/>
            <a:t>SITUATION</a:t>
          </a:r>
        </a:p>
      </dgm:t>
    </dgm:pt>
    <dgm:pt modelId="{A223E7CF-086F-40CE-969B-4601B2C34053}" type="parTrans" cxnId="{7966C806-84A9-43DA-8609-34E846BDEB4D}">
      <dgm:prSet/>
      <dgm:spPr/>
      <dgm:t>
        <a:bodyPr/>
        <a:lstStyle/>
        <a:p>
          <a:endParaRPr lang="en-GB"/>
        </a:p>
      </dgm:t>
    </dgm:pt>
    <dgm:pt modelId="{A2FF028A-3C1C-4FE8-8756-F06A595C2B24}" type="sibTrans" cxnId="{7966C806-84A9-43DA-8609-34E846BDEB4D}">
      <dgm:prSet/>
      <dgm:spPr/>
      <dgm:t>
        <a:bodyPr/>
        <a:lstStyle/>
        <a:p>
          <a:endParaRPr lang="en-GB"/>
        </a:p>
      </dgm:t>
    </dgm:pt>
    <dgm:pt modelId="{08BBF08B-2C5D-4F25-8EC9-614B70C8AF20}">
      <dgm:prSet phldrT="[Text]"/>
      <dgm:spPr/>
      <dgm:t>
        <a:bodyPr/>
        <a:lstStyle/>
        <a:p>
          <a:r>
            <a:rPr lang="en-GB" dirty="0"/>
            <a:t>BEHAVIOUR</a:t>
          </a:r>
        </a:p>
      </dgm:t>
    </dgm:pt>
    <dgm:pt modelId="{85A004A2-40EC-4483-A705-70784C95D963}" type="parTrans" cxnId="{75A747AB-E6C1-4EBA-A551-29FFB78F586B}">
      <dgm:prSet/>
      <dgm:spPr/>
      <dgm:t>
        <a:bodyPr/>
        <a:lstStyle/>
        <a:p>
          <a:endParaRPr lang="en-GB"/>
        </a:p>
      </dgm:t>
    </dgm:pt>
    <dgm:pt modelId="{E4AD0F27-71B9-4961-A29B-AA8F9D38D11A}" type="sibTrans" cxnId="{75A747AB-E6C1-4EBA-A551-29FFB78F586B}">
      <dgm:prSet/>
      <dgm:spPr/>
      <dgm:t>
        <a:bodyPr/>
        <a:lstStyle/>
        <a:p>
          <a:endParaRPr lang="en-GB"/>
        </a:p>
      </dgm:t>
    </dgm:pt>
    <dgm:pt modelId="{B0761151-A243-4EF7-9DDB-E01275AD9D59}">
      <dgm:prSet phldrT="[Text]"/>
      <dgm:spPr/>
      <dgm:t>
        <a:bodyPr/>
        <a:lstStyle/>
        <a:p>
          <a:r>
            <a:rPr lang="en-GB" dirty="0"/>
            <a:t>IMPACT</a:t>
          </a:r>
        </a:p>
      </dgm:t>
    </dgm:pt>
    <dgm:pt modelId="{D5BA2C43-9347-4C0A-8DD5-FD7E1B920837}" type="parTrans" cxnId="{16B5E5E9-FC37-44C5-8DF8-50DE62630A3E}">
      <dgm:prSet/>
      <dgm:spPr/>
      <dgm:t>
        <a:bodyPr/>
        <a:lstStyle/>
        <a:p>
          <a:endParaRPr lang="en-GB"/>
        </a:p>
      </dgm:t>
    </dgm:pt>
    <dgm:pt modelId="{495509AE-AFC8-4505-8679-4800ACAD98D8}" type="sibTrans" cxnId="{16B5E5E9-FC37-44C5-8DF8-50DE62630A3E}">
      <dgm:prSet/>
      <dgm:spPr/>
      <dgm:t>
        <a:bodyPr/>
        <a:lstStyle/>
        <a:p>
          <a:endParaRPr lang="en-GB"/>
        </a:p>
      </dgm:t>
    </dgm:pt>
    <dgm:pt modelId="{DC88D53E-C489-4953-AE49-84B953378BD1}" type="pres">
      <dgm:prSet presAssocID="{EB7612B3-ABDD-4AF3-885B-709E789C849F}" presName="Name0" presStyleCnt="0">
        <dgm:presLayoutVars>
          <dgm:chMax/>
          <dgm:chPref val="1"/>
          <dgm:dir/>
          <dgm:animOne val="branch"/>
          <dgm:animLvl val="lvl"/>
          <dgm:resizeHandles/>
        </dgm:presLayoutVars>
      </dgm:prSet>
      <dgm:spPr/>
    </dgm:pt>
    <dgm:pt modelId="{84515CD8-FEBF-419C-A5E7-8D447BC4BD4C}" type="pres">
      <dgm:prSet presAssocID="{91787FB5-11D6-4C51-B953-D401603A91A8}" presName="composite" presStyleCnt="0"/>
      <dgm:spPr/>
    </dgm:pt>
    <dgm:pt modelId="{76A5AC4A-6C13-4451-82DF-86B6A7882A62}" type="pres">
      <dgm:prSet presAssocID="{91787FB5-11D6-4C51-B953-D401603A91A8}" presName="ParentAccent1" presStyleLbl="alignNode1" presStyleIdx="0" presStyleCnt="34"/>
      <dgm:spPr/>
    </dgm:pt>
    <dgm:pt modelId="{55CE232A-FA40-4CB2-88C5-1212DB70BB10}" type="pres">
      <dgm:prSet presAssocID="{91787FB5-11D6-4C51-B953-D401603A91A8}" presName="ParentAccent2" presStyleLbl="alignNode1" presStyleIdx="1" presStyleCnt="34"/>
      <dgm:spPr/>
    </dgm:pt>
    <dgm:pt modelId="{8C3BAA80-053D-4D58-9092-AC1FE585E20B}" type="pres">
      <dgm:prSet presAssocID="{91787FB5-11D6-4C51-B953-D401603A91A8}" presName="ParentAccent3" presStyleLbl="alignNode1" presStyleIdx="2" presStyleCnt="34"/>
      <dgm:spPr/>
    </dgm:pt>
    <dgm:pt modelId="{BA46B39F-B2A1-4BFD-8E84-A930B721D8AC}" type="pres">
      <dgm:prSet presAssocID="{91787FB5-11D6-4C51-B953-D401603A91A8}" presName="ParentAccent4" presStyleLbl="alignNode1" presStyleIdx="3" presStyleCnt="34"/>
      <dgm:spPr/>
    </dgm:pt>
    <dgm:pt modelId="{FB74056A-1D48-41B7-9DD3-D113D6EA12F5}" type="pres">
      <dgm:prSet presAssocID="{91787FB5-11D6-4C51-B953-D401603A91A8}" presName="ParentAccent5" presStyleLbl="alignNode1" presStyleIdx="4" presStyleCnt="34"/>
      <dgm:spPr/>
    </dgm:pt>
    <dgm:pt modelId="{7FBEBB28-7D35-44C2-9574-20E39B474C24}" type="pres">
      <dgm:prSet presAssocID="{91787FB5-11D6-4C51-B953-D401603A91A8}" presName="ParentAccent6" presStyleLbl="alignNode1" presStyleIdx="5" presStyleCnt="34"/>
      <dgm:spPr/>
    </dgm:pt>
    <dgm:pt modelId="{E2F39A55-2C1E-4D80-90B2-BC6D4BCBE875}" type="pres">
      <dgm:prSet presAssocID="{91787FB5-11D6-4C51-B953-D401603A91A8}" presName="ParentAccent7" presStyleLbl="alignNode1" presStyleIdx="6" presStyleCnt="34"/>
      <dgm:spPr/>
    </dgm:pt>
    <dgm:pt modelId="{833EBF51-D837-4857-8A8F-F821BC2FE6CB}" type="pres">
      <dgm:prSet presAssocID="{91787FB5-11D6-4C51-B953-D401603A91A8}" presName="ParentAccent8" presStyleLbl="alignNode1" presStyleIdx="7" presStyleCnt="34"/>
      <dgm:spPr/>
    </dgm:pt>
    <dgm:pt modelId="{79D6916B-FA59-40B9-A74A-ADA01A2B1808}" type="pres">
      <dgm:prSet presAssocID="{91787FB5-11D6-4C51-B953-D401603A91A8}" presName="ParentAccent9" presStyleLbl="alignNode1" presStyleIdx="8" presStyleCnt="34"/>
      <dgm:spPr/>
    </dgm:pt>
    <dgm:pt modelId="{52822B4D-41E8-4178-BA3E-FBDDE171F8CC}" type="pres">
      <dgm:prSet presAssocID="{91787FB5-11D6-4C51-B953-D401603A91A8}" presName="ParentAccent10" presStyleLbl="alignNode1" presStyleIdx="9" presStyleCnt="34"/>
      <dgm:spPr/>
    </dgm:pt>
    <dgm:pt modelId="{B52193E5-B0AC-4D03-B5A9-71A7093D6882}" type="pres">
      <dgm:prSet presAssocID="{91787FB5-11D6-4C51-B953-D401603A91A8}" presName="Parent" presStyleLbl="alignNode1" presStyleIdx="10" presStyleCnt="34">
        <dgm:presLayoutVars>
          <dgm:chMax val="5"/>
          <dgm:chPref val="3"/>
          <dgm:bulletEnabled val="1"/>
        </dgm:presLayoutVars>
      </dgm:prSet>
      <dgm:spPr/>
    </dgm:pt>
    <dgm:pt modelId="{5958B863-78A9-4543-95B9-989322630FF3}" type="pres">
      <dgm:prSet presAssocID="{6772750F-40D3-4363-9C26-53EEAF62FF32}" presName="Child1Accent1" presStyleLbl="alignNode1" presStyleIdx="11" presStyleCnt="34"/>
      <dgm:spPr/>
    </dgm:pt>
    <dgm:pt modelId="{9391715F-DE03-4DF9-94B4-F706AAE750DB}" type="pres">
      <dgm:prSet presAssocID="{6772750F-40D3-4363-9C26-53EEAF62FF32}" presName="Child1Accent2" presStyleLbl="alignNode1" presStyleIdx="12" presStyleCnt="34"/>
      <dgm:spPr/>
    </dgm:pt>
    <dgm:pt modelId="{8FA4C9E1-20FE-40AD-803F-3A0CE68A6F92}" type="pres">
      <dgm:prSet presAssocID="{6772750F-40D3-4363-9C26-53EEAF62FF32}" presName="Child1Accent3" presStyleLbl="alignNode1" presStyleIdx="13" presStyleCnt="34"/>
      <dgm:spPr/>
    </dgm:pt>
    <dgm:pt modelId="{C239CBC9-3B8D-4C03-899D-49783218256E}" type="pres">
      <dgm:prSet presAssocID="{6772750F-40D3-4363-9C26-53EEAF62FF32}" presName="Child1Accent4" presStyleLbl="alignNode1" presStyleIdx="14" presStyleCnt="34"/>
      <dgm:spPr/>
    </dgm:pt>
    <dgm:pt modelId="{FE918D4E-DE31-469E-9B49-3154D41F252E}" type="pres">
      <dgm:prSet presAssocID="{6772750F-40D3-4363-9C26-53EEAF62FF32}" presName="Child1Accent5" presStyleLbl="alignNode1" presStyleIdx="15" presStyleCnt="34"/>
      <dgm:spPr/>
    </dgm:pt>
    <dgm:pt modelId="{9911C4D9-EF51-47FD-BADB-B5AB318DA9DA}" type="pres">
      <dgm:prSet presAssocID="{6772750F-40D3-4363-9C26-53EEAF62FF32}" presName="Child1Accent6" presStyleLbl="alignNode1" presStyleIdx="16" presStyleCnt="34"/>
      <dgm:spPr/>
    </dgm:pt>
    <dgm:pt modelId="{7F07EF13-4D46-4DEB-BB82-1F676605D822}" type="pres">
      <dgm:prSet presAssocID="{6772750F-40D3-4363-9C26-53EEAF62FF32}" presName="Child1Accent7" presStyleLbl="alignNode1" presStyleIdx="17" presStyleCnt="34"/>
      <dgm:spPr/>
    </dgm:pt>
    <dgm:pt modelId="{8076889A-C226-420D-A49D-AF767DB24135}" type="pres">
      <dgm:prSet presAssocID="{6772750F-40D3-4363-9C26-53EEAF62FF32}" presName="Child1Accent8" presStyleLbl="alignNode1" presStyleIdx="18" presStyleCnt="34"/>
      <dgm:spPr/>
    </dgm:pt>
    <dgm:pt modelId="{D13EDA39-6EEE-42D1-B4F6-0DF5CA98C89C}" type="pres">
      <dgm:prSet presAssocID="{6772750F-40D3-4363-9C26-53EEAF62FF32}" presName="Child1Accent9" presStyleLbl="alignNode1" presStyleIdx="19" presStyleCnt="34"/>
      <dgm:spPr/>
    </dgm:pt>
    <dgm:pt modelId="{48F2A74B-42CE-4FBA-8165-3E95E1B3D88D}" type="pres">
      <dgm:prSet presAssocID="{6772750F-40D3-4363-9C26-53EEAF62FF32}" presName="Child1" presStyleLbl="revTx" presStyleIdx="0" presStyleCnt="3">
        <dgm:presLayoutVars>
          <dgm:chMax/>
          <dgm:chPref val="0"/>
          <dgm:bulletEnabled val="1"/>
        </dgm:presLayoutVars>
      </dgm:prSet>
      <dgm:spPr/>
    </dgm:pt>
    <dgm:pt modelId="{F1960963-675A-4B75-A8F7-BA289564F823}" type="pres">
      <dgm:prSet presAssocID="{08BBF08B-2C5D-4F25-8EC9-614B70C8AF20}" presName="Child2Accent1" presStyleLbl="alignNode1" presStyleIdx="20" presStyleCnt="34"/>
      <dgm:spPr/>
    </dgm:pt>
    <dgm:pt modelId="{AFB0636B-F437-4005-82B8-13A1874D5A3A}" type="pres">
      <dgm:prSet presAssocID="{08BBF08B-2C5D-4F25-8EC9-614B70C8AF20}" presName="Child2Accent2" presStyleLbl="alignNode1" presStyleIdx="21" presStyleCnt="34"/>
      <dgm:spPr/>
    </dgm:pt>
    <dgm:pt modelId="{3EA38EF2-AB43-495B-98DE-260B078064A8}" type="pres">
      <dgm:prSet presAssocID="{08BBF08B-2C5D-4F25-8EC9-614B70C8AF20}" presName="Child2Accent3" presStyleLbl="alignNode1" presStyleIdx="22" presStyleCnt="34"/>
      <dgm:spPr/>
    </dgm:pt>
    <dgm:pt modelId="{CF9A943A-53B1-49B5-A6B9-8159741E5097}" type="pres">
      <dgm:prSet presAssocID="{08BBF08B-2C5D-4F25-8EC9-614B70C8AF20}" presName="Child2Accent4" presStyleLbl="alignNode1" presStyleIdx="23" presStyleCnt="34"/>
      <dgm:spPr/>
    </dgm:pt>
    <dgm:pt modelId="{F7D2FF30-CA69-4226-83DB-CE4B42FA5ACC}" type="pres">
      <dgm:prSet presAssocID="{08BBF08B-2C5D-4F25-8EC9-614B70C8AF20}" presName="Child2Accent5" presStyleLbl="alignNode1" presStyleIdx="24" presStyleCnt="34"/>
      <dgm:spPr/>
    </dgm:pt>
    <dgm:pt modelId="{7E471687-E4AA-4AF2-BBA8-219745A7EFFD}" type="pres">
      <dgm:prSet presAssocID="{08BBF08B-2C5D-4F25-8EC9-614B70C8AF20}" presName="Child2Accent6" presStyleLbl="alignNode1" presStyleIdx="25" presStyleCnt="34"/>
      <dgm:spPr/>
    </dgm:pt>
    <dgm:pt modelId="{3DDF977B-3F59-4B31-A270-0D7DFF355C19}" type="pres">
      <dgm:prSet presAssocID="{08BBF08B-2C5D-4F25-8EC9-614B70C8AF20}" presName="Child2Accent7" presStyleLbl="alignNode1" presStyleIdx="26" presStyleCnt="34"/>
      <dgm:spPr/>
    </dgm:pt>
    <dgm:pt modelId="{DE7A76AA-DA31-416E-8B92-513C623F26B4}" type="pres">
      <dgm:prSet presAssocID="{08BBF08B-2C5D-4F25-8EC9-614B70C8AF20}" presName="Child2" presStyleLbl="revTx" presStyleIdx="1" presStyleCnt="3">
        <dgm:presLayoutVars>
          <dgm:chMax/>
          <dgm:chPref val="0"/>
          <dgm:bulletEnabled val="1"/>
        </dgm:presLayoutVars>
      </dgm:prSet>
      <dgm:spPr/>
    </dgm:pt>
    <dgm:pt modelId="{237A9AE6-BF03-4F25-A55F-F76E1E9D81AD}" type="pres">
      <dgm:prSet presAssocID="{B0761151-A243-4EF7-9DDB-E01275AD9D59}" presName="Child3Accent1" presStyleLbl="alignNode1" presStyleIdx="27" presStyleCnt="34"/>
      <dgm:spPr/>
    </dgm:pt>
    <dgm:pt modelId="{7458802F-C5A8-49A0-9B65-E1B476A9CEFB}" type="pres">
      <dgm:prSet presAssocID="{B0761151-A243-4EF7-9DDB-E01275AD9D59}" presName="Child3Accent2" presStyleLbl="alignNode1" presStyleIdx="28" presStyleCnt="34"/>
      <dgm:spPr/>
    </dgm:pt>
    <dgm:pt modelId="{B059A29C-B4A5-47B0-82A2-8BC1F5F05FCB}" type="pres">
      <dgm:prSet presAssocID="{B0761151-A243-4EF7-9DDB-E01275AD9D59}" presName="Child3Accent3" presStyleLbl="alignNode1" presStyleIdx="29" presStyleCnt="34"/>
      <dgm:spPr/>
    </dgm:pt>
    <dgm:pt modelId="{3319C597-5538-4465-9EC8-E4E6469012D0}" type="pres">
      <dgm:prSet presAssocID="{B0761151-A243-4EF7-9DDB-E01275AD9D59}" presName="Child3Accent4" presStyleLbl="alignNode1" presStyleIdx="30" presStyleCnt="34"/>
      <dgm:spPr/>
    </dgm:pt>
    <dgm:pt modelId="{1C1F8D8E-AC57-4353-A191-AB0D369D5090}" type="pres">
      <dgm:prSet presAssocID="{B0761151-A243-4EF7-9DDB-E01275AD9D59}" presName="Child3Accent5" presStyleLbl="alignNode1" presStyleIdx="31" presStyleCnt="34"/>
      <dgm:spPr/>
    </dgm:pt>
    <dgm:pt modelId="{FF7BD170-E429-44AD-8F4E-5DF8D53AF2EB}" type="pres">
      <dgm:prSet presAssocID="{B0761151-A243-4EF7-9DDB-E01275AD9D59}" presName="Child3Accent6" presStyleLbl="alignNode1" presStyleIdx="32" presStyleCnt="34"/>
      <dgm:spPr/>
    </dgm:pt>
    <dgm:pt modelId="{C978D62F-A455-4089-94B5-55772329834B}" type="pres">
      <dgm:prSet presAssocID="{B0761151-A243-4EF7-9DDB-E01275AD9D59}" presName="Child3Accent7" presStyleLbl="alignNode1" presStyleIdx="33" presStyleCnt="34"/>
      <dgm:spPr/>
    </dgm:pt>
    <dgm:pt modelId="{1D5F2F75-FD7E-48F7-8510-21CEDD545F53}" type="pres">
      <dgm:prSet presAssocID="{B0761151-A243-4EF7-9DDB-E01275AD9D59}" presName="Child3" presStyleLbl="revTx" presStyleIdx="2" presStyleCnt="3">
        <dgm:presLayoutVars>
          <dgm:chMax/>
          <dgm:chPref val="0"/>
          <dgm:bulletEnabled val="1"/>
        </dgm:presLayoutVars>
      </dgm:prSet>
      <dgm:spPr/>
    </dgm:pt>
  </dgm:ptLst>
  <dgm:cxnLst>
    <dgm:cxn modelId="{7966C806-84A9-43DA-8609-34E846BDEB4D}" srcId="{91787FB5-11D6-4C51-B953-D401603A91A8}" destId="{6772750F-40D3-4363-9C26-53EEAF62FF32}" srcOrd="0" destOrd="0" parTransId="{A223E7CF-086F-40CE-969B-4601B2C34053}" sibTransId="{A2FF028A-3C1C-4FE8-8756-F06A595C2B24}"/>
    <dgm:cxn modelId="{DBCC4B18-3BD7-4F08-9A26-7E65935C024D}" type="presOf" srcId="{6772750F-40D3-4363-9C26-53EEAF62FF32}" destId="{48F2A74B-42CE-4FBA-8165-3E95E1B3D88D}" srcOrd="0" destOrd="0" presId="urn:microsoft.com/office/officeart/2011/layout/ConvergingText"/>
    <dgm:cxn modelId="{EBF6F42E-C218-435D-822F-665BDD00C36B}" type="presOf" srcId="{91787FB5-11D6-4C51-B953-D401603A91A8}" destId="{B52193E5-B0AC-4D03-B5A9-71A7093D6882}" srcOrd="0" destOrd="0" presId="urn:microsoft.com/office/officeart/2011/layout/ConvergingText"/>
    <dgm:cxn modelId="{75A747AB-E6C1-4EBA-A551-29FFB78F586B}" srcId="{91787FB5-11D6-4C51-B953-D401603A91A8}" destId="{08BBF08B-2C5D-4F25-8EC9-614B70C8AF20}" srcOrd="1" destOrd="0" parTransId="{85A004A2-40EC-4483-A705-70784C95D963}" sibTransId="{E4AD0F27-71B9-4961-A29B-AA8F9D38D11A}"/>
    <dgm:cxn modelId="{B816C4E5-C8B1-4120-B3FA-C758FABD5D07}" type="presOf" srcId="{EB7612B3-ABDD-4AF3-885B-709E789C849F}" destId="{DC88D53E-C489-4953-AE49-84B953378BD1}" srcOrd="0" destOrd="0" presId="urn:microsoft.com/office/officeart/2011/layout/ConvergingText"/>
    <dgm:cxn modelId="{97E9C0E7-F313-4234-B413-3EE3EE539CB1}" type="presOf" srcId="{08BBF08B-2C5D-4F25-8EC9-614B70C8AF20}" destId="{DE7A76AA-DA31-416E-8B92-513C623F26B4}" srcOrd="0" destOrd="0" presId="urn:microsoft.com/office/officeart/2011/layout/ConvergingText"/>
    <dgm:cxn modelId="{16B5E5E9-FC37-44C5-8DF8-50DE62630A3E}" srcId="{91787FB5-11D6-4C51-B953-D401603A91A8}" destId="{B0761151-A243-4EF7-9DDB-E01275AD9D59}" srcOrd="2" destOrd="0" parTransId="{D5BA2C43-9347-4C0A-8DD5-FD7E1B920837}" sibTransId="{495509AE-AFC8-4505-8679-4800ACAD98D8}"/>
    <dgm:cxn modelId="{56BC98F8-456D-4055-9E65-872458407474}" type="presOf" srcId="{B0761151-A243-4EF7-9DDB-E01275AD9D59}" destId="{1D5F2F75-FD7E-48F7-8510-21CEDD545F53}" srcOrd="0" destOrd="0" presId="urn:microsoft.com/office/officeart/2011/layout/ConvergingText"/>
    <dgm:cxn modelId="{49A6B0FE-EB66-41BE-A981-C0BC0BF02FB1}" srcId="{EB7612B3-ABDD-4AF3-885B-709E789C849F}" destId="{91787FB5-11D6-4C51-B953-D401603A91A8}" srcOrd="0" destOrd="0" parTransId="{21F69162-B49D-4225-B92E-4D264D3EFA5F}" sibTransId="{D3D6CAC2-7828-4621-BEB0-2094A17D743F}"/>
    <dgm:cxn modelId="{1B270237-79CE-467D-91FF-FF46ABEAAB39}" type="presParOf" srcId="{DC88D53E-C489-4953-AE49-84B953378BD1}" destId="{84515CD8-FEBF-419C-A5E7-8D447BC4BD4C}" srcOrd="0" destOrd="0" presId="urn:microsoft.com/office/officeart/2011/layout/ConvergingText"/>
    <dgm:cxn modelId="{8A63C667-6580-41D1-A57F-669C96E80EB2}" type="presParOf" srcId="{84515CD8-FEBF-419C-A5E7-8D447BC4BD4C}" destId="{76A5AC4A-6C13-4451-82DF-86B6A7882A62}" srcOrd="0" destOrd="0" presId="urn:microsoft.com/office/officeart/2011/layout/ConvergingText"/>
    <dgm:cxn modelId="{0302AD1F-5922-45EC-B574-639AED667D9F}" type="presParOf" srcId="{84515CD8-FEBF-419C-A5E7-8D447BC4BD4C}" destId="{55CE232A-FA40-4CB2-88C5-1212DB70BB10}" srcOrd="1" destOrd="0" presId="urn:microsoft.com/office/officeart/2011/layout/ConvergingText"/>
    <dgm:cxn modelId="{62CCCDE0-7F22-4F1A-BADB-C65478D5B2FC}" type="presParOf" srcId="{84515CD8-FEBF-419C-A5E7-8D447BC4BD4C}" destId="{8C3BAA80-053D-4D58-9092-AC1FE585E20B}" srcOrd="2" destOrd="0" presId="urn:microsoft.com/office/officeart/2011/layout/ConvergingText"/>
    <dgm:cxn modelId="{4CFABC67-06CC-4B2D-B544-5C5992B7F72E}" type="presParOf" srcId="{84515CD8-FEBF-419C-A5E7-8D447BC4BD4C}" destId="{BA46B39F-B2A1-4BFD-8E84-A930B721D8AC}" srcOrd="3" destOrd="0" presId="urn:microsoft.com/office/officeart/2011/layout/ConvergingText"/>
    <dgm:cxn modelId="{6D6525B2-AE81-41AA-88F5-71948000AADD}" type="presParOf" srcId="{84515CD8-FEBF-419C-A5E7-8D447BC4BD4C}" destId="{FB74056A-1D48-41B7-9DD3-D113D6EA12F5}" srcOrd="4" destOrd="0" presId="urn:microsoft.com/office/officeart/2011/layout/ConvergingText"/>
    <dgm:cxn modelId="{31B2E3FF-94B2-4FDC-ADC3-BC2489DE4BE6}" type="presParOf" srcId="{84515CD8-FEBF-419C-A5E7-8D447BC4BD4C}" destId="{7FBEBB28-7D35-44C2-9574-20E39B474C24}" srcOrd="5" destOrd="0" presId="urn:microsoft.com/office/officeart/2011/layout/ConvergingText"/>
    <dgm:cxn modelId="{4E2F816E-6A85-40FF-9B52-30B480F3416F}" type="presParOf" srcId="{84515CD8-FEBF-419C-A5E7-8D447BC4BD4C}" destId="{E2F39A55-2C1E-4D80-90B2-BC6D4BCBE875}" srcOrd="6" destOrd="0" presId="urn:microsoft.com/office/officeart/2011/layout/ConvergingText"/>
    <dgm:cxn modelId="{D2758198-002B-4F44-BACA-23D856C7918E}" type="presParOf" srcId="{84515CD8-FEBF-419C-A5E7-8D447BC4BD4C}" destId="{833EBF51-D837-4857-8A8F-F821BC2FE6CB}" srcOrd="7" destOrd="0" presId="urn:microsoft.com/office/officeart/2011/layout/ConvergingText"/>
    <dgm:cxn modelId="{3125E4C4-7BFC-4BDC-8997-05B238F08284}" type="presParOf" srcId="{84515CD8-FEBF-419C-A5E7-8D447BC4BD4C}" destId="{79D6916B-FA59-40B9-A74A-ADA01A2B1808}" srcOrd="8" destOrd="0" presId="urn:microsoft.com/office/officeart/2011/layout/ConvergingText"/>
    <dgm:cxn modelId="{FE98E057-C8D9-48F7-A76A-476ED02C339E}" type="presParOf" srcId="{84515CD8-FEBF-419C-A5E7-8D447BC4BD4C}" destId="{52822B4D-41E8-4178-BA3E-FBDDE171F8CC}" srcOrd="9" destOrd="0" presId="urn:microsoft.com/office/officeart/2011/layout/ConvergingText"/>
    <dgm:cxn modelId="{43B2ECA4-76BF-4650-843C-20750518162E}" type="presParOf" srcId="{84515CD8-FEBF-419C-A5E7-8D447BC4BD4C}" destId="{B52193E5-B0AC-4D03-B5A9-71A7093D6882}" srcOrd="10" destOrd="0" presId="urn:microsoft.com/office/officeart/2011/layout/ConvergingText"/>
    <dgm:cxn modelId="{E2E4D90A-7DD2-4457-A77C-AA8A249B1581}" type="presParOf" srcId="{84515CD8-FEBF-419C-A5E7-8D447BC4BD4C}" destId="{5958B863-78A9-4543-95B9-989322630FF3}" srcOrd="11" destOrd="0" presId="urn:microsoft.com/office/officeart/2011/layout/ConvergingText"/>
    <dgm:cxn modelId="{4A020803-C6B6-4D11-954E-35912C47D913}" type="presParOf" srcId="{84515CD8-FEBF-419C-A5E7-8D447BC4BD4C}" destId="{9391715F-DE03-4DF9-94B4-F706AAE750DB}" srcOrd="12" destOrd="0" presId="urn:microsoft.com/office/officeart/2011/layout/ConvergingText"/>
    <dgm:cxn modelId="{919B3F3E-B182-4E17-AB66-1F11B28C5F8C}" type="presParOf" srcId="{84515CD8-FEBF-419C-A5E7-8D447BC4BD4C}" destId="{8FA4C9E1-20FE-40AD-803F-3A0CE68A6F92}" srcOrd="13" destOrd="0" presId="urn:microsoft.com/office/officeart/2011/layout/ConvergingText"/>
    <dgm:cxn modelId="{D3A2860B-C8CF-4A9C-B624-C170786265A3}" type="presParOf" srcId="{84515CD8-FEBF-419C-A5E7-8D447BC4BD4C}" destId="{C239CBC9-3B8D-4C03-899D-49783218256E}" srcOrd="14" destOrd="0" presId="urn:microsoft.com/office/officeart/2011/layout/ConvergingText"/>
    <dgm:cxn modelId="{AC2BBA89-E2A3-46C6-8447-D94E6A4A2FEF}" type="presParOf" srcId="{84515CD8-FEBF-419C-A5E7-8D447BC4BD4C}" destId="{FE918D4E-DE31-469E-9B49-3154D41F252E}" srcOrd="15" destOrd="0" presId="urn:microsoft.com/office/officeart/2011/layout/ConvergingText"/>
    <dgm:cxn modelId="{DBC4ACD0-A899-42EC-AF55-05467B6DF306}" type="presParOf" srcId="{84515CD8-FEBF-419C-A5E7-8D447BC4BD4C}" destId="{9911C4D9-EF51-47FD-BADB-B5AB318DA9DA}" srcOrd="16" destOrd="0" presId="urn:microsoft.com/office/officeart/2011/layout/ConvergingText"/>
    <dgm:cxn modelId="{77EE5C66-C22A-438E-8617-B3C820C33281}" type="presParOf" srcId="{84515CD8-FEBF-419C-A5E7-8D447BC4BD4C}" destId="{7F07EF13-4D46-4DEB-BB82-1F676605D822}" srcOrd="17" destOrd="0" presId="urn:microsoft.com/office/officeart/2011/layout/ConvergingText"/>
    <dgm:cxn modelId="{CF8F215A-4056-45E2-AD9C-FBF261E50B19}" type="presParOf" srcId="{84515CD8-FEBF-419C-A5E7-8D447BC4BD4C}" destId="{8076889A-C226-420D-A49D-AF767DB24135}" srcOrd="18" destOrd="0" presId="urn:microsoft.com/office/officeart/2011/layout/ConvergingText"/>
    <dgm:cxn modelId="{A20D3939-32A2-4A78-9DB9-AE9966FF38A5}" type="presParOf" srcId="{84515CD8-FEBF-419C-A5E7-8D447BC4BD4C}" destId="{D13EDA39-6EEE-42D1-B4F6-0DF5CA98C89C}" srcOrd="19" destOrd="0" presId="urn:microsoft.com/office/officeart/2011/layout/ConvergingText"/>
    <dgm:cxn modelId="{A6853C7C-2A29-455A-85E4-7AADBA73EE1E}" type="presParOf" srcId="{84515CD8-FEBF-419C-A5E7-8D447BC4BD4C}" destId="{48F2A74B-42CE-4FBA-8165-3E95E1B3D88D}" srcOrd="20" destOrd="0" presId="urn:microsoft.com/office/officeart/2011/layout/ConvergingText"/>
    <dgm:cxn modelId="{E4CBB49E-91EB-479E-8687-DFF2DF9F8EDB}" type="presParOf" srcId="{84515CD8-FEBF-419C-A5E7-8D447BC4BD4C}" destId="{F1960963-675A-4B75-A8F7-BA289564F823}" srcOrd="21" destOrd="0" presId="urn:microsoft.com/office/officeart/2011/layout/ConvergingText"/>
    <dgm:cxn modelId="{E0097101-2CF0-4406-A81F-061B631D2072}" type="presParOf" srcId="{84515CD8-FEBF-419C-A5E7-8D447BC4BD4C}" destId="{AFB0636B-F437-4005-82B8-13A1874D5A3A}" srcOrd="22" destOrd="0" presId="urn:microsoft.com/office/officeart/2011/layout/ConvergingText"/>
    <dgm:cxn modelId="{678DD56A-CE3E-4900-8E48-382E5B28FFC0}" type="presParOf" srcId="{84515CD8-FEBF-419C-A5E7-8D447BC4BD4C}" destId="{3EA38EF2-AB43-495B-98DE-260B078064A8}" srcOrd="23" destOrd="0" presId="urn:microsoft.com/office/officeart/2011/layout/ConvergingText"/>
    <dgm:cxn modelId="{DEBDFF28-E869-4792-907A-3AE7A8FAE5E1}" type="presParOf" srcId="{84515CD8-FEBF-419C-A5E7-8D447BC4BD4C}" destId="{CF9A943A-53B1-49B5-A6B9-8159741E5097}" srcOrd="24" destOrd="0" presId="urn:microsoft.com/office/officeart/2011/layout/ConvergingText"/>
    <dgm:cxn modelId="{68DF4BB7-0286-4FD0-85ED-FA722B8F17F6}" type="presParOf" srcId="{84515CD8-FEBF-419C-A5E7-8D447BC4BD4C}" destId="{F7D2FF30-CA69-4226-83DB-CE4B42FA5ACC}" srcOrd="25" destOrd="0" presId="urn:microsoft.com/office/officeart/2011/layout/ConvergingText"/>
    <dgm:cxn modelId="{845750F3-948F-467C-A8FE-2452799C4F0A}" type="presParOf" srcId="{84515CD8-FEBF-419C-A5E7-8D447BC4BD4C}" destId="{7E471687-E4AA-4AF2-BBA8-219745A7EFFD}" srcOrd="26" destOrd="0" presId="urn:microsoft.com/office/officeart/2011/layout/ConvergingText"/>
    <dgm:cxn modelId="{6F71C3EA-00A9-4E4E-A269-2103741E249A}" type="presParOf" srcId="{84515CD8-FEBF-419C-A5E7-8D447BC4BD4C}" destId="{3DDF977B-3F59-4B31-A270-0D7DFF355C19}" srcOrd="27" destOrd="0" presId="urn:microsoft.com/office/officeart/2011/layout/ConvergingText"/>
    <dgm:cxn modelId="{F0B52CCA-22E6-4115-AC0F-D682BF9B5AE4}" type="presParOf" srcId="{84515CD8-FEBF-419C-A5E7-8D447BC4BD4C}" destId="{DE7A76AA-DA31-416E-8B92-513C623F26B4}" srcOrd="28" destOrd="0" presId="urn:microsoft.com/office/officeart/2011/layout/ConvergingText"/>
    <dgm:cxn modelId="{A4973DCE-E090-42CB-8B14-EF50566BE84E}" type="presParOf" srcId="{84515CD8-FEBF-419C-A5E7-8D447BC4BD4C}" destId="{237A9AE6-BF03-4F25-A55F-F76E1E9D81AD}" srcOrd="29" destOrd="0" presId="urn:microsoft.com/office/officeart/2011/layout/ConvergingText"/>
    <dgm:cxn modelId="{047AB9FE-A8D5-43AD-A790-ABF64F3AFBF6}" type="presParOf" srcId="{84515CD8-FEBF-419C-A5E7-8D447BC4BD4C}" destId="{7458802F-C5A8-49A0-9B65-E1B476A9CEFB}" srcOrd="30" destOrd="0" presId="urn:microsoft.com/office/officeart/2011/layout/ConvergingText"/>
    <dgm:cxn modelId="{35DA15FC-D588-4BF4-A446-44A335BEEFC4}" type="presParOf" srcId="{84515CD8-FEBF-419C-A5E7-8D447BC4BD4C}" destId="{B059A29C-B4A5-47B0-82A2-8BC1F5F05FCB}" srcOrd="31" destOrd="0" presId="urn:microsoft.com/office/officeart/2011/layout/ConvergingText"/>
    <dgm:cxn modelId="{3E045746-E36E-45B6-90CF-819D3359C5A3}" type="presParOf" srcId="{84515CD8-FEBF-419C-A5E7-8D447BC4BD4C}" destId="{3319C597-5538-4465-9EC8-E4E6469012D0}" srcOrd="32" destOrd="0" presId="urn:microsoft.com/office/officeart/2011/layout/ConvergingText"/>
    <dgm:cxn modelId="{60B3FEFF-136E-4DAB-A5B9-E680901FAA4E}" type="presParOf" srcId="{84515CD8-FEBF-419C-A5E7-8D447BC4BD4C}" destId="{1C1F8D8E-AC57-4353-A191-AB0D369D5090}" srcOrd="33" destOrd="0" presId="urn:microsoft.com/office/officeart/2011/layout/ConvergingText"/>
    <dgm:cxn modelId="{2E081812-2101-4275-B51E-0CCDCC667A11}" type="presParOf" srcId="{84515CD8-FEBF-419C-A5E7-8D447BC4BD4C}" destId="{FF7BD170-E429-44AD-8F4E-5DF8D53AF2EB}" srcOrd="34" destOrd="0" presId="urn:microsoft.com/office/officeart/2011/layout/ConvergingText"/>
    <dgm:cxn modelId="{D3DE54A9-F6DE-4185-9999-6097596BCA2D}" type="presParOf" srcId="{84515CD8-FEBF-419C-A5E7-8D447BC4BD4C}" destId="{C978D62F-A455-4089-94B5-55772329834B}" srcOrd="35" destOrd="0" presId="urn:microsoft.com/office/officeart/2011/layout/ConvergingText"/>
    <dgm:cxn modelId="{E05E28C1-8524-4280-9C0E-6C4B1387DA12}" type="presParOf" srcId="{84515CD8-FEBF-419C-A5E7-8D447BC4BD4C}" destId="{1D5F2F75-FD7E-48F7-8510-21CEDD545F53}" srcOrd="36" destOrd="0" presId="urn:microsoft.com/office/officeart/2011/layout/Converging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16842-F718-4B44-97A1-ADA6DCED8C82}">
      <dsp:nvSpPr>
        <dsp:cNvPr id="0" name=""/>
        <dsp:cNvSpPr/>
      </dsp:nvSpPr>
      <dsp:spPr>
        <a:xfrm>
          <a:off x="2443675" y="690875"/>
          <a:ext cx="4652646" cy="4652646"/>
        </a:xfrm>
        <a:prstGeom prst="blockArc">
          <a:avLst>
            <a:gd name="adj1" fmla="val 12616644"/>
            <a:gd name="adj2" fmla="val 16208357"/>
            <a:gd name="adj3" fmla="val 4532"/>
          </a:avLst>
        </a:prstGeom>
        <a:solidFill>
          <a:schemeClr val="accent1">
            <a:shade val="90000"/>
            <a:hueOff val="118296"/>
            <a:satOff val="1582"/>
            <a:lumOff val="91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D3599D-E529-44A0-8F4E-44EAA6D99E46}">
      <dsp:nvSpPr>
        <dsp:cNvPr id="0" name=""/>
        <dsp:cNvSpPr/>
      </dsp:nvSpPr>
      <dsp:spPr>
        <a:xfrm>
          <a:off x="2449202" y="681355"/>
          <a:ext cx="4652646" cy="4652646"/>
        </a:xfrm>
        <a:prstGeom prst="blockArc">
          <a:avLst>
            <a:gd name="adj1" fmla="val 9000000"/>
            <a:gd name="adj2" fmla="val 12600000"/>
            <a:gd name="adj3" fmla="val 4532"/>
          </a:avLst>
        </a:prstGeom>
        <a:solidFill>
          <a:schemeClr val="accent1">
            <a:shade val="90000"/>
            <a:hueOff val="236592"/>
            <a:satOff val="3163"/>
            <a:lumOff val="1831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FA969F-B332-44DC-B2C7-0F0F07DB526D}">
      <dsp:nvSpPr>
        <dsp:cNvPr id="0" name=""/>
        <dsp:cNvSpPr/>
      </dsp:nvSpPr>
      <dsp:spPr>
        <a:xfrm>
          <a:off x="2449202" y="681355"/>
          <a:ext cx="4652646" cy="4652646"/>
        </a:xfrm>
        <a:prstGeom prst="blockArc">
          <a:avLst>
            <a:gd name="adj1" fmla="val 5400000"/>
            <a:gd name="adj2" fmla="val 9000000"/>
            <a:gd name="adj3" fmla="val 4532"/>
          </a:avLst>
        </a:prstGeom>
        <a:solidFill>
          <a:schemeClr val="accent1">
            <a:shade val="90000"/>
            <a:hueOff val="354888"/>
            <a:satOff val="4745"/>
            <a:lumOff val="274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33F86E-E53F-41C1-BFD3-4B1BA33618F6}">
      <dsp:nvSpPr>
        <dsp:cNvPr id="0" name=""/>
        <dsp:cNvSpPr/>
      </dsp:nvSpPr>
      <dsp:spPr>
        <a:xfrm>
          <a:off x="2449202" y="681355"/>
          <a:ext cx="4652646" cy="4652646"/>
        </a:xfrm>
        <a:prstGeom prst="blockArc">
          <a:avLst>
            <a:gd name="adj1" fmla="val 1800000"/>
            <a:gd name="adj2" fmla="val 5400000"/>
            <a:gd name="adj3" fmla="val 4532"/>
          </a:avLst>
        </a:prstGeom>
        <a:solidFill>
          <a:schemeClr val="accent1">
            <a:shade val="90000"/>
            <a:hueOff val="236592"/>
            <a:satOff val="3163"/>
            <a:lumOff val="1831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150433-238A-4B6C-9DB1-3518821A1B40}">
      <dsp:nvSpPr>
        <dsp:cNvPr id="0" name=""/>
        <dsp:cNvSpPr/>
      </dsp:nvSpPr>
      <dsp:spPr>
        <a:xfrm>
          <a:off x="2449202" y="681355"/>
          <a:ext cx="4652646" cy="4652646"/>
        </a:xfrm>
        <a:prstGeom prst="blockArc">
          <a:avLst>
            <a:gd name="adj1" fmla="val 19800000"/>
            <a:gd name="adj2" fmla="val 1800000"/>
            <a:gd name="adj3" fmla="val 4532"/>
          </a:avLst>
        </a:prstGeom>
        <a:solidFill>
          <a:schemeClr val="accent1">
            <a:shade val="90000"/>
            <a:hueOff val="118296"/>
            <a:satOff val="1582"/>
            <a:lumOff val="91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8B4B0E-159B-4C52-8DEE-10EE1BE32EAC}">
      <dsp:nvSpPr>
        <dsp:cNvPr id="0" name=""/>
        <dsp:cNvSpPr/>
      </dsp:nvSpPr>
      <dsp:spPr>
        <a:xfrm>
          <a:off x="2454729" y="690875"/>
          <a:ext cx="4652646" cy="4652646"/>
        </a:xfrm>
        <a:prstGeom prst="blockArc">
          <a:avLst>
            <a:gd name="adj1" fmla="val 16191643"/>
            <a:gd name="adj2" fmla="val 19783356"/>
            <a:gd name="adj3" fmla="val 45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192B19-2B3E-4940-AB19-DDCFB231C8A8}">
      <dsp:nvSpPr>
        <dsp:cNvPr id="0" name=""/>
        <dsp:cNvSpPr/>
      </dsp:nvSpPr>
      <dsp:spPr>
        <a:xfrm>
          <a:off x="3729713" y="1961866"/>
          <a:ext cx="2091624" cy="2091624"/>
        </a:xfrm>
        <a:prstGeom prst="ellipse">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Avenir Medium" panose="02000503020000020003"/>
            </a:rPr>
            <a:t>Fulfil your potential</a:t>
          </a:r>
        </a:p>
      </dsp:txBody>
      <dsp:txXfrm>
        <a:off x="4036024" y="2268177"/>
        <a:ext cx="1479002" cy="1479002"/>
      </dsp:txXfrm>
    </dsp:sp>
    <dsp:sp modelId="{2C37D8DC-DA8D-4E7F-BC13-8BAD8A7261D7}">
      <dsp:nvSpPr>
        <dsp:cNvPr id="0" name=""/>
        <dsp:cNvSpPr/>
      </dsp:nvSpPr>
      <dsp:spPr>
        <a:xfrm>
          <a:off x="4043457" y="11522"/>
          <a:ext cx="1464137" cy="1464137"/>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venir Medium" panose="02000503020000020003"/>
            </a:rPr>
            <a:t>Creates focus on what’s important</a:t>
          </a:r>
        </a:p>
      </dsp:txBody>
      <dsp:txXfrm>
        <a:off x="4257875" y="225940"/>
        <a:ext cx="1035301" cy="1035301"/>
      </dsp:txXfrm>
    </dsp:sp>
    <dsp:sp modelId="{31F96200-7705-4CB6-9CF5-1D0AE447C665}">
      <dsp:nvSpPr>
        <dsp:cNvPr id="0" name=""/>
        <dsp:cNvSpPr/>
      </dsp:nvSpPr>
      <dsp:spPr>
        <a:xfrm>
          <a:off x="6012465" y="1138803"/>
          <a:ext cx="1464137" cy="1464137"/>
        </a:xfrm>
        <a:prstGeom prst="ellipse">
          <a:avLst/>
        </a:prstGeom>
        <a:solidFill>
          <a:schemeClr val="accent1">
            <a:shade val="50000"/>
            <a:hueOff val="111638"/>
            <a:satOff val="9320"/>
            <a:lumOff val="13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venir Medium" panose="02000503020000020003"/>
            </a:rPr>
            <a:t>Chunk down achievable plans</a:t>
          </a:r>
        </a:p>
      </dsp:txBody>
      <dsp:txXfrm>
        <a:off x="6226883" y="1353221"/>
        <a:ext cx="1035301" cy="1035301"/>
      </dsp:txXfrm>
    </dsp:sp>
    <dsp:sp modelId="{BE738158-4EDF-4165-BC02-F8BD9E38D63A}">
      <dsp:nvSpPr>
        <dsp:cNvPr id="0" name=""/>
        <dsp:cNvSpPr/>
      </dsp:nvSpPr>
      <dsp:spPr>
        <a:xfrm>
          <a:off x="6012465" y="3412417"/>
          <a:ext cx="1464137" cy="1464137"/>
        </a:xfrm>
        <a:prstGeom prst="ellipse">
          <a:avLst/>
        </a:prstGeom>
        <a:solidFill>
          <a:schemeClr val="accent1">
            <a:shade val="50000"/>
            <a:hueOff val="223276"/>
            <a:satOff val="18641"/>
            <a:lumOff val="265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venir Medium" panose="02000503020000020003"/>
            </a:rPr>
            <a:t>Holds you accountable</a:t>
          </a:r>
        </a:p>
      </dsp:txBody>
      <dsp:txXfrm>
        <a:off x="6226883" y="3626835"/>
        <a:ext cx="1035301" cy="1035301"/>
      </dsp:txXfrm>
    </dsp:sp>
    <dsp:sp modelId="{3807F984-CC0E-4009-9DC7-B315AFDCBC19}">
      <dsp:nvSpPr>
        <dsp:cNvPr id="0" name=""/>
        <dsp:cNvSpPr/>
      </dsp:nvSpPr>
      <dsp:spPr>
        <a:xfrm>
          <a:off x="4043457" y="4549224"/>
          <a:ext cx="1464137" cy="1464137"/>
        </a:xfrm>
        <a:prstGeom prst="ellipse">
          <a:avLst/>
        </a:prstGeom>
        <a:solidFill>
          <a:schemeClr val="accent1">
            <a:shade val="50000"/>
            <a:hueOff val="334914"/>
            <a:satOff val="27961"/>
            <a:lumOff val="398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venir Medium" panose="02000503020000020003"/>
            </a:rPr>
            <a:t>Understand your why</a:t>
          </a:r>
        </a:p>
      </dsp:txBody>
      <dsp:txXfrm>
        <a:off x="4257875" y="4763642"/>
        <a:ext cx="1035301" cy="1035301"/>
      </dsp:txXfrm>
    </dsp:sp>
    <dsp:sp modelId="{56CA0D4E-761D-4729-83A8-B780DB5FFB10}">
      <dsp:nvSpPr>
        <dsp:cNvPr id="0" name=""/>
        <dsp:cNvSpPr/>
      </dsp:nvSpPr>
      <dsp:spPr>
        <a:xfrm>
          <a:off x="2074449" y="3412417"/>
          <a:ext cx="1464137" cy="1464137"/>
        </a:xfrm>
        <a:prstGeom prst="ellipse">
          <a:avLst/>
        </a:prstGeom>
        <a:solidFill>
          <a:schemeClr val="accent1">
            <a:shade val="50000"/>
            <a:hueOff val="223276"/>
            <a:satOff val="18641"/>
            <a:lumOff val="265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venir Medium" panose="02000503020000020003"/>
            </a:rPr>
            <a:t>Make the most of your time</a:t>
          </a:r>
        </a:p>
      </dsp:txBody>
      <dsp:txXfrm>
        <a:off x="2288867" y="3626835"/>
        <a:ext cx="1035301" cy="1035301"/>
      </dsp:txXfrm>
    </dsp:sp>
    <dsp:sp modelId="{6B388E66-ED34-4112-B75B-D267B971B066}">
      <dsp:nvSpPr>
        <dsp:cNvPr id="0" name=""/>
        <dsp:cNvSpPr/>
      </dsp:nvSpPr>
      <dsp:spPr>
        <a:xfrm>
          <a:off x="2074449" y="1138803"/>
          <a:ext cx="1464137" cy="1464137"/>
        </a:xfrm>
        <a:prstGeom prst="ellipse">
          <a:avLst/>
        </a:prstGeom>
        <a:solidFill>
          <a:schemeClr val="accent1">
            <a:shade val="50000"/>
            <a:hueOff val="111638"/>
            <a:satOff val="9320"/>
            <a:lumOff val="13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venir Medium" panose="02000503020000020003"/>
            </a:rPr>
            <a:t>Enables measurement of success</a:t>
          </a:r>
        </a:p>
      </dsp:txBody>
      <dsp:txXfrm>
        <a:off x="2288867" y="1353221"/>
        <a:ext cx="1035301" cy="10353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5AC4A-6C13-4451-82DF-86B6A7882A62}">
      <dsp:nvSpPr>
        <dsp:cNvPr id="0" name=""/>
        <dsp:cNvSpPr/>
      </dsp:nvSpPr>
      <dsp:spPr>
        <a:xfrm>
          <a:off x="7203937" y="2557417"/>
          <a:ext cx="212862" cy="212858"/>
        </a:xfrm>
        <a:prstGeom prst="ellipse">
          <a:avLst/>
        </a:prstGeom>
        <a:solidFill>
          <a:schemeClr val="accen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CE232A-FA40-4CB2-88C5-1212DB70BB10}">
      <dsp:nvSpPr>
        <dsp:cNvPr id="0" name=""/>
        <dsp:cNvSpPr/>
      </dsp:nvSpPr>
      <dsp:spPr>
        <a:xfrm>
          <a:off x="6813814" y="2557417"/>
          <a:ext cx="212862" cy="212858"/>
        </a:xfrm>
        <a:prstGeom prst="ellipse">
          <a:avLst/>
        </a:prstGeom>
        <a:solidFill>
          <a:schemeClr val="accent1">
            <a:alpha val="90000"/>
            <a:hueOff val="0"/>
            <a:satOff val="0"/>
            <a:lumOff val="0"/>
            <a:alphaOff val="-1212"/>
          </a:schemeClr>
        </a:solidFill>
        <a:ln w="12700" cap="flat" cmpd="sng" algn="ctr">
          <a:solidFill>
            <a:schemeClr val="accent1">
              <a:alpha val="90000"/>
              <a:hueOff val="0"/>
              <a:satOff val="0"/>
              <a:lumOff val="0"/>
              <a:alphaOff val="-1212"/>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3BAA80-053D-4D58-9092-AC1FE585E20B}">
      <dsp:nvSpPr>
        <dsp:cNvPr id="0" name=""/>
        <dsp:cNvSpPr/>
      </dsp:nvSpPr>
      <dsp:spPr>
        <a:xfrm>
          <a:off x="6423690" y="2557417"/>
          <a:ext cx="212862" cy="212858"/>
        </a:xfrm>
        <a:prstGeom prst="ellipse">
          <a:avLst/>
        </a:prstGeom>
        <a:solidFill>
          <a:schemeClr val="accent1">
            <a:alpha val="90000"/>
            <a:hueOff val="0"/>
            <a:satOff val="0"/>
            <a:lumOff val="0"/>
            <a:alphaOff val="-2424"/>
          </a:schemeClr>
        </a:solidFill>
        <a:ln w="12700" cap="flat" cmpd="sng" algn="ctr">
          <a:solidFill>
            <a:schemeClr val="accent1">
              <a:alpha val="90000"/>
              <a:hueOff val="0"/>
              <a:satOff val="0"/>
              <a:lumOff val="0"/>
              <a:alphaOff val="-2424"/>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46B39F-B2A1-4BFD-8E84-A930B721D8AC}">
      <dsp:nvSpPr>
        <dsp:cNvPr id="0" name=""/>
        <dsp:cNvSpPr/>
      </dsp:nvSpPr>
      <dsp:spPr>
        <a:xfrm>
          <a:off x="6034308" y="2557417"/>
          <a:ext cx="212862" cy="212858"/>
        </a:xfrm>
        <a:prstGeom prst="ellipse">
          <a:avLst/>
        </a:prstGeom>
        <a:solidFill>
          <a:schemeClr val="accent1">
            <a:alpha val="90000"/>
            <a:hueOff val="0"/>
            <a:satOff val="0"/>
            <a:lumOff val="0"/>
            <a:alphaOff val="-3636"/>
          </a:schemeClr>
        </a:solidFill>
        <a:ln w="12700" cap="flat" cmpd="sng" algn="ctr">
          <a:solidFill>
            <a:schemeClr val="accent1">
              <a:alpha val="90000"/>
              <a:hueOff val="0"/>
              <a:satOff val="0"/>
              <a:lumOff val="0"/>
              <a:alphaOff val="-3636"/>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74056A-1D48-41B7-9DD3-D113D6EA12F5}">
      <dsp:nvSpPr>
        <dsp:cNvPr id="0" name=""/>
        <dsp:cNvSpPr/>
      </dsp:nvSpPr>
      <dsp:spPr>
        <a:xfrm>
          <a:off x="5644184" y="2557417"/>
          <a:ext cx="212862" cy="212858"/>
        </a:xfrm>
        <a:prstGeom prst="ellipse">
          <a:avLst/>
        </a:prstGeom>
        <a:solidFill>
          <a:schemeClr val="accent1">
            <a:alpha val="90000"/>
            <a:hueOff val="0"/>
            <a:satOff val="0"/>
            <a:lumOff val="0"/>
            <a:alphaOff val="-4848"/>
          </a:schemeClr>
        </a:solidFill>
        <a:ln w="12700" cap="flat" cmpd="sng" algn="ctr">
          <a:solidFill>
            <a:schemeClr val="accent1">
              <a:alpha val="90000"/>
              <a:hueOff val="0"/>
              <a:satOff val="0"/>
              <a:lumOff val="0"/>
              <a:alphaOff val="-4848"/>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BEBB28-7D35-44C2-9574-20E39B474C24}">
      <dsp:nvSpPr>
        <dsp:cNvPr id="0" name=""/>
        <dsp:cNvSpPr/>
      </dsp:nvSpPr>
      <dsp:spPr>
        <a:xfrm>
          <a:off x="5041198" y="2450988"/>
          <a:ext cx="425724" cy="426067"/>
        </a:xfrm>
        <a:prstGeom prst="ellipse">
          <a:avLst/>
        </a:prstGeom>
        <a:solidFill>
          <a:schemeClr val="accent1">
            <a:alpha val="90000"/>
            <a:hueOff val="0"/>
            <a:satOff val="0"/>
            <a:lumOff val="0"/>
            <a:alphaOff val="-6061"/>
          </a:schemeClr>
        </a:solidFill>
        <a:ln w="12700" cap="flat" cmpd="sng" algn="ctr">
          <a:solidFill>
            <a:schemeClr val="accent1">
              <a:alpha val="90000"/>
              <a:hueOff val="0"/>
              <a:satOff val="0"/>
              <a:lumOff val="0"/>
              <a:alphaOff val="-6061"/>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F39A55-2C1E-4D80-90B2-BC6D4BCBE875}">
      <dsp:nvSpPr>
        <dsp:cNvPr id="0" name=""/>
        <dsp:cNvSpPr/>
      </dsp:nvSpPr>
      <dsp:spPr>
        <a:xfrm>
          <a:off x="6856831" y="2117696"/>
          <a:ext cx="212862" cy="212858"/>
        </a:xfrm>
        <a:prstGeom prst="ellipse">
          <a:avLst/>
        </a:prstGeom>
        <a:solidFill>
          <a:schemeClr val="accent1">
            <a:alpha val="90000"/>
            <a:hueOff val="0"/>
            <a:satOff val="0"/>
            <a:lumOff val="0"/>
            <a:alphaOff val="-7273"/>
          </a:schemeClr>
        </a:solidFill>
        <a:ln w="12700" cap="flat" cmpd="sng" algn="ctr">
          <a:solidFill>
            <a:schemeClr val="accent1">
              <a:alpha val="90000"/>
              <a:hueOff val="0"/>
              <a:satOff val="0"/>
              <a:lumOff val="0"/>
              <a:alphaOff val="-7273"/>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3EBF51-D837-4857-8A8F-F821BC2FE6CB}">
      <dsp:nvSpPr>
        <dsp:cNvPr id="0" name=""/>
        <dsp:cNvSpPr/>
      </dsp:nvSpPr>
      <dsp:spPr>
        <a:xfrm>
          <a:off x="6856831" y="3000290"/>
          <a:ext cx="212862" cy="212858"/>
        </a:xfrm>
        <a:prstGeom prst="ellipse">
          <a:avLst/>
        </a:prstGeom>
        <a:solidFill>
          <a:schemeClr val="accent1">
            <a:alpha val="90000"/>
            <a:hueOff val="0"/>
            <a:satOff val="0"/>
            <a:lumOff val="0"/>
            <a:alphaOff val="-8485"/>
          </a:schemeClr>
        </a:solidFill>
        <a:ln w="12700" cap="flat" cmpd="sng" algn="ctr">
          <a:solidFill>
            <a:schemeClr val="accent1">
              <a:alpha val="90000"/>
              <a:hueOff val="0"/>
              <a:satOff val="0"/>
              <a:lumOff val="0"/>
              <a:alphaOff val="-8485"/>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D6916B-FA59-40B9-A74A-ADA01A2B1808}">
      <dsp:nvSpPr>
        <dsp:cNvPr id="0" name=""/>
        <dsp:cNvSpPr/>
      </dsp:nvSpPr>
      <dsp:spPr>
        <a:xfrm>
          <a:off x="7046701" y="2308849"/>
          <a:ext cx="212862" cy="212858"/>
        </a:xfrm>
        <a:prstGeom prst="ellipse">
          <a:avLst/>
        </a:prstGeom>
        <a:solidFill>
          <a:schemeClr val="accent1">
            <a:alpha val="90000"/>
            <a:hueOff val="0"/>
            <a:satOff val="0"/>
            <a:lumOff val="0"/>
            <a:alphaOff val="-9697"/>
          </a:schemeClr>
        </a:solidFill>
        <a:ln w="12700" cap="flat" cmpd="sng" algn="ctr">
          <a:solidFill>
            <a:schemeClr val="accent1">
              <a:alpha val="90000"/>
              <a:hueOff val="0"/>
              <a:satOff val="0"/>
              <a:lumOff val="0"/>
              <a:alphaOff val="-9697"/>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822B4D-41E8-4178-BA3E-FBDDE171F8CC}">
      <dsp:nvSpPr>
        <dsp:cNvPr id="0" name=""/>
        <dsp:cNvSpPr/>
      </dsp:nvSpPr>
      <dsp:spPr>
        <a:xfrm>
          <a:off x="7059310" y="2810187"/>
          <a:ext cx="212862" cy="212858"/>
        </a:xfrm>
        <a:prstGeom prst="ellipse">
          <a:avLst/>
        </a:prstGeom>
        <a:solidFill>
          <a:schemeClr val="accent1">
            <a:alpha val="90000"/>
            <a:hueOff val="0"/>
            <a:satOff val="0"/>
            <a:lumOff val="0"/>
            <a:alphaOff val="-10909"/>
          </a:schemeClr>
        </a:solidFill>
        <a:ln w="12700" cap="flat" cmpd="sng" algn="ctr">
          <a:solidFill>
            <a:schemeClr val="accent1">
              <a:alpha val="90000"/>
              <a:hueOff val="0"/>
              <a:satOff val="0"/>
              <a:lumOff val="0"/>
              <a:alphaOff val="-10909"/>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2193E5-B0AC-4D03-B5A9-71A7093D6882}">
      <dsp:nvSpPr>
        <dsp:cNvPr id="0" name=""/>
        <dsp:cNvSpPr/>
      </dsp:nvSpPr>
      <dsp:spPr>
        <a:xfrm>
          <a:off x="2709357" y="1586249"/>
          <a:ext cx="2155322" cy="2155545"/>
        </a:xfrm>
        <a:prstGeom prst="ellipse">
          <a:avLst/>
        </a:prstGeom>
        <a:solidFill>
          <a:schemeClr val="accent1">
            <a:alpha val="90000"/>
            <a:hueOff val="0"/>
            <a:satOff val="0"/>
            <a:lumOff val="0"/>
            <a:alphaOff val="-12121"/>
          </a:schemeClr>
        </a:solidFill>
        <a:ln w="12700" cap="flat" cmpd="sng" algn="ctr">
          <a:solidFill>
            <a:schemeClr val="accent1">
              <a:alpha val="90000"/>
              <a:hueOff val="0"/>
              <a:satOff val="0"/>
              <a:lumOff val="0"/>
              <a:alphaOff val="-12121"/>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True</a:t>
          </a:r>
        </a:p>
        <a:p>
          <a:pPr marL="0" lvl="0" indent="0" algn="ctr" defTabSz="1200150">
            <a:lnSpc>
              <a:spcPct val="90000"/>
            </a:lnSpc>
            <a:spcBef>
              <a:spcPct val="0"/>
            </a:spcBef>
            <a:spcAft>
              <a:spcPct val="35000"/>
            </a:spcAft>
            <a:buNone/>
          </a:pPr>
          <a:r>
            <a:rPr lang="en-GB" sz="2700" kern="1200" dirty="0"/>
            <a:t>Kind</a:t>
          </a:r>
        </a:p>
        <a:p>
          <a:pPr marL="0" lvl="0" indent="0" algn="ctr" defTabSz="1200150">
            <a:lnSpc>
              <a:spcPct val="90000"/>
            </a:lnSpc>
            <a:spcBef>
              <a:spcPct val="0"/>
            </a:spcBef>
            <a:spcAft>
              <a:spcPct val="35000"/>
            </a:spcAft>
            <a:buNone/>
          </a:pPr>
          <a:r>
            <a:rPr lang="en-GB" sz="2700" kern="1200" dirty="0"/>
            <a:t>Helpful</a:t>
          </a:r>
        </a:p>
      </dsp:txBody>
      <dsp:txXfrm>
        <a:off x="3024997" y="1901921"/>
        <a:ext cx="1524042" cy="1524201"/>
      </dsp:txXfrm>
    </dsp:sp>
    <dsp:sp modelId="{5958B863-78A9-4543-95B9-989322630FF3}">
      <dsp:nvSpPr>
        <dsp:cNvPr id="0" name=""/>
        <dsp:cNvSpPr/>
      </dsp:nvSpPr>
      <dsp:spPr>
        <a:xfrm>
          <a:off x="2548412" y="1402098"/>
          <a:ext cx="425724" cy="426067"/>
        </a:xfrm>
        <a:prstGeom prst="ellipse">
          <a:avLst/>
        </a:prstGeom>
        <a:solidFill>
          <a:schemeClr val="accent1">
            <a:alpha val="90000"/>
            <a:hueOff val="0"/>
            <a:satOff val="0"/>
            <a:lumOff val="0"/>
            <a:alphaOff val="-13333"/>
          </a:schemeClr>
        </a:solidFill>
        <a:ln w="12700" cap="flat" cmpd="sng" algn="ctr">
          <a:solidFill>
            <a:schemeClr val="accent1">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91715F-DE03-4DF9-94B4-F706AAE750DB}">
      <dsp:nvSpPr>
        <dsp:cNvPr id="0" name=""/>
        <dsp:cNvSpPr/>
      </dsp:nvSpPr>
      <dsp:spPr>
        <a:xfrm>
          <a:off x="2275474" y="1177336"/>
          <a:ext cx="212862" cy="212858"/>
        </a:xfrm>
        <a:prstGeom prst="ellipse">
          <a:avLst/>
        </a:prstGeom>
        <a:solidFill>
          <a:schemeClr val="accent1">
            <a:alpha val="90000"/>
            <a:hueOff val="0"/>
            <a:satOff val="0"/>
            <a:lumOff val="0"/>
            <a:alphaOff val="-14545"/>
          </a:schemeClr>
        </a:solidFill>
        <a:ln w="12700" cap="flat" cmpd="sng" algn="ctr">
          <a:solidFill>
            <a:schemeClr val="accent1">
              <a:alpha val="90000"/>
              <a:hueOff val="0"/>
              <a:satOff val="0"/>
              <a:lumOff val="0"/>
              <a:alphaOff val="-14545"/>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A4C9E1-20FE-40AD-803F-3A0CE68A6F92}">
      <dsp:nvSpPr>
        <dsp:cNvPr id="0" name=""/>
        <dsp:cNvSpPr/>
      </dsp:nvSpPr>
      <dsp:spPr>
        <a:xfrm>
          <a:off x="1820824" y="1177336"/>
          <a:ext cx="212862" cy="212858"/>
        </a:xfrm>
        <a:prstGeom prst="ellipse">
          <a:avLst/>
        </a:prstGeom>
        <a:solidFill>
          <a:schemeClr val="accent1">
            <a:alpha val="90000"/>
            <a:hueOff val="0"/>
            <a:satOff val="0"/>
            <a:lumOff val="0"/>
            <a:alphaOff val="-15758"/>
          </a:schemeClr>
        </a:solidFill>
        <a:ln w="12700" cap="flat" cmpd="sng" algn="ctr">
          <a:solidFill>
            <a:schemeClr val="accent1">
              <a:alpha val="90000"/>
              <a:hueOff val="0"/>
              <a:satOff val="0"/>
              <a:lumOff val="0"/>
              <a:alphaOff val="-15758"/>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39CBC9-3B8D-4C03-899D-49783218256E}">
      <dsp:nvSpPr>
        <dsp:cNvPr id="0" name=""/>
        <dsp:cNvSpPr/>
      </dsp:nvSpPr>
      <dsp:spPr>
        <a:xfrm>
          <a:off x="1366174" y="1177336"/>
          <a:ext cx="212862" cy="212858"/>
        </a:xfrm>
        <a:prstGeom prst="ellipse">
          <a:avLst/>
        </a:prstGeom>
        <a:solidFill>
          <a:schemeClr val="accent1">
            <a:alpha val="90000"/>
            <a:hueOff val="0"/>
            <a:satOff val="0"/>
            <a:lumOff val="0"/>
            <a:alphaOff val="-16970"/>
          </a:schemeClr>
        </a:solidFill>
        <a:ln w="12700" cap="flat" cmpd="sng" algn="ctr">
          <a:solidFill>
            <a:schemeClr val="accent1">
              <a:alpha val="90000"/>
              <a:hueOff val="0"/>
              <a:satOff val="0"/>
              <a:lumOff val="0"/>
              <a:alphaOff val="-1697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918D4E-DE31-469E-9B49-3154D41F252E}">
      <dsp:nvSpPr>
        <dsp:cNvPr id="0" name=""/>
        <dsp:cNvSpPr/>
      </dsp:nvSpPr>
      <dsp:spPr>
        <a:xfrm>
          <a:off x="911524" y="1177336"/>
          <a:ext cx="212862" cy="212858"/>
        </a:xfrm>
        <a:prstGeom prst="ellipse">
          <a:avLst/>
        </a:prstGeom>
        <a:solidFill>
          <a:schemeClr val="accent1">
            <a:alpha val="90000"/>
            <a:hueOff val="0"/>
            <a:satOff val="0"/>
            <a:lumOff val="0"/>
            <a:alphaOff val="-18182"/>
          </a:schemeClr>
        </a:solidFill>
        <a:ln w="12700" cap="flat" cmpd="sng" algn="ctr">
          <a:solidFill>
            <a:schemeClr val="accent1">
              <a:alpha val="90000"/>
              <a:hueOff val="0"/>
              <a:satOff val="0"/>
              <a:lumOff val="0"/>
              <a:alphaOff val="-18182"/>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1C4D9-EF51-47FD-BADB-B5AB318DA9DA}">
      <dsp:nvSpPr>
        <dsp:cNvPr id="0" name=""/>
        <dsp:cNvSpPr/>
      </dsp:nvSpPr>
      <dsp:spPr>
        <a:xfrm>
          <a:off x="456133" y="1177336"/>
          <a:ext cx="212862" cy="212858"/>
        </a:xfrm>
        <a:prstGeom prst="ellipse">
          <a:avLst/>
        </a:prstGeom>
        <a:solidFill>
          <a:schemeClr val="accent1">
            <a:alpha val="90000"/>
            <a:hueOff val="0"/>
            <a:satOff val="0"/>
            <a:lumOff val="0"/>
            <a:alphaOff val="-19394"/>
          </a:schemeClr>
        </a:solidFill>
        <a:ln w="12700" cap="flat" cmpd="sng" algn="ctr">
          <a:solidFill>
            <a:schemeClr val="accent1">
              <a:alpha val="90000"/>
              <a:hueOff val="0"/>
              <a:satOff val="0"/>
              <a:lumOff val="0"/>
              <a:alphaOff val="-19394"/>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07EF13-4D46-4DEB-BB82-1F676605D822}">
      <dsp:nvSpPr>
        <dsp:cNvPr id="0" name=""/>
        <dsp:cNvSpPr/>
      </dsp:nvSpPr>
      <dsp:spPr>
        <a:xfrm>
          <a:off x="1483" y="1177336"/>
          <a:ext cx="212862" cy="212858"/>
        </a:xfrm>
        <a:prstGeom prst="ellipse">
          <a:avLst/>
        </a:prstGeom>
        <a:solidFill>
          <a:schemeClr val="accent1">
            <a:alpha val="90000"/>
            <a:hueOff val="0"/>
            <a:satOff val="0"/>
            <a:lumOff val="0"/>
            <a:alphaOff val="-20606"/>
          </a:schemeClr>
        </a:solidFill>
        <a:ln w="12700" cap="flat" cmpd="sng" algn="ctr">
          <a:solidFill>
            <a:schemeClr val="accent1">
              <a:alpha val="90000"/>
              <a:hueOff val="0"/>
              <a:satOff val="0"/>
              <a:lumOff val="0"/>
              <a:alphaOff val="-20606"/>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F2A74B-42CE-4FBA-8165-3E95E1B3D88D}">
      <dsp:nvSpPr>
        <dsp:cNvPr id="0" name=""/>
        <dsp:cNvSpPr/>
      </dsp:nvSpPr>
      <dsp:spPr>
        <a:xfrm>
          <a:off x="0" y="628034"/>
          <a:ext cx="2495011" cy="547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200150">
            <a:lnSpc>
              <a:spcPct val="90000"/>
            </a:lnSpc>
            <a:spcBef>
              <a:spcPct val="0"/>
            </a:spcBef>
            <a:spcAft>
              <a:spcPct val="35000"/>
            </a:spcAft>
            <a:buNone/>
          </a:pPr>
          <a:r>
            <a:rPr lang="en-GB" sz="2700" kern="1200" dirty="0"/>
            <a:t>SITUATION</a:t>
          </a:r>
        </a:p>
      </dsp:txBody>
      <dsp:txXfrm>
        <a:off x="0" y="628034"/>
        <a:ext cx="2495011" cy="547551"/>
      </dsp:txXfrm>
    </dsp:sp>
    <dsp:sp modelId="{F1960963-675A-4B75-A8F7-BA289564F823}">
      <dsp:nvSpPr>
        <dsp:cNvPr id="0" name=""/>
        <dsp:cNvSpPr/>
      </dsp:nvSpPr>
      <dsp:spPr>
        <a:xfrm>
          <a:off x="2106371" y="2450988"/>
          <a:ext cx="425724" cy="426067"/>
        </a:xfrm>
        <a:prstGeom prst="ellipse">
          <a:avLst/>
        </a:prstGeom>
        <a:solidFill>
          <a:schemeClr val="accent1">
            <a:alpha val="90000"/>
            <a:hueOff val="0"/>
            <a:satOff val="0"/>
            <a:lumOff val="0"/>
            <a:alphaOff val="-24242"/>
          </a:schemeClr>
        </a:solidFill>
        <a:ln w="12700" cap="flat" cmpd="sng" algn="ctr">
          <a:solidFill>
            <a:schemeClr val="accent1">
              <a:alpha val="90000"/>
              <a:hueOff val="0"/>
              <a:satOff val="0"/>
              <a:lumOff val="0"/>
              <a:alphaOff val="-24242"/>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B0636B-F437-4005-82B8-13A1874D5A3A}">
      <dsp:nvSpPr>
        <dsp:cNvPr id="0" name=""/>
        <dsp:cNvSpPr/>
      </dsp:nvSpPr>
      <dsp:spPr>
        <a:xfrm>
          <a:off x="1685096" y="2557417"/>
          <a:ext cx="212862" cy="212858"/>
        </a:xfrm>
        <a:prstGeom prst="ellipse">
          <a:avLst/>
        </a:prstGeom>
        <a:solidFill>
          <a:schemeClr val="accent1">
            <a:alpha val="90000"/>
            <a:hueOff val="0"/>
            <a:satOff val="0"/>
            <a:lumOff val="0"/>
            <a:alphaOff val="-25455"/>
          </a:schemeClr>
        </a:solidFill>
        <a:ln w="12700" cap="flat" cmpd="sng" algn="ctr">
          <a:solidFill>
            <a:schemeClr val="accent1">
              <a:alpha val="90000"/>
              <a:hueOff val="0"/>
              <a:satOff val="0"/>
              <a:lumOff val="0"/>
              <a:alphaOff val="-25455"/>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A38EF2-AB43-495B-98DE-260B078064A8}">
      <dsp:nvSpPr>
        <dsp:cNvPr id="0" name=""/>
        <dsp:cNvSpPr/>
      </dsp:nvSpPr>
      <dsp:spPr>
        <a:xfrm>
          <a:off x="1264564" y="2557417"/>
          <a:ext cx="212862" cy="212858"/>
        </a:xfrm>
        <a:prstGeom prst="ellipse">
          <a:avLst/>
        </a:prstGeom>
        <a:solidFill>
          <a:schemeClr val="accent1">
            <a:alpha val="90000"/>
            <a:hueOff val="0"/>
            <a:satOff val="0"/>
            <a:lumOff val="0"/>
            <a:alphaOff val="-26667"/>
          </a:schemeClr>
        </a:solidFill>
        <a:ln w="12700" cap="flat" cmpd="sng" algn="ctr">
          <a:solidFill>
            <a:schemeClr val="accent1">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A943A-53B1-49B5-A6B9-8159741E5097}">
      <dsp:nvSpPr>
        <dsp:cNvPr id="0" name=""/>
        <dsp:cNvSpPr/>
      </dsp:nvSpPr>
      <dsp:spPr>
        <a:xfrm>
          <a:off x="843290" y="2557417"/>
          <a:ext cx="212862" cy="212858"/>
        </a:xfrm>
        <a:prstGeom prst="ellipse">
          <a:avLst/>
        </a:prstGeom>
        <a:solidFill>
          <a:schemeClr val="accent1">
            <a:alpha val="90000"/>
            <a:hueOff val="0"/>
            <a:satOff val="0"/>
            <a:lumOff val="0"/>
            <a:alphaOff val="-27879"/>
          </a:schemeClr>
        </a:solidFill>
        <a:ln w="12700" cap="flat" cmpd="sng" algn="ctr">
          <a:solidFill>
            <a:schemeClr val="accent1">
              <a:alpha val="90000"/>
              <a:hueOff val="0"/>
              <a:satOff val="0"/>
              <a:lumOff val="0"/>
              <a:alphaOff val="-27879"/>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D2FF30-CA69-4226-83DB-CE4B42FA5ACC}">
      <dsp:nvSpPr>
        <dsp:cNvPr id="0" name=""/>
        <dsp:cNvSpPr/>
      </dsp:nvSpPr>
      <dsp:spPr>
        <a:xfrm>
          <a:off x="422757" y="2557417"/>
          <a:ext cx="212862" cy="212858"/>
        </a:xfrm>
        <a:prstGeom prst="ellipse">
          <a:avLst/>
        </a:prstGeom>
        <a:solidFill>
          <a:schemeClr val="accent1">
            <a:alpha val="90000"/>
            <a:hueOff val="0"/>
            <a:satOff val="0"/>
            <a:lumOff val="0"/>
            <a:alphaOff val="-29091"/>
          </a:schemeClr>
        </a:solidFill>
        <a:ln w="12700" cap="flat" cmpd="sng" algn="ctr">
          <a:solidFill>
            <a:schemeClr val="accent1">
              <a:alpha val="90000"/>
              <a:hueOff val="0"/>
              <a:satOff val="0"/>
              <a:lumOff val="0"/>
              <a:alphaOff val="-29091"/>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471687-E4AA-4AF2-BBA8-219745A7EFFD}">
      <dsp:nvSpPr>
        <dsp:cNvPr id="0" name=""/>
        <dsp:cNvSpPr/>
      </dsp:nvSpPr>
      <dsp:spPr>
        <a:xfrm>
          <a:off x="1483" y="2557417"/>
          <a:ext cx="212862" cy="212858"/>
        </a:xfrm>
        <a:prstGeom prst="ellipse">
          <a:avLst/>
        </a:prstGeom>
        <a:solidFill>
          <a:schemeClr val="accent1">
            <a:alpha val="90000"/>
            <a:hueOff val="0"/>
            <a:satOff val="0"/>
            <a:lumOff val="0"/>
            <a:alphaOff val="-30303"/>
          </a:schemeClr>
        </a:solidFill>
        <a:ln w="12700" cap="flat" cmpd="sng" algn="ctr">
          <a:solidFill>
            <a:schemeClr val="accent1">
              <a:alpha val="90000"/>
              <a:hueOff val="0"/>
              <a:satOff val="0"/>
              <a:lumOff val="0"/>
              <a:alphaOff val="-30303"/>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7A76AA-DA31-416E-8B92-513C623F26B4}">
      <dsp:nvSpPr>
        <dsp:cNvPr id="0" name=""/>
        <dsp:cNvSpPr/>
      </dsp:nvSpPr>
      <dsp:spPr>
        <a:xfrm>
          <a:off x="0" y="2012667"/>
          <a:ext cx="1886833" cy="547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200150">
            <a:lnSpc>
              <a:spcPct val="90000"/>
            </a:lnSpc>
            <a:spcBef>
              <a:spcPct val="0"/>
            </a:spcBef>
            <a:spcAft>
              <a:spcPct val="35000"/>
            </a:spcAft>
            <a:buNone/>
          </a:pPr>
          <a:r>
            <a:rPr lang="en-GB" sz="2700" kern="1200" dirty="0"/>
            <a:t>BEHAVIOUR</a:t>
          </a:r>
        </a:p>
      </dsp:txBody>
      <dsp:txXfrm>
        <a:off x="0" y="2012667"/>
        <a:ext cx="1886833" cy="547551"/>
      </dsp:txXfrm>
    </dsp:sp>
    <dsp:sp modelId="{237A9AE6-BF03-4F25-A55F-F76E1E9D81AD}">
      <dsp:nvSpPr>
        <dsp:cNvPr id="0" name=""/>
        <dsp:cNvSpPr/>
      </dsp:nvSpPr>
      <dsp:spPr>
        <a:xfrm>
          <a:off x="2548412" y="3482373"/>
          <a:ext cx="425724" cy="426067"/>
        </a:xfrm>
        <a:prstGeom prst="ellipse">
          <a:avLst/>
        </a:prstGeom>
        <a:solidFill>
          <a:schemeClr val="accent1">
            <a:alpha val="90000"/>
            <a:hueOff val="0"/>
            <a:satOff val="0"/>
            <a:lumOff val="0"/>
            <a:alphaOff val="-32727"/>
          </a:schemeClr>
        </a:solidFill>
        <a:ln w="12700" cap="flat" cmpd="sng" algn="ctr">
          <a:solidFill>
            <a:schemeClr val="accent1">
              <a:alpha val="90000"/>
              <a:hueOff val="0"/>
              <a:satOff val="0"/>
              <a:lumOff val="0"/>
              <a:alphaOff val="-32727"/>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58802F-C5A8-49A0-9B65-E1B476A9CEFB}">
      <dsp:nvSpPr>
        <dsp:cNvPr id="0" name=""/>
        <dsp:cNvSpPr/>
      </dsp:nvSpPr>
      <dsp:spPr>
        <a:xfrm>
          <a:off x="2275474" y="3916143"/>
          <a:ext cx="212862" cy="212858"/>
        </a:xfrm>
        <a:prstGeom prst="ellipse">
          <a:avLst/>
        </a:prstGeom>
        <a:solidFill>
          <a:schemeClr val="accent1">
            <a:alpha val="90000"/>
            <a:hueOff val="0"/>
            <a:satOff val="0"/>
            <a:lumOff val="0"/>
            <a:alphaOff val="-33939"/>
          </a:schemeClr>
        </a:solidFill>
        <a:ln w="12700" cap="flat" cmpd="sng" algn="ctr">
          <a:solidFill>
            <a:schemeClr val="accent1">
              <a:alpha val="90000"/>
              <a:hueOff val="0"/>
              <a:satOff val="0"/>
              <a:lumOff val="0"/>
              <a:alphaOff val="-33939"/>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59A29C-B4A5-47B0-82A2-8BC1F5F05FCB}">
      <dsp:nvSpPr>
        <dsp:cNvPr id="0" name=""/>
        <dsp:cNvSpPr/>
      </dsp:nvSpPr>
      <dsp:spPr>
        <a:xfrm>
          <a:off x="1820824" y="3916143"/>
          <a:ext cx="212862" cy="212858"/>
        </a:xfrm>
        <a:prstGeom prst="ellipse">
          <a:avLst/>
        </a:prstGeom>
        <a:solidFill>
          <a:schemeClr val="accent1">
            <a:alpha val="90000"/>
            <a:hueOff val="0"/>
            <a:satOff val="0"/>
            <a:lumOff val="0"/>
            <a:alphaOff val="-35152"/>
          </a:schemeClr>
        </a:solidFill>
        <a:ln w="12700" cap="flat" cmpd="sng" algn="ctr">
          <a:solidFill>
            <a:schemeClr val="accent1">
              <a:alpha val="90000"/>
              <a:hueOff val="0"/>
              <a:satOff val="0"/>
              <a:lumOff val="0"/>
              <a:alphaOff val="-35152"/>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19C597-5538-4465-9EC8-E4E6469012D0}">
      <dsp:nvSpPr>
        <dsp:cNvPr id="0" name=""/>
        <dsp:cNvSpPr/>
      </dsp:nvSpPr>
      <dsp:spPr>
        <a:xfrm>
          <a:off x="1366174" y="3916143"/>
          <a:ext cx="212862" cy="212858"/>
        </a:xfrm>
        <a:prstGeom prst="ellipse">
          <a:avLst/>
        </a:prstGeom>
        <a:solidFill>
          <a:schemeClr val="accent1">
            <a:alpha val="90000"/>
            <a:hueOff val="0"/>
            <a:satOff val="0"/>
            <a:lumOff val="0"/>
            <a:alphaOff val="-36364"/>
          </a:schemeClr>
        </a:solidFill>
        <a:ln w="12700" cap="flat" cmpd="sng" algn="ctr">
          <a:solidFill>
            <a:schemeClr val="accent1">
              <a:alpha val="90000"/>
              <a:hueOff val="0"/>
              <a:satOff val="0"/>
              <a:lumOff val="0"/>
              <a:alphaOff val="-36364"/>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1F8D8E-AC57-4353-A191-AB0D369D5090}">
      <dsp:nvSpPr>
        <dsp:cNvPr id="0" name=""/>
        <dsp:cNvSpPr/>
      </dsp:nvSpPr>
      <dsp:spPr>
        <a:xfrm>
          <a:off x="911524" y="3916143"/>
          <a:ext cx="212862" cy="212858"/>
        </a:xfrm>
        <a:prstGeom prst="ellipse">
          <a:avLst/>
        </a:prstGeom>
        <a:solidFill>
          <a:schemeClr val="accent1">
            <a:alpha val="90000"/>
            <a:hueOff val="0"/>
            <a:satOff val="0"/>
            <a:lumOff val="0"/>
            <a:alphaOff val="-37576"/>
          </a:schemeClr>
        </a:solidFill>
        <a:ln w="12700" cap="flat" cmpd="sng" algn="ctr">
          <a:solidFill>
            <a:schemeClr val="accent1">
              <a:alpha val="90000"/>
              <a:hueOff val="0"/>
              <a:satOff val="0"/>
              <a:lumOff val="0"/>
              <a:alphaOff val="-37576"/>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7BD170-E429-44AD-8F4E-5DF8D53AF2EB}">
      <dsp:nvSpPr>
        <dsp:cNvPr id="0" name=""/>
        <dsp:cNvSpPr/>
      </dsp:nvSpPr>
      <dsp:spPr>
        <a:xfrm>
          <a:off x="456133" y="3916143"/>
          <a:ext cx="212862" cy="212858"/>
        </a:xfrm>
        <a:prstGeom prst="ellipse">
          <a:avLst/>
        </a:prstGeom>
        <a:solidFill>
          <a:schemeClr val="accent1">
            <a:alpha val="90000"/>
            <a:hueOff val="0"/>
            <a:satOff val="0"/>
            <a:lumOff val="0"/>
            <a:alphaOff val="-38788"/>
          </a:schemeClr>
        </a:solidFill>
        <a:ln w="12700" cap="flat" cmpd="sng" algn="ctr">
          <a:solidFill>
            <a:schemeClr val="accent1">
              <a:alpha val="90000"/>
              <a:hueOff val="0"/>
              <a:satOff val="0"/>
              <a:lumOff val="0"/>
              <a:alphaOff val="-38788"/>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78D62F-A455-4089-94B5-55772329834B}">
      <dsp:nvSpPr>
        <dsp:cNvPr id="0" name=""/>
        <dsp:cNvSpPr/>
      </dsp:nvSpPr>
      <dsp:spPr>
        <a:xfrm>
          <a:off x="1483" y="3916143"/>
          <a:ext cx="212862" cy="212858"/>
        </a:xfrm>
        <a:prstGeom prst="ellipse">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5F2F75-FD7E-48F7-8510-21CEDD545F53}">
      <dsp:nvSpPr>
        <dsp:cNvPr id="0" name=""/>
        <dsp:cNvSpPr/>
      </dsp:nvSpPr>
      <dsp:spPr>
        <a:xfrm>
          <a:off x="0" y="3366491"/>
          <a:ext cx="2495011" cy="547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200150">
            <a:lnSpc>
              <a:spcPct val="90000"/>
            </a:lnSpc>
            <a:spcBef>
              <a:spcPct val="0"/>
            </a:spcBef>
            <a:spcAft>
              <a:spcPct val="35000"/>
            </a:spcAft>
            <a:buNone/>
          </a:pPr>
          <a:r>
            <a:rPr lang="en-GB" sz="2700" kern="1200" dirty="0"/>
            <a:t>IMPACT</a:t>
          </a:r>
        </a:p>
      </dsp:txBody>
      <dsp:txXfrm>
        <a:off x="0" y="3366491"/>
        <a:ext cx="2495011" cy="54755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ID" dirty="0"/>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CC3DCE29-680F-44F1-8C0A-C7AE264B9E15}" type="datetimeFigureOut">
              <a:rPr lang="en-ID" smtClean="0"/>
              <a:t>17/12/19</a:t>
            </a:fld>
            <a:endParaRPr lang="en-ID" dirty="0"/>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ID" dirty="0"/>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ID" dirty="0"/>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6D3E22DE-A374-4532-855E-3B524983F068}" type="slidenum">
              <a:rPr lang="en-ID" smtClean="0"/>
              <a:t>‹#›</a:t>
            </a:fld>
            <a:endParaRPr lang="en-ID" dirty="0"/>
          </a:p>
        </p:txBody>
      </p:sp>
    </p:spTree>
    <p:extLst>
      <p:ext uri="{BB962C8B-B14F-4D97-AF65-F5344CB8AC3E}">
        <p14:creationId xmlns:p14="http://schemas.microsoft.com/office/powerpoint/2010/main" val="2634098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12D265-6875-4283-BC4E-3EE982478D69}" type="slidenum">
              <a:rPr lang="en-GB" smtClean="0"/>
              <a:t>1</a:t>
            </a:fld>
            <a:endParaRPr lang="en-GB" dirty="0"/>
          </a:p>
        </p:txBody>
      </p:sp>
    </p:spTree>
    <p:extLst>
      <p:ext uri="{BB962C8B-B14F-4D97-AF65-F5344CB8AC3E}">
        <p14:creationId xmlns:p14="http://schemas.microsoft.com/office/powerpoint/2010/main" val="2680792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35 mins in</a:t>
            </a:r>
          </a:p>
        </p:txBody>
      </p:sp>
      <p:sp>
        <p:nvSpPr>
          <p:cNvPr id="4" name="Slide Number Placeholder 3"/>
          <p:cNvSpPr>
            <a:spLocks noGrp="1"/>
          </p:cNvSpPr>
          <p:nvPr>
            <p:ph type="sldNum" sz="quarter" idx="5"/>
          </p:nvPr>
        </p:nvSpPr>
        <p:spPr/>
        <p:txBody>
          <a:bodyPr/>
          <a:lstStyle/>
          <a:p>
            <a:fld id="{0512D265-6875-4283-BC4E-3EE982478D69}" type="slidenum">
              <a:rPr lang="en-GB" smtClean="0"/>
              <a:t>12</a:t>
            </a:fld>
            <a:endParaRPr lang="en-GB" dirty="0"/>
          </a:p>
        </p:txBody>
      </p:sp>
    </p:spTree>
    <p:extLst>
      <p:ext uri="{BB962C8B-B14F-4D97-AF65-F5344CB8AC3E}">
        <p14:creationId xmlns:p14="http://schemas.microsoft.com/office/powerpoint/2010/main" val="1404903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mins</a:t>
            </a:r>
          </a:p>
          <a:p>
            <a:endParaRPr lang="en-GB" dirty="0"/>
          </a:p>
          <a:p>
            <a:r>
              <a:rPr lang="en-GB" dirty="0"/>
              <a:t>GROW</a:t>
            </a:r>
          </a:p>
          <a:p>
            <a:r>
              <a:rPr lang="en-GB" dirty="0"/>
              <a:t>ESTABLISHED</a:t>
            </a:r>
          </a:p>
          <a:p>
            <a:r>
              <a:rPr lang="en-GB" dirty="0"/>
              <a:t>SIMPLE PATHWAY TO ACTION</a:t>
            </a:r>
          </a:p>
          <a:p>
            <a:r>
              <a:rPr lang="en-GB" dirty="0"/>
              <a:t>FRAMEWORK FOR CONVERSATION</a:t>
            </a:r>
          </a:p>
          <a:p>
            <a:r>
              <a:rPr lang="en-GB" dirty="0"/>
              <a:t>DRIVE FORWARD – CREATE NEW THINKING</a:t>
            </a:r>
          </a:p>
          <a:p>
            <a:endParaRPr lang="en-GB" dirty="0"/>
          </a:p>
          <a:p>
            <a:r>
              <a:rPr lang="en-GB" dirty="0"/>
              <a:t>BLUE BUBBLES – PERMISSION TO ASK MANAGER TO USE</a:t>
            </a:r>
          </a:p>
          <a:p>
            <a:endParaRPr lang="en-GB" dirty="0"/>
          </a:p>
          <a:p>
            <a:r>
              <a:rPr lang="en-US" dirty="0"/>
              <a:t>G – what does it look like, what would change, how would it feel, benefits, nail it down, how will you know, what will it mean</a:t>
            </a:r>
          </a:p>
          <a:p>
            <a:r>
              <a:rPr lang="en-US" dirty="0"/>
              <a:t>So often people say – I want to buy a house and then move on but it doesn’t unlock the excitement create sticky goals</a:t>
            </a:r>
          </a:p>
          <a:p>
            <a:r>
              <a:rPr lang="en-US" dirty="0"/>
              <a:t>Spend Longer in G than feels comfortable, really understand the goal, create a massive magnet</a:t>
            </a:r>
          </a:p>
          <a:p>
            <a:endParaRPr lang="en-US" dirty="0"/>
          </a:p>
          <a:p>
            <a:r>
              <a:rPr lang="en-US" dirty="0"/>
              <a:t>R – current reality, how it happened, what's good and what's not, obstacles, costs of it, benefits of it, what done in the past</a:t>
            </a:r>
          </a:p>
          <a:p>
            <a:r>
              <a:rPr lang="en-US" dirty="0"/>
              <a:t>G AND R GIVE US OUR SCORE</a:t>
            </a:r>
          </a:p>
          <a:p>
            <a:endParaRPr lang="en-US" dirty="0"/>
          </a:p>
          <a:p>
            <a:r>
              <a:rPr lang="en-US" dirty="0"/>
              <a:t>O – explore, open it up, always a solution, how could you look at this differently, what would your hero do, what creative ideas could you come up with, how have you overcome similar in past, what resources or support do you need</a:t>
            </a:r>
          </a:p>
          <a:p>
            <a:endParaRPr lang="en-US" dirty="0"/>
          </a:p>
          <a:p>
            <a:r>
              <a:rPr lang="en-US" dirty="0"/>
              <a:t>W – What are we going to do , first step, smallest step, how can I support you, when start, when finish, 1-10 commitment, how will we know achieved</a:t>
            </a:r>
          </a:p>
          <a:p>
            <a:pPr defTabSz="966155">
              <a:defRPr/>
            </a:pPr>
            <a:r>
              <a:rPr lang="en-US" dirty="0"/>
              <a:t>Benefit for the other person</a:t>
            </a:r>
          </a:p>
          <a:p>
            <a:pPr defTabSz="966155">
              <a:defRPr/>
            </a:pPr>
            <a:endParaRPr lang="en-US" dirty="0"/>
          </a:p>
          <a:p>
            <a:endParaRPr lang="en-GB" dirty="0"/>
          </a:p>
        </p:txBody>
      </p:sp>
      <p:sp>
        <p:nvSpPr>
          <p:cNvPr id="4" name="Slide Number Placeholder 3"/>
          <p:cNvSpPr>
            <a:spLocks noGrp="1"/>
          </p:cNvSpPr>
          <p:nvPr>
            <p:ph type="sldNum" sz="quarter" idx="5"/>
          </p:nvPr>
        </p:nvSpPr>
        <p:spPr/>
        <p:txBody>
          <a:bodyPr/>
          <a:lstStyle/>
          <a:p>
            <a:fld id="{6D3E22DE-A374-4532-855E-3B524983F068}" type="slidenum">
              <a:rPr lang="en-ID" smtClean="0"/>
              <a:t>13</a:t>
            </a:fld>
            <a:endParaRPr lang="en-ID" dirty="0"/>
          </a:p>
        </p:txBody>
      </p:sp>
    </p:spTree>
    <p:extLst>
      <p:ext uri="{BB962C8B-B14F-4D97-AF65-F5344CB8AC3E}">
        <p14:creationId xmlns:p14="http://schemas.microsoft.com/office/powerpoint/2010/main" val="1308923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solidFill>
                  <a:srgbClr val="FF0000"/>
                </a:solidFill>
                <a:latin typeface="Avenir LT Std 45 Book" panose="020B0502020203020204" pitchFamily="34" charset="0"/>
                <a:cs typeface="Arial" pitchFamily="34" charset="0"/>
              </a:rPr>
              <a:t>10 mins </a:t>
            </a:r>
          </a:p>
          <a:p>
            <a:endParaRPr lang="en-US" sz="1300" b="1" dirty="0">
              <a:solidFill>
                <a:srgbClr val="FF0000"/>
              </a:solidFill>
              <a:latin typeface="Avenir LT Std 45 Book" panose="020B0502020203020204" pitchFamily="34" charset="0"/>
              <a:cs typeface="Arial" pitchFamily="34" charset="0"/>
            </a:endParaRPr>
          </a:p>
          <a:p>
            <a:r>
              <a:rPr lang="en-US" sz="1300" b="1" dirty="0">
                <a:solidFill>
                  <a:srgbClr val="FF0000"/>
                </a:solidFill>
                <a:latin typeface="Avenir LT Std 45 Book" panose="020B0502020203020204" pitchFamily="34" charset="0"/>
                <a:cs typeface="Arial" pitchFamily="34" charset="0"/>
              </a:rPr>
              <a:t>G(oals) </a:t>
            </a:r>
          </a:p>
          <a:p>
            <a:r>
              <a:rPr lang="en-US" sz="1300" dirty="0">
                <a:solidFill>
                  <a:srgbClr val="FF0000"/>
                </a:solidFill>
                <a:latin typeface="Avenir LT Std 45 Book" panose="020B0502020203020204" pitchFamily="34" charset="0"/>
                <a:cs typeface="Arial" pitchFamily="34" charset="0"/>
              </a:rPr>
              <a:t>What will be happening when you reach your target score – what do you see, hear, smell?</a:t>
            </a:r>
          </a:p>
          <a:p>
            <a:r>
              <a:rPr lang="en-US" sz="1300" dirty="0">
                <a:solidFill>
                  <a:srgbClr val="FF0000"/>
                </a:solidFill>
                <a:latin typeface="Avenir LT Std 45 Book" panose="020B0502020203020204" pitchFamily="34" charset="0"/>
                <a:cs typeface="Arial" pitchFamily="34" charset="0"/>
              </a:rPr>
              <a:t>What would be the benefits to you and others once you’ve achieved this goal?</a:t>
            </a:r>
          </a:p>
          <a:p>
            <a:r>
              <a:rPr lang="en-US" sz="1300" dirty="0">
                <a:solidFill>
                  <a:srgbClr val="FF0000"/>
                </a:solidFill>
                <a:latin typeface="Avenir LT Std 45 Book" panose="020B0502020203020204" pitchFamily="34" charset="0"/>
                <a:cs typeface="Arial" pitchFamily="34" charset="0"/>
              </a:rPr>
              <a:t> </a:t>
            </a:r>
          </a:p>
          <a:p>
            <a:r>
              <a:rPr lang="en-US" sz="1300" b="1" dirty="0">
                <a:solidFill>
                  <a:srgbClr val="FFCC00"/>
                </a:solidFill>
                <a:latin typeface="Avenir LT Std 45 Book" panose="020B0502020203020204" pitchFamily="34" charset="0"/>
                <a:cs typeface="Arial" pitchFamily="34" charset="0"/>
              </a:rPr>
              <a:t>R(eality) </a:t>
            </a:r>
          </a:p>
          <a:p>
            <a:r>
              <a:rPr lang="en-US" sz="1300" dirty="0">
                <a:solidFill>
                  <a:srgbClr val="FFCC00"/>
                </a:solidFill>
                <a:latin typeface="Avenir LT Std 45 Book" panose="020B0502020203020204" pitchFamily="34" charset="0"/>
                <a:cs typeface="Arial" pitchFamily="34" charset="0"/>
              </a:rPr>
              <a:t>What does the current situation cost you?</a:t>
            </a:r>
          </a:p>
          <a:p>
            <a:r>
              <a:rPr lang="en-US" sz="1300" dirty="0">
                <a:solidFill>
                  <a:srgbClr val="FFCC00"/>
                </a:solidFill>
                <a:latin typeface="Avenir LT Std 45 Book" panose="020B0502020203020204" pitchFamily="34" charset="0"/>
                <a:cs typeface="Arial" pitchFamily="34" charset="0"/>
              </a:rPr>
              <a:t>What is stopping you from achieving your target score? </a:t>
            </a:r>
          </a:p>
          <a:p>
            <a:endParaRPr lang="en-US" sz="1300" dirty="0">
              <a:solidFill>
                <a:srgbClr val="FFCC00"/>
              </a:solidFill>
              <a:latin typeface="Avenir LT Std 45 Book" panose="020B0502020203020204" pitchFamily="34" charset="0"/>
              <a:cs typeface="Arial" pitchFamily="34" charset="0"/>
            </a:endParaRPr>
          </a:p>
          <a:p>
            <a:r>
              <a:rPr lang="en-US" sz="1300" b="1" dirty="0">
                <a:solidFill>
                  <a:srgbClr val="0066CC"/>
                </a:solidFill>
                <a:latin typeface="Avenir LT Std 45 Book" panose="020B0502020203020204" pitchFamily="34" charset="0"/>
                <a:cs typeface="Arial" pitchFamily="34" charset="0"/>
              </a:rPr>
              <a:t>O(ptions)</a:t>
            </a:r>
          </a:p>
          <a:p>
            <a:r>
              <a:rPr lang="en-US" sz="1300" dirty="0">
                <a:solidFill>
                  <a:srgbClr val="0066CC"/>
                </a:solidFill>
                <a:latin typeface="Avenir LT Std 45 Book" panose="020B0502020203020204" pitchFamily="34" charset="0"/>
                <a:cs typeface="Arial" pitchFamily="34" charset="0"/>
              </a:rPr>
              <a:t>What are your options?</a:t>
            </a:r>
          </a:p>
          <a:p>
            <a:r>
              <a:rPr lang="en-US" sz="1300" dirty="0">
                <a:solidFill>
                  <a:srgbClr val="0066CC"/>
                </a:solidFill>
                <a:latin typeface="Avenir LT Std 45 Book" panose="020B0502020203020204" pitchFamily="34" charset="0"/>
                <a:cs typeface="Arial" pitchFamily="34" charset="0"/>
              </a:rPr>
              <a:t>What resources do you need?</a:t>
            </a:r>
          </a:p>
          <a:p>
            <a:endParaRPr lang="en-US" sz="1300" dirty="0">
              <a:solidFill>
                <a:srgbClr val="FFCC00"/>
              </a:solidFill>
              <a:latin typeface="Avenir LT Std 45 Book" panose="020B0502020203020204" pitchFamily="34" charset="0"/>
              <a:cs typeface="Arial" pitchFamily="34" charset="0"/>
            </a:endParaRPr>
          </a:p>
          <a:p>
            <a:r>
              <a:rPr lang="en-US" sz="1300" b="1" dirty="0">
                <a:solidFill>
                  <a:srgbClr val="009999"/>
                </a:solidFill>
                <a:latin typeface="Avenir LT Std 45 Book" panose="020B0502020203020204" pitchFamily="34" charset="0"/>
                <a:cs typeface="Arial" pitchFamily="34" charset="0"/>
              </a:rPr>
              <a:t>W(ay Forward)</a:t>
            </a:r>
          </a:p>
          <a:p>
            <a:r>
              <a:rPr lang="en-US" sz="1300" dirty="0">
                <a:solidFill>
                  <a:srgbClr val="009999"/>
                </a:solidFill>
                <a:latin typeface="Avenir LT Std 45 Book" panose="020B0502020203020204" pitchFamily="34" charset="0"/>
                <a:cs typeface="Arial" pitchFamily="34" charset="0"/>
              </a:rPr>
              <a:t>What's the first step you could take?</a:t>
            </a:r>
          </a:p>
          <a:p>
            <a:r>
              <a:rPr lang="en-US" sz="1300" dirty="0">
                <a:solidFill>
                  <a:srgbClr val="009999"/>
                </a:solidFill>
                <a:latin typeface="Avenir LT Std 45 Book" panose="020B0502020203020204" pitchFamily="34" charset="0"/>
                <a:cs typeface="Arial" pitchFamily="34" charset="0"/>
              </a:rPr>
              <a:t>When will you start?</a:t>
            </a:r>
          </a:p>
          <a:p>
            <a:endParaRPr lang="en-US" sz="1300" dirty="0">
              <a:solidFill>
                <a:srgbClr val="009999"/>
              </a:solidFill>
              <a:latin typeface="Avenir LT Std 45 Book" panose="020B0502020203020204" pitchFamily="34" charset="0"/>
              <a:cs typeface="Arial" pitchFamily="34" charset="0"/>
            </a:endParaRPr>
          </a:p>
          <a:p>
            <a:r>
              <a:rPr lang="en-US" sz="1300" dirty="0">
                <a:solidFill>
                  <a:srgbClr val="009999"/>
                </a:solidFill>
                <a:latin typeface="Avenir LT Std 45 Book" panose="020B0502020203020204" pitchFamily="34" charset="0"/>
                <a:cs typeface="Arial" pitchFamily="34" charset="0"/>
              </a:rPr>
              <a:t>DISCUSS AFTER:</a:t>
            </a:r>
          </a:p>
          <a:p>
            <a:r>
              <a:rPr lang="en-US" sz="1300" dirty="0">
                <a:solidFill>
                  <a:srgbClr val="009999"/>
                </a:solidFill>
                <a:latin typeface="Avenir LT Std 45 Book" panose="020B0502020203020204" pitchFamily="34" charset="0"/>
                <a:cs typeface="Arial" pitchFamily="34" charset="0"/>
              </a:rPr>
              <a:t>BLIND QUESTIONS HELPFUL</a:t>
            </a:r>
          </a:p>
          <a:p>
            <a:r>
              <a:rPr lang="en-US" sz="1300" dirty="0">
                <a:solidFill>
                  <a:srgbClr val="009999"/>
                </a:solidFill>
                <a:latin typeface="Avenir LT Std 45 Book" panose="020B0502020203020204" pitchFamily="34" charset="0"/>
                <a:cs typeface="Arial" pitchFamily="34" charset="0"/>
              </a:rPr>
              <a:t>POWER OF BEING ASKED QUESTION AND GIVEN TIME TO THINK (SILENCE)</a:t>
            </a:r>
          </a:p>
          <a:p>
            <a:r>
              <a:rPr lang="en-US" sz="1300" dirty="0">
                <a:solidFill>
                  <a:srgbClr val="009999"/>
                </a:solidFill>
                <a:latin typeface="Avenir LT Std 45 Book" panose="020B0502020203020204" pitchFamily="34" charset="0"/>
                <a:cs typeface="Arial" pitchFamily="34" charset="0"/>
              </a:rPr>
              <a:t>I DIDN’T NEED TO KNOW ANYTHING OR BUY IN TO YOUR GOAL TO HELP YOU - ENCOURAGES ACCOUNTABILITY AND OWNERSHIP</a:t>
            </a:r>
          </a:p>
          <a:p>
            <a:endParaRPr lang="en-GB" dirty="0"/>
          </a:p>
        </p:txBody>
      </p:sp>
      <p:sp>
        <p:nvSpPr>
          <p:cNvPr id="4" name="Slide Number Placeholder 3"/>
          <p:cNvSpPr>
            <a:spLocks noGrp="1"/>
          </p:cNvSpPr>
          <p:nvPr>
            <p:ph type="sldNum" sz="quarter" idx="5"/>
          </p:nvPr>
        </p:nvSpPr>
        <p:spPr/>
        <p:txBody>
          <a:bodyPr/>
          <a:lstStyle/>
          <a:p>
            <a:fld id="{6D3E22DE-A374-4532-855E-3B524983F068}" type="slidenum">
              <a:rPr lang="en-ID" smtClean="0"/>
              <a:t>15</a:t>
            </a:fld>
            <a:endParaRPr lang="en-ID" dirty="0"/>
          </a:p>
        </p:txBody>
      </p:sp>
    </p:spTree>
    <p:extLst>
      <p:ext uri="{BB962C8B-B14F-4D97-AF65-F5344CB8AC3E}">
        <p14:creationId xmlns:p14="http://schemas.microsoft.com/office/powerpoint/2010/main" val="2591458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mins for this section</a:t>
            </a:r>
          </a:p>
        </p:txBody>
      </p:sp>
      <p:sp>
        <p:nvSpPr>
          <p:cNvPr id="4" name="Slide Number Placeholder 3"/>
          <p:cNvSpPr>
            <a:spLocks noGrp="1"/>
          </p:cNvSpPr>
          <p:nvPr>
            <p:ph type="sldNum" sz="quarter" idx="5"/>
          </p:nvPr>
        </p:nvSpPr>
        <p:spPr/>
        <p:txBody>
          <a:bodyPr/>
          <a:lstStyle/>
          <a:p>
            <a:fld id="{0512D265-6875-4283-BC4E-3EE982478D69}" type="slidenum">
              <a:rPr lang="en-GB" smtClean="0"/>
              <a:t>16</a:t>
            </a:fld>
            <a:endParaRPr lang="en-GB" dirty="0"/>
          </a:p>
        </p:txBody>
      </p:sp>
    </p:spTree>
    <p:extLst>
      <p:ext uri="{BB962C8B-B14F-4D97-AF65-F5344CB8AC3E}">
        <p14:creationId xmlns:p14="http://schemas.microsoft.com/office/powerpoint/2010/main" val="1568360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SYSTEM CATERS FOR ALL</a:t>
            </a:r>
          </a:p>
          <a:p>
            <a:r>
              <a:rPr lang="en-GB" dirty="0"/>
              <a:t>ADAPT TO SUIT CLIENT</a:t>
            </a:r>
          </a:p>
        </p:txBody>
      </p:sp>
      <p:sp>
        <p:nvSpPr>
          <p:cNvPr id="4" name="Slide Number Placeholder 3"/>
          <p:cNvSpPr>
            <a:spLocks noGrp="1"/>
          </p:cNvSpPr>
          <p:nvPr>
            <p:ph type="sldNum" sz="quarter" idx="5"/>
          </p:nvPr>
        </p:nvSpPr>
        <p:spPr/>
        <p:txBody>
          <a:bodyPr/>
          <a:lstStyle/>
          <a:p>
            <a:fld id="{6D3E22DE-A374-4532-855E-3B524983F068}" type="slidenum">
              <a:rPr lang="en-ID" smtClean="0"/>
              <a:t>18</a:t>
            </a:fld>
            <a:endParaRPr lang="en-ID" dirty="0"/>
          </a:p>
        </p:txBody>
      </p:sp>
    </p:spTree>
    <p:extLst>
      <p:ext uri="{BB962C8B-B14F-4D97-AF65-F5344CB8AC3E}">
        <p14:creationId xmlns:p14="http://schemas.microsoft.com/office/powerpoint/2010/main" val="1616957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HAS OBJECTIVES?</a:t>
            </a:r>
          </a:p>
          <a:p>
            <a:endParaRPr lang="en-GB" dirty="0"/>
          </a:p>
          <a:p>
            <a:r>
              <a:rPr lang="en-GB" dirty="0"/>
              <a:t>You are missing out if you don’t have them</a:t>
            </a:r>
          </a:p>
        </p:txBody>
      </p:sp>
      <p:sp>
        <p:nvSpPr>
          <p:cNvPr id="4" name="Slide Number Placeholder 3"/>
          <p:cNvSpPr>
            <a:spLocks noGrp="1"/>
          </p:cNvSpPr>
          <p:nvPr>
            <p:ph type="sldNum" sz="quarter" idx="5"/>
          </p:nvPr>
        </p:nvSpPr>
        <p:spPr/>
        <p:txBody>
          <a:bodyPr/>
          <a:lstStyle/>
          <a:p>
            <a:fld id="{6D3E22DE-A374-4532-855E-3B524983F068}" type="slidenum">
              <a:rPr lang="en-ID" smtClean="0"/>
              <a:t>19</a:t>
            </a:fld>
            <a:endParaRPr lang="en-ID" dirty="0"/>
          </a:p>
        </p:txBody>
      </p:sp>
    </p:spTree>
    <p:extLst>
      <p:ext uri="{BB962C8B-B14F-4D97-AF65-F5344CB8AC3E}">
        <p14:creationId xmlns:p14="http://schemas.microsoft.com/office/powerpoint/2010/main" val="1103498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GROW MODEL</a:t>
            </a:r>
          </a:p>
          <a:p>
            <a:endParaRPr lang="en-GB" dirty="0"/>
          </a:p>
          <a:p>
            <a:r>
              <a:rPr lang="en-GB" dirty="0"/>
              <a:t>Think about what you want ahead of time</a:t>
            </a:r>
          </a:p>
          <a:p>
            <a:r>
              <a:rPr lang="en-GB" dirty="0"/>
              <a:t>Come together and discuss with your manager for the first time</a:t>
            </a:r>
          </a:p>
        </p:txBody>
      </p:sp>
      <p:sp>
        <p:nvSpPr>
          <p:cNvPr id="4" name="Slide Number Placeholder 3"/>
          <p:cNvSpPr>
            <a:spLocks noGrp="1"/>
          </p:cNvSpPr>
          <p:nvPr>
            <p:ph type="sldNum" sz="quarter" idx="5"/>
          </p:nvPr>
        </p:nvSpPr>
        <p:spPr/>
        <p:txBody>
          <a:bodyPr/>
          <a:lstStyle/>
          <a:p>
            <a:fld id="{6D3E22DE-A374-4532-855E-3B524983F068}" type="slidenum">
              <a:rPr lang="en-ID" smtClean="0"/>
              <a:t>20</a:t>
            </a:fld>
            <a:endParaRPr lang="en-ID" dirty="0"/>
          </a:p>
        </p:txBody>
      </p:sp>
    </p:spTree>
    <p:extLst>
      <p:ext uri="{BB962C8B-B14F-4D97-AF65-F5344CB8AC3E}">
        <p14:creationId xmlns:p14="http://schemas.microsoft.com/office/powerpoint/2010/main" val="797913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ighlight>
                  <a:srgbClr val="FFFF00"/>
                </a:highlight>
              </a:rPr>
              <a:t>This is a People led, people up approach</a:t>
            </a:r>
          </a:p>
          <a:p>
            <a:endParaRPr lang="en-GB" dirty="0">
              <a:highlight>
                <a:srgbClr val="FFFF00"/>
              </a:highlight>
            </a:endParaRPr>
          </a:p>
          <a:p>
            <a:r>
              <a:rPr lang="en-GB" dirty="0">
                <a:highlight>
                  <a:srgbClr val="FFFF00"/>
                </a:highlight>
              </a:rPr>
              <a:t>Permission to book in sessions</a:t>
            </a:r>
          </a:p>
          <a:p>
            <a:endParaRPr lang="en-GB" dirty="0">
              <a:highlight>
                <a:srgbClr val="FFFF00"/>
              </a:highlight>
            </a:endParaRPr>
          </a:p>
          <a:p>
            <a:r>
              <a:rPr lang="en-GB" dirty="0">
                <a:highlight>
                  <a:srgbClr val="FFFF00"/>
                </a:highlight>
              </a:rPr>
              <a:t>Don’t need to cover all elements or wait for manager</a:t>
            </a:r>
          </a:p>
          <a:p>
            <a:pPr defTabSz="966155">
              <a:defRPr/>
            </a:pPr>
            <a:endParaRPr lang="en-GB" dirty="0">
              <a:solidFill>
                <a:srgbClr val="FF0000"/>
              </a:solidFill>
              <a:highlight>
                <a:srgbClr val="FFFF00"/>
              </a:highlight>
            </a:endParaRPr>
          </a:p>
          <a:p>
            <a:pPr defTabSz="966155">
              <a:defRPr/>
            </a:pPr>
            <a:r>
              <a:rPr lang="en-GB" dirty="0">
                <a:solidFill>
                  <a:srgbClr val="FF0000"/>
                </a:solidFill>
                <a:highlight>
                  <a:srgbClr val="FFFF00"/>
                </a:highlight>
              </a:rPr>
              <a:t>Everyone should have at least 1 per quarter – we track and record this as one of our company metrics. </a:t>
            </a:r>
          </a:p>
          <a:p>
            <a:endParaRPr lang="en-GB" dirty="0"/>
          </a:p>
        </p:txBody>
      </p:sp>
      <p:sp>
        <p:nvSpPr>
          <p:cNvPr id="4" name="Slide Number Placeholder 3"/>
          <p:cNvSpPr>
            <a:spLocks noGrp="1"/>
          </p:cNvSpPr>
          <p:nvPr>
            <p:ph type="sldNum" sz="quarter" idx="5"/>
          </p:nvPr>
        </p:nvSpPr>
        <p:spPr/>
        <p:txBody>
          <a:bodyPr/>
          <a:lstStyle/>
          <a:p>
            <a:fld id="{6D3E22DE-A374-4532-855E-3B524983F068}" type="slidenum">
              <a:rPr lang="en-ID" smtClean="0"/>
              <a:t>22</a:t>
            </a:fld>
            <a:endParaRPr lang="en-ID" dirty="0"/>
          </a:p>
        </p:txBody>
      </p:sp>
    </p:spTree>
    <p:extLst>
      <p:ext uri="{BB962C8B-B14F-4D97-AF65-F5344CB8AC3E}">
        <p14:creationId xmlns:p14="http://schemas.microsoft.com/office/powerpoint/2010/main" val="4001618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15 mins in – 9.45</a:t>
            </a:r>
          </a:p>
        </p:txBody>
      </p:sp>
      <p:sp>
        <p:nvSpPr>
          <p:cNvPr id="4" name="Slide Number Placeholder 3"/>
          <p:cNvSpPr>
            <a:spLocks noGrp="1"/>
          </p:cNvSpPr>
          <p:nvPr>
            <p:ph type="sldNum" sz="quarter" idx="5"/>
          </p:nvPr>
        </p:nvSpPr>
        <p:spPr/>
        <p:txBody>
          <a:bodyPr/>
          <a:lstStyle/>
          <a:p>
            <a:fld id="{0512D265-6875-4283-BC4E-3EE982478D69}" type="slidenum">
              <a:rPr lang="en-GB" smtClean="0"/>
              <a:t>24</a:t>
            </a:fld>
            <a:endParaRPr lang="en-GB" dirty="0"/>
          </a:p>
        </p:txBody>
      </p:sp>
    </p:spTree>
    <p:extLst>
      <p:ext uri="{BB962C8B-B14F-4D97-AF65-F5344CB8AC3E}">
        <p14:creationId xmlns:p14="http://schemas.microsoft.com/office/powerpoint/2010/main" val="3314460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mins</a:t>
            </a:r>
          </a:p>
          <a:p>
            <a:endParaRPr lang="en-GB" dirty="0"/>
          </a:p>
          <a:p>
            <a:r>
              <a:rPr lang="en-GB" dirty="0"/>
              <a:t>ACHIEVE YOUR POTENTIAL – VISUALISING IS KEY</a:t>
            </a:r>
          </a:p>
          <a:p>
            <a:endParaRPr lang="en-GB" dirty="0"/>
          </a:p>
          <a:p>
            <a:r>
              <a:rPr lang="en-GB" dirty="0"/>
              <a:t>CREATE FOCUS – IMPORTANT NOT URGENT – BREAK FREE FROM DAY TO DAY AND WORK TOWARDS FUTURE</a:t>
            </a:r>
          </a:p>
          <a:p>
            <a:endParaRPr lang="en-GB" dirty="0"/>
          </a:p>
          <a:p>
            <a:r>
              <a:rPr lang="en-GB" dirty="0"/>
              <a:t>GOAL SETTING – BREAK DOWN, ACHEIEVEABLE TASKS – FROM BIG DREAM TO TANGIABLE TASKS AND GOALS</a:t>
            </a:r>
          </a:p>
          <a:p>
            <a:endParaRPr lang="en-GB" dirty="0"/>
          </a:p>
          <a:p>
            <a:r>
              <a:rPr lang="en-GB" dirty="0"/>
              <a:t>ACCOUNTABLE – WRITING IT, SHARING IT, LEAVES ACTION WITH YOU TO BE MASTER OF DETSINY AND HELPS WITH PROCRASTINATION</a:t>
            </a:r>
          </a:p>
          <a:p>
            <a:endParaRPr lang="en-GB" dirty="0"/>
          </a:p>
          <a:p>
            <a:r>
              <a:rPr lang="en-GB" dirty="0"/>
              <a:t>WHY – OFTEN WE WORK TOWARD GOALD WE DON’T WANT, THINK WE SHOULD, GOAL SETTING HELPS YOU UNDERSTAND WHY AND HOW MUCH YOU WANG IT, WHATS DRIVING YOU</a:t>
            </a:r>
          </a:p>
          <a:p>
            <a:endParaRPr lang="en-GB" dirty="0"/>
          </a:p>
          <a:p>
            <a:r>
              <a:rPr lang="en-GB" dirty="0"/>
              <a:t>MAKE MOST OF TIME – TAKE CONTROL, DEADLINES AND MILESTONES, SUPPORT AND RESOURCES, MOVE FORWARD – DEFINITION OF INSANITY</a:t>
            </a:r>
          </a:p>
          <a:p>
            <a:endParaRPr lang="en-GB" dirty="0"/>
          </a:p>
          <a:p>
            <a:r>
              <a:rPr lang="en-GB" dirty="0"/>
              <a:t>MEASURE SUCCESS – CELEBRATE WHAT ACHIEVE TO HELP FUEL MORE CHANGE AND GROWTH</a:t>
            </a:r>
          </a:p>
          <a:p>
            <a:endParaRPr lang="en-GB" dirty="0"/>
          </a:p>
        </p:txBody>
      </p:sp>
      <p:sp>
        <p:nvSpPr>
          <p:cNvPr id="4" name="Slide Number Placeholder 3"/>
          <p:cNvSpPr>
            <a:spLocks noGrp="1"/>
          </p:cNvSpPr>
          <p:nvPr>
            <p:ph type="sldNum" sz="quarter" idx="5"/>
          </p:nvPr>
        </p:nvSpPr>
        <p:spPr/>
        <p:txBody>
          <a:bodyPr/>
          <a:lstStyle/>
          <a:p>
            <a:fld id="{6D3E22DE-A374-4532-855E-3B524983F068}" type="slidenum">
              <a:rPr lang="en-ID" smtClean="0"/>
              <a:t>25</a:t>
            </a:fld>
            <a:endParaRPr lang="en-ID" dirty="0"/>
          </a:p>
        </p:txBody>
      </p:sp>
    </p:spTree>
    <p:extLst>
      <p:ext uri="{BB962C8B-B14F-4D97-AF65-F5344CB8AC3E}">
        <p14:creationId xmlns:p14="http://schemas.microsoft.com/office/powerpoint/2010/main" val="2530700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venir Book" charset="0"/>
                <a:ea typeface="Avenir Book" charset="0"/>
                <a:cs typeface="Avenir Book" charset="0"/>
              </a:rPr>
              <a:t>Talk through the agenda points</a:t>
            </a:r>
            <a:endParaRPr lang="en-US" sz="1200" dirty="0">
              <a:solidFill>
                <a:schemeClr val="tx1"/>
              </a:solidFill>
              <a:latin typeface="Avenir Book" charset="0"/>
              <a:ea typeface="Avenir Book" charset="0"/>
              <a:cs typeface="Avenir Book" charset="0"/>
            </a:endParaRPr>
          </a:p>
          <a:p>
            <a:endParaRPr lang="en-GB" dirty="0"/>
          </a:p>
        </p:txBody>
      </p:sp>
      <p:sp>
        <p:nvSpPr>
          <p:cNvPr id="4" name="Slide Number Placeholder 3"/>
          <p:cNvSpPr>
            <a:spLocks noGrp="1"/>
          </p:cNvSpPr>
          <p:nvPr>
            <p:ph type="sldNum" sz="quarter" idx="5"/>
          </p:nvPr>
        </p:nvSpPr>
        <p:spPr/>
        <p:txBody>
          <a:bodyPr/>
          <a:lstStyle/>
          <a:p>
            <a:fld id="{6D3E22DE-A374-4532-855E-3B524983F068}" type="slidenum">
              <a:rPr lang="en-ID" smtClean="0"/>
              <a:t>2</a:t>
            </a:fld>
            <a:endParaRPr lang="en-ID"/>
          </a:p>
        </p:txBody>
      </p:sp>
    </p:spTree>
    <p:extLst>
      <p:ext uri="{BB962C8B-B14F-4D97-AF65-F5344CB8AC3E}">
        <p14:creationId xmlns:p14="http://schemas.microsoft.com/office/powerpoint/2010/main" val="2997857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hr 30 mins in – 11am</a:t>
            </a:r>
          </a:p>
        </p:txBody>
      </p:sp>
      <p:sp>
        <p:nvSpPr>
          <p:cNvPr id="4" name="Slide Number Placeholder 3"/>
          <p:cNvSpPr>
            <a:spLocks noGrp="1"/>
          </p:cNvSpPr>
          <p:nvPr>
            <p:ph type="sldNum" sz="quarter" idx="5"/>
          </p:nvPr>
        </p:nvSpPr>
        <p:spPr/>
        <p:txBody>
          <a:bodyPr/>
          <a:lstStyle/>
          <a:p>
            <a:fld id="{0512D265-6875-4283-BC4E-3EE982478D69}" type="slidenum">
              <a:rPr lang="en-GB" smtClean="0"/>
              <a:t>26</a:t>
            </a:fld>
            <a:endParaRPr lang="en-GB" dirty="0"/>
          </a:p>
        </p:txBody>
      </p:sp>
    </p:spTree>
    <p:extLst>
      <p:ext uri="{BB962C8B-B14F-4D97-AF65-F5344CB8AC3E}">
        <p14:creationId xmlns:p14="http://schemas.microsoft.com/office/powerpoint/2010/main" val="3282011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0512D265-6875-4283-BC4E-3EE982478D69}" type="slidenum">
              <a:rPr lang="en-GB" smtClean="0"/>
              <a:t>27</a:t>
            </a:fld>
            <a:endParaRPr lang="en-GB" dirty="0"/>
          </a:p>
        </p:txBody>
      </p:sp>
    </p:spTree>
    <p:extLst>
      <p:ext uri="{BB962C8B-B14F-4D97-AF65-F5344CB8AC3E}">
        <p14:creationId xmlns:p14="http://schemas.microsoft.com/office/powerpoint/2010/main" val="3138507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heartland of meaningful conversations</a:t>
            </a:r>
          </a:p>
          <a:p>
            <a:r>
              <a:rPr lang="en-GB" dirty="0"/>
              <a:t>BUILT ON TRUST AND FOCUSSED ON PERFORMANCE</a:t>
            </a:r>
          </a:p>
          <a:p>
            <a:r>
              <a:rPr lang="en-GB" dirty="0"/>
              <a:t>BRINGING A NEW DIMENSION AND SOURCE OF DATA IN TO THE SESSIONS</a:t>
            </a:r>
          </a:p>
          <a:p>
            <a:endParaRPr lang="en-GB" dirty="0"/>
          </a:p>
          <a:p>
            <a:r>
              <a:rPr lang="en-GB" dirty="0"/>
              <a:t>Game changing tool in your toolkit for growing and developing your people to the best you can be</a:t>
            </a:r>
          </a:p>
          <a:p>
            <a:endParaRPr lang="en-GB" dirty="0"/>
          </a:p>
          <a:p>
            <a:endParaRPr lang="en-US" dirty="0"/>
          </a:p>
        </p:txBody>
      </p:sp>
      <p:sp>
        <p:nvSpPr>
          <p:cNvPr id="4" name="Slide Number Placeholder 3"/>
          <p:cNvSpPr>
            <a:spLocks noGrp="1"/>
          </p:cNvSpPr>
          <p:nvPr>
            <p:ph type="sldNum" sz="quarter" idx="5"/>
          </p:nvPr>
        </p:nvSpPr>
        <p:spPr/>
        <p:txBody>
          <a:bodyPr/>
          <a:lstStyle/>
          <a:p>
            <a:fld id="{0512D265-6875-4283-BC4E-3EE982478D69}" type="slidenum">
              <a:rPr lang="en-GB" smtClean="0"/>
              <a:t>28</a:t>
            </a:fld>
            <a:endParaRPr lang="en-GB" dirty="0"/>
          </a:p>
        </p:txBody>
      </p:sp>
    </p:spTree>
    <p:extLst>
      <p:ext uri="{BB962C8B-B14F-4D97-AF65-F5344CB8AC3E}">
        <p14:creationId xmlns:p14="http://schemas.microsoft.com/office/powerpoint/2010/main" val="3265257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latin typeface="Avenir Book" charset="0"/>
                <a:ea typeface="Avenir Book" charset="0"/>
                <a:cs typeface="Avenir Book" charset="0"/>
              </a:rPr>
              <a:t>DONE IN THE RIGHT WAY, this is why its important – READ SLIDE</a:t>
            </a:r>
          </a:p>
          <a:p>
            <a:endParaRPr lang="en-GB" sz="1300" dirty="0">
              <a:latin typeface="Avenir Book" charset="0"/>
              <a:ea typeface="Avenir Book" charset="0"/>
              <a:cs typeface="Avenir Book" charset="0"/>
            </a:endParaRPr>
          </a:p>
          <a:p>
            <a:r>
              <a:rPr lang="en-GB" sz="1300" dirty="0">
                <a:latin typeface="Avenir Book" charset="0"/>
                <a:ea typeface="Avenir Book" charset="0"/>
                <a:cs typeface="Avenir Book" charset="0"/>
              </a:rPr>
              <a:t>We interviewed over 50 people when researching feedback</a:t>
            </a:r>
          </a:p>
          <a:p>
            <a:pPr marL="181154" indent="-181154">
              <a:buFont typeface="Arial" panose="020B0604020202020204" pitchFamily="34" charset="0"/>
              <a:buChar char="•"/>
            </a:pPr>
            <a:r>
              <a:rPr lang="en-GB" sz="1300" dirty="0">
                <a:latin typeface="Avenir Book" charset="0"/>
                <a:ea typeface="Avenir Book" charset="0"/>
                <a:cs typeface="Avenir Book" charset="0"/>
              </a:rPr>
              <a:t>people NERVOUS of feedback, but majority WANT it, and RARELY received it</a:t>
            </a:r>
          </a:p>
          <a:p>
            <a:pPr marL="181154" indent="-181154">
              <a:buFont typeface="Arial" panose="020B0604020202020204" pitchFamily="34" charset="0"/>
              <a:buChar char="•"/>
            </a:pPr>
            <a:r>
              <a:rPr lang="en-GB" sz="1300" dirty="0">
                <a:latin typeface="Avenir Book" charset="0"/>
                <a:ea typeface="Avenir Book" charset="0"/>
                <a:cs typeface="Avenir Book" charset="0"/>
              </a:rPr>
              <a:t>INFORMAL VERBAL BASIS - rarely logged to revisit and follow up on</a:t>
            </a:r>
          </a:p>
          <a:p>
            <a:pPr marL="181154" indent="-181154">
              <a:buFont typeface="Arial" panose="020B0604020202020204" pitchFamily="34" charset="0"/>
              <a:buChar char="•"/>
            </a:pPr>
            <a:r>
              <a:rPr lang="en-GB" sz="1300" dirty="0">
                <a:latin typeface="Avenir Book" charset="0"/>
                <a:ea typeface="Avenir Book" charset="0"/>
                <a:cs typeface="Avenir Book" charset="0"/>
              </a:rPr>
              <a:t>Employees REALISE THEY NEED IT TO DEVELOP</a:t>
            </a:r>
          </a:p>
          <a:p>
            <a:pPr marL="181154" indent="-181154">
              <a:buFont typeface="Arial" panose="020B0604020202020204" pitchFamily="34" charset="0"/>
              <a:buChar char="•"/>
            </a:pPr>
            <a:r>
              <a:rPr lang="en-GB" sz="1300" dirty="0">
                <a:latin typeface="Avenir Book" charset="0"/>
                <a:ea typeface="Avenir Book" charset="0"/>
                <a:cs typeface="Avenir Book" charset="0"/>
              </a:rPr>
              <a:t>46% of workforce are millennial who value this!!!</a:t>
            </a:r>
          </a:p>
          <a:p>
            <a:endParaRPr lang="en-GB" sz="1300" dirty="0">
              <a:latin typeface="Avenir Book" charset="0"/>
              <a:ea typeface="Avenir Book" charset="0"/>
              <a:cs typeface="Avenir Book" charset="0"/>
            </a:endParaRPr>
          </a:p>
          <a:p>
            <a:endParaRPr lang="en-GB" sz="1300" dirty="0">
              <a:latin typeface="Avenir Book" charset="0"/>
              <a:ea typeface="Avenir Book" charset="0"/>
              <a:cs typeface="Avenir Book" charset="0"/>
            </a:endParaRPr>
          </a:p>
          <a:p>
            <a:endParaRPr lang="en-GB" sz="1300" dirty="0">
              <a:latin typeface="Avenir Book" charset="0"/>
              <a:ea typeface="Avenir Book" charset="0"/>
              <a:cs typeface="Avenir Book" charset="0"/>
            </a:endParaRPr>
          </a:p>
          <a:p>
            <a:endParaRPr lang="en-GB" sz="1300" i="1" dirty="0">
              <a:latin typeface="Avenir Book" charset="0"/>
              <a:ea typeface="Avenir Book" charset="0"/>
              <a:cs typeface="Avenir Book"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512D265-6875-4283-BC4E-3EE982478D69}" type="slidenum">
              <a:rPr lang="en-GB" smtClean="0"/>
              <a:t>29</a:t>
            </a:fld>
            <a:endParaRPr lang="en-GB" dirty="0"/>
          </a:p>
        </p:txBody>
      </p:sp>
    </p:spTree>
    <p:extLst>
      <p:ext uri="{BB962C8B-B14F-4D97-AF65-F5344CB8AC3E}">
        <p14:creationId xmlns:p14="http://schemas.microsoft.com/office/powerpoint/2010/main" val="658318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US" dirty="0"/>
              <a:t>If nervous about feeding back up, reassures that this is about identifying support areas, not critiquing</a:t>
            </a:r>
          </a:p>
          <a:p>
            <a:pPr defTabSz="966155">
              <a:defRPr/>
            </a:pPr>
            <a:endParaRPr lang="en-US" dirty="0"/>
          </a:p>
          <a:p>
            <a:pPr defTabSz="966155">
              <a:defRPr/>
            </a:pPr>
            <a:r>
              <a:rPr lang="en-US" dirty="0"/>
              <a:t>DOING WELL</a:t>
            </a:r>
          </a:p>
          <a:p>
            <a:pPr marL="181154" indent="-181154" defTabSz="966155">
              <a:buFont typeface="Arial" panose="020B0604020202020204" pitchFamily="34" charset="0"/>
              <a:buChar char="•"/>
              <a:defRPr/>
            </a:pPr>
            <a:r>
              <a:rPr lang="en-US" dirty="0"/>
              <a:t>RECOGNITION BUILDS TEAMS AND CONFIDENCE</a:t>
            </a:r>
          </a:p>
          <a:p>
            <a:pPr marL="181154" indent="-181154" defTabSz="966155">
              <a:buFont typeface="Arial" panose="020B0604020202020204" pitchFamily="34" charset="0"/>
              <a:buChar char="•"/>
              <a:defRPr/>
            </a:pPr>
            <a:r>
              <a:rPr lang="en-US" dirty="0"/>
              <a:t>78% of employees say being recognized in their job motivated them.</a:t>
            </a:r>
          </a:p>
          <a:p>
            <a:pPr marL="181154" indent="-181154">
              <a:buFont typeface="Arial" panose="020B0604020202020204" pitchFamily="34" charset="0"/>
              <a:buChar char="•"/>
            </a:pPr>
            <a:r>
              <a:rPr lang="en-US" dirty="0"/>
              <a:t>SKILLS TO UTILISE IN OTHER AREAS</a:t>
            </a:r>
          </a:p>
          <a:p>
            <a:pPr marL="181154" indent="-181154">
              <a:buFont typeface="Arial" panose="020B0604020202020204" pitchFamily="34" charset="0"/>
              <a:buChar char="•"/>
            </a:pPr>
            <a:endParaRPr lang="en-US" dirty="0"/>
          </a:p>
          <a:p>
            <a:r>
              <a:rPr lang="en-US" dirty="0"/>
              <a:t>NEEDS SUPPORT</a:t>
            </a:r>
          </a:p>
          <a:p>
            <a:pPr marL="181154" indent="-181154">
              <a:buFont typeface="Arial" panose="020B0604020202020204" pitchFamily="34" charset="0"/>
              <a:buChar char="•"/>
            </a:pPr>
            <a:r>
              <a:rPr lang="en-US" dirty="0"/>
              <a:t>IDENTIFY WHERE NEEDS SUPPORT ENABLES DEVELOPMENT – GETS THEM TO WHERE THEY WANT TO GROW QUICKER</a:t>
            </a:r>
          </a:p>
          <a:p>
            <a:pPr marL="181154" indent="-181154">
              <a:buFont typeface="Arial" panose="020B0604020202020204" pitchFamily="34" charset="0"/>
              <a:buChar char="•"/>
            </a:pPr>
            <a:r>
              <a:rPr lang="en-US" dirty="0"/>
              <a:t>BETTER SUPPORT FROM MANAGER TO DO THAT</a:t>
            </a:r>
          </a:p>
          <a:p>
            <a:endParaRPr lang="en-US" dirty="0"/>
          </a:p>
        </p:txBody>
      </p:sp>
      <p:sp>
        <p:nvSpPr>
          <p:cNvPr id="4" name="Slide Number Placeholder 3"/>
          <p:cNvSpPr>
            <a:spLocks noGrp="1"/>
          </p:cNvSpPr>
          <p:nvPr>
            <p:ph type="sldNum" sz="quarter" idx="5"/>
          </p:nvPr>
        </p:nvSpPr>
        <p:spPr/>
        <p:txBody>
          <a:bodyPr/>
          <a:lstStyle/>
          <a:p>
            <a:fld id="{0512D265-6875-4283-BC4E-3EE982478D69}" type="slidenum">
              <a:rPr lang="en-GB" smtClean="0"/>
              <a:t>30</a:t>
            </a:fld>
            <a:endParaRPr lang="en-GB" dirty="0"/>
          </a:p>
        </p:txBody>
      </p:sp>
    </p:spTree>
    <p:extLst>
      <p:ext uri="{BB962C8B-B14F-4D97-AF65-F5344CB8AC3E}">
        <p14:creationId xmlns:p14="http://schemas.microsoft.com/office/powerpoint/2010/main" val="1051762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D265-6875-4283-BC4E-3EE982478D69}" type="slidenum">
              <a:rPr lang="en-GB" smtClean="0"/>
              <a:t>31</a:t>
            </a:fld>
            <a:endParaRPr lang="en-GB" dirty="0"/>
          </a:p>
        </p:txBody>
      </p:sp>
    </p:spTree>
    <p:extLst>
      <p:ext uri="{BB962C8B-B14F-4D97-AF65-F5344CB8AC3E}">
        <p14:creationId xmlns:p14="http://schemas.microsoft.com/office/powerpoint/2010/main" val="1792938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D265-6875-4283-BC4E-3EE982478D69}" type="slidenum">
              <a:rPr lang="en-GB" smtClean="0"/>
              <a:t>32</a:t>
            </a:fld>
            <a:endParaRPr lang="en-GB" dirty="0"/>
          </a:p>
        </p:txBody>
      </p:sp>
    </p:spTree>
    <p:extLst>
      <p:ext uri="{BB962C8B-B14F-4D97-AF65-F5344CB8AC3E}">
        <p14:creationId xmlns:p14="http://schemas.microsoft.com/office/powerpoint/2010/main" val="1616627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1hr 40 in</a:t>
            </a:r>
          </a:p>
        </p:txBody>
      </p:sp>
      <p:sp>
        <p:nvSpPr>
          <p:cNvPr id="4" name="Slide Number Placeholder 3"/>
          <p:cNvSpPr>
            <a:spLocks noGrp="1"/>
          </p:cNvSpPr>
          <p:nvPr>
            <p:ph type="sldNum" sz="quarter" idx="5"/>
          </p:nvPr>
        </p:nvSpPr>
        <p:spPr/>
        <p:txBody>
          <a:bodyPr/>
          <a:lstStyle/>
          <a:p>
            <a:fld id="{0512D265-6875-4283-BC4E-3EE982478D69}" type="slidenum">
              <a:rPr lang="en-GB" smtClean="0"/>
              <a:t>33</a:t>
            </a:fld>
            <a:endParaRPr lang="en-GB" dirty="0"/>
          </a:p>
        </p:txBody>
      </p:sp>
    </p:spTree>
    <p:extLst>
      <p:ext uri="{BB962C8B-B14F-4D97-AF65-F5344CB8AC3E}">
        <p14:creationId xmlns:p14="http://schemas.microsoft.com/office/powerpoint/2010/main" val="1248108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ALWAYS REVIEW DOING WELL FEEDBACK FIRST</a:t>
            </a:r>
          </a:p>
          <a:p>
            <a:endParaRPr lang="en-GB" dirty="0"/>
          </a:p>
          <a:p>
            <a:r>
              <a:rPr lang="en-GB" dirty="0"/>
              <a:t>What?</a:t>
            </a:r>
          </a:p>
          <a:p>
            <a:r>
              <a:rPr lang="en-GB" dirty="0"/>
              <a:t>what happened?</a:t>
            </a:r>
          </a:p>
          <a:p>
            <a:r>
              <a:rPr lang="en-GB" dirty="0"/>
              <a:t>What patterns have you observed?</a:t>
            </a:r>
          </a:p>
          <a:p>
            <a:r>
              <a:rPr lang="en-GB" dirty="0"/>
              <a:t>What have you heard?</a:t>
            </a:r>
          </a:p>
          <a:p>
            <a:endParaRPr lang="en-GB" dirty="0"/>
          </a:p>
          <a:p>
            <a:endParaRPr lang="en-GB" dirty="0"/>
          </a:p>
          <a:p>
            <a:r>
              <a:rPr lang="en-GB" dirty="0"/>
              <a:t>So what?</a:t>
            </a:r>
          </a:p>
          <a:p>
            <a:r>
              <a:rPr lang="en-GB" dirty="0"/>
              <a:t>What does this mean?</a:t>
            </a:r>
          </a:p>
          <a:p>
            <a:r>
              <a:rPr lang="en-GB" dirty="0"/>
              <a:t>What is implied?</a:t>
            </a:r>
          </a:p>
          <a:p>
            <a:pPr defTabSz="966155">
              <a:defRPr/>
            </a:pPr>
            <a:r>
              <a:rPr lang="en-GB" dirty="0"/>
              <a:t>What have you learned?</a:t>
            </a:r>
          </a:p>
          <a:p>
            <a:endParaRPr lang="en-GB" dirty="0"/>
          </a:p>
          <a:p>
            <a:r>
              <a:rPr lang="en-GB" dirty="0"/>
              <a:t>Now what?</a:t>
            </a:r>
          </a:p>
          <a:p>
            <a:r>
              <a:rPr lang="en-GB" dirty="0"/>
              <a:t>What will you do differently? – LINKING TO ACTION</a:t>
            </a:r>
          </a:p>
          <a:p>
            <a:endParaRPr lang="en-GB" dirty="0"/>
          </a:p>
          <a:p>
            <a:r>
              <a:rPr lang="en-GB" dirty="0"/>
              <a:t>May decide nothing because of context – but make sure gone through process</a:t>
            </a:r>
          </a:p>
          <a:p>
            <a:r>
              <a:rPr lang="en-GB" dirty="0"/>
              <a:t>ALWAYS DRIVING TO ACTION</a:t>
            </a:r>
          </a:p>
          <a:p>
            <a:endParaRPr lang="en-GB" dirty="0"/>
          </a:p>
          <a:p>
            <a:pPr algn="ctr"/>
            <a:r>
              <a:rPr lang="en-GB" b="1" dirty="0">
                <a:solidFill>
                  <a:schemeClr val="bg1"/>
                </a:solidFill>
                <a:latin typeface="Avenir Roman" panose="02000503020000020003" pitchFamily="2" charset="0"/>
              </a:rPr>
              <a:t>WHAT ARE YOU MOST PROUD OF ABOUT THIS FEEDBACK?</a:t>
            </a:r>
          </a:p>
          <a:p>
            <a:pPr algn="ctr"/>
            <a:endParaRPr lang="en-GB" b="1" dirty="0">
              <a:solidFill>
                <a:schemeClr val="bg1"/>
              </a:solidFill>
              <a:latin typeface="Avenir Roman" panose="02000503020000020003" pitchFamily="2" charset="0"/>
            </a:endParaRPr>
          </a:p>
          <a:p>
            <a:pPr algn="ctr"/>
            <a:r>
              <a:rPr lang="en-GB" b="1" dirty="0">
                <a:solidFill>
                  <a:schemeClr val="bg1"/>
                </a:solidFill>
                <a:latin typeface="Avenir Roman" panose="02000503020000020003" pitchFamily="2" charset="0"/>
              </a:rPr>
              <a:t>WHAT IMPACT HAVE YOU MADE IN THE BUSINESS WITH THIS?</a:t>
            </a:r>
          </a:p>
          <a:p>
            <a:pPr algn="ctr"/>
            <a:endParaRPr lang="en-GB" b="1" dirty="0">
              <a:solidFill>
                <a:schemeClr val="bg1"/>
              </a:solidFill>
              <a:latin typeface="Avenir Roman" panose="02000503020000020003" pitchFamily="2" charset="0"/>
            </a:endParaRPr>
          </a:p>
          <a:p>
            <a:pPr algn="ctr"/>
            <a:r>
              <a:rPr lang="en-GB" b="1" dirty="0">
                <a:solidFill>
                  <a:schemeClr val="bg1"/>
                </a:solidFill>
                <a:latin typeface="Avenir Roman" panose="02000503020000020003" pitchFamily="2" charset="0"/>
              </a:rPr>
              <a:t>WHAT SKILLS IS THIS HIGHLIGHTING?</a:t>
            </a:r>
          </a:p>
          <a:p>
            <a:pPr algn="ctr"/>
            <a:endParaRPr lang="en-GB" b="1" dirty="0">
              <a:solidFill>
                <a:schemeClr val="bg1"/>
              </a:solidFill>
              <a:latin typeface="Avenir Roman" panose="02000503020000020003" pitchFamily="2" charset="0"/>
            </a:endParaRPr>
          </a:p>
          <a:p>
            <a:pPr algn="ctr"/>
            <a:r>
              <a:rPr lang="en-GB" b="1" dirty="0">
                <a:solidFill>
                  <a:schemeClr val="bg1"/>
                </a:solidFill>
                <a:latin typeface="Avenir Roman" panose="02000503020000020003" pitchFamily="2" charset="0"/>
              </a:rPr>
              <a:t>WHAT HAVE YOU LEARNED FROM THIS FEEDBACK?</a:t>
            </a:r>
          </a:p>
          <a:p>
            <a:pPr algn="ctr"/>
            <a:endParaRPr lang="en-GB" b="1" dirty="0">
              <a:solidFill>
                <a:schemeClr val="bg1"/>
              </a:solidFill>
              <a:latin typeface="Avenir Roman" panose="02000503020000020003" pitchFamily="2" charset="0"/>
            </a:endParaRPr>
          </a:p>
          <a:p>
            <a:pPr algn="ctr"/>
            <a:r>
              <a:rPr lang="en-GB" b="1" dirty="0">
                <a:solidFill>
                  <a:schemeClr val="bg1"/>
                </a:solidFill>
                <a:latin typeface="Avenir Roman" panose="02000503020000020003" pitchFamily="2" charset="0"/>
              </a:rPr>
              <a:t>HOW WILL YOU BUILD ON THIS SKILL IN FUTURE?</a:t>
            </a:r>
          </a:p>
          <a:p>
            <a:pPr algn="ctr"/>
            <a:endParaRPr lang="en-GB" b="1" dirty="0">
              <a:solidFill>
                <a:schemeClr val="bg1"/>
              </a:solidFill>
              <a:latin typeface="Avenir Roman" panose="02000503020000020003" pitchFamily="2" charset="0"/>
            </a:endParaRPr>
          </a:p>
          <a:p>
            <a:pPr algn="ctr"/>
            <a:r>
              <a:rPr lang="en-GB" b="1" dirty="0">
                <a:solidFill>
                  <a:schemeClr val="bg1"/>
                </a:solidFill>
                <a:latin typeface="Avenir Roman" panose="02000503020000020003" pitchFamily="2" charset="0"/>
              </a:rPr>
              <a:t>WHAT PROJECT / SITUATION WILL YOU APPLY THIS SKILL TO IN THE FUTURE?</a:t>
            </a:r>
          </a:p>
          <a:p>
            <a:endParaRPr lang="en-GB" dirty="0"/>
          </a:p>
          <a:p>
            <a:endParaRPr lang="en-US" dirty="0"/>
          </a:p>
        </p:txBody>
      </p:sp>
      <p:sp>
        <p:nvSpPr>
          <p:cNvPr id="4" name="Slide Number Placeholder 3"/>
          <p:cNvSpPr>
            <a:spLocks noGrp="1"/>
          </p:cNvSpPr>
          <p:nvPr>
            <p:ph type="sldNum" sz="quarter" idx="5"/>
          </p:nvPr>
        </p:nvSpPr>
        <p:spPr/>
        <p:txBody>
          <a:bodyPr/>
          <a:lstStyle/>
          <a:p>
            <a:fld id="{0512D265-6875-4283-BC4E-3EE982478D69}" type="slidenum">
              <a:rPr lang="en-GB" smtClean="0"/>
              <a:t>34</a:t>
            </a:fld>
            <a:endParaRPr lang="en-GB" dirty="0"/>
          </a:p>
        </p:txBody>
      </p:sp>
    </p:spTree>
    <p:extLst>
      <p:ext uri="{BB962C8B-B14F-4D97-AF65-F5344CB8AC3E}">
        <p14:creationId xmlns:p14="http://schemas.microsoft.com/office/powerpoint/2010/main" val="4287176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1923" indent="-301923">
              <a:buFont typeface="Arial" panose="020B0604020202020204" pitchFamily="34" charset="0"/>
              <a:buChar char="•"/>
            </a:pPr>
            <a:r>
              <a:rPr lang="en-GB" sz="1300" dirty="0">
                <a:solidFill>
                  <a:srgbClr val="000000"/>
                </a:solidFill>
                <a:latin typeface="Avenir Book"/>
              </a:rPr>
              <a:t>Feedback is one data-point </a:t>
            </a:r>
          </a:p>
          <a:p>
            <a:pPr marL="301923" indent="-301923">
              <a:buFont typeface="Arial" panose="020B0604020202020204" pitchFamily="34" charset="0"/>
              <a:buChar char="•"/>
            </a:pPr>
            <a:r>
              <a:rPr lang="en-GB" sz="1300" dirty="0">
                <a:solidFill>
                  <a:srgbClr val="000000"/>
                </a:solidFill>
                <a:latin typeface="Avenir Book"/>
              </a:rPr>
              <a:t>You should seek to understand this</a:t>
            </a:r>
          </a:p>
          <a:p>
            <a:pPr marL="301923" indent="-301923">
              <a:buFont typeface="Arial" panose="020B0604020202020204" pitchFamily="34" charset="0"/>
              <a:buChar char="•"/>
            </a:pPr>
            <a:r>
              <a:rPr lang="en-GB" sz="1300" dirty="0">
                <a:solidFill>
                  <a:srgbClr val="000000"/>
                </a:solidFill>
                <a:latin typeface="Avenir Book"/>
              </a:rPr>
              <a:t>You might not agree with the feedback</a:t>
            </a:r>
          </a:p>
          <a:p>
            <a:pPr marL="301923" indent="-301923">
              <a:buFont typeface="Arial" panose="020B0604020202020204" pitchFamily="34" charset="0"/>
              <a:buChar char="•"/>
            </a:pPr>
            <a:r>
              <a:rPr lang="en-GB" sz="1300" dirty="0">
                <a:solidFill>
                  <a:srgbClr val="000000"/>
                </a:solidFill>
                <a:latin typeface="Avenir Book"/>
              </a:rPr>
              <a:t>Some of the feedback might be difficult – ADAPTAD GROW TO PROCESS</a:t>
            </a:r>
          </a:p>
          <a:p>
            <a:endParaRPr lang="en-US" dirty="0"/>
          </a:p>
        </p:txBody>
      </p:sp>
      <p:sp>
        <p:nvSpPr>
          <p:cNvPr id="4" name="Slide Number Placeholder 3"/>
          <p:cNvSpPr>
            <a:spLocks noGrp="1"/>
          </p:cNvSpPr>
          <p:nvPr>
            <p:ph type="sldNum" sz="quarter" idx="5"/>
          </p:nvPr>
        </p:nvSpPr>
        <p:spPr/>
        <p:txBody>
          <a:bodyPr/>
          <a:lstStyle/>
          <a:p>
            <a:fld id="{0512D265-6875-4283-BC4E-3EE982478D69}" type="slidenum">
              <a:rPr lang="en-GB" smtClean="0"/>
              <a:t>35</a:t>
            </a:fld>
            <a:endParaRPr lang="en-GB" dirty="0"/>
          </a:p>
        </p:txBody>
      </p:sp>
    </p:spTree>
    <p:extLst>
      <p:ext uri="{BB962C8B-B14F-4D97-AF65-F5344CB8AC3E}">
        <p14:creationId xmlns:p14="http://schemas.microsoft.com/office/powerpoint/2010/main" val="180628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Bring to life each element in more detail</a:t>
            </a:r>
          </a:p>
          <a:p>
            <a:endParaRPr lang="en-GB" dirty="0"/>
          </a:p>
        </p:txBody>
      </p:sp>
      <p:sp>
        <p:nvSpPr>
          <p:cNvPr id="4" name="Slide Number Placeholder 3"/>
          <p:cNvSpPr>
            <a:spLocks noGrp="1"/>
          </p:cNvSpPr>
          <p:nvPr>
            <p:ph type="sldNum" sz="quarter" idx="5"/>
          </p:nvPr>
        </p:nvSpPr>
        <p:spPr/>
        <p:txBody>
          <a:bodyPr/>
          <a:lstStyle/>
          <a:p>
            <a:fld id="{6D3E22DE-A374-4532-855E-3B524983F068}" type="slidenum">
              <a:rPr lang="en-ID" smtClean="0"/>
              <a:t>3</a:t>
            </a:fld>
            <a:endParaRPr lang="en-ID"/>
          </a:p>
        </p:txBody>
      </p:sp>
    </p:spTree>
    <p:extLst>
      <p:ext uri="{BB962C8B-B14F-4D97-AF65-F5344CB8AC3E}">
        <p14:creationId xmlns:p14="http://schemas.microsoft.com/office/powerpoint/2010/main" val="2850971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hr 45 in – 11.15</a:t>
            </a:r>
          </a:p>
        </p:txBody>
      </p:sp>
      <p:sp>
        <p:nvSpPr>
          <p:cNvPr id="4" name="Slide Number Placeholder 3"/>
          <p:cNvSpPr>
            <a:spLocks noGrp="1"/>
          </p:cNvSpPr>
          <p:nvPr>
            <p:ph type="sldNum" sz="quarter" idx="5"/>
          </p:nvPr>
        </p:nvSpPr>
        <p:spPr/>
        <p:txBody>
          <a:bodyPr/>
          <a:lstStyle/>
          <a:p>
            <a:fld id="{0512D265-6875-4283-BC4E-3EE982478D69}" type="slidenum">
              <a:rPr lang="en-GB" smtClean="0"/>
              <a:t>36</a:t>
            </a:fld>
            <a:endParaRPr lang="en-GB" dirty="0"/>
          </a:p>
        </p:txBody>
      </p:sp>
    </p:spTree>
    <p:extLst>
      <p:ext uri="{BB962C8B-B14F-4D97-AF65-F5344CB8AC3E}">
        <p14:creationId xmlns:p14="http://schemas.microsoft.com/office/powerpoint/2010/main" val="2122753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 mins – slow down to replace exercise if later than 1hr 45</a:t>
            </a:r>
          </a:p>
          <a:p>
            <a:endParaRPr lang="en-GB" dirty="0"/>
          </a:p>
          <a:p>
            <a:r>
              <a:rPr lang="en-GB" dirty="0"/>
              <a:t>Recommend as a good read</a:t>
            </a:r>
          </a:p>
          <a:p>
            <a:endParaRPr lang="en-GB" dirty="0"/>
          </a:p>
          <a:p>
            <a:r>
              <a:rPr lang="en-GB" dirty="0"/>
              <a:t>Go through each quadrant and explain: HOW DO I LOOK? </a:t>
            </a:r>
          </a:p>
          <a:p>
            <a:r>
              <a:rPr lang="en-GB" dirty="0"/>
              <a:t>Obnoxious aggression – giving feedback without care – I DON’T LIKE WHAT YOU’RE WEARING you look awful</a:t>
            </a:r>
          </a:p>
          <a:p>
            <a:pPr defTabSz="966155">
              <a:defRPr/>
            </a:pPr>
            <a:r>
              <a:rPr lang="en-GB" dirty="0"/>
              <a:t>Manipulative insincerity – didn’t mean it, protect my feelings before yours - someone who doesn't care, doesn’t want to challenge </a:t>
            </a:r>
          </a:p>
          <a:p>
            <a:r>
              <a:rPr lang="en-GB" dirty="0"/>
              <a:t> – YOU LOOK GREAT Ruinous empathy – cant bear to hurt feelings, don’t help them improve – YOU LOOK LOVELY BECAUSE I FEEL BAD FOR HURTING YOU IF I SAY OTHERWISE - BO EXAMPLE WITH DEODERANT</a:t>
            </a:r>
          </a:p>
          <a:p>
            <a:r>
              <a:rPr lang="en-GB" dirty="0"/>
              <a:t>Radical candour – clear, honest and to help – ITS UNFLATTERING, YOU LOOKED BETTER IN THIS</a:t>
            </a:r>
          </a:p>
          <a:p>
            <a:endParaRPr lang="en-US" dirty="0"/>
          </a:p>
        </p:txBody>
      </p:sp>
      <p:sp>
        <p:nvSpPr>
          <p:cNvPr id="4" name="Slide Number Placeholder 3"/>
          <p:cNvSpPr>
            <a:spLocks noGrp="1"/>
          </p:cNvSpPr>
          <p:nvPr>
            <p:ph type="sldNum" sz="quarter" idx="5"/>
          </p:nvPr>
        </p:nvSpPr>
        <p:spPr/>
        <p:txBody>
          <a:bodyPr/>
          <a:lstStyle/>
          <a:p>
            <a:fld id="{0512D265-6875-4283-BC4E-3EE982478D69}" type="slidenum">
              <a:rPr lang="en-GB" smtClean="0"/>
              <a:t>37</a:t>
            </a:fld>
            <a:endParaRPr lang="en-GB" dirty="0"/>
          </a:p>
        </p:txBody>
      </p:sp>
    </p:spTree>
    <p:extLst>
      <p:ext uri="{BB962C8B-B14F-4D97-AF65-F5344CB8AC3E}">
        <p14:creationId xmlns:p14="http://schemas.microsoft.com/office/powerpoint/2010/main" val="196594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mins</a:t>
            </a:r>
          </a:p>
          <a:p>
            <a:r>
              <a:rPr lang="en-US" dirty="0"/>
              <a:t>1 hr 50 in</a:t>
            </a:r>
          </a:p>
          <a:p>
            <a:endParaRPr lang="en-US" dirty="0"/>
          </a:p>
          <a:p>
            <a:r>
              <a:rPr lang="en-US" dirty="0"/>
              <a:t>For when you are providing feedback for your talent and others</a:t>
            </a:r>
          </a:p>
          <a:p>
            <a:pPr marL="301923" indent="-301923">
              <a:buFont typeface="Arial" panose="020B0604020202020204" pitchFamily="34" charset="0"/>
              <a:buChar char="•"/>
            </a:pPr>
            <a:r>
              <a:rPr lang="en-GB" b="1" dirty="0"/>
              <a:t>We ask that you provide feedback which is:</a:t>
            </a:r>
          </a:p>
          <a:p>
            <a:pPr marL="785001" lvl="1" indent="-301923">
              <a:buFont typeface="Arial" panose="020B0604020202020204" pitchFamily="34" charset="0"/>
              <a:buChar char="•"/>
            </a:pPr>
            <a:r>
              <a:rPr lang="en-GB" dirty="0"/>
              <a:t>Constructive</a:t>
            </a:r>
          </a:p>
          <a:p>
            <a:pPr marL="785001" lvl="1" indent="-301923">
              <a:buFont typeface="Arial" panose="020B0604020202020204" pitchFamily="34" charset="0"/>
              <a:buChar char="•"/>
            </a:pPr>
            <a:r>
              <a:rPr lang="en-GB" dirty="0"/>
              <a:t>Professional</a:t>
            </a:r>
          </a:p>
          <a:p>
            <a:pPr marL="785001" lvl="1" indent="-301923">
              <a:buFont typeface="Arial" panose="020B0604020202020204" pitchFamily="34" charset="0"/>
              <a:buChar char="•"/>
            </a:pPr>
            <a:r>
              <a:rPr lang="en-GB" dirty="0"/>
              <a:t>Specific</a:t>
            </a:r>
          </a:p>
          <a:p>
            <a:pPr marL="785001" lvl="1" indent="-301923">
              <a:buFont typeface="Arial" panose="020B0604020202020204" pitchFamily="34" charset="0"/>
              <a:buChar char="•"/>
            </a:pPr>
            <a:r>
              <a:rPr lang="en-GB" dirty="0"/>
              <a:t>Appropriate</a:t>
            </a:r>
          </a:p>
          <a:p>
            <a:pPr lvl="1"/>
            <a:endParaRPr lang="en-GB" dirty="0"/>
          </a:p>
          <a:p>
            <a:pPr marL="301923" indent="-301923">
              <a:buFont typeface="Arial" panose="020B0604020202020204" pitchFamily="34" charset="0"/>
              <a:buChar char="•"/>
            </a:pPr>
            <a:r>
              <a:rPr lang="en-GB" b="1" dirty="0"/>
              <a:t>Fact based</a:t>
            </a:r>
          </a:p>
          <a:p>
            <a:pPr marL="785001" lvl="1" indent="-301923">
              <a:buFont typeface="Arial" panose="020B0604020202020204" pitchFamily="34" charset="0"/>
              <a:buChar char="•"/>
            </a:pPr>
            <a:r>
              <a:rPr lang="en-GB" dirty="0"/>
              <a:t>Bring opinions in where useful </a:t>
            </a:r>
          </a:p>
          <a:p>
            <a:pPr marL="785001" lvl="1" indent="-301923">
              <a:buFont typeface="Arial" panose="020B0604020202020204" pitchFamily="34" charset="0"/>
              <a:buChar char="•"/>
            </a:pPr>
            <a:r>
              <a:rPr lang="en-GB" dirty="0"/>
              <a:t>Explain perspective for context and sign post it</a:t>
            </a:r>
          </a:p>
          <a:p>
            <a:endParaRPr lang="en-US" dirty="0"/>
          </a:p>
          <a:p>
            <a:r>
              <a:rPr lang="en-US" dirty="0"/>
              <a:t>WHEN WE WORKED ON THIS PROJECT WHICH WAS RUNNING LATE, I NOTICED YOU WERE QUITE SHORT WITH PEOPLE ASKING YOU QUESTIONS AND THIS SEEMED TO MAKE THEM CLOSE DOWN AND MADE ME FEEL UNCOMFORTABLE</a:t>
            </a:r>
          </a:p>
        </p:txBody>
      </p:sp>
      <p:sp>
        <p:nvSpPr>
          <p:cNvPr id="4" name="Slide Number Placeholder 3"/>
          <p:cNvSpPr>
            <a:spLocks noGrp="1"/>
          </p:cNvSpPr>
          <p:nvPr>
            <p:ph type="sldNum" sz="quarter" idx="5"/>
          </p:nvPr>
        </p:nvSpPr>
        <p:spPr/>
        <p:txBody>
          <a:bodyPr/>
          <a:lstStyle/>
          <a:p>
            <a:fld id="{0512D265-6875-4283-BC4E-3EE982478D69}" type="slidenum">
              <a:rPr lang="en-GB" smtClean="0"/>
              <a:t>38</a:t>
            </a:fld>
            <a:endParaRPr lang="en-GB" dirty="0"/>
          </a:p>
        </p:txBody>
      </p:sp>
    </p:spTree>
    <p:extLst>
      <p:ext uri="{BB962C8B-B14F-4D97-AF65-F5344CB8AC3E}">
        <p14:creationId xmlns:p14="http://schemas.microsoft.com/office/powerpoint/2010/main" val="1530073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Ditch if over 1hr50 in</a:t>
            </a:r>
          </a:p>
          <a:p>
            <a:endParaRPr lang="en-US" dirty="0"/>
          </a:p>
          <a:p>
            <a:r>
              <a:rPr lang="en-US" dirty="0"/>
              <a:t>3.5 mins each way</a:t>
            </a:r>
          </a:p>
          <a:p>
            <a:r>
              <a:rPr lang="en-US" dirty="0"/>
              <a:t>7 mins total</a:t>
            </a:r>
          </a:p>
        </p:txBody>
      </p:sp>
      <p:sp>
        <p:nvSpPr>
          <p:cNvPr id="4" name="Slide Number Placeholder 3"/>
          <p:cNvSpPr>
            <a:spLocks noGrp="1"/>
          </p:cNvSpPr>
          <p:nvPr>
            <p:ph type="sldNum" sz="quarter" idx="5"/>
          </p:nvPr>
        </p:nvSpPr>
        <p:spPr/>
        <p:txBody>
          <a:bodyPr/>
          <a:lstStyle/>
          <a:p>
            <a:fld id="{0512D265-6875-4283-BC4E-3EE982478D69}" type="slidenum">
              <a:rPr lang="en-GB" smtClean="0"/>
              <a:t>39</a:t>
            </a:fld>
            <a:endParaRPr lang="en-GB" dirty="0"/>
          </a:p>
        </p:txBody>
      </p:sp>
    </p:spTree>
    <p:extLst>
      <p:ext uri="{BB962C8B-B14F-4D97-AF65-F5344CB8AC3E}">
        <p14:creationId xmlns:p14="http://schemas.microsoft.com/office/powerpoint/2010/main" val="2336231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investment in you</a:t>
            </a:r>
          </a:p>
          <a:p>
            <a:endParaRPr lang="en-US" dirty="0"/>
          </a:p>
          <a:p>
            <a:r>
              <a:rPr lang="en-US" dirty="0"/>
              <a:t>PUTS YOU IN CONTROL – this is a PEOPLE UP approach to culture transformation</a:t>
            </a:r>
          </a:p>
          <a:p>
            <a:endParaRPr lang="en-US" dirty="0"/>
          </a:p>
          <a:p>
            <a:r>
              <a:rPr lang="en-US" dirty="0"/>
              <a:t>YOU ARE ONE PERSON WORK AND HOME – SUPPORTS YOU AS A WHOLE PERSON IN TERMS OF YOUR LIFE BLEND AND WELLBEING, NOT JUST PERF</a:t>
            </a:r>
          </a:p>
          <a:p>
            <a:endParaRPr lang="en-US" dirty="0"/>
          </a:p>
          <a:p>
            <a:r>
              <a:rPr lang="en-US" dirty="0"/>
              <a:t>Our users report</a:t>
            </a:r>
          </a:p>
          <a:p>
            <a:pPr marL="171450" indent="-171450">
              <a:buFont typeface="Arial" panose="020B0604020202020204" pitchFamily="34" charset="0"/>
              <a:buChar char="•"/>
            </a:pPr>
            <a:r>
              <a:rPr lang="en-US" dirty="0"/>
              <a:t>More confidence</a:t>
            </a:r>
          </a:p>
          <a:p>
            <a:pPr marL="171450" indent="-171450">
              <a:buFont typeface="Arial" panose="020B0604020202020204" pitchFamily="34" charset="0"/>
              <a:buChar char="•"/>
            </a:pPr>
            <a:r>
              <a:rPr lang="en-US" dirty="0"/>
              <a:t>More logical steps and tangible output from 121 towards goals</a:t>
            </a:r>
          </a:p>
          <a:p>
            <a:pPr marL="171450" indent="-171450">
              <a:buFont typeface="Arial" panose="020B0604020202020204" pitchFamily="34" charset="0"/>
              <a:buChar char="•"/>
            </a:pPr>
            <a:r>
              <a:rPr lang="en-US" dirty="0"/>
              <a:t>Increased self awareness and ability to focus and improve in growth areas</a:t>
            </a:r>
          </a:p>
        </p:txBody>
      </p:sp>
      <p:sp>
        <p:nvSpPr>
          <p:cNvPr id="4" name="Slide Number Placeholder 3"/>
          <p:cNvSpPr>
            <a:spLocks noGrp="1"/>
          </p:cNvSpPr>
          <p:nvPr>
            <p:ph type="sldNum" sz="quarter" idx="10"/>
          </p:nvPr>
        </p:nvSpPr>
        <p:spPr/>
        <p:txBody>
          <a:bodyPr/>
          <a:lstStyle/>
          <a:p>
            <a:fld id="{507AAE13-8B55-C246-89D1-EEC304518CC5}" type="slidenum">
              <a:rPr lang="en-US" smtClean="0"/>
              <a:t>4</a:t>
            </a:fld>
            <a:endParaRPr lang="en-US" dirty="0"/>
          </a:p>
        </p:txBody>
      </p:sp>
    </p:spTree>
    <p:extLst>
      <p:ext uri="{BB962C8B-B14F-4D97-AF65-F5344CB8AC3E}">
        <p14:creationId xmlns:p14="http://schemas.microsoft.com/office/powerpoint/2010/main" val="1413040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Interesting data to help highlight the benefit to their talent of engaging and using Open Blend effectively. </a:t>
            </a:r>
          </a:p>
          <a:p>
            <a:pPr algn="just"/>
            <a:endParaRPr lang="en-GB" dirty="0"/>
          </a:p>
          <a:p>
            <a:pPr algn="just"/>
            <a:r>
              <a:rPr lang="en-GB" dirty="0"/>
              <a:t>This is data worth using in the comms to their talent. </a:t>
            </a:r>
            <a:endParaRPr lang="en-GB" b="1" dirty="0"/>
          </a:p>
          <a:p>
            <a:endParaRPr lang="en-US" sz="1200" u="sng" dirty="0">
              <a:latin typeface="Hero"/>
            </a:endParaRPr>
          </a:p>
        </p:txBody>
      </p:sp>
      <p:sp>
        <p:nvSpPr>
          <p:cNvPr id="4" name="Slide Number Placeholder 3"/>
          <p:cNvSpPr>
            <a:spLocks noGrp="1"/>
          </p:cNvSpPr>
          <p:nvPr>
            <p:ph type="sldNum" sz="quarter" idx="10"/>
          </p:nvPr>
        </p:nvSpPr>
        <p:spPr/>
        <p:txBody>
          <a:bodyPr/>
          <a:lstStyle/>
          <a:p>
            <a:fld id="{637A2CBF-524D-D44F-AAAF-665625CF4DD0}" type="slidenum">
              <a:rPr lang="en-US" smtClean="0"/>
              <a:pPr/>
              <a:t>5</a:t>
            </a:fld>
            <a:endParaRPr lang="en-US"/>
          </a:p>
        </p:txBody>
      </p:sp>
    </p:spTree>
    <p:extLst>
      <p:ext uri="{BB962C8B-B14F-4D97-AF65-F5344CB8AC3E}">
        <p14:creationId xmlns:p14="http://schemas.microsoft.com/office/powerpoint/2010/main" val="3772391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Familiarise them with layout</a:t>
            </a:r>
          </a:p>
          <a:p>
            <a:r>
              <a:rPr lang="en-GB" dirty="0">
                <a:cs typeface="Calibri"/>
              </a:rPr>
              <a:t>Enables 5/6 types of conversations</a:t>
            </a:r>
            <a:endParaRPr lang="en-GB" dirty="0"/>
          </a:p>
          <a:p>
            <a:r>
              <a:rPr lang="en-GB" dirty="0">
                <a:cs typeface="Calibri"/>
              </a:rPr>
              <a:t>Each area highlights where there is action required, when elements were last discussed, colour coding highlights improvements or declines</a:t>
            </a:r>
            <a:endParaRPr lang="en-GB" dirty="0"/>
          </a:p>
          <a:p>
            <a:r>
              <a:rPr lang="en-GB" dirty="0">
                <a:cs typeface="Calibri"/>
              </a:rPr>
              <a:t>Enables you to go straight to what you need to talk about </a:t>
            </a:r>
            <a:endParaRPr lang="en-GB" dirty="0"/>
          </a:p>
          <a:p>
            <a:r>
              <a:rPr lang="en-GB" dirty="0">
                <a:cs typeface="Calibri"/>
              </a:rPr>
              <a:t>Focus on accountability for completing actions</a:t>
            </a:r>
            <a:endParaRPr lang="en-GB" dirty="0"/>
          </a:p>
          <a:p>
            <a:r>
              <a:rPr lang="en-GB" dirty="0"/>
              <a:t>Overview – 4 main areas – Work life drivers, objectives, actions, wellbeing</a:t>
            </a:r>
            <a:endParaRPr lang="en-GB" dirty="0">
              <a:cs typeface="Calibri"/>
            </a:endParaRPr>
          </a:p>
          <a:p>
            <a:r>
              <a:rPr lang="en-GB" dirty="0"/>
              <a:t>Navigates managers through structured conversations but also enables easy access to areas that need attention</a:t>
            </a:r>
            <a:endParaRPr lang="en-GB" dirty="0">
              <a:cs typeface="Calibri" panose="020F0502020204030204"/>
            </a:endParaRPr>
          </a:p>
          <a:p>
            <a:r>
              <a:rPr lang="en-GB" dirty="0"/>
              <a:t>MENTION GUIDED SESSION – only use first few times</a:t>
            </a:r>
          </a:p>
          <a:p>
            <a:pPr>
              <a:buFont typeface="Arial" charset="0"/>
            </a:pPr>
            <a:endParaRPr lang="en-US" dirty="0">
              <a:solidFill>
                <a:schemeClr val="bg2">
                  <a:lumMod val="50000"/>
                </a:schemeClr>
              </a:solidFill>
              <a:latin typeface="Hero" charset="0"/>
              <a:ea typeface="Hero" charset="0"/>
              <a:cs typeface="Hero" charset="0"/>
            </a:endParaRPr>
          </a:p>
          <a:p>
            <a:endParaRPr lang="en-GB" dirty="0"/>
          </a:p>
          <a:p>
            <a:endParaRPr lang="en-GB" dirty="0"/>
          </a:p>
          <a:p>
            <a:endParaRPr lang="en-GB" dirty="0"/>
          </a:p>
          <a:p>
            <a:endParaRPr lang="en-US" dirty="0">
              <a:solidFill>
                <a:schemeClr val="bg2">
                  <a:lumMod val="50000"/>
                </a:schemeClr>
              </a:solidFill>
              <a:latin typeface="Hero" charset="0"/>
              <a:ea typeface="Hero" charset="0"/>
              <a:cs typeface="Hero" charset="0"/>
            </a:endParaRPr>
          </a:p>
          <a:p>
            <a:endParaRPr lang="en-GB" dirty="0"/>
          </a:p>
        </p:txBody>
      </p:sp>
      <p:sp>
        <p:nvSpPr>
          <p:cNvPr id="4" name="Slide Number Placeholder 3"/>
          <p:cNvSpPr>
            <a:spLocks noGrp="1"/>
          </p:cNvSpPr>
          <p:nvPr>
            <p:ph type="sldNum" sz="quarter" idx="5"/>
          </p:nvPr>
        </p:nvSpPr>
        <p:spPr/>
        <p:txBody>
          <a:bodyPr/>
          <a:lstStyle/>
          <a:p>
            <a:fld id="{6D3E22DE-A374-4532-855E-3B524983F068}" type="slidenum">
              <a:rPr lang="en-ID" smtClean="0"/>
              <a:t>6</a:t>
            </a:fld>
            <a:endParaRPr lang="en-ID" dirty="0"/>
          </a:p>
        </p:txBody>
      </p:sp>
    </p:spTree>
    <p:extLst>
      <p:ext uri="{BB962C8B-B14F-4D97-AF65-F5344CB8AC3E}">
        <p14:creationId xmlns:p14="http://schemas.microsoft.com/office/powerpoint/2010/main" val="1991774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GB" dirty="0"/>
              <a:t>20 mins in </a:t>
            </a:r>
          </a:p>
          <a:p>
            <a:pPr marL="181154" indent="-181154">
              <a:buFont typeface="Arial" panose="020B0604020202020204" pitchFamily="34" charset="0"/>
              <a:buChar char="•"/>
            </a:pPr>
            <a:r>
              <a:rPr lang="en-GB" dirty="0"/>
              <a:t>5 mins for whole wellbeing section</a:t>
            </a:r>
          </a:p>
          <a:p>
            <a:pPr marL="181154" indent="-181154">
              <a:buFont typeface="Arial" panose="020B0604020202020204" pitchFamily="34" charset="0"/>
              <a:buChar char="•"/>
            </a:pPr>
            <a:r>
              <a:rPr lang="en-GB" dirty="0"/>
              <a:t>Might want to just cover work context</a:t>
            </a:r>
          </a:p>
          <a:p>
            <a:pPr marL="181154" indent="-181154">
              <a:buFont typeface="Arial" panose="020B0604020202020204" pitchFamily="34" charset="0"/>
              <a:buChar char="•"/>
            </a:pPr>
            <a:r>
              <a:rPr lang="en-GB" dirty="0"/>
              <a:t>Up to you how you use it</a:t>
            </a:r>
          </a:p>
          <a:p>
            <a:pPr marL="181154" indent="-181154">
              <a:buFont typeface="Arial" panose="020B0604020202020204" pitchFamily="34" charset="0"/>
              <a:buChar char="•"/>
            </a:pPr>
            <a:r>
              <a:rPr lang="en-GB" dirty="0"/>
              <a:t>Capability to manage stress – you wont be judged</a:t>
            </a:r>
          </a:p>
          <a:p>
            <a:pPr marL="181154" indent="-181154">
              <a:buFont typeface="Arial" panose="020B0604020202020204" pitchFamily="34" charset="0"/>
              <a:buChar char="•"/>
            </a:pPr>
            <a:r>
              <a:rPr lang="en-GB" dirty="0"/>
              <a:t>Brokers more meaningful and intimate conversations </a:t>
            </a:r>
          </a:p>
        </p:txBody>
      </p:sp>
      <p:sp>
        <p:nvSpPr>
          <p:cNvPr id="4" name="Slide Number Placeholder 3"/>
          <p:cNvSpPr>
            <a:spLocks noGrp="1"/>
          </p:cNvSpPr>
          <p:nvPr>
            <p:ph type="sldNum" sz="quarter" idx="5"/>
          </p:nvPr>
        </p:nvSpPr>
        <p:spPr/>
        <p:txBody>
          <a:bodyPr/>
          <a:lstStyle/>
          <a:p>
            <a:fld id="{6D3E22DE-A374-4532-855E-3B524983F068}" type="slidenum">
              <a:rPr lang="en-ID" smtClean="0"/>
              <a:t>8</a:t>
            </a:fld>
            <a:endParaRPr lang="en-ID" dirty="0"/>
          </a:p>
        </p:txBody>
      </p:sp>
    </p:spTree>
    <p:extLst>
      <p:ext uri="{BB962C8B-B14F-4D97-AF65-F5344CB8AC3E}">
        <p14:creationId xmlns:p14="http://schemas.microsoft.com/office/powerpoint/2010/main" val="1485262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GB" dirty="0"/>
              <a:t>30 mins in </a:t>
            </a:r>
          </a:p>
          <a:p>
            <a:pPr marL="181154" indent="-181154">
              <a:buFont typeface="Arial" panose="020B0604020202020204" pitchFamily="34" charset="0"/>
              <a:buChar char="•"/>
            </a:pPr>
            <a:r>
              <a:rPr lang="en-GB" dirty="0"/>
              <a:t>10 mins</a:t>
            </a:r>
          </a:p>
          <a:p>
            <a:pPr marL="181154" indent="-181154">
              <a:buFont typeface="Arial" panose="020B0604020202020204" pitchFamily="34" charset="0"/>
              <a:buChar char="•"/>
            </a:pPr>
            <a:r>
              <a:rPr lang="en-GB" dirty="0"/>
              <a:t>ANY SELECTION – COMPLETELY UNIQUE TO YOU</a:t>
            </a:r>
          </a:p>
          <a:p>
            <a:pPr marL="664232" lvl="1" indent="-181154">
              <a:buFont typeface="Arial" panose="020B0604020202020204" pitchFamily="34" charset="0"/>
              <a:buChar char="•"/>
            </a:pPr>
            <a:r>
              <a:rPr lang="en-GB" dirty="0"/>
              <a:t>JUST WORK</a:t>
            </a:r>
          </a:p>
          <a:p>
            <a:pPr marL="664232" lvl="1" indent="-181154">
              <a:buFont typeface="Arial" panose="020B0604020202020204" pitchFamily="34" charset="0"/>
              <a:buChar char="•"/>
            </a:pPr>
            <a:r>
              <a:rPr lang="en-GB" dirty="0"/>
              <a:t>ALL PERSONAL</a:t>
            </a:r>
          </a:p>
          <a:p>
            <a:pPr marL="664232" lvl="1" indent="-181154">
              <a:buFont typeface="Arial" panose="020B0604020202020204" pitchFamily="34" charset="0"/>
              <a:buChar char="•"/>
            </a:pPr>
            <a:r>
              <a:rPr lang="en-GB" dirty="0"/>
              <a:t>BLEND</a:t>
            </a:r>
          </a:p>
          <a:p>
            <a:pPr marL="664232" lvl="1" indent="-181154">
              <a:buFont typeface="Arial" panose="020B0604020202020204" pitchFamily="34" charset="0"/>
              <a:buChar char="•"/>
            </a:pPr>
            <a:r>
              <a:rPr lang="en-GB" dirty="0"/>
              <a:t>SOME YOU DON’T DISCUSS – USE AS SELF COCHING</a:t>
            </a:r>
          </a:p>
          <a:p>
            <a:pPr marL="664232" lvl="1" indent="-181154">
              <a:buFont typeface="Arial" panose="020B0604020202020204" pitchFamily="34" charset="0"/>
              <a:buChar char="•"/>
            </a:pPr>
            <a:r>
              <a:rPr lang="en-GB" dirty="0"/>
              <a:t>ALL TO DISCUSS</a:t>
            </a:r>
          </a:p>
          <a:p>
            <a:pPr marL="664232" lvl="1" indent="-181154">
              <a:buFont typeface="Arial" panose="020B0604020202020204" pitchFamily="34" charset="0"/>
              <a:buChar char="•"/>
            </a:pPr>
            <a:r>
              <a:rPr lang="en-GB" dirty="0"/>
              <a:t>SUPPORTIVE LEADER EXAMPLE</a:t>
            </a:r>
          </a:p>
          <a:p>
            <a:pPr marL="664232" lvl="1" indent="-181154">
              <a:buFont typeface="Arial" panose="020B0604020202020204" pitchFamily="34" charset="0"/>
              <a:buChar char="•"/>
            </a:pPr>
            <a:r>
              <a:rPr lang="en-GB" dirty="0"/>
              <a:t>KEEP AN EYE OR WORK ON ACTIVELY </a:t>
            </a:r>
          </a:p>
          <a:p>
            <a:r>
              <a:rPr lang="en-GB" dirty="0"/>
              <a:t>MAY FIND YOU WANT TO REFRESH – NOT KEY DRIVERS BUT NEXT LAYER</a:t>
            </a:r>
          </a:p>
          <a:p>
            <a:endParaRPr lang="en-GB" dirty="0"/>
          </a:p>
          <a:p>
            <a:pPr marL="181154" indent="-181154">
              <a:buFont typeface="Arial" panose="020B0604020202020204" pitchFamily="34" charset="0"/>
              <a:buChar char="•"/>
            </a:pPr>
            <a:r>
              <a:rPr lang="en-GB" dirty="0"/>
              <a:t>MANAGER SHOULD BE ASKING ‘WHAT WOULD YOU LIKE TO TALK ABOUT’</a:t>
            </a:r>
          </a:p>
          <a:p>
            <a:pPr marL="664232" lvl="1" indent="-181154">
              <a:buFont typeface="Arial" panose="020B0604020202020204" pitchFamily="34" charset="0"/>
              <a:buChar char="•"/>
            </a:pPr>
            <a:r>
              <a:rPr lang="en-GB" dirty="0"/>
              <a:t>DON’T HAVE TO COVER ALL</a:t>
            </a:r>
          </a:p>
          <a:p>
            <a:pPr marL="181154" indent="-181154">
              <a:buFont typeface="Arial" panose="020B0604020202020204" pitchFamily="34" charset="0"/>
              <a:buChar char="•"/>
            </a:pPr>
            <a:r>
              <a:rPr lang="en-GB" dirty="0"/>
              <a:t>ALLOWS FOR DIFFERENCES IN HOW PEOPLE COMPLETE</a:t>
            </a:r>
          </a:p>
          <a:p>
            <a:pPr marL="664232" lvl="1" indent="-181154">
              <a:buFont typeface="Arial" panose="020B0604020202020204" pitchFamily="34" charset="0"/>
              <a:buChar char="•"/>
            </a:pPr>
            <a:r>
              <a:rPr lang="en-GB" dirty="0"/>
              <a:t>EXAMPLE OF WEIGHTING FOR MUM</a:t>
            </a:r>
          </a:p>
          <a:p>
            <a:pPr marL="664232" lvl="1" indent="-181154">
              <a:buFont typeface="Arial" panose="020B0604020202020204" pitchFamily="34" charset="0"/>
              <a:buChar char="•"/>
            </a:pPr>
            <a:r>
              <a:rPr lang="en-GB" dirty="0"/>
              <a:t>ITS ABOUT THE GAP</a:t>
            </a:r>
          </a:p>
          <a:p>
            <a:pPr marL="181154" indent="-181154">
              <a:buFont typeface="Arial" panose="020B0604020202020204" pitchFamily="34" charset="0"/>
              <a:buChar char="•"/>
            </a:pPr>
            <a:endParaRPr lang="en-GB" dirty="0"/>
          </a:p>
          <a:p>
            <a:pPr marL="181154" indent="-181154">
              <a:buFont typeface="Arial" panose="020B0604020202020204" pitchFamily="34" charset="0"/>
              <a:buChar char="•"/>
            </a:pPr>
            <a:r>
              <a:rPr lang="en-GB" dirty="0"/>
              <a:t>COACHING – NOW – WANT – HOW – NOT A COUNSELLING CONVO</a:t>
            </a:r>
          </a:p>
          <a:p>
            <a:pPr marL="181154" indent="-181154">
              <a:buFont typeface="Arial" panose="020B0604020202020204" pitchFamily="34" charset="0"/>
              <a:buChar char="•"/>
            </a:pPr>
            <a:endParaRPr lang="en-GB" dirty="0"/>
          </a:p>
          <a:p>
            <a:pPr marL="181154" indent="-181154">
              <a:buFont typeface="Arial" panose="020B0604020202020204" pitchFamily="34" charset="0"/>
              <a:buChar char="•"/>
            </a:pPr>
            <a:r>
              <a:rPr lang="en-GB" dirty="0"/>
              <a:t>BOOK YOUR SESSIONS IN – CO CREATIVE PROCESS – PEOPLE UP – NOT FOR YOUR MANAGER TO HAVE ANSWERS ON YOUR FULFILLMENT</a:t>
            </a:r>
          </a:p>
        </p:txBody>
      </p:sp>
      <p:sp>
        <p:nvSpPr>
          <p:cNvPr id="4" name="Slide Number Placeholder 3"/>
          <p:cNvSpPr>
            <a:spLocks noGrp="1"/>
          </p:cNvSpPr>
          <p:nvPr>
            <p:ph type="sldNum" sz="quarter" idx="5"/>
          </p:nvPr>
        </p:nvSpPr>
        <p:spPr/>
        <p:txBody>
          <a:bodyPr/>
          <a:lstStyle/>
          <a:p>
            <a:fld id="{6D3E22DE-A374-4532-855E-3B524983F068}" type="slidenum">
              <a:rPr lang="en-ID" smtClean="0"/>
              <a:t>10</a:t>
            </a:fld>
            <a:endParaRPr lang="en-ID" dirty="0"/>
          </a:p>
        </p:txBody>
      </p:sp>
    </p:spTree>
    <p:extLst>
      <p:ext uri="{BB962C8B-B14F-4D97-AF65-F5344CB8AC3E}">
        <p14:creationId xmlns:p14="http://schemas.microsoft.com/office/powerpoint/2010/main" val="57785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venir LT Std 45 Book" panose="020B0502020203020204" pitchFamily="34" charset="0"/>
              </a:rPr>
              <a:t>5 mins</a:t>
            </a:r>
          </a:p>
          <a:p>
            <a:r>
              <a:rPr lang="en-US" sz="1300" dirty="0">
                <a:latin typeface="Avenir LT Std 45 Book" panose="020B0502020203020204" pitchFamily="34" charset="0"/>
              </a:rPr>
              <a:t>YOU ARE IN CONTROL</a:t>
            </a:r>
          </a:p>
          <a:p>
            <a:r>
              <a:rPr lang="en-US" sz="1300" dirty="0">
                <a:latin typeface="Avenir LT Std 45 Book" panose="020B0502020203020204" pitchFamily="34" charset="0"/>
              </a:rPr>
              <a:t>DON’T HAVE TO TALK ABOUT EVERYTHING</a:t>
            </a:r>
          </a:p>
          <a:p>
            <a:r>
              <a:rPr lang="en-US" sz="1300" dirty="0">
                <a:latin typeface="Avenir LT Std 45 Book" panose="020B0502020203020204" pitchFamily="34" charset="0"/>
              </a:rPr>
              <a:t>IF YOU BRING IT UP, IT’S BECAUSE YOU THINK A COACHING CONVERSATION WITH YOUR MANAGER CAN HELP</a:t>
            </a:r>
          </a:p>
          <a:p>
            <a:r>
              <a:rPr lang="en-US" sz="1300" dirty="0">
                <a:latin typeface="Avenir LT Std 45 Book" panose="020B0502020203020204" pitchFamily="34" charset="0"/>
              </a:rPr>
              <a:t>YOU MANAGE THE BOUNDARIES</a:t>
            </a:r>
          </a:p>
          <a:p>
            <a:endParaRPr lang="en-US" sz="1300" dirty="0">
              <a:latin typeface="Avenir LT Std 45 Book" panose="020B0502020203020204" pitchFamily="34" charset="0"/>
            </a:endParaRPr>
          </a:p>
          <a:p>
            <a:r>
              <a:rPr lang="en-US" sz="1300" dirty="0">
                <a:latin typeface="Avenir LT Std 45 Book" panose="020B0502020203020204" pitchFamily="34" charset="0"/>
              </a:rPr>
              <a:t>Level 1 – enables your manager to be aware of what is important to you – don’t have to talk about everything</a:t>
            </a:r>
          </a:p>
          <a:p>
            <a:r>
              <a:rPr lang="en-US" sz="1300" dirty="0">
                <a:latin typeface="Avenir LT Std 45 Book" panose="020B0502020203020204" pitchFamily="34" charset="0"/>
              </a:rPr>
              <a:t>MY PARTNER EXAMPLE</a:t>
            </a:r>
          </a:p>
          <a:p>
            <a:r>
              <a:rPr lang="en-US" sz="1300" dirty="0">
                <a:latin typeface="Avenir LT Std 45 Book" panose="020B0502020203020204" pitchFamily="34" charset="0"/>
              </a:rPr>
              <a:t>Level 2 – looks out how changes in the work environment by you or others can help and how manager can support</a:t>
            </a:r>
          </a:p>
          <a:p>
            <a:r>
              <a:rPr lang="en-US" sz="1300" dirty="0">
                <a:latin typeface="Avenir LT Std 45 Book" panose="020B0502020203020204" pitchFamily="34" charset="0"/>
              </a:rPr>
              <a:t>Level 3 – don’t have to go there.  You can if you feel comfortable and want to use the coaching skills – and manager is OK with it</a:t>
            </a:r>
          </a:p>
          <a:p>
            <a:endParaRPr lang="en-US" sz="1300" dirty="0">
              <a:latin typeface="Avenir LT Std 45 Book" panose="020B0502020203020204" pitchFamily="34" charset="0"/>
            </a:endParaRPr>
          </a:p>
          <a:p>
            <a:r>
              <a:rPr lang="en-US" sz="1300" dirty="0">
                <a:latin typeface="Avenir LT Std 45 Book" panose="020B0502020203020204" pitchFamily="34" charset="0"/>
              </a:rPr>
              <a:t>Your managers are NOT QUALIFIED COACHES so manage your boundaries and allow them permission to manage them</a:t>
            </a:r>
          </a:p>
          <a:p>
            <a:r>
              <a:rPr lang="en-US" sz="1300" dirty="0">
                <a:latin typeface="Avenir LT Std 45 Book" panose="020B0502020203020204" pitchFamily="34" charset="0"/>
              </a:rPr>
              <a:t>Your conversation will stay CONFIDENTIAL unless they believe you are a danger to yourself or others </a:t>
            </a:r>
          </a:p>
          <a:p>
            <a:r>
              <a:rPr lang="en-US" sz="1300" dirty="0">
                <a:latin typeface="Avenir LT Std 45 Book" panose="020B0502020203020204" pitchFamily="34" charset="0"/>
              </a:rPr>
              <a:t>They will CONTRACT WITH YOU AS TO WHEN THEY FEEL THEY CANNOT HELP and you can do the same if the conversation is going somewhere you don’t want it</a:t>
            </a:r>
          </a:p>
          <a:p>
            <a:endParaRPr lang="en-GB" dirty="0"/>
          </a:p>
        </p:txBody>
      </p:sp>
      <p:sp>
        <p:nvSpPr>
          <p:cNvPr id="4" name="Slide Number Placeholder 3"/>
          <p:cNvSpPr>
            <a:spLocks noGrp="1"/>
          </p:cNvSpPr>
          <p:nvPr>
            <p:ph type="sldNum" sz="quarter" idx="5"/>
          </p:nvPr>
        </p:nvSpPr>
        <p:spPr/>
        <p:txBody>
          <a:bodyPr/>
          <a:lstStyle/>
          <a:p>
            <a:fld id="{6D3E22DE-A374-4532-855E-3B524983F068}" type="slidenum">
              <a:rPr lang="en-ID" smtClean="0"/>
              <a:t>11</a:t>
            </a:fld>
            <a:endParaRPr lang="en-ID" dirty="0"/>
          </a:p>
        </p:txBody>
      </p:sp>
    </p:spTree>
    <p:extLst>
      <p:ext uri="{BB962C8B-B14F-4D97-AF65-F5344CB8AC3E}">
        <p14:creationId xmlns:p14="http://schemas.microsoft.com/office/powerpoint/2010/main" val="159845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277A-2B24-4AC5-9AA7-F70F937CFE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D296DD9E-F064-48DC-A661-816B108E60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50EC9223-FB0D-4D00-B2E8-320CCCE35C16}"/>
              </a:ext>
            </a:extLst>
          </p:cNvPr>
          <p:cNvSpPr>
            <a:spLocks noGrp="1"/>
          </p:cNvSpPr>
          <p:nvPr>
            <p:ph type="dt" sz="half" idx="10"/>
          </p:nvPr>
        </p:nvSpPr>
        <p:spPr/>
        <p:txBody>
          <a:bodyPr/>
          <a:lstStyle/>
          <a:p>
            <a:fld id="{B0265294-83A7-4341-B597-248BAA2F88D1}" type="datetimeFigureOut">
              <a:rPr lang="en-ID" smtClean="0"/>
              <a:t>17/12/19</a:t>
            </a:fld>
            <a:endParaRPr lang="en-ID" dirty="0"/>
          </a:p>
        </p:txBody>
      </p:sp>
      <p:sp>
        <p:nvSpPr>
          <p:cNvPr id="5" name="Footer Placeholder 4">
            <a:extLst>
              <a:ext uri="{FF2B5EF4-FFF2-40B4-BE49-F238E27FC236}">
                <a16:creationId xmlns:a16="http://schemas.microsoft.com/office/drawing/2014/main" id="{34FE9E80-1516-4172-90E3-73FBE5FAB1CA}"/>
              </a:ext>
            </a:extLst>
          </p:cNvPr>
          <p:cNvSpPr>
            <a:spLocks noGrp="1"/>
          </p:cNvSpPr>
          <p:nvPr>
            <p:ph type="ftr" sz="quarter" idx="11"/>
          </p:nvPr>
        </p:nvSpPr>
        <p:spPr/>
        <p:txBody>
          <a:bodyPr/>
          <a:lstStyle/>
          <a:p>
            <a:endParaRPr lang="en-ID" dirty="0"/>
          </a:p>
        </p:txBody>
      </p:sp>
      <p:sp>
        <p:nvSpPr>
          <p:cNvPr id="6" name="Slide Number Placeholder 5">
            <a:extLst>
              <a:ext uri="{FF2B5EF4-FFF2-40B4-BE49-F238E27FC236}">
                <a16:creationId xmlns:a16="http://schemas.microsoft.com/office/drawing/2014/main" id="{8117AB3B-0F48-49EC-BFCB-5AF0115BBE43}"/>
              </a:ext>
            </a:extLst>
          </p:cNvPr>
          <p:cNvSpPr>
            <a:spLocks noGrp="1"/>
          </p:cNvSpPr>
          <p:nvPr>
            <p:ph type="sldNum" sz="quarter" idx="12"/>
          </p:nvPr>
        </p:nvSpPr>
        <p:spPr/>
        <p:txBody>
          <a:bodyPr/>
          <a:lstStyle/>
          <a:p>
            <a:fld id="{22835081-E604-4BEF-9941-01000EE722FD}" type="slidenum">
              <a:rPr lang="en-ID" smtClean="0"/>
              <a:t>‹#›</a:t>
            </a:fld>
            <a:endParaRPr lang="en-ID" dirty="0"/>
          </a:p>
        </p:txBody>
      </p:sp>
    </p:spTree>
    <p:extLst>
      <p:ext uri="{BB962C8B-B14F-4D97-AF65-F5344CB8AC3E}">
        <p14:creationId xmlns:p14="http://schemas.microsoft.com/office/powerpoint/2010/main" val="3975082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77A614E-93A1-4B07-8E46-0311B5CA19F5}"/>
              </a:ext>
            </a:extLst>
          </p:cNvPr>
          <p:cNvSpPr>
            <a:spLocks noGrp="1"/>
          </p:cNvSpPr>
          <p:nvPr>
            <p:ph type="pic" sz="quarter" idx="10"/>
          </p:nvPr>
        </p:nvSpPr>
        <p:spPr>
          <a:xfrm>
            <a:off x="5195888" y="2308225"/>
            <a:ext cx="1814512" cy="3221038"/>
          </a:xfrm>
        </p:spPr>
        <p:txBody>
          <a:bodyPr/>
          <a:lstStyle/>
          <a:p>
            <a:endParaRPr lang="en-ID"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0618" y="6390138"/>
            <a:ext cx="1379346" cy="270000"/>
          </a:xfrm>
          <a:prstGeom prst="rect">
            <a:avLst/>
          </a:prstGeom>
        </p:spPr>
      </p:pic>
    </p:spTree>
    <p:extLst>
      <p:ext uri="{BB962C8B-B14F-4D97-AF65-F5344CB8AC3E}">
        <p14:creationId xmlns:p14="http://schemas.microsoft.com/office/powerpoint/2010/main" val="52898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6F62EEB-85C3-430C-A782-EA9EB0CC3BBE}"/>
              </a:ext>
            </a:extLst>
          </p:cNvPr>
          <p:cNvSpPr>
            <a:spLocks noGrp="1"/>
          </p:cNvSpPr>
          <p:nvPr>
            <p:ph type="pic" sz="quarter" idx="10"/>
          </p:nvPr>
        </p:nvSpPr>
        <p:spPr>
          <a:xfrm>
            <a:off x="1582738" y="1509713"/>
            <a:ext cx="1843087" cy="3308350"/>
          </a:xfrm>
        </p:spPr>
        <p:txBody>
          <a:bodyPr/>
          <a:lstStyle/>
          <a:p>
            <a:endParaRPr lang="en-ID"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0618" y="6390138"/>
            <a:ext cx="1379346" cy="270000"/>
          </a:xfrm>
          <a:prstGeom prst="rect">
            <a:avLst/>
          </a:prstGeom>
        </p:spPr>
      </p:pic>
    </p:spTree>
    <p:extLst>
      <p:ext uri="{BB962C8B-B14F-4D97-AF65-F5344CB8AC3E}">
        <p14:creationId xmlns:p14="http://schemas.microsoft.com/office/powerpoint/2010/main" val="2637516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538709-5596-4B00-AC65-815A3D943EC6}"/>
              </a:ext>
            </a:extLst>
          </p:cNvPr>
          <p:cNvSpPr>
            <a:spLocks noGrp="1"/>
          </p:cNvSpPr>
          <p:nvPr>
            <p:ph type="pic" sz="quarter" idx="10"/>
          </p:nvPr>
        </p:nvSpPr>
        <p:spPr>
          <a:xfrm>
            <a:off x="5092700" y="1866900"/>
            <a:ext cx="2044700" cy="3568700"/>
          </a:xfrm>
        </p:spPr>
        <p:txBody>
          <a:bodyPr/>
          <a:lstStyle/>
          <a:p>
            <a:endParaRPr lang="en-ID"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0618" y="6390138"/>
            <a:ext cx="1379346" cy="270000"/>
          </a:xfrm>
          <a:prstGeom prst="rect">
            <a:avLst/>
          </a:prstGeom>
        </p:spPr>
      </p:pic>
    </p:spTree>
    <p:extLst>
      <p:ext uri="{BB962C8B-B14F-4D97-AF65-F5344CB8AC3E}">
        <p14:creationId xmlns:p14="http://schemas.microsoft.com/office/powerpoint/2010/main" val="195394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11DC93B-A811-428D-B886-4A4EF07B517C}"/>
              </a:ext>
            </a:extLst>
          </p:cNvPr>
          <p:cNvSpPr>
            <a:spLocks noGrp="1"/>
          </p:cNvSpPr>
          <p:nvPr>
            <p:ph type="pic" sz="quarter" idx="10"/>
          </p:nvPr>
        </p:nvSpPr>
        <p:spPr>
          <a:xfrm>
            <a:off x="4496707" y="0"/>
            <a:ext cx="3077028" cy="6858000"/>
          </a:xfrm>
          <a:custGeom>
            <a:avLst/>
            <a:gdLst>
              <a:gd name="connsiteX0" fmla="*/ 769257 w 3077028"/>
              <a:gd name="connsiteY0" fmla="*/ 0 h 6858000"/>
              <a:gd name="connsiteX1" fmla="*/ 3077028 w 3077028"/>
              <a:gd name="connsiteY1" fmla="*/ 0 h 6858000"/>
              <a:gd name="connsiteX2" fmla="*/ 2307771 w 3077028"/>
              <a:gd name="connsiteY2" fmla="*/ 6858000 h 6858000"/>
              <a:gd name="connsiteX3" fmla="*/ 0 w 30770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77028" h="6858000">
                <a:moveTo>
                  <a:pt x="769257" y="0"/>
                </a:moveTo>
                <a:lnTo>
                  <a:pt x="3077028" y="0"/>
                </a:lnTo>
                <a:lnTo>
                  <a:pt x="2307771" y="6858000"/>
                </a:lnTo>
                <a:lnTo>
                  <a:pt x="0" y="6858000"/>
                </a:lnTo>
                <a:close/>
              </a:path>
            </a:pathLst>
          </a:custGeom>
        </p:spPr>
        <p:txBody>
          <a:bodyPr wrap="square">
            <a:noAutofit/>
          </a:bodyPr>
          <a:lstStyle/>
          <a:p>
            <a:endParaRPr lang="en-ID" dirty="0"/>
          </a:p>
        </p:txBody>
      </p:sp>
    </p:spTree>
    <p:extLst>
      <p:ext uri="{BB962C8B-B14F-4D97-AF65-F5344CB8AC3E}">
        <p14:creationId xmlns:p14="http://schemas.microsoft.com/office/powerpoint/2010/main" val="206424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13C95FBF-49DB-48BD-AAC3-CC544FA4C138}"/>
              </a:ext>
            </a:extLst>
          </p:cNvPr>
          <p:cNvSpPr>
            <a:spLocks noGrp="1"/>
          </p:cNvSpPr>
          <p:nvPr>
            <p:ph type="pic" sz="quarter" idx="14"/>
          </p:nvPr>
        </p:nvSpPr>
        <p:spPr>
          <a:xfrm>
            <a:off x="645545" y="496207"/>
            <a:ext cx="10900910" cy="2932793"/>
          </a:xfrm>
        </p:spPr>
        <p:txBody>
          <a:bodyPr/>
          <a:lstStyle/>
          <a:p>
            <a:endParaRPr lang="en-ID" dirty="0"/>
          </a:p>
        </p:txBody>
      </p:sp>
      <p:sp>
        <p:nvSpPr>
          <p:cNvPr id="8" name="Picture Placeholder 5">
            <a:extLst>
              <a:ext uri="{FF2B5EF4-FFF2-40B4-BE49-F238E27FC236}">
                <a16:creationId xmlns:a16="http://schemas.microsoft.com/office/drawing/2014/main" id="{AE5322AA-7CBD-479E-8BAA-FCEDE712220D}"/>
              </a:ext>
            </a:extLst>
          </p:cNvPr>
          <p:cNvSpPr>
            <a:spLocks noGrp="1"/>
          </p:cNvSpPr>
          <p:nvPr>
            <p:ph type="pic" sz="quarter" idx="16"/>
          </p:nvPr>
        </p:nvSpPr>
        <p:spPr>
          <a:xfrm>
            <a:off x="681490" y="3690712"/>
            <a:ext cx="5298395" cy="2619374"/>
          </a:xfrm>
        </p:spPr>
      </p:sp>
    </p:spTree>
    <p:extLst>
      <p:ext uri="{BB962C8B-B14F-4D97-AF65-F5344CB8AC3E}">
        <p14:creationId xmlns:p14="http://schemas.microsoft.com/office/powerpoint/2010/main" val="90200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D0ED91B-2846-4816-AC74-9DB11B61F041}"/>
              </a:ext>
            </a:extLst>
          </p:cNvPr>
          <p:cNvSpPr>
            <a:spLocks noGrp="1"/>
          </p:cNvSpPr>
          <p:nvPr>
            <p:ph type="pic" sz="quarter" idx="10"/>
          </p:nvPr>
        </p:nvSpPr>
        <p:spPr>
          <a:xfrm>
            <a:off x="552450" y="742951"/>
            <a:ext cx="2990850" cy="5448298"/>
          </a:xfrm>
        </p:spPr>
        <p:txBody>
          <a:bodyPr/>
          <a:lstStyle/>
          <a:p>
            <a:endParaRPr lang="en-ID" dirty="0"/>
          </a:p>
        </p:txBody>
      </p:sp>
      <p:sp>
        <p:nvSpPr>
          <p:cNvPr id="8" name="Picture Placeholder 6">
            <a:extLst>
              <a:ext uri="{FF2B5EF4-FFF2-40B4-BE49-F238E27FC236}">
                <a16:creationId xmlns:a16="http://schemas.microsoft.com/office/drawing/2014/main" id="{B7629F82-795C-41F4-AB88-E151C7A82352}"/>
              </a:ext>
            </a:extLst>
          </p:cNvPr>
          <p:cNvSpPr>
            <a:spLocks noGrp="1"/>
          </p:cNvSpPr>
          <p:nvPr>
            <p:ph type="pic" sz="quarter" idx="11"/>
          </p:nvPr>
        </p:nvSpPr>
        <p:spPr>
          <a:xfrm>
            <a:off x="8648700" y="742951"/>
            <a:ext cx="2990850" cy="5448298"/>
          </a:xfrm>
        </p:spPr>
        <p:txBody>
          <a:bodyPr/>
          <a:lstStyle/>
          <a:p>
            <a:endParaRPr lang="en-ID" dirty="0"/>
          </a:p>
        </p:txBody>
      </p:sp>
      <p:sp>
        <p:nvSpPr>
          <p:cNvPr id="13" name="Picture Placeholder 6">
            <a:extLst>
              <a:ext uri="{FF2B5EF4-FFF2-40B4-BE49-F238E27FC236}">
                <a16:creationId xmlns:a16="http://schemas.microsoft.com/office/drawing/2014/main" id="{ACEF062F-8208-4907-A57D-2AFC9D5359BD}"/>
              </a:ext>
            </a:extLst>
          </p:cNvPr>
          <p:cNvSpPr>
            <a:spLocks noGrp="1"/>
          </p:cNvSpPr>
          <p:nvPr>
            <p:ph type="pic" sz="quarter" idx="14"/>
          </p:nvPr>
        </p:nvSpPr>
        <p:spPr>
          <a:xfrm>
            <a:off x="3700462" y="742952"/>
            <a:ext cx="2343150" cy="2619374"/>
          </a:xfrm>
        </p:spPr>
        <p:txBody>
          <a:bodyPr/>
          <a:lstStyle/>
          <a:p>
            <a:endParaRPr lang="en-ID" dirty="0"/>
          </a:p>
        </p:txBody>
      </p:sp>
      <p:sp>
        <p:nvSpPr>
          <p:cNvPr id="14" name="Picture Placeholder 6">
            <a:extLst>
              <a:ext uri="{FF2B5EF4-FFF2-40B4-BE49-F238E27FC236}">
                <a16:creationId xmlns:a16="http://schemas.microsoft.com/office/drawing/2014/main" id="{350033F3-96C1-4045-8873-3FFB2D5A6301}"/>
              </a:ext>
            </a:extLst>
          </p:cNvPr>
          <p:cNvSpPr>
            <a:spLocks noGrp="1"/>
          </p:cNvSpPr>
          <p:nvPr>
            <p:ph type="pic" sz="quarter" idx="15"/>
          </p:nvPr>
        </p:nvSpPr>
        <p:spPr>
          <a:xfrm>
            <a:off x="6148387" y="742951"/>
            <a:ext cx="2343150" cy="2619374"/>
          </a:xfrm>
        </p:spPr>
        <p:txBody>
          <a:bodyPr/>
          <a:lstStyle/>
          <a:p>
            <a:endParaRPr lang="en-ID" dirty="0"/>
          </a:p>
        </p:txBody>
      </p:sp>
      <p:sp>
        <p:nvSpPr>
          <p:cNvPr id="15" name="Picture Placeholder 6">
            <a:extLst>
              <a:ext uri="{FF2B5EF4-FFF2-40B4-BE49-F238E27FC236}">
                <a16:creationId xmlns:a16="http://schemas.microsoft.com/office/drawing/2014/main" id="{AF873CD7-B9FF-4B6A-A1B4-28E89F779F0E}"/>
              </a:ext>
            </a:extLst>
          </p:cNvPr>
          <p:cNvSpPr>
            <a:spLocks noGrp="1"/>
          </p:cNvSpPr>
          <p:nvPr>
            <p:ph type="pic" sz="quarter" idx="16"/>
          </p:nvPr>
        </p:nvSpPr>
        <p:spPr>
          <a:xfrm>
            <a:off x="3700462" y="3571876"/>
            <a:ext cx="2343150" cy="2619374"/>
          </a:xfrm>
        </p:spPr>
        <p:txBody>
          <a:bodyPr/>
          <a:lstStyle/>
          <a:p>
            <a:endParaRPr lang="en-ID" dirty="0"/>
          </a:p>
        </p:txBody>
      </p:sp>
    </p:spTree>
    <p:extLst>
      <p:ext uri="{BB962C8B-B14F-4D97-AF65-F5344CB8AC3E}">
        <p14:creationId xmlns:p14="http://schemas.microsoft.com/office/powerpoint/2010/main" val="2044911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1F347D1-C110-459C-842B-0F036E0D4719}"/>
              </a:ext>
            </a:extLst>
          </p:cNvPr>
          <p:cNvSpPr>
            <a:spLocks noGrp="1"/>
          </p:cNvSpPr>
          <p:nvPr>
            <p:ph type="pic" sz="quarter" idx="10"/>
          </p:nvPr>
        </p:nvSpPr>
        <p:spPr>
          <a:xfrm>
            <a:off x="990600" y="2333625"/>
            <a:ext cx="2190750" cy="2190750"/>
          </a:xfrm>
          <a:custGeom>
            <a:avLst/>
            <a:gdLst>
              <a:gd name="connsiteX0" fmla="*/ 965328 w 1930655"/>
              <a:gd name="connsiteY0" fmla="*/ 0 h 1930655"/>
              <a:gd name="connsiteX1" fmla="*/ 1930655 w 1930655"/>
              <a:gd name="connsiteY1" fmla="*/ 965328 h 1930655"/>
              <a:gd name="connsiteX2" fmla="*/ 965328 w 1930655"/>
              <a:gd name="connsiteY2" fmla="*/ 1930655 h 1930655"/>
              <a:gd name="connsiteX3" fmla="*/ 0 w 1930655"/>
              <a:gd name="connsiteY3" fmla="*/ 965328 h 1930655"/>
            </a:gdLst>
            <a:ahLst/>
            <a:cxnLst>
              <a:cxn ang="0">
                <a:pos x="connsiteX0" y="connsiteY0"/>
              </a:cxn>
              <a:cxn ang="0">
                <a:pos x="connsiteX1" y="connsiteY1"/>
              </a:cxn>
              <a:cxn ang="0">
                <a:pos x="connsiteX2" y="connsiteY2"/>
              </a:cxn>
              <a:cxn ang="0">
                <a:pos x="connsiteX3" y="connsiteY3"/>
              </a:cxn>
            </a:cxnLst>
            <a:rect l="l" t="t" r="r" b="b"/>
            <a:pathLst>
              <a:path w="1930655" h="1930655">
                <a:moveTo>
                  <a:pt x="965328" y="0"/>
                </a:moveTo>
                <a:lnTo>
                  <a:pt x="1930655" y="965328"/>
                </a:lnTo>
                <a:lnTo>
                  <a:pt x="965328" y="1930655"/>
                </a:lnTo>
                <a:lnTo>
                  <a:pt x="0" y="965328"/>
                </a:lnTo>
                <a:close/>
              </a:path>
            </a:pathLst>
          </a:custGeom>
        </p:spPr>
        <p:txBody>
          <a:bodyPr wrap="square">
            <a:noAutofit/>
          </a:bodyPr>
          <a:lstStyle/>
          <a:p>
            <a:endParaRPr lang="en-ID" dirty="0"/>
          </a:p>
        </p:txBody>
      </p:sp>
      <p:sp>
        <p:nvSpPr>
          <p:cNvPr id="16" name="Picture Placeholder 15">
            <a:extLst>
              <a:ext uri="{FF2B5EF4-FFF2-40B4-BE49-F238E27FC236}">
                <a16:creationId xmlns:a16="http://schemas.microsoft.com/office/drawing/2014/main" id="{089E8FB5-83BC-4035-BFCB-B0D002240CF6}"/>
              </a:ext>
            </a:extLst>
          </p:cNvPr>
          <p:cNvSpPr>
            <a:spLocks noGrp="1"/>
          </p:cNvSpPr>
          <p:nvPr>
            <p:ph type="pic" sz="quarter" idx="11"/>
          </p:nvPr>
        </p:nvSpPr>
        <p:spPr>
          <a:xfrm>
            <a:off x="3505200" y="2333625"/>
            <a:ext cx="2190750" cy="2190750"/>
          </a:xfrm>
          <a:custGeom>
            <a:avLst/>
            <a:gdLst>
              <a:gd name="connsiteX0" fmla="*/ 965328 w 1930655"/>
              <a:gd name="connsiteY0" fmla="*/ 0 h 1930655"/>
              <a:gd name="connsiteX1" fmla="*/ 1930655 w 1930655"/>
              <a:gd name="connsiteY1" fmla="*/ 965328 h 1930655"/>
              <a:gd name="connsiteX2" fmla="*/ 965328 w 1930655"/>
              <a:gd name="connsiteY2" fmla="*/ 1930655 h 1930655"/>
              <a:gd name="connsiteX3" fmla="*/ 0 w 1930655"/>
              <a:gd name="connsiteY3" fmla="*/ 965328 h 1930655"/>
            </a:gdLst>
            <a:ahLst/>
            <a:cxnLst>
              <a:cxn ang="0">
                <a:pos x="connsiteX0" y="connsiteY0"/>
              </a:cxn>
              <a:cxn ang="0">
                <a:pos x="connsiteX1" y="connsiteY1"/>
              </a:cxn>
              <a:cxn ang="0">
                <a:pos x="connsiteX2" y="connsiteY2"/>
              </a:cxn>
              <a:cxn ang="0">
                <a:pos x="connsiteX3" y="connsiteY3"/>
              </a:cxn>
            </a:cxnLst>
            <a:rect l="l" t="t" r="r" b="b"/>
            <a:pathLst>
              <a:path w="1930655" h="1930655">
                <a:moveTo>
                  <a:pt x="965328" y="0"/>
                </a:moveTo>
                <a:lnTo>
                  <a:pt x="1930655" y="965328"/>
                </a:lnTo>
                <a:lnTo>
                  <a:pt x="965328" y="1930655"/>
                </a:lnTo>
                <a:lnTo>
                  <a:pt x="0" y="965328"/>
                </a:lnTo>
                <a:close/>
              </a:path>
            </a:pathLst>
          </a:custGeom>
        </p:spPr>
        <p:txBody>
          <a:bodyPr wrap="square">
            <a:noAutofit/>
          </a:bodyPr>
          <a:lstStyle/>
          <a:p>
            <a:endParaRPr lang="en-ID" dirty="0"/>
          </a:p>
        </p:txBody>
      </p:sp>
      <p:sp>
        <p:nvSpPr>
          <p:cNvPr id="17" name="Picture Placeholder 16">
            <a:extLst>
              <a:ext uri="{FF2B5EF4-FFF2-40B4-BE49-F238E27FC236}">
                <a16:creationId xmlns:a16="http://schemas.microsoft.com/office/drawing/2014/main" id="{7553D476-87DB-4A82-9388-F737ED54FA56}"/>
              </a:ext>
            </a:extLst>
          </p:cNvPr>
          <p:cNvSpPr>
            <a:spLocks noGrp="1"/>
          </p:cNvSpPr>
          <p:nvPr>
            <p:ph type="pic" sz="quarter" idx="12"/>
          </p:nvPr>
        </p:nvSpPr>
        <p:spPr>
          <a:xfrm>
            <a:off x="2247900" y="1095375"/>
            <a:ext cx="2190750" cy="2190750"/>
          </a:xfrm>
          <a:custGeom>
            <a:avLst/>
            <a:gdLst>
              <a:gd name="connsiteX0" fmla="*/ 965328 w 1930655"/>
              <a:gd name="connsiteY0" fmla="*/ 0 h 1930655"/>
              <a:gd name="connsiteX1" fmla="*/ 1930655 w 1930655"/>
              <a:gd name="connsiteY1" fmla="*/ 965328 h 1930655"/>
              <a:gd name="connsiteX2" fmla="*/ 965328 w 1930655"/>
              <a:gd name="connsiteY2" fmla="*/ 1930655 h 1930655"/>
              <a:gd name="connsiteX3" fmla="*/ 0 w 1930655"/>
              <a:gd name="connsiteY3" fmla="*/ 965328 h 1930655"/>
            </a:gdLst>
            <a:ahLst/>
            <a:cxnLst>
              <a:cxn ang="0">
                <a:pos x="connsiteX0" y="connsiteY0"/>
              </a:cxn>
              <a:cxn ang="0">
                <a:pos x="connsiteX1" y="connsiteY1"/>
              </a:cxn>
              <a:cxn ang="0">
                <a:pos x="connsiteX2" y="connsiteY2"/>
              </a:cxn>
              <a:cxn ang="0">
                <a:pos x="connsiteX3" y="connsiteY3"/>
              </a:cxn>
            </a:cxnLst>
            <a:rect l="l" t="t" r="r" b="b"/>
            <a:pathLst>
              <a:path w="1930655" h="1930655">
                <a:moveTo>
                  <a:pt x="965328" y="0"/>
                </a:moveTo>
                <a:lnTo>
                  <a:pt x="1930655" y="965328"/>
                </a:lnTo>
                <a:lnTo>
                  <a:pt x="965328" y="1930655"/>
                </a:lnTo>
                <a:lnTo>
                  <a:pt x="0" y="965328"/>
                </a:lnTo>
                <a:close/>
              </a:path>
            </a:pathLst>
          </a:custGeom>
        </p:spPr>
        <p:txBody>
          <a:bodyPr wrap="square">
            <a:noAutofit/>
          </a:bodyPr>
          <a:lstStyle/>
          <a:p>
            <a:endParaRPr lang="en-ID" dirty="0"/>
          </a:p>
        </p:txBody>
      </p:sp>
      <p:sp>
        <p:nvSpPr>
          <p:cNvPr id="18" name="Picture Placeholder 17">
            <a:extLst>
              <a:ext uri="{FF2B5EF4-FFF2-40B4-BE49-F238E27FC236}">
                <a16:creationId xmlns:a16="http://schemas.microsoft.com/office/drawing/2014/main" id="{FF4038B5-82D0-42DB-9F9A-F673E25B14DF}"/>
              </a:ext>
            </a:extLst>
          </p:cNvPr>
          <p:cNvSpPr>
            <a:spLocks noGrp="1"/>
          </p:cNvSpPr>
          <p:nvPr>
            <p:ph type="pic" sz="quarter" idx="13"/>
          </p:nvPr>
        </p:nvSpPr>
        <p:spPr>
          <a:xfrm>
            <a:off x="2247900" y="3571876"/>
            <a:ext cx="2190750" cy="2190750"/>
          </a:xfrm>
          <a:custGeom>
            <a:avLst/>
            <a:gdLst>
              <a:gd name="connsiteX0" fmla="*/ 965328 w 1930655"/>
              <a:gd name="connsiteY0" fmla="*/ 0 h 1930655"/>
              <a:gd name="connsiteX1" fmla="*/ 1930655 w 1930655"/>
              <a:gd name="connsiteY1" fmla="*/ 965328 h 1930655"/>
              <a:gd name="connsiteX2" fmla="*/ 965328 w 1930655"/>
              <a:gd name="connsiteY2" fmla="*/ 1930655 h 1930655"/>
              <a:gd name="connsiteX3" fmla="*/ 0 w 1930655"/>
              <a:gd name="connsiteY3" fmla="*/ 965328 h 1930655"/>
            </a:gdLst>
            <a:ahLst/>
            <a:cxnLst>
              <a:cxn ang="0">
                <a:pos x="connsiteX0" y="connsiteY0"/>
              </a:cxn>
              <a:cxn ang="0">
                <a:pos x="connsiteX1" y="connsiteY1"/>
              </a:cxn>
              <a:cxn ang="0">
                <a:pos x="connsiteX2" y="connsiteY2"/>
              </a:cxn>
              <a:cxn ang="0">
                <a:pos x="connsiteX3" y="connsiteY3"/>
              </a:cxn>
            </a:cxnLst>
            <a:rect l="l" t="t" r="r" b="b"/>
            <a:pathLst>
              <a:path w="1930655" h="1930655">
                <a:moveTo>
                  <a:pt x="965328" y="0"/>
                </a:moveTo>
                <a:lnTo>
                  <a:pt x="1930655" y="965328"/>
                </a:lnTo>
                <a:lnTo>
                  <a:pt x="965328" y="1930655"/>
                </a:lnTo>
                <a:lnTo>
                  <a:pt x="0" y="965328"/>
                </a:lnTo>
                <a:close/>
              </a:path>
            </a:pathLst>
          </a:custGeom>
        </p:spPr>
        <p:txBody>
          <a:bodyPr wrap="square">
            <a:noAutofit/>
          </a:bodyPr>
          <a:lstStyle/>
          <a:p>
            <a:endParaRPr lang="en-ID" dirty="0"/>
          </a:p>
        </p:txBody>
      </p:sp>
    </p:spTree>
    <p:extLst>
      <p:ext uri="{BB962C8B-B14F-4D97-AF65-F5344CB8AC3E}">
        <p14:creationId xmlns:p14="http://schemas.microsoft.com/office/powerpoint/2010/main" val="3488380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4FAAD81-8561-47AB-AB53-0511FB7E4ACF}"/>
              </a:ext>
            </a:extLst>
          </p:cNvPr>
          <p:cNvSpPr>
            <a:spLocks noGrp="1"/>
          </p:cNvSpPr>
          <p:nvPr>
            <p:ph type="pic" sz="quarter" idx="10"/>
          </p:nvPr>
        </p:nvSpPr>
        <p:spPr>
          <a:xfrm>
            <a:off x="1962149" y="2176461"/>
            <a:ext cx="3848100" cy="2505075"/>
          </a:xfrm>
        </p:spPr>
        <p:txBody>
          <a:bodyPr/>
          <a:lstStyle/>
          <a:p>
            <a:endParaRPr lang="en-ID" dirty="0"/>
          </a:p>
        </p:txBody>
      </p:sp>
    </p:spTree>
    <p:extLst>
      <p:ext uri="{BB962C8B-B14F-4D97-AF65-F5344CB8AC3E}">
        <p14:creationId xmlns:p14="http://schemas.microsoft.com/office/powerpoint/2010/main" val="93167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F6FB644-CC06-435E-9430-45A75D0C0832}"/>
              </a:ext>
            </a:extLst>
          </p:cNvPr>
          <p:cNvSpPr>
            <a:spLocks noGrp="1"/>
          </p:cNvSpPr>
          <p:nvPr>
            <p:ph type="pic" sz="quarter" idx="10"/>
          </p:nvPr>
        </p:nvSpPr>
        <p:spPr>
          <a:xfrm>
            <a:off x="6096000" y="0"/>
            <a:ext cx="6096000" cy="2793304"/>
          </a:xfrm>
        </p:spPr>
        <p:txBody>
          <a:bodyPr/>
          <a:lstStyle/>
          <a:p>
            <a:endParaRPr lang="en-ID" dirty="0"/>
          </a:p>
        </p:txBody>
      </p:sp>
      <p:sp>
        <p:nvSpPr>
          <p:cNvPr id="12" name="Picture Placeholder 5">
            <a:extLst>
              <a:ext uri="{FF2B5EF4-FFF2-40B4-BE49-F238E27FC236}">
                <a16:creationId xmlns:a16="http://schemas.microsoft.com/office/drawing/2014/main" id="{B228F86F-81CA-42D5-BDED-C204BE4D597E}"/>
              </a:ext>
            </a:extLst>
          </p:cNvPr>
          <p:cNvSpPr>
            <a:spLocks noGrp="1"/>
          </p:cNvSpPr>
          <p:nvPr>
            <p:ph type="pic" sz="quarter" idx="12"/>
          </p:nvPr>
        </p:nvSpPr>
        <p:spPr>
          <a:xfrm>
            <a:off x="6096000" y="2933700"/>
            <a:ext cx="2897688" cy="3924300"/>
          </a:xfrm>
        </p:spPr>
        <p:txBody>
          <a:bodyPr/>
          <a:lstStyle/>
          <a:p>
            <a:endParaRPr lang="en-ID" dirty="0"/>
          </a:p>
        </p:txBody>
      </p:sp>
      <p:sp>
        <p:nvSpPr>
          <p:cNvPr id="14" name="Picture Placeholder 5">
            <a:extLst>
              <a:ext uri="{FF2B5EF4-FFF2-40B4-BE49-F238E27FC236}">
                <a16:creationId xmlns:a16="http://schemas.microsoft.com/office/drawing/2014/main" id="{21650392-178F-430A-918B-C26C9B1523DC}"/>
              </a:ext>
            </a:extLst>
          </p:cNvPr>
          <p:cNvSpPr>
            <a:spLocks noGrp="1"/>
          </p:cNvSpPr>
          <p:nvPr>
            <p:ph type="pic" sz="quarter" idx="13"/>
          </p:nvPr>
        </p:nvSpPr>
        <p:spPr>
          <a:xfrm>
            <a:off x="9294312" y="2933700"/>
            <a:ext cx="2897688" cy="3924300"/>
          </a:xfrm>
        </p:spPr>
        <p:txBody>
          <a:bodyPr/>
          <a:lstStyle/>
          <a:p>
            <a:endParaRPr lang="en-ID" dirty="0"/>
          </a:p>
        </p:txBody>
      </p:sp>
    </p:spTree>
    <p:extLst>
      <p:ext uri="{BB962C8B-B14F-4D97-AF65-F5344CB8AC3E}">
        <p14:creationId xmlns:p14="http://schemas.microsoft.com/office/powerpoint/2010/main" val="2422083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66096FD-67EF-4C30-8782-F6D568D196FC}"/>
              </a:ext>
            </a:extLst>
          </p:cNvPr>
          <p:cNvSpPr>
            <a:spLocks noGrp="1"/>
          </p:cNvSpPr>
          <p:nvPr>
            <p:ph type="pic" sz="quarter" idx="10"/>
          </p:nvPr>
        </p:nvSpPr>
        <p:spPr>
          <a:xfrm>
            <a:off x="0" y="0"/>
            <a:ext cx="3186113" cy="3250504"/>
          </a:xfrm>
        </p:spPr>
        <p:txBody>
          <a:bodyPr/>
          <a:lstStyle/>
          <a:p>
            <a:endParaRPr lang="en-ID" dirty="0"/>
          </a:p>
        </p:txBody>
      </p:sp>
      <p:sp>
        <p:nvSpPr>
          <p:cNvPr id="8" name="Picture Placeholder 5">
            <a:extLst>
              <a:ext uri="{FF2B5EF4-FFF2-40B4-BE49-F238E27FC236}">
                <a16:creationId xmlns:a16="http://schemas.microsoft.com/office/drawing/2014/main" id="{E1174942-AFE4-4EF4-8C43-F158536CA096}"/>
              </a:ext>
            </a:extLst>
          </p:cNvPr>
          <p:cNvSpPr>
            <a:spLocks noGrp="1"/>
          </p:cNvSpPr>
          <p:nvPr>
            <p:ph type="pic" sz="quarter" idx="11"/>
          </p:nvPr>
        </p:nvSpPr>
        <p:spPr>
          <a:xfrm>
            <a:off x="-1" y="3607496"/>
            <a:ext cx="3186113" cy="3235756"/>
          </a:xfrm>
        </p:spPr>
        <p:txBody>
          <a:bodyPr/>
          <a:lstStyle/>
          <a:p>
            <a:endParaRPr lang="en-ID" dirty="0"/>
          </a:p>
        </p:txBody>
      </p:sp>
      <p:sp>
        <p:nvSpPr>
          <p:cNvPr id="9" name="Picture Placeholder 5">
            <a:extLst>
              <a:ext uri="{FF2B5EF4-FFF2-40B4-BE49-F238E27FC236}">
                <a16:creationId xmlns:a16="http://schemas.microsoft.com/office/drawing/2014/main" id="{FFE06535-54E7-4BEE-AAB5-079375EEA9FA}"/>
              </a:ext>
            </a:extLst>
          </p:cNvPr>
          <p:cNvSpPr>
            <a:spLocks noGrp="1"/>
          </p:cNvSpPr>
          <p:nvPr>
            <p:ph type="pic" sz="quarter" idx="12"/>
          </p:nvPr>
        </p:nvSpPr>
        <p:spPr>
          <a:xfrm>
            <a:off x="3444658" y="0"/>
            <a:ext cx="2927567" cy="6843252"/>
          </a:xfrm>
        </p:spPr>
        <p:txBody>
          <a:bodyPr/>
          <a:lstStyle/>
          <a:p>
            <a:endParaRPr lang="en-ID" dirty="0"/>
          </a:p>
        </p:txBody>
      </p:sp>
    </p:spTree>
    <p:extLst>
      <p:ext uri="{BB962C8B-B14F-4D97-AF65-F5344CB8AC3E}">
        <p14:creationId xmlns:p14="http://schemas.microsoft.com/office/powerpoint/2010/main" val="4055732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32D2E-37D7-4BD7-BCE7-5B6D280B7814}"/>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AF7B38E1-7AC1-4EDA-B669-01AE0E564AA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2301FB6-355A-4341-A12B-487EB4177F0A}"/>
              </a:ext>
            </a:extLst>
          </p:cNvPr>
          <p:cNvSpPr>
            <a:spLocks noGrp="1"/>
          </p:cNvSpPr>
          <p:nvPr>
            <p:ph type="dt" sz="half" idx="10"/>
          </p:nvPr>
        </p:nvSpPr>
        <p:spPr/>
        <p:txBody>
          <a:bodyPr/>
          <a:lstStyle/>
          <a:p>
            <a:fld id="{B0265294-83A7-4341-B597-248BAA2F88D1}" type="datetimeFigureOut">
              <a:rPr lang="en-ID" smtClean="0"/>
              <a:t>17/12/19</a:t>
            </a:fld>
            <a:endParaRPr lang="en-ID" dirty="0"/>
          </a:p>
        </p:txBody>
      </p:sp>
      <p:sp>
        <p:nvSpPr>
          <p:cNvPr id="5" name="Footer Placeholder 4">
            <a:extLst>
              <a:ext uri="{FF2B5EF4-FFF2-40B4-BE49-F238E27FC236}">
                <a16:creationId xmlns:a16="http://schemas.microsoft.com/office/drawing/2014/main" id="{A9310F60-323D-46A9-A475-886AEC5E7E49}"/>
              </a:ext>
            </a:extLst>
          </p:cNvPr>
          <p:cNvSpPr>
            <a:spLocks noGrp="1"/>
          </p:cNvSpPr>
          <p:nvPr>
            <p:ph type="ftr" sz="quarter" idx="11"/>
          </p:nvPr>
        </p:nvSpPr>
        <p:spPr/>
        <p:txBody>
          <a:bodyPr/>
          <a:lstStyle/>
          <a:p>
            <a:endParaRPr lang="en-ID" dirty="0"/>
          </a:p>
        </p:txBody>
      </p:sp>
      <p:sp>
        <p:nvSpPr>
          <p:cNvPr id="6" name="Slide Number Placeholder 5">
            <a:extLst>
              <a:ext uri="{FF2B5EF4-FFF2-40B4-BE49-F238E27FC236}">
                <a16:creationId xmlns:a16="http://schemas.microsoft.com/office/drawing/2014/main" id="{061690D8-58D4-40EA-8800-7516810051D5}"/>
              </a:ext>
            </a:extLst>
          </p:cNvPr>
          <p:cNvSpPr>
            <a:spLocks noGrp="1"/>
          </p:cNvSpPr>
          <p:nvPr>
            <p:ph type="sldNum" sz="quarter" idx="12"/>
          </p:nvPr>
        </p:nvSpPr>
        <p:spPr/>
        <p:txBody>
          <a:bodyPr/>
          <a:lstStyle/>
          <a:p>
            <a:fld id="{22835081-E604-4BEF-9941-01000EE722FD}" type="slidenum">
              <a:rPr lang="en-ID" smtClean="0"/>
              <a:t>‹#›</a:t>
            </a:fld>
            <a:endParaRPr lang="en-ID" dirty="0"/>
          </a:p>
        </p:txBody>
      </p:sp>
    </p:spTree>
    <p:extLst>
      <p:ext uri="{BB962C8B-B14F-4D97-AF65-F5344CB8AC3E}">
        <p14:creationId xmlns:p14="http://schemas.microsoft.com/office/powerpoint/2010/main" val="504892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F38321F2-AD31-4F25-AED2-86FC67506D16}"/>
              </a:ext>
            </a:extLst>
          </p:cNvPr>
          <p:cNvSpPr>
            <a:spLocks noGrp="1"/>
          </p:cNvSpPr>
          <p:nvPr>
            <p:ph type="pic" sz="quarter" idx="11"/>
          </p:nvPr>
        </p:nvSpPr>
        <p:spPr>
          <a:xfrm>
            <a:off x="1207999" y="1810216"/>
            <a:ext cx="4089716" cy="4068070"/>
          </a:xfrm>
        </p:spPr>
        <p:txBody>
          <a:bodyPr/>
          <a:lstStyle/>
          <a:p>
            <a:endParaRPr lang="en-ID" dirty="0"/>
          </a:p>
        </p:txBody>
      </p:sp>
    </p:spTree>
    <p:extLst>
      <p:ext uri="{BB962C8B-B14F-4D97-AF65-F5344CB8AC3E}">
        <p14:creationId xmlns:p14="http://schemas.microsoft.com/office/powerpoint/2010/main" val="1564045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6C2B91E-BD9C-4DA3-8B32-F9473C52E163}"/>
              </a:ext>
            </a:extLst>
          </p:cNvPr>
          <p:cNvSpPr>
            <a:spLocks noGrp="1"/>
          </p:cNvSpPr>
          <p:nvPr>
            <p:ph type="pic" sz="quarter" idx="11"/>
          </p:nvPr>
        </p:nvSpPr>
        <p:spPr>
          <a:xfrm>
            <a:off x="903198" y="4171949"/>
            <a:ext cx="10472373" cy="1695451"/>
          </a:xfrm>
        </p:spPr>
        <p:txBody>
          <a:bodyPr/>
          <a:lstStyle/>
          <a:p>
            <a:endParaRPr lang="en-ID" dirty="0"/>
          </a:p>
        </p:txBody>
      </p:sp>
    </p:spTree>
    <p:extLst>
      <p:ext uri="{BB962C8B-B14F-4D97-AF65-F5344CB8AC3E}">
        <p14:creationId xmlns:p14="http://schemas.microsoft.com/office/powerpoint/2010/main" val="1344657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6D434F7-F58B-46A5-B011-56F5F42CC884}"/>
              </a:ext>
            </a:extLst>
          </p:cNvPr>
          <p:cNvSpPr>
            <a:spLocks noGrp="1"/>
          </p:cNvSpPr>
          <p:nvPr>
            <p:ph type="pic" sz="quarter" idx="11"/>
          </p:nvPr>
        </p:nvSpPr>
        <p:spPr>
          <a:xfrm>
            <a:off x="0" y="1"/>
            <a:ext cx="12192000" cy="6858000"/>
          </a:xfrm>
        </p:spPr>
        <p:txBody>
          <a:bodyPr/>
          <a:lstStyle/>
          <a:p>
            <a:endParaRPr lang="en-ID" dirty="0"/>
          </a:p>
        </p:txBody>
      </p:sp>
    </p:spTree>
    <p:extLst>
      <p:ext uri="{BB962C8B-B14F-4D97-AF65-F5344CB8AC3E}">
        <p14:creationId xmlns:p14="http://schemas.microsoft.com/office/powerpoint/2010/main" val="4135075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98AA5-1B54-4C7E-AD83-3EBF196F6B77}"/>
              </a:ext>
            </a:extLst>
          </p:cNvPr>
          <p:cNvSpPr>
            <a:spLocks noGrp="1"/>
          </p:cNvSpPr>
          <p:nvPr>
            <p:ph type="dt" sz="half" idx="10"/>
          </p:nvPr>
        </p:nvSpPr>
        <p:spPr/>
        <p:txBody>
          <a:bodyPr/>
          <a:lstStyle/>
          <a:p>
            <a:fld id="{B0265294-83A7-4341-B597-248BAA2F88D1}" type="datetimeFigureOut">
              <a:rPr lang="en-ID" smtClean="0"/>
              <a:t>17/12/19</a:t>
            </a:fld>
            <a:endParaRPr lang="en-ID" dirty="0"/>
          </a:p>
        </p:txBody>
      </p:sp>
      <p:sp>
        <p:nvSpPr>
          <p:cNvPr id="3" name="Footer Placeholder 2">
            <a:extLst>
              <a:ext uri="{FF2B5EF4-FFF2-40B4-BE49-F238E27FC236}">
                <a16:creationId xmlns:a16="http://schemas.microsoft.com/office/drawing/2014/main" id="{96811550-ED9D-485E-891B-7BF3EE851E36}"/>
              </a:ext>
            </a:extLst>
          </p:cNvPr>
          <p:cNvSpPr>
            <a:spLocks noGrp="1"/>
          </p:cNvSpPr>
          <p:nvPr>
            <p:ph type="ftr" sz="quarter" idx="11"/>
          </p:nvPr>
        </p:nvSpPr>
        <p:spPr/>
        <p:txBody>
          <a:bodyPr/>
          <a:lstStyle/>
          <a:p>
            <a:endParaRPr lang="en-ID" dirty="0"/>
          </a:p>
        </p:txBody>
      </p:sp>
      <p:sp>
        <p:nvSpPr>
          <p:cNvPr id="4" name="Slide Number Placeholder 3">
            <a:extLst>
              <a:ext uri="{FF2B5EF4-FFF2-40B4-BE49-F238E27FC236}">
                <a16:creationId xmlns:a16="http://schemas.microsoft.com/office/drawing/2014/main" id="{91FE04A8-C158-4A0A-9A7F-8DAD3288FD59}"/>
              </a:ext>
            </a:extLst>
          </p:cNvPr>
          <p:cNvSpPr>
            <a:spLocks noGrp="1"/>
          </p:cNvSpPr>
          <p:nvPr>
            <p:ph type="sldNum" sz="quarter" idx="12"/>
          </p:nvPr>
        </p:nvSpPr>
        <p:spPr/>
        <p:txBody>
          <a:bodyPr/>
          <a:lstStyle/>
          <a:p>
            <a:fld id="{22835081-E604-4BEF-9941-01000EE722FD}" type="slidenum">
              <a:rPr lang="en-ID" smtClean="0"/>
              <a:t>‹#›</a:t>
            </a:fld>
            <a:endParaRPr lang="en-ID" dirty="0"/>
          </a:p>
        </p:txBody>
      </p:sp>
      <p:sp>
        <p:nvSpPr>
          <p:cNvPr id="6" name="Picture Placeholder 5">
            <a:extLst>
              <a:ext uri="{FF2B5EF4-FFF2-40B4-BE49-F238E27FC236}">
                <a16:creationId xmlns:a16="http://schemas.microsoft.com/office/drawing/2014/main" id="{237052B7-8D7C-4723-BD75-D0856B2C1852}"/>
              </a:ext>
            </a:extLst>
          </p:cNvPr>
          <p:cNvSpPr>
            <a:spLocks noGrp="1"/>
          </p:cNvSpPr>
          <p:nvPr>
            <p:ph type="pic" sz="quarter" idx="13"/>
          </p:nvPr>
        </p:nvSpPr>
        <p:spPr>
          <a:xfrm>
            <a:off x="6858002" y="2024741"/>
            <a:ext cx="4036164" cy="2625637"/>
          </a:xfrm>
        </p:spPr>
        <p:txBody>
          <a:bodyPr/>
          <a:lstStyle/>
          <a:p>
            <a:endParaRPr lang="en-ID" dirty="0"/>
          </a:p>
        </p:txBody>
      </p:sp>
    </p:spTree>
    <p:extLst>
      <p:ext uri="{BB962C8B-B14F-4D97-AF65-F5344CB8AC3E}">
        <p14:creationId xmlns:p14="http://schemas.microsoft.com/office/powerpoint/2010/main" val="3449641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37052B7-8D7C-4723-BD75-D0856B2C1852}"/>
              </a:ext>
            </a:extLst>
          </p:cNvPr>
          <p:cNvSpPr>
            <a:spLocks noGrp="1"/>
          </p:cNvSpPr>
          <p:nvPr>
            <p:ph type="pic" sz="quarter" idx="13"/>
          </p:nvPr>
        </p:nvSpPr>
        <p:spPr>
          <a:xfrm>
            <a:off x="6105832" y="1423256"/>
            <a:ext cx="6086168" cy="4542502"/>
          </a:xfrm>
        </p:spPr>
        <p:txBody>
          <a:bodyPr/>
          <a:lstStyle/>
          <a:p>
            <a:endParaRPr lang="en-ID" dirty="0"/>
          </a:p>
        </p:txBody>
      </p:sp>
    </p:spTree>
    <p:extLst>
      <p:ext uri="{BB962C8B-B14F-4D97-AF65-F5344CB8AC3E}">
        <p14:creationId xmlns:p14="http://schemas.microsoft.com/office/powerpoint/2010/main" val="4075312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118124F-45A7-457B-891A-F4A95197A6E0}"/>
              </a:ext>
            </a:extLst>
          </p:cNvPr>
          <p:cNvSpPr>
            <a:spLocks noGrp="1"/>
          </p:cNvSpPr>
          <p:nvPr>
            <p:ph type="pic" sz="quarter" idx="10"/>
          </p:nvPr>
        </p:nvSpPr>
        <p:spPr>
          <a:xfrm>
            <a:off x="0" y="0"/>
            <a:ext cx="12192000" cy="6858000"/>
          </a:xfrm>
        </p:spPr>
        <p:txBody>
          <a:bodyPr/>
          <a:lstStyle/>
          <a:p>
            <a:endParaRPr lang="en-ID" dirty="0"/>
          </a:p>
        </p:txBody>
      </p:sp>
    </p:spTree>
    <p:extLst>
      <p:ext uri="{BB962C8B-B14F-4D97-AF65-F5344CB8AC3E}">
        <p14:creationId xmlns:p14="http://schemas.microsoft.com/office/powerpoint/2010/main" val="819390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C76E5D3-EAD5-48E5-82B6-5ECB864BD922}"/>
              </a:ext>
            </a:extLst>
          </p:cNvPr>
          <p:cNvSpPr>
            <a:spLocks noGrp="1"/>
          </p:cNvSpPr>
          <p:nvPr>
            <p:ph type="pic" sz="quarter" idx="10"/>
          </p:nvPr>
        </p:nvSpPr>
        <p:spPr>
          <a:xfrm>
            <a:off x="-1232318" y="-1268975"/>
            <a:ext cx="7744965" cy="7138764"/>
          </a:xfrm>
          <a:custGeom>
            <a:avLst/>
            <a:gdLst>
              <a:gd name="connsiteX0" fmla="*/ 871937 w 7744965"/>
              <a:gd name="connsiteY0" fmla="*/ 0 h 7138764"/>
              <a:gd name="connsiteX1" fmla="*/ 4293434 w 7744965"/>
              <a:gd name="connsiteY1" fmla="*/ 0 h 7138764"/>
              <a:gd name="connsiteX2" fmla="*/ 4374145 w 7744965"/>
              <a:gd name="connsiteY2" fmla="*/ 44741 h 7138764"/>
              <a:gd name="connsiteX3" fmla="*/ 4629917 w 7744965"/>
              <a:gd name="connsiteY3" fmla="*/ 200736 h 7138764"/>
              <a:gd name="connsiteX4" fmla="*/ 4888463 w 7744965"/>
              <a:gd name="connsiteY4" fmla="*/ 365078 h 7138764"/>
              <a:gd name="connsiteX5" fmla="*/ 5149784 w 7744965"/>
              <a:gd name="connsiteY5" fmla="*/ 537768 h 7138764"/>
              <a:gd name="connsiteX6" fmla="*/ 5398583 w 7744965"/>
              <a:gd name="connsiteY6" fmla="*/ 714618 h 7138764"/>
              <a:gd name="connsiteX7" fmla="*/ 5645984 w 7744965"/>
              <a:gd name="connsiteY7" fmla="*/ 901203 h 7138764"/>
              <a:gd name="connsiteX8" fmla="*/ 5896158 w 7744965"/>
              <a:gd name="connsiteY8" fmla="*/ 1096135 h 7138764"/>
              <a:gd name="connsiteX9" fmla="*/ 6126864 w 7744965"/>
              <a:gd name="connsiteY9" fmla="*/ 1288269 h 7138764"/>
              <a:gd name="connsiteX10" fmla="*/ 6351996 w 7744965"/>
              <a:gd name="connsiteY10" fmla="*/ 1491524 h 7138764"/>
              <a:gd name="connsiteX11" fmla="*/ 6568782 w 7744965"/>
              <a:gd name="connsiteY11" fmla="*/ 1697554 h 7138764"/>
              <a:gd name="connsiteX12" fmla="*/ 6773058 w 7744965"/>
              <a:gd name="connsiteY12" fmla="*/ 1893837 h 7138764"/>
              <a:gd name="connsiteX13" fmla="*/ 6953680 w 7744965"/>
              <a:gd name="connsiteY13" fmla="*/ 2102616 h 7138764"/>
              <a:gd name="connsiteX14" fmla="*/ 7123181 w 7744965"/>
              <a:gd name="connsiteY14" fmla="*/ 2305823 h 7138764"/>
              <a:gd name="connsiteX15" fmla="*/ 7284334 w 7744965"/>
              <a:gd name="connsiteY15" fmla="*/ 2511804 h 7138764"/>
              <a:gd name="connsiteX16" fmla="*/ 7417671 w 7744965"/>
              <a:gd name="connsiteY16" fmla="*/ 2717760 h 7138764"/>
              <a:gd name="connsiteX17" fmla="*/ 7531539 w 7744965"/>
              <a:gd name="connsiteY17" fmla="*/ 2920918 h 7138764"/>
              <a:gd name="connsiteX18" fmla="*/ 7617591 w 7744965"/>
              <a:gd name="connsiteY18" fmla="*/ 3124051 h 7138764"/>
              <a:gd name="connsiteX19" fmla="*/ 7659230 w 7744965"/>
              <a:gd name="connsiteY19" fmla="*/ 3221444 h 7138764"/>
              <a:gd name="connsiteX20" fmla="*/ 7692522 w 7744965"/>
              <a:gd name="connsiteY20" fmla="*/ 3321611 h 7138764"/>
              <a:gd name="connsiteX21" fmla="*/ 7714692 w 7744965"/>
              <a:gd name="connsiteY21" fmla="*/ 3416206 h 7138764"/>
              <a:gd name="connsiteX22" fmla="*/ 7728514 w 7744965"/>
              <a:gd name="connsiteY22" fmla="*/ 3513575 h 7138764"/>
              <a:gd name="connsiteX23" fmla="*/ 7739563 w 7744965"/>
              <a:gd name="connsiteY23" fmla="*/ 3602596 h 7138764"/>
              <a:gd name="connsiteX24" fmla="*/ 7742264 w 7744965"/>
              <a:gd name="connsiteY24" fmla="*/ 3694392 h 7138764"/>
              <a:gd name="connsiteX25" fmla="*/ 7744965 w 7744965"/>
              <a:gd name="connsiteY25" fmla="*/ 3786187 h 7138764"/>
              <a:gd name="connsiteX26" fmla="*/ 7736545 w 7744965"/>
              <a:gd name="connsiteY26" fmla="*/ 3872410 h 7138764"/>
              <a:gd name="connsiteX27" fmla="*/ 7705784 w 7744965"/>
              <a:gd name="connsiteY27" fmla="*/ 4058751 h 7138764"/>
              <a:gd name="connsiteX28" fmla="*/ 7655554 w 7744965"/>
              <a:gd name="connsiteY28" fmla="*/ 4242294 h 7138764"/>
              <a:gd name="connsiteX29" fmla="*/ 7585855 w 7744965"/>
              <a:gd name="connsiteY29" fmla="*/ 4423038 h 7138764"/>
              <a:gd name="connsiteX30" fmla="*/ 7496687 w 7744965"/>
              <a:gd name="connsiteY30" fmla="*/ 4600983 h 7138764"/>
              <a:gd name="connsiteX31" fmla="*/ 7388051 w 7744965"/>
              <a:gd name="connsiteY31" fmla="*/ 4776129 h 7138764"/>
              <a:gd name="connsiteX32" fmla="*/ 7271067 w 7744965"/>
              <a:gd name="connsiteY32" fmla="*/ 4954050 h 7138764"/>
              <a:gd name="connsiteX33" fmla="*/ 7123493 w 7744965"/>
              <a:gd name="connsiteY33" fmla="*/ 5123599 h 7138764"/>
              <a:gd name="connsiteX34" fmla="*/ 6975919 w 7744965"/>
              <a:gd name="connsiteY34" fmla="*/ 5293149 h 7138764"/>
              <a:gd name="connsiteX35" fmla="*/ 6813050 w 7744965"/>
              <a:gd name="connsiteY35" fmla="*/ 5458512 h 7138764"/>
              <a:gd name="connsiteX36" fmla="*/ 6623763 w 7744965"/>
              <a:gd name="connsiteY36" fmla="*/ 5614117 h 7138764"/>
              <a:gd name="connsiteX37" fmla="*/ 6434477 w 7744965"/>
              <a:gd name="connsiteY37" fmla="*/ 5769721 h 7138764"/>
              <a:gd name="connsiteX38" fmla="*/ 6225722 w 7744965"/>
              <a:gd name="connsiteY38" fmla="*/ 5922527 h 7138764"/>
              <a:gd name="connsiteX39" fmla="*/ 6003071 w 7744965"/>
              <a:gd name="connsiteY39" fmla="*/ 6061413 h 7138764"/>
              <a:gd name="connsiteX40" fmla="*/ 5780420 w 7744965"/>
              <a:gd name="connsiteY40" fmla="*/ 6200298 h 7138764"/>
              <a:gd name="connsiteX41" fmla="*/ 5535526 w 7744965"/>
              <a:gd name="connsiteY41" fmla="*/ 6328038 h 7138764"/>
              <a:gd name="connsiteX42" fmla="*/ 5290632 w 7744965"/>
              <a:gd name="connsiteY42" fmla="*/ 6455778 h 7138764"/>
              <a:gd name="connsiteX43" fmla="*/ 5040190 w 7744965"/>
              <a:gd name="connsiteY43" fmla="*/ 6566823 h 7138764"/>
              <a:gd name="connsiteX44" fmla="*/ 4778626 w 7744965"/>
              <a:gd name="connsiteY44" fmla="*/ 6672295 h 7138764"/>
              <a:gd name="connsiteX45" fmla="*/ 4503166 w 7744965"/>
              <a:gd name="connsiteY45" fmla="*/ 6763847 h 7138764"/>
              <a:gd name="connsiteX46" fmla="*/ 4240226 w 7744965"/>
              <a:gd name="connsiteY46" fmla="*/ 6851237 h 7138764"/>
              <a:gd name="connsiteX47" fmla="*/ 3959218 w 7744965"/>
              <a:gd name="connsiteY47" fmla="*/ 6926094 h 7138764"/>
              <a:gd name="connsiteX48" fmla="*/ 3675435 w 7744965"/>
              <a:gd name="connsiteY48" fmla="*/ 6992604 h 7138764"/>
              <a:gd name="connsiteX49" fmla="*/ 3388878 w 7744965"/>
              <a:gd name="connsiteY49" fmla="*/ 7050767 h 7138764"/>
              <a:gd name="connsiteX50" fmla="*/ 3105119 w 7744965"/>
              <a:gd name="connsiteY50" fmla="*/ 7089461 h 7138764"/>
              <a:gd name="connsiteX51" fmla="*/ 2818586 w 7744965"/>
              <a:gd name="connsiteY51" fmla="*/ 7119808 h 7138764"/>
              <a:gd name="connsiteX52" fmla="*/ 2526504 w 7744965"/>
              <a:gd name="connsiteY52" fmla="*/ 7133460 h 7138764"/>
              <a:gd name="connsiteX53" fmla="*/ 2231649 w 7744965"/>
              <a:gd name="connsiteY53" fmla="*/ 7138764 h 7138764"/>
              <a:gd name="connsiteX54" fmla="*/ 1942366 w 7744965"/>
              <a:gd name="connsiteY54" fmla="*/ 7132948 h 7138764"/>
              <a:gd name="connsiteX55" fmla="*/ 1655882 w 7744965"/>
              <a:gd name="connsiteY55" fmla="*/ 7107662 h 7138764"/>
              <a:gd name="connsiteX56" fmla="*/ 1376370 w 7744965"/>
              <a:gd name="connsiteY56" fmla="*/ 7061520 h 7138764"/>
              <a:gd name="connsiteX57" fmla="*/ 1098257 w 7744965"/>
              <a:gd name="connsiteY57" fmla="*/ 7005644 h 7138764"/>
              <a:gd name="connsiteX58" fmla="*/ 948079 w 7744965"/>
              <a:gd name="connsiteY58" fmla="*/ 6972133 h 7138764"/>
              <a:gd name="connsiteX59" fmla="*/ 811822 w 7744965"/>
              <a:gd name="connsiteY59" fmla="*/ 6924726 h 7138764"/>
              <a:gd name="connsiteX60" fmla="*/ 675565 w 7744965"/>
              <a:gd name="connsiteY60" fmla="*/ 6877319 h 7138764"/>
              <a:gd name="connsiteX61" fmla="*/ 553227 w 7744965"/>
              <a:gd name="connsiteY61" fmla="*/ 6816017 h 7138764"/>
              <a:gd name="connsiteX62" fmla="*/ 436463 w 7744965"/>
              <a:gd name="connsiteY62" fmla="*/ 6743592 h 7138764"/>
              <a:gd name="connsiteX63" fmla="*/ 322473 w 7744965"/>
              <a:gd name="connsiteY63" fmla="*/ 6679515 h 7138764"/>
              <a:gd name="connsiteX64" fmla="*/ 219629 w 7744965"/>
              <a:gd name="connsiteY64" fmla="*/ 6593195 h 7138764"/>
              <a:gd name="connsiteX65" fmla="*/ 119559 w 7744965"/>
              <a:gd name="connsiteY65" fmla="*/ 6515222 h 7138764"/>
              <a:gd name="connsiteX66" fmla="*/ 25062 w 7744965"/>
              <a:gd name="connsiteY66" fmla="*/ 6426128 h 7138764"/>
              <a:gd name="connsiteX67" fmla="*/ 0 w 7744965"/>
              <a:gd name="connsiteY67" fmla="*/ 6394095 h 7138764"/>
              <a:gd name="connsiteX68" fmla="*/ 0 w 7744965"/>
              <a:gd name="connsiteY68" fmla="*/ 1438732 h 7138764"/>
              <a:gd name="connsiteX69" fmla="*/ 7195 w 7744965"/>
              <a:gd name="connsiteY69" fmla="*/ 1421986 h 7138764"/>
              <a:gd name="connsiteX70" fmla="*/ 143745 w 7744965"/>
              <a:gd name="connsiteY70" fmla="*/ 1135599 h 7138764"/>
              <a:gd name="connsiteX71" fmla="*/ 291416 w 7744965"/>
              <a:gd name="connsiteY71" fmla="*/ 854785 h 7138764"/>
              <a:gd name="connsiteX72" fmla="*/ 444636 w 7744965"/>
              <a:gd name="connsiteY72" fmla="*/ 590666 h 7138764"/>
              <a:gd name="connsiteX73" fmla="*/ 606179 w 7744965"/>
              <a:gd name="connsiteY73" fmla="*/ 351589 h 7138764"/>
              <a:gd name="connsiteX74" fmla="*/ 770497 w 7744965"/>
              <a:gd name="connsiteY74" fmla="*/ 120859 h 713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744965" h="7138764">
                <a:moveTo>
                  <a:pt x="871937" y="0"/>
                </a:moveTo>
                <a:lnTo>
                  <a:pt x="4293434" y="0"/>
                </a:lnTo>
                <a:lnTo>
                  <a:pt x="4374145" y="44741"/>
                </a:lnTo>
                <a:lnTo>
                  <a:pt x="4629917" y="200736"/>
                </a:lnTo>
                <a:lnTo>
                  <a:pt x="4888463" y="365078"/>
                </a:lnTo>
                <a:lnTo>
                  <a:pt x="5149784" y="537768"/>
                </a:lnTo>
                <a:lnTo>
                  <a:pt x="5398583" y="714618"/>
                </a:lnTo>
                <a:lnTo>
                  <a:pt x="5645984" y="901203"/>
                </a:lnTo>
                <a:lnTo>
                  <a:pt x="5896158" y="1096135"/>
                </a:lnTo>
                <a:lnTo>
                  <a:pt x="6126864" y="1288269"/>
                </a:lnTo>
                <a:lnTo>
                  <a:pt x="6351996" y="1491524"/>
                </a:lnTo>
                <a:lnTo>
                  <a:pt x="6568782" y="1697554"/>
                </a:lnTo>
                <a:lnTo>
                  <a:pt x="6773058" y="1893837"/>
                </a:lnTo>
                <a:lnTo>
                  <a:pt x="6953680" y="2102616"/>
                </a:lnTo>
                <a:lnTo>
                  <a:pt x="7123181" y="2305823"/>
                </a:lnTo>
                <a:lnTo>
                  <a:pt x="7284334" y="2511804"/>
                </a:lnTo>
                <a:lnTo>
                  <a:pt x="7417671" y="2717760"/>
                </a:lnTo>
                <a:lnTo>
                  <a:pt x="7531539" y="2920918"/>
                </a:lnTo>
                <a:lnTo>
                  <a:pt x="7617591" y="3124051"/>
                </a:lnTo>
                <a:lnTo>
                  <a:pt x="7659230" y="3221444"/>
                </a:lnTo>
                <a:lnTo>
                  <a:pt x="7692522" y="3321611"/>
                </a:lnTo>
                <a:lnTo>
                  <a:pt x="7714692" y="3416206"/>
                </a:lnTo>
                <a:lnTo>
                  <a:pt x="7728514" y="3513575"/>
                </a:lnTo>
                <a:lnTo>
                  <a:pt x="7739563" y="3602596"/>
                </a:lnTo>
                <a:lnTo>
                  <a:pt x="7742264" y="3694392"/>
                </a:lnTo>
                <a:lnTo>
                  <a:pt x="7744965" y="3786187"/>
                </a:lnTo>
                <a:lnTo>
                  <a:pt x="7736545" y="3872410"/>
                </a:lnTo>
                <a:lnTo>
                  <a:pt x="7705784" y="4058751"/>
                </a:lnTo>
                <a:lnTo>
                  <a:pt x="7655554" y="4242294"/>
                </a:lnTo>
                <a:lnTo>
                  <a:pt x="7585855" y="4423038"/>
                </a:lnTo>
                <a:lnTo>
                  <a:pt x="7496687" y="4600983"/>
                </a:lnTo>
                <a:lnTo>
                  <a:pt x="7388051" y="4776129"/>
                </a:lnTo>
                <a:lnTo>
                  <a:pt x="7271067" y="4954050"/>
                </a:lnTo>
                <a:lnTo>
                  <a:pt x="7123493" y="5123599"/>
                </a:lnTo>
                <a:lnTo>
                  <a:pt x="6975919" y="5293149"/>
                </a:lnTo>
                <a:lnTo>
                  <a:pt x="6813050" y="5458512"/>
                </a:lnTo>
                <a:lnTo>
                  <a:pt x="6623763" y="5614117"/>
                </a:lnTo>
                <a:lnTo>
                  <a:pt x="6434477" y="5769721"/>
                </a:lnTo>
                <a:lnTo>
                  <a:pt x="6225722" y="5922527"/>
                </a:lnTo>
                <a:lnTo>
                  <a:pt x="6003071" y="6061413"/>
                </a:lnTo>
                <a:lnTo>
                  <a:pt x="5780420" y="6200298"/>
                </a:lnTo>
                <a:lnTo>
                  <a:pt x="5535526" y="6328038"/>
                </a:lnTo>
                <a:lnTo>
                  <a:pt x="5290632" y="6455778"/>
                </a:lnTo>
                <a:lnTo>
                  <a:pt x="5040190" y="6566823"/>
                </a:lnTo>
                <a:lnTo>
                  <a:pt x="4778626" y="6672295"/>
                </a:lnTo>
                <a:lnTo>
                  <a:pt x="4503166" y="6763847"/>
                </a:lnTo>
                <a:lnTo>
                  <a:pt x="4240226" y="6851237"/>
                </a:lnTo>
                <a:lnTo>
                  <a:pt x="3959218" y="6926094"/>
                </a:lnTo>
                <a:lnTo>
                  <a:pt x="3675435" y="6992604"/>
                </a:lnTo>
                <a:lnTo>
                  <a:pt x="3388878" y="7050767"/>
                </a:lnTo>
                <a:lnTo>
                  <a:pt x="3105119" y="7089461"/>
                </a:lnTo>
                <a:lnTo>
                  <a:pt x="2818586" y="7119808"/>
                </a:lnTo>
                <a:lnTo>
                  <a:pt x="2526504" y="7133460"/>
                </a:lnTo>
                <a:lnTo>
                  <a:pt x="2231649" y="7138764"/>
                </a:lnTo>
                <a:lnTo>
                  <a:pt x="1942366" y="7132948"/>
                </a:lnTo>
                <a:lnTo>
                  <a:pt x="1655882" y="7107662"/>
                </a:lnTo>
                <a:lnTo>
                  <a:pt x="1376370" y="7061520"/>
                </a:lnTo>
                <a:lnTo>
                  <a:pt x="1098257" y="7005644"/>
                </a:lnTo>
                <a:lnTo>
                  <a:pt x="948079" y="6972133"/>
                </a:lnTo>
                <a:lnTo>
                  <a:pt x="811822" y="6924726"/>
                </a:lnTo>
                <a:lnTo>
                  <a:pt x="675565" y="6877319"/>
                </a:lnTo>
                <a:lnTo>
                  <a:pt x="553227" y="6816017"/>
                </a:lnTo>
                <a:lnTo>
                  <a:pt x="436463" y="6743592"/>
                </a:lnTo>
                <a:lnTo>
                  <a:pt x="322473" y="6679515"/>
                </a:lnTo>
                <a:lnTo>
                  <a:pt x="219629" y="6593195"/>
                </a:lnTo>
                <a:lnTo>
                  <a:pt x="119559" y="6515222"/>
                </a:lnTo>
                <a:lnTo>
                  <a:pt x="25062" y="6426128"/>
                </a:lnTo>
                <a:lnTo>
                  <a:pt x="0" y="6394095"/>
                </a:lnTo>
                <a:lnTo>
                  <a:pt x="0" y="1438732"/>
                </a:lnTo>
                <a:lnTo>
                  <a:pt x="7195" y="1421986"/>
                </a:lnTo>
                <a:lnTo>
                  <a:pt x="143745" y="1135599"/>
                </a:lnTo>
                <a:lnTo>
                  <a:pt x="291416" y="854785"/>
                </a:lnTo>
                <a:lnTo>
                  <a:pt x="444636" y="590666"/>
                </a:lnTo>
                <a:lnTo>
                  <a:pt x="606179" y="351589"/>
                </a:lnTo>
                <a:lnTo>
                  <a:pt x="770497" y="120859"/>
                </a:lnTo>
                <a:close/>
              </a:path>
            </a:pathLst>
          </a:custGeom>
        </p:spPr>
        <p:txBody>
          <a:bodyPr wrap="square">
            <a:noAutofit/>
          </a:bodyPr>
          <a:lstStyle/>
          <a:p>
            <a:endParaRPr lang="en-ID" dirty="0"/>
          </a:p>
        </p:txBody>
      </p:sp>
    </p:spTree>
    <p:extLst>
      <p:ext uri="{BB962C8B-B14F-4D97-AF65-F5344CB8AC3E}">
        <p14:creationId xmlns:p14="http://schemas.microsoft.com/office/powerpoint/2010/main" val="1952921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A0F586B-5FA3-4DBD-B949-2CC389F2B8BD}"/>
              </a:ext>
            </a:extLst>
          </p:cNvPr>
          <p:cNvSpPr>
            <a:spLocks noGrp="1"/>
          </p:cNvSpPr>
          <p:nvPr>
            <p:ph type="pic" sz="quarter" idx="10"/>
          </p:nvPr>
        </p:nvSpPr>
        <p:spPr>
          <a:xfrm>
            <a:off x="0" y="0"/>
            <a:ext cx="3048000" cy="6858000"/>
          </a:xfrm>
        </p:spPr>
        <p:txBody>
          <a:bodyPr/>
          <a:lstStyle/>
          <a:p>
            <a:endParaRPr lang="en-ID" dirty="0"/>
          </a:p>
        </p:txBody>
      </p:sp>
    </p:spTree>
    <p:extLst>
      <p:ext uri="{BB962C8B-B14F-4D97-AF65-F5344CB8AC3E}">
        <p14:creationId xmlns:p14="http://schemas.microsoft.com/office/powerpoint/2010/main" val="2307571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A0F586B-5FA3-4DBD-B949-2CC389F2B8BD}"/>
              </a:ext>
            </a:extLst>
          </p:cNvPr>
          <p:cNvSpPr>
            <a:spLocks noGrp="1"/>
          </p:cNvSpPr>
          <p:nvPr>
            <p:ph type="pic" sz="quarter" idx="10"/>
          </p:nvPr>
        </p:nvSpPr>
        <p:spPr>
          <a:xfrm>
            <a:off x="9144000" y="0"/>
            <a:ext cx="3048000" cy="6858000"/>
          </a:xfrm>
        </p:spPr>
        <p:txBody>
          <a:bodyPr/>
          <a:lstStyle/>
          <a:p>
            <a:endParaRPr lang="en-ID" dirty="0"/>
          </a:p>
        </p:txBody>
      </p:sp>
    </p:spTree>
    <p:extLst>
      <p:ext uri="{BB962C8B-B14F-4D97-AF65-F5344CB8AC3E}">
        <p14:creationId xmlns:p14="http://schemas.microsoft.com/office/powerpoint/2010/main" val="2299809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60A7-C588-4356-93D8-C0B58C85F2E6}"/>
              </a:ext>
            </a:extLst>
          </p:cNvPr>
          <p:cNvSpPr>
            <a:spLocks noGrp="1"/>
          </p:cNvSpPr>
          <p:nvPr>
            <p:ph type="title"/>
          </p:nvPr>
        </p:nvSpPr>
        <p:spPr>
          <a:xfrm>
            <a:off x="839788" y="457200"/>
            <a:ext cx="3932237" cy="1600200"/>
          </a:xfrm>
        </p:spPr>
        <p:txBody>
          <a:bodyPr anchor="b"/>
          <a:lstStyle>
            <a:lvl1pPr>
              <a:defRPr sz="3200" b="0" i="0">
                <a:latin typeface="Avenir Roman" panose="02000503020000020003" pitchFamily="2" charset="0"/>
              </a:defRPr>
            </a:lvl1pPr>
          </a:lstStyle>
          <a:p>
            <a:r>
              <a:rPr lang="en-US" dirty="0"/>
              <a:t>Click to edit Master title style</a:t>
            </a:r>
            <a:endParaRPr lang="en-ID" dirty="0"/>
          </a:p>
        </p:txBody>
      </p:sp>
      <p:sp>
        <p:nvSpPr>
          <p:cNvPr id="3" name="Content Placeholder 2">
            <a:extLst>
              <a:ext uri="{FF2B5EF4-FFF2-40B4-BE49-F238E27FC236}">
                <a16:creationId xmlns:a16="http://schemas.microsoft.com/office/drawing/2014/main" id="{F60A7098-B9A7-4D22-B9EB-F993A083CE16}"/>
              </a:ext>
            </a:extLst>
          </p:cNvPr>
          <p:cNvSpPr>
            <a:spLocks noGrp="1"/>
          </p:cNvSpPr>
          <p:nvPr>
            <p:ph idx="1"/>
          </p:nvPr>
        </p:nvSpPr>
        <p:spPr>
          <a:xfrm>
            <a:off x="5183188" y="987425"/>
            <a:ext cx="6172200" cy="4873625"/>
          </a:xfrm>
        </p:spPr>
        <p:txBody>
          <a:bodyPr/>
          <a:lstStyle>
            <a:lvl1pPr>
              <a:defRPr sz="3200" b="0" i="0">
                <a:latin typeface="Avenir Book" panose="02000503020000020003" pitchFamily="2" charset="0"/>
              </a:defRPr>
            </a:lvl1pPr>
            <a:lvl2pPr>
              <a:defRPr sz="2800" b="0" i="0">
                <a:latin typeface="Avenir Book" panose="02000503020000020003" pitchFamily="2" charset="0"/>
              </a:defRPr>
            </a:lvl2pPr>
            <a:lvl3pPr>
              <a:defRPr sz="2400" b="0" i="0">
                <a:latin typeface="Avenir Book" panose="02000503020000020003" pitchFamily="2" charset="0"/>
              </a:defRPr>
            </a:lvl3pPr>
            <a:lvl4pPr>
              <a:defRPr sz="2000" b="0" i="0">
                <a:latin typeface="Avenir Book" panose="02000503020000020003" pitchFamily="2" charset="0"/>
              </a:defRPr>
            </a:lvl4pPr>
            <a:lvl5pPr>
              <a:defRPr sz="2000" b="0" i="0">
                <a:latin typeface="Avenir Book" panose="02000503020000020003"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4" name="Text Placeholder 3">
            <a:extLst>
              <a:ext uri="{FF2B5EF4-FFF2-40B4-BE49-F238E27FC236}">
                <a16:creationId xmlns:a16="http://schemas.microsoft.com/office/drawing/2014/main" id="{FB945554-7FD3-4D8E-8449-10DC88BA0225}"/>
              </a:ext>
            </a:extLst>
          </p:cNvPr>
          <p:cNvSpPr>
            <a:spLocks noGrp="1"/>
          </p:cNvSpPr>
          <p:nvPr>
            <p:ph type="body" sz="half" idx="2"/>
          </p:nvPr>
        </p:nvSpPr>
        <p:spPr>
          <a:xfrm>
            <a:off x="839788" y="2057400"/>
            <a:ext cx="3932237" cy="3811588"/>
          </a:xfrm>
        </p:spPr>
        <p:txBody>
          <a:bodyPr/>
          <a:lstStyle>
            <a:lvl1pPr marL="0" indent="0">
              <a:buNone/>
              <a:defRPr sz="1600" b="0" i="0">
                <a:latin typeface="Avenir Book" panose="02000503020000020003"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F451701D-24BA-40C5-A654-8A09464D4A74}"/>
              </a:ext>
            </a:extLst>
          </p:cNvPr>
          <p:cNvSpPr>
            <a:spLocks noGrp="1"/>
          </p:cNvSpPr>
          <p:nvPr>
            <p:ph type="dt" sz="half" idx="10"/>
          </p:nvPr>
        </p:nvSpPr>
        <p:spPr/>
        <p:txBody>
          <a:bodyPr/>
          <a:lstStyle/>
          <a:p>
            <a:fld id="{B0265294-83A7-4341-B597-248BAA2F88D1}" type="datetimeFigureOut">
              <a:rPr lang="en-ID" smtClean="0"/>
              <a:t>17/12/19</a:t>
            </a:fld>
            <a:endParaRPr lang="en-ID" dirty="0"/>
          </a:p>
        </p:txBody>
      </p:sp>
      <p:sp>
        <p:nvSpPr>
          <p:cNvPr id="6" name="Footer Placeholder 5">
            <a:extLst>
              <a:ext uri="{FF2B5EF4-FFF2-40B4-BE49-F238E27FC236}">
                <a16:creationId xmlns:a16="http://schemas.microsoft.com/office/drawing/2014/main" id="{935B17BE-3BAE-4186-AD70-A96FD96A7C7E}"/>
              </a:ext>
            </a:extLst>
          </p:cNvPr>
          <p:cNvSpPr>
            <a:spLocks noGrp="1"/>
          </p:cNvSpPr>
          <p:nvPr>
            <p:ph type="ftr" sz="quarter" idx="11"/>
          </p:nvPr>
        </p:nvSpPr>
        <p:spPr/>
        <p:txBody>
          <a:bodyPr/>
          <a:lstStyle/>
          <a:p>
            <a:endParaRPr lang="en-ID" dirty="0"/>
          </a:p>
        </p:txBody>
      </p:sp>
      <p:sp>
        <p:nvSpPr>
          <p:cNvPr id="7" name="Slide Number Placeholder 6">
            <a:extLst>
              <a:ext uri="{FF2B5EF4-FFF2-40B4-BE49-F238E27FC236}">
                <a16:creationId xmlns:a16="http://schemas.microsoft.com/office/drawing/2014/main" id="{2E84B34C-AA2F-4468-BCCC-67C594F0E275}"/>
              </a:ext>
            </a:extLst>
          </p:cNvPr>
          <p:cNvSpPr>
            <a:spLocks noGrp="1"/>
          </p:cNvSpPr>
          <p:nvPr>
            <p:ph type="sldNum" sz="quarter" idx="12"/>
          </p:nvPr>
        </p:nvSpPr>
        <p:spPr/>
        <p:txBody>
          <a:bodyPr/>
          <a:lstStyle/>
          <a:p>
            <a:fld id="{22835081-E604-4BEF-9941-01000EE722FD}" type="slidenum">
              <a:rPr lang="en-ID" smtClean="0"/>
              <a:t>‹#›</a:t>
            </a:fld>
            <a:endParaRPr lang="en-ID" dirty="0"/>
          </a:p>
        </p:txBody>
      </p:sp>
    </p:spTree>
    <p:extLst>
      <p:ext uri="{BB962C8B-B14F-4D97-AF65-F5344CB8AC3E}">
        <p14:creationId xmlns:p14="http://schemas.microsoft.com/office/powerpoint/2010/main" val="429760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BDEA6D-589B-45AA-B7E3-DEF355BE7AB8}"/>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venir Book" panose="02000503020000020003"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0618" y="6390138"/>
            <a:ext cx="1379346" cy="270000"/>
          </a:xfrm>
          <a:prstGeom prst="rect">
            <a:avLst/>
          </a:prstGeom>
        </p:spPr>
      </p:pic>
    </p:spTree>
    <p:extLst>
      <p:ext uri="{BB962C8B-B14F-4D97-AF65-F5344CB8AC3E}">
        <p14:creationId xmlns:p14="http://schemas.microsoft.com/office/powerpoint/2010/main" val="14445953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A6163-EB80-4B82-BC29-4BA1BB92DD4D}"/>
              </a:ext>
            </a:extLst>
          </p:cNvPr>
          <p:cNvSpPr>
            <a:spLocks noGrp="1"/>
          </p:cNvSpPr>
          <p:nvPr>
            <p:ph type="title"/>
          </p:nvPr>
        </p:nvSpPr>
        <p:spPr>
          <a:xfrm>
            <a:off x="839788" y="457200"/>
            <a:ext cx="3932237" cy="1600200"/>
          </a:xfrm>
        </p:spPr>
        <p:txBody>
          <a:bodyPr anchor="b"/>
          <a:lstStyle>
            <a:lvl1pPr>
              <a:defRPr sz="3200" b="0" i="0">
                <a:latin typeface="Avenir Roman" panose="02000503020000020003" pitchFamily="2" charset="0"/>
              </a:defRPr>
            </a:lvl1pPr>
          </a:lstStyle>
          <a:p>
            <a:r>
              <a:rPr lang="en-US" dirty="0"/>
              <a:t>Click to edit Master title style</a:t>
            </a:r>
            <a:endParaRPr lang="en-ID" dirty="0"/>
          </a:p>
        </p:txBody>
      </p:sp>
      <p:sp>
        <p:nvSpPr>
          <p:cNvPr id="3" name="Picture Placeholder 2">
            <a:extLst>
              <a:ext uri="{FF2B5EF4-FFF2-40B4-BE49-F238E27FC236}">
                <a16:creationId xmlns:a16="http://schemas.microsoft.com/office/drawing/2014/main" id="{AEC7465F-EB61-457A-874B-C8334A29C59A}"/>
              </a:ext>
            </a:extLst>
          </p:cNvPr>
          <p:cNvSpPr>
            <a:spLocks noGrp="1"/>
          </p:cNvSpPr>
          <p:nvPr>
            <p:ph type="pic" idx="1"/>
          </p:nvPr>
        </p:nvSpPr>
        <p:spPr>
          <a:xfrm>
            <a:off x="5183188" y="987425"/>
            <a:ext cx="6172200" cy="4873625"/>
          </a:xfrm>
        </p:spPr>
        <p:txBody>
          <a:bodyPr/>
          <a:lstStyle>
            <a:lvl1pPr marL="0" indent="0">
              <a:buNone/>
              <a:defRPr sz="3200" b="0" i="0">
                <a:latin typeface="Avenir Book" panose="02000503020000020003"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dirty="0"/>
          </a:p>
        </p:txBody>
      </p:sp>
      <p:sp>
        <p:nvSpPr>
          <p:cNvPr id="4" name="Text Placeholder 3">
            <a:extLst>
              <a:ext uri="{FF2B5EF4-FFF2-40B4-BE49-F238E27FC236}">
                <a16:creationId xmlns:a16="http://schemas.microsoft.com/office/drawing/2014/main" id="{B6E8A8D1-3F32-45A9-BD18-9AEA2DDB7676}"/>
              </a:ext>
            </a:extLst>
          </p:cNvPr>
          <p:cNvSpPr>
            <a:spLocks noGrp="1"/>
          </p:cNvSpPr>
          <p:nvPr>
            <p:ph type="body" sz="half" idx="2"/>
          </p:nvPr>
        </p:nvSpPr>
        <p:spPr>
          <a:xfrm>
            <a:off x="839788" y="2057400"/>
            <a:ext cx="3932237" cy="3811588"/>
          </a:xfrm>
        </p:spPr>
        <p:txBody>
          <a:bodyPr/>
          <a:lstStyle>
            <a:lvl1pPr marL="0" indent="0">
              <a:buNone/>
              <a:defRPr sz="1600" b="0" i="0">
                <a:latin typeface="Avenir Book" panose="02000503020000020003"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EB350C54-6C31-4F32-B2D8-F9F436C35802}"/>
              </a:ext>
            </a:extLst>
          </p:cNvPr>
          <p:cNvSpPr>
            <a:spLocks noGrp="1"/>
          </p:cNvSpPr>
          <p:nvPr>
            <p:ph type="dt" sz="half" idx="10"/>
          </p:nvPr>
        </p:nvSpPr>
        <p:spPr/>
        <p:txBody>
          <a:bodyPr/>
          <a:lstStyle/>
          <a:p>
            <a:fld id="{B0265294-83A7-4341-B597-248BAA2F88D1}" type="datetimeFigureOut">
              <a:rPr lang="en-ID" smtClean="0"/>
              <a:t>17/12/19</a:t>
            </a:fld>
            <a:endParaRPr lang="en-ID" dirty="0"/>
          </a:p>
        </p:txBody>
      </p:sp>
      <p:sp>
        <p:nvSpPr>
          <p:cNvPr id="6" name="Footer Placeholder 5">
            <a:extLst>
              <a:ext uri="{FF2B5EF4-FFF2-40B4-BE49-F238E27FC236}">
                <a16:creationId xmlns:a16="http://schemas.microsoft.com/office/drawing/2014/main" id="{1693396E-7765-41F1-B101-BD737CC15774}"/>
              </a:ext>
            </a:extLst>
          </p:cNvPr>
          <p:cNvSpPr>
            <a:spLocks noGrp="1"/>
          </p:cNvSpPr>
          <p:nvPr>
            <p:ph type="ftr" sz="quarter" idx="11"/>
          </p:nvPr>
        </p:nvSpPr>
        <p:spPr/>
        <p:txBody>
          <a:bodyPr/>
          <a:lstStyle/>
          <a:p>
            <a:endParaRPr lang="en-ID" dirty="0"/>
          </a:p>
        </p:txBody>
      </p:sp>
      <p:sp>
        <p:nvSpPr>
          <p:cNvPr id="7" name="Slide Number Placeholder 6">
            <a:extLst>
              <a:ext uri="{FF2B5EF4-FFF2-40B4-BE49-F238E27FC236}">
                <a16:creationId xmlns:a16="http://schemas.microsoft.com/office/drawing/2014/main" id="{5C1664A4-2507-48A1-A23C-7C36B7E0C724}"/>
              </a:ext>
            </a:extLst>
          </p:cNvPr>
          <p:cNvSpPr>
            <a:spLocks noGrp="1"/>
          </p:cNvSpPr>
          <p:nvPr>
            <p:ph type="sldNum" sz="quarter" idx="12"/>
          </p:nvPr>
        </p:nvSpPr>
        <p:spPr/>
        <p:txBody>
          <a:bodyPr/>
          <a:lstStyle/>
          <a:p>
            <a:fld id="{22835081-E604-4BEF-9941-01000EE722FD}" type="slidenum">
              <a:rPr lang="en-ID" smtClean="0"/>
              <a:t>‹#›</a:t>
            </a:fld>
            <a:endParaRPr lang="en-ID" dirty="0"/>
          </a:p>
        </p:txBody>
      </p:sp>
    </p:spTree>
    <p:extLst>
      <p:ext uri="{BB962C8B-B14F-4D97-AF65-F5344CB8AC3E}">
        <p14:creationId xmlns:p14="http://schemas.microsoft.com/office/powerpoint/2010/main" val="3396171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D7ACB-276C-4185-B992-439766DA4AD6}"/>
              </a:ext>
            </a:extLst>
          </p:cNvPr>
          <p:cNvSpPr>
            <a:spLocks noGrp="1"/>
          </p:cNvSpPr>
          <p:nvPr>
            <p:ph type="title"/>
          </p:nvPr>
        </p:nvSpPr>
        <p:spPr/>
        <p:txBody>
          <a:bodyPr/>
          <a:lstStyle>
            <a:lvl1pPr>
              <a:defRPr b="0" i="0">
                <a:latin typeface="Avenir Roman" panose="02000503020000020003" pitchFamily="2" charset="0"/>
              </a:defRPr>
            </a:lvl1pPr>
          </a:lstStyle>
          <a:p>
            <a:r>
              <a:rPr lang="en-US" dirty="0"/>
              <a:t>Click to edit Master title style</a:t>
            </a:r>
            <a:endParaRPr lang="en-ID" dirty="0"/>
          </a:p>
        </p:txBody>
      </p:sp>
      <p:sp>
        <p:nvSpPr>
          <p:cNvPr id="3" name="Vertical Text Placeholder 2">
            <a:extLst>
              <a:ext uri="{FF2B5EF4-FFF2-40B4-BE49-F238E27FC236}">
                <a16:creationId xmlns:a16="http://schemas.microsoft.com/office/drawing/2014/main" id="{19CC5D3C-1D3C-4433-BCF5-2702C0509702}"/>
              </a:ext>
            </a:extLst>
          </p:cNvPr>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4" name="Date Placeholder 3">
            <a:extLst>
              <a:ext uri="{FF2B5EF4-FFF2-40B4-BE49-F238E27FC236}">
                <a16:creationId xmlns:a16="http://schemas.microsoft.com/office/drawing/2014/main" id="{3D8C957E-F3FF-4F44-BD43-B71D15435CC3}"/>
              </a:ext>
            </a:extLst>
          </p:cNvPr>
          <p:cNvSpPr>
            <a:spLocks noGrp="1"/>
          </p:cNvSpPr>
          <p:nvPr>
            <p:ph type="dt" sz="half" idx="10"/>
          </p:nvPr>
        </p:nvSpPr>
        <p:spPr/>
        <p:txBody>
          <a:bodyPr/>
          <a:lstStyle/>
          <a:p>
            <a:fld id="{B0265294-83A7-4341-B597-248BAA2F88D1}" type="datetimeFigureOut">
              <a:rPr lang="en-ID" smtClean="0"/>
              <a:t>17/12/19</a:t>
            </a:fld>
            <a:endParaRPr lang="en-ID" dirty="0"/>
          </a:p>
        </p:txBody>
      </p:sp>
      <p:sp>
        <p:nvSpPr>
          <p:cNvPr id="5" name="Footer Placeholder 4">
            <a:extLst>
              <a:ext uri="{FF2B5EF4-FFF2-40B4-BE49-F238E27FC236}">
                <a16:creationId xmlns:a16="http://schemas.microsoft.com/office/drawing/2014/main" id="{77096901-BDD8-4BB7-99EC-05B5B10E39C0}"/>
              </a:ext>
            </a:extLst>
          </p:cNvPr>
          <p:cNvSpPr>
            <a:spLocks noGrp="1"/>
          </p:cNvSpPr>
          <p:nvPr>
            <p:ph type="ftr" sz="quarter" idx="11"/>
          </p:nvPr>
        </p:nvSpPr>
        <p:spPr/>
        <p:txBody>
          <a:bodyPr/>
          <a:lstStyle/>
          <a:p>
            <a:endParaRPr lang="en-ID" dirty="0"/>
          </a:p>
        </p:txBody>
      </p:sp>
      <p:sp>
        <p:nvSpPr>
          <p:cNvPr id="6" name="Slide Number Placeholder 5">
            <a:extLst>
              <a:ext uri="{FF2B5EF4-FFF2-40B4-BE49-F238E27FC236}">
                <a16:creationId xmlns:a16="http://schemas.microsoft.com/office/drawing/2014/main" id="{49478AC5-B677-4528-BEA5-FE4C781D5DA6}"/>
              </a:ext>
            </a:extLst>
          </p:cNvPr>
          <p:cNvSpPr>
            <a:spLocks noGrp="1"/>
          </p:cNvSpPr>
          <p:nvPr>
            <p:ph type="sldNum" sz="quarter" idx="12"/>
          </p:nvPr>
        </p:nvSpPr>
        <p:spPr/>
        <p:txBody>
          <a:bodyPr/>
          <a:lstStyle/>
          <a:p>
            <a:fld id="{22835081-E604-4BEF-9941-01000EE722FD}" type="slidenum">
              <a:rPr lang="en-ID" smtClean="0"/>
              <a:t>‹#›</a:t>
            </a:fld>
            <a:endParaRPr lang="en-ID" dirty="0"/>
          </a:p>
        </p:txBody>
      </p:sp>
    </p:spTree>
    <p:extLst>
      <p:ext uri="{BB962C8B-B14F-4D97-AF65-F5344CB8AC3E}">
        <p14:creationId xmlns:p14="http://schemas.microsoft.com/office/powerpoint/2010/main" val="2996278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CE758B-327D-4A1C-8A0E-C7D87CFAFC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58B0B7BC-009B-4F4B-A50F-52F1642AC12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559A948-839A-4A9F-A889-44132DB6CDB1}"/>
              </a:ext>
            </a:extLst>
          </p:cNvPr>
          <p:cNvSpPr>
            <a:spLocks noGrp="1"/>
          </p:cNvSpPr>
          <p:nvPr>
            <p:ph type="dt" sz="half" idx="10"/>
          </p:nvPr>
        </p:nvSpPr>
        <p:spPr/>
        <p:txBody>
          <a:bodyPr/>
          <a:lstStyle/>
          <a:p>
            <a:fld id="{B0265294-83A7-4341-B597-248BAA2F88D1}" type="datetimeFigureOut">
              <a:rPr lang="en-ID" smtClean="0"/>
              <a:t>17/12/19</a:t>
            </a:fld>
            <a:endParaRPr lang="en-ID" dirty="0"/>
          </a:p>
        </p:txBody>
      </p:sp>
      <p:sp>
        <p:nvSpPr>
          <p:cNvPr id="5" name="Footer Placeholder 4">
            <a:extLst>
              <a:ext uri="{FF2B5EF4-FFF2-40B4-BE49-F238E27FC236}">
                <a16:creationId xmlns:a16="http://schemas.microsoft.com/office/drawing/2014/main" id="{7557AC93-0419-4160-A903-12BD9F2EFF6F}"/>
              </a:ext>
            </a:extLst>
          </p:cNvPr>
          <p:cNvSpPr>
            <a:spLocks noGrp="1"/>
          </p:cNvSpPr>
          <p:nvPr>
            <p:ph type="ftr" sz="quarter" idx="11"/>
          </p:nvPr>
        </p:nvSpPr>
        <p:spPr/>
        <p:txBody>
          <a:bodyPr/>
          <a:lstStyle/>
          <a:p>
            <a:endParaRPr lang="en-ID" dirty="0"/>
          </a:p>
        </p:txBody>
      </p:sp>
      <p:sp>
        <p:nvSpPr>
          <p:cNvPr id="6" name="Slide Number Placeholder 5">
            <a:extLst>
              <a:ext uri="{FF2B5EF4-FFF2-40B4-BE49-F238E27FC236}">
                <a16:creationId xmlns:a16="http://schemas.microsoft.com/office/drawing/2014/main" id="{B203D389-CA29-438C-BE89-37702680129E}"/>
              </a:ext>
            </a:extLst>
          </p:cNvPr>
          <p:cNvSpPr>
            <a:spLocks noGrp="1"/>
          </p:cNvSpPr>
          <p:nvPr>
            <p:ph type="sldNum" sz="quarter" idx="12"/>
          </p:nvPr>
        </p:nvSpPr>
        <p:spPr/>
        <p:txBody>
          <a:bodyPr/>
          <a:lstStyle/>
          <a:p>
            <a:fld id="{22835081-E604-4BEF-9941-01000EE722FD}" type="slidenum">
              <a:rPr lang="en-ID" smtClean="0"/>
              <a:t>‹#›</a:t>
            </a:fld>
            <a:endParaRPr lang="en-ID" dirty="0"/>
          </a:p>
        </p:txBody>
      </p:sp>
    </p:spTree>
    <p:extLst>
      <p:ext uri="{BB962C8B-B14F-4D97-AF65-F5344CB8AC3E}">
        <p14:creationId xmlns:p14="http://schemas.microsoft.com/office/powerpoint/2010/main" val="3931473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41A88D-95BC-3E41-898A-3216B00F6D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3563" y="6446322"/>
            <a:ext cx="1251634" cy="245001"/>
          </a:xfrm>
          <a:prstGeom prst="rect">
            <a:avLst/>
          </a:prstGeom>
        </p:spPr>
      </p:pic>
      <p:sp>
        <p:nvSpPr>
          <p:cNvPr id="3" name="Title 1">
            <a:extLst>
              <a:ext uri="{FF2B5EF4-FFF2-40B4-BE49-F238E27FC236}">
                <a16:creationId xmlns:a16="http://schemas.microsoft.com/office/drawing/2014/main" id="{CFE3B091-C2D2-1541-B14E-BAF86C97194E}"/>
              </a:ext>
            </a:extLst>
          </p:cNvPr>
          <p:cNvSpPr>
            <a:spLocks noGrp="1"/>
          </p:cNvSpPr>
          <p:nvPr>
            <p:ph type="title"/>
          </p:nvPr>
        </p:nvSpPr>
        <p:spPr>
          <a:xfrm>
            <a:off x="1423799" y="371484"/>
            <a:ext cx="9414164" cy="851210"/>
          </a:xfrm>
        </p:spPr>
        <p:txBody>
          <a:bodyPr>
            <a:normAutofit/>
          </a:bodyPr>
          <a:lstStyle>
            <a:lvl1pPr algn="l">
              <a:defRPr sz="3200" b="1" i="0">
                <a:solidFill>
                  <a:schemeClr val="tx1"/>
                </a:solidFill>
                <a:latin typeface="Avenir Light" panose="020B0402020203020204" pitchFamily="34" charset="77"/>
                <a:ea typeface="Verdana" panose="020B0604030504040204" pitchFamily="34" charset="0"/>
                <a:cs typeface="Verdana" panose="020B0604030504040204" pitchFamily="34" charset="0"/>
              </a:defRPr>
            </a:lvl1pPr>
          </a:lstStyle>
          <a:p>
            <a:r>
              <a:rPr lang="en-US" dirty="0"/>
              <a:t>Click to edit Master title style</a:t>
            </a:r>
            <a:endParaRPr lang="en-ID" dirty="0"/>
          </a:p>
        </p:txBody>
      </p:sp>
      <p:sp>
        <p:nvSpPr>
          <p:cNvPr id="7" name="Rectangle 6">
            <a:extLst>
              <a:ext uri="{FF2B5EF4-FFF2-40B4-BE49-F238E27FC236}">
                <a16:creationId xmlns:a16="http://schemas.microsoft.com/office/drawing/2014/main" id="{C9B11667-91B7-A445-AB4B-1ABE2853BDC8}"/>
              </a:ext>
            </a:extLst>
          </p:cNvPr>
          <p:cNvSpPr/>
          <p:nvPr userDrawn="1"/>
        </p:nvSpPr>
        <p:spPr>
          <a:xfrm flipV="1">
            <a:off x="1638969" y="1222694"/>
            <a:ext cx="1221149"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dirty="0">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F764659F-9408-1C45-851D-8868493EB2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32963"/>
            <a:ext cx="3038168" cy="2025037"/>
          </a:xfrm>
          <a:prstGeom prst="rect">
            <a:avLst/>
          </a:prstGeom>
        </p:spPr>
      </p:pic>
    </p:spTree>
    <p:extLst>
      <p:ext uri="{BB962C8B-B14F-4D97-AF65-F5344CB8AC3E}">
        <p14:creationId xmlns:p14="http://schemas.microsoft.com/office/powerpoint/2010/main" val="414117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43DEA6-1135-B549-B3F6-AF05D22899FC}"/>
              </a:ext>
            </a:extLst>
          </p:cNvPr>
          <p:cNvPicPr>
            <a:picLocks noChangeAspect="1"/>
          </p:cNvPicPr>
          <p:nvPr userDrawn="1"/>
        </p:nvPicPr>
        <p:blipFill>
          <a:blip r:embed="rId2">
            <a:alphaModFix amt="4000"/>
          </a:blip>
          <a:stretch>
            <a:fillRect/>
          </a:stretch>
        </p:blipFill>
        <p:spPr>
          <a:xfrm>
            <a:off x="6657995" y="-1656678"/>
            <a:ext cx="6858000" cy="6858000"/>
          </a:xfrm>
          <a:prstGeom prst="rect">
            <a:avLst/>
          </a:prstGeom>
        </p:spPr>
      </p:pic>
      <p:pic>
        <p:nvPicPr>
          <p:cNvPr id="4" name="Picture 3">
            <a:extLst>
              <a:ext uri="{FF2B5EF4-FFF2-40B4-BE49-F238E27FC236}">
                <a16:creationId xmlns:a16="http://schemas.microsoft.com/office/drawing/2014/main" id="{2BDC27F7-E1C4-E647-8031-24D651459B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8985" y="6195264"/>
            <a:ext cx="1751683" cy="519957"/>
          </a:xfrm>
          <a:prstGeom prst="rect">
            <a:avLst/>
          </a:prstGeom>
        </p:spPr>
      </p:pic>
      <p:sp>
        <p:nvSpPr>
          <p:cNvPr id="8" name="Title 1">
            <a:extLst>
              <a:ext uri="{FF2B5EF4-FFF2-40B4-BE49-F238E27FC236}">
                <a16:creationId xmlns:a16="http://schemas.microsoft.com/office/drawing/2014/main" id="{196A4931-B6A7-FF4C-9D3D-BA1EE3921A79}"/>
              </a:ext>
            </a:extLst>
          </p:cNvPr>
          <p:cNvSpPr txBox="1">
            <a:spLocks/>
          </p:cNvSpPr>
          <p:nvPr userDrawn="1"/>
        </p:nvSpPr>
        <p:spPr>
          <a:xfrm>
            <a:off x="1019175" y="362606"/>
            <a:ext cx="10422963" cy="6168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a:solidFill>
                <a:schemeClr val="tx1">
                  <a:lumMod val="75000"/>
                </a:schemeClr>
              </a:solidFill>
              <a:latin typeface="Avenir Medium" panose="02000503020000020003" pitchFamily="2" charset="0"/>
            </a:endParaRPr>
          </a:p>
        </p:txBody>
      </p:sp>
      <p:sp>
        <p:nvSpPr>
          <p:cNvPr id="5" name="Text Placeholder 4">
            <a:extLst>
              <a:ext uri="{FF2B5EF4-FFF2-40B4-BE49-F238E27FC236}">
                <a16:creationId xmlns:a16="http://schemas.microsoft.com/office/drawing/2014/main" id="{555C32EE-0826-D246-92BE-11260B88E827}"/>
              </a:ext>
            </a:extLst>
          </p:cNvPr>
          <p:cNvSpPr>
            <a:spLocks noGrp="1"/>
          </p:cNvSpPr>
          <p:nvPr>
            <p:ph type="body" sz="quarter" idx="10"/>
          </p:nvPr>
        </p:nvSpPr>
        <p:spPr>
          <a:xfrm>
            <a:off x="749862" y="498976"/>
            <a:ext cx="8080863" cy="480479"/>
          </a:xfrm>
        </p:spPr>
        <p:txBody>
          <a:bodyPr>
            <a:noAutofit/>
          </a:bodyPr>
          <a:lstStyle>
            <a:lvl1pPr marL="0" indent="0">
              <a:buNone/>
              <a:defRPr sz="3200" b="0" i="0">
                <a:latin typeface="Avenir Medium" panose="02000503020000020003" pitchFamily="2"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3FBBC8A0-A6BC-984F-AA22-777D7477EA36}"/>
              </a:ext>
            </a:extLst>
          </p:cNvPr>
          <p:cNvSpPr/>
          <p:nvPr userDrawn="1"/>
        </p:nvSpPr>
        <p:spPr>
          <a:xfrm>
            <a:off x="749862" y="1113017"/>
            <a:ext cx="8080862" cy="89899"/>
          </a:xfrm>
          <a:prstGeom prst="rect">
            <a:avLst/>
          </a:prstGeom>
          <a:gradFill>
            <a:gsLst>
              <a:gs pos="0">
                <a:srgbClr val="32BFE8"/>
              </a:gs>
              <a:gs pos="100000">
                <a:srgbClr val="3ABAA8"/>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dirty="0">
                <a:solidFill>
                  <a:schemeClr val="bg1"/>
                </a:solidFill>
                <a:latin typeface="Avenir LT Std 45 Book" panose="020B0502020203020204" pitchFamily="34" charset="0"/>
                <a:ea typeface="Avenir Book" charset="0"/>
                <a:cs typeface="Avenir Book" charset="0"/>
              </a:rPr>
              <a:t> </a:t>
            </a:r>
          </a:p>
        </p:txBody>
      </p:sp>
    </p:spTree>
    <p:extLst>
      <p:ext uri="{BB962C8B-B14F-4D97-AF65-F5344CB8AC3E}">
        <p14:creationId xmlns:p14="http://schemas.microsoft.com/office/powerpoint/2010/main" val="2680038650"/>
      </p:ext>
    </p:extLst>
  </p:cSld>
  <p:clrMapOvr>
    <a:masterClrMapping/>
  </p:clrMapOvr>
  <p:extLst>
    <p:ext uri="{DCECCB84-F9BA-43D5-87BE-67443E8EF086}">
      <p15:sldGuideLst xmlns:p15="http://schemas.microsoft.com/office/powerpoint/2012/main">
        <p15:guide id="1" pos="642">
          <p15:clr>
            <a:srgbClr val="FBAE40"/>
          </p15:clr>
        </p15:guide>
        <p15:guide id="2" pos="7038">
          <p15:clr>
            <a:srgbClr val="FBAE40"/>
          </p15:clr>
        </p15:guide>
        <p15:guide id="3" orient="horz" pos="482">
          <p15:clr>
            <a:srgbClr val="FBAE40"/>
          </p15:clr>
        </p15:guide>
        <p15:guide id="4" orient="horz" pos="386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ACFA6B-B273-AC40-B7F8-6EA98F17261F}"/>
              </a:ext>
            </a:extLst>
          </p:cNvPr>
          <p:cNvPicPr>
            <a:picLocks noChangeAspect="1"/>
          </p:cNvPicPr>
          <p:nvPr userDrawn="1"/>
        </p:nvPicPr>
        <p:blipFill>
          <a:blip r:embed="rId2">
            <a:alphaModFix amt="4000"/>
          </a:blip>
          <a:stretch>
            <a:fillRect/>
          </a:stretch>
        </p:blipFill>
        <p:spPr>
          <a:xfrm>
            <a:off x="6657995" y="-1656678"/>
            <a:ext cx="6858000" cy="6858000"/>
          </a:xfrm>
          <a:prstGeom prst="rect">
            <a:avLst/>
          </a:prstGeom>
        </p:spPr>
      </p:pic>
      <p:sp>
        <p:nvSpPr>
          <p:cNvPr id="9" name="Rectangle 8"/>
          <p:cNvSpPr/>
          <p:nvPr userDrawn="1"/>
        </p:nvSpPr>
        <p:spPr>
          <a:xfrm>
            <a:off x="2856000" y="3669411"/>
            <a:ext cx="6480000" cy="222965"/>
          </a:xfrm>
          <a:prstGeom prst="rect">
            <a:avLst/>
          </a:prstGeom>
          <a:gradFill>
            <a:gsLst>
              <a:gs pos="0">
                <a:srgbClr val="32BFE8"/>
              </a:gs>
              <a:gs pos="100000">
                <a:srgbClr val="3ABAA8"/>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3600" dirty="0">
              <a:solidFill>
                <a:schemeClr val="bg1"/>
              </a:solidFill>
              <a:latin typeface="Avenir LT Std 45 Book" panose="020B0502020203020204" pitchFamily="34" charset="0"/>
              <a:ea typeface="Avenir Book" charset="0"/>
              <a:cs typeface="Avenir Book" charset="0"/>
            </a:endParaRPr>
          </a:p>
        </p:txBody>
      </p:sp>
      <p:sp>
        <p:nvSpPr>
          <p:cNvPr id="2" name="Title 1"/>
          <p:cNvSpPr>
            <a:spLocks noGrp="1"/>
          </p:cNvSpPr>
          <p:nvPr>
            <p:ph type="ctrTitle"/>
          </p:nvPr>
        </p:nvSpPr>
        <p:spPr>
          <a:xfrm>
            <a:off x="2856000" y="3089733"/>
            <a:ext cx="6480000" cy="678534"/>
          </a:xfrm>
          <a:prstGeom prst="rect">
            <a:avLst/>
          </a:prstGeom>
        </p:spPr>
        <p:txBody>
          <a:bodyPr anchor="ctr" anchorCtr="0">
            <a:noAutofit/>
          </a:bodyPr>
          <a:lstStyle>
            <a:lvl1pPr algn="ctr">
              <a:defRPr sz="3200" b="0" i="0">
                <a:solidFill>
                  <a:schemeClr val="tx1">
                    <a:lumMod val="85000"/>
                    <a:lumOff val="15000"/>
                  </a:schemeClr>
                </a:solidFill>
                <a:latin typeface="Avenir Medium" panose="02000503020000020003" pitchFamily="2" charset="0"/>
                <a:ea typeface="Avenir Medium" panose="02000503020000020003" pitchFamily="2" charset="0"/>
                <a:cs typeface="Avenir Medium" panose="02000503020000020003" pitchFamily="2" charset="0"/>
              </a:defRPr>
            </a:lvl1pPr>
          </a:lstStyle>
          <a:p>
            <a:r>
              <a:rPr lang="en-US" dirty="0"/>
              <a:t>Click to edit Master title style</a:t>
            </a:r>
            <a:endParaRPr lang="en-GB" dirty="0"/>
          </a:p>
        </p:txBody>
      </p:sp>
      <p:pic>
        <p:nvPicPr>
          <p:cNvPr id="10" name="Picture 9">
            <a:extLst>
              <a:ext uri="{FF2B5EF4-FFF2-40B4-BE49-F238E27FC236}">
                <a16:creationId xmlns:a16="http://schemas.microsoft.com/office/drawing/2014/main" id="{255C1ED2-0E94-4042-BF63-A92EBBC989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8985" y="6195264"/>
            <a:ext cx="1751683" cy="519957"/>
          </a:xfrm>
          <a:prstGeom prst="rect">
            <a:avLst/>
          </a:prstGeom>
        </p:spPr>
      </p:pic>
    </p:spTree>
    <p:extLst>
      <p:ext uri="{BB962C8B-B14F-4D97-AF65-F5344CB8AC3E}">
        <p14:creationId xmlns:p14="http://schemas.microsoft.com/office/powerpoint/2010/main" val="279815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CD3F4-D09F-4EA8-8253-20ECD53D4EE3}"/>
              </a:ext>
            </a:extLst>
          </p:cNvPr>
          <p:cNvSpPr>
            <a:spLocks noGrp="1"/>
          </p:cNvSpPr>
          <p:nvPr>
            <p:ph type="title"/>
          </p:nvPr>
        </p:nvSpPr>
        <p:spPr/>
        <p:txBody>
          <a:bodyPr/>
          <a:lstStyle>
            <a:lvl1pPr>
              <a:defRPr>
                <a:latin typeface="Avenir Roman" panose="02000503020000020003" pitchFamily="2" charset="0"/>
              </a:defRPr>
            </a:lvl1pPr>
          </a:lstStyle>
          <a:p>
            <a:r>
              <a:rPr lang="en-US" dirty="0"/>
              <a:t>Click to edit Master title style</a:t>
            </a:r>
            <a:endParaRPr lang="en-ID" dirty="0"/>
          </a:p>
        </p:txBody>
      </p:sp>
      <p:sp>
        <p:nvSpPr>
          <p:cNvPr id="3" name="Content Placeholder 2">
            <a:extLst>
              <a:ext uri="{FF2B5EF4-FFF2-40B4-BE49-F238E27FC236}">
                <a16:creationId xmlns:a16="http://schemas.microsoft.com/office/drawing/2014/main" id="{735D9F28-EEA8-44E0-93FB-EE4BC198EC46}"/>
              </a:ext>
            </a:extLst>
          </p:cNvPr>
          <p:cNvSpPr>
            <a:spLocks noGrp="1"/>
          </p:cNvSpPr>
          <p:nvPr>
            <p:ph sz="half" idx="1"/>
          </p:nvPr>
        </p:nvSpPr>
        <p:spPr>
          <a:xfrm>
            <a:off x="838200" y="1825625"/>
            <a:ext cx="5181600" cy="4351338"/>
          </a:xfrm>
        </p:spPr>
        <p:txBody>
          <a:bodyPr/>
          <a:lstStyle>
            <a:lvl1pPr>
              <a:defRPr b="0" i="0">
                <a:latin typeface="Avenir Book" panose="02000503020000020003" pitchFamily="2" charset="0"/>
              </a:defRPr>
            </a:lvl1pPr>
            <a:lvl2pPr>
              <a:defRPr b="0" i="0">
                <a:latin typeface="Avenir Book" panose="02000503020000020003" pitchFamily="2" charset="0"/>
              </a:defRPr>
            </a:lvl2pPr>
            <a:lvl3pPr>
              <a:defRPr b="0" i="0">
                <a:latin typeface="Avenir Book" panose="02000503020000020003" pitchFamily="2" charset="0"/>
              </a:defRPr>
            </a:lvl3pPr>
            <a:lvl4pPr>
              <a:defRPr b="0" i="0">
                <a:latin typeface="Avenir Book" panose="02000503020000020003" pitchFamily="2" charset="0"/>
              </a:defRPr>
            </a:lvl4pPr>
            <a:lvl5pPr>
              <a:defRPr b="0" i="0">
                <a:latin typeface="Avenir Book" panose="02000503020000020003"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4" name="Content Placeholder 3">
            <a:extLst>
              <a:ext uri="{FF2B5EF4-FFF2-40B4-BE49-F238E27FC236}">
                <a16:creationId xmlns:a16="http://schemas.microsoft.com/office/drawing/2014/main" id="{505C7EA6-05B4-448F-B7FF-CF7D9F3B4A13}"/>
              </a:ext>
            </a:extLst>
          </p:cNvPr>
          <p:cNvSpPr>
            <a:spLocks noGrp="1"/>
          </p:cNvSpPr>
          <p:nvPr>
            <p:ph sz="half" idx="2"/>
          </p:nvPr>
        </p:nvSpPr>
        <p:spPr>
          <a:xfrm>
            <a:off x="6172200" y="1825625"/>
            <a:ext cx="5181600" cy="4351338"/>
          </a:xfrm>
        </p:spPr>
        <p:txBody>
          <a:bodyPr/>
          <a:lstStyle>
            <a:lvl1pPr>
              <a:defRPr b="0" i="0">
                <a:latin typeface="Avenir Book" panose="02000503020000020003" pitchFamily="2" charset="0"/>
              </a:defRPr>
            </a:lvl1pPr>
            <a:lvl2pPr>
              <a:defRPr b="0" i="0">
                <a:latin typeface="Avenir Book" panose="02000503020000020003" pitchFamily="2" charset="0"/>
              </a:defRPr>
            </a:lvl2pPr>
            <a:lvl3pPr>
              <a:defRPr b="0" i="0">
                <a:latin typeface="Avenir Book" panose="02000503020000020003" pitchFamily="2" charset="0"/>
              </a:defRPr>
            </a:lvl3pPr>
            <a:lvl4pPr>
              <a:defRPr b="0" i="0">
                <a:latin typeface="Avenir Book" panose="02000503020000020003" pitchFamily="2" charset="0"/>
              </a:defRPr>
            </a:lvl4pPr>
            <a:lvl5pPr>
              <a:defRPr b="0" i="0">
                <a:latin typeface="Avenir Book" panose="02000503020000020003"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5" name="Date Placeholder 4">
            <a:extLst>
              <a:ext uri="{FF2B5EF4-FFF2-40B4-BE49-F238E27FC236}">
                <a16:creationId xmlns:a16="http://schemas.microsoft.com/office/drawing/2014/main" id="{C489439A-0F88-4ED6-BA91-4509E5969022}"/>
              </a:ext>
            </a:extLst>
          </p:cNvPr>
          <p:cNvSpPr>
            <a:spLocks noGrp="1"/>
          </p:cNvSpPr>
          <p:nvPr>
            <p:ph type="dt" sz="half" idx="10"/>
          </p:nvPr>
        </p:nvSpPr>
        <p:spPr/>
        <p:txBody>
          <a:bodyPr/>
          <a:lstStyle/>
          <a:p>
            <a:fld id="{B0265294-83A7-4341-B597-248BAA2F88D1}" type="datetimeFigureOut">
              <a:rPr lang="en-ID" smtClean="0"/>
              <a:t>17/12/19</a:t>
            </a:fld>
            <a:endParaRPr lang="en-ID" dirty="0"/>
          </a:p>
        </p:txBody>
      </p:sp>
      <p:sp>
        <p:nvSpPr>
          <p:cNvPr id="6" name="Footer Placeholder 5">
            <a:extLst>
              <a:ext uri="{FF2B5EF4-FFF2-40B4-BE49-F238E27FC236}">
                <a16:creationId xmlns:a16="http://schemas.microsoft.com/office/drawing/2014/main" id="{B26CE4E6-683E-47BE-BF3D-8254635F0115}"/>
              </a:ext>
            </a:extLst>
          </p:cNvPr>
          <p:cNvSpPr>
            <a:spLocks noGrp="1"/>
          </p:cNvSpPr>
          <p:nvPr>
            <p:ph type="ftr" sz="quarter" idx="11"/>
          </p:nvPr>
        </p:nvSpPr>
        <p:spPr/>
        <p:txBody>
          <a:bodyPr/>
          <a:lstStyle/>
          <a:p>
            <a:endParaRPr lang="en-ID" dirty="0"/>
          </a:p>
        </p:txBody>
      </p:sp>
      <p:sp>
        <p:nvSpPr>
          <p:cNvPr id="7" name="Slide Number Placeholder 6">
            <a:extLst>
              <a:ext uri="{FF2B5EF4-FFF2-40B4-BE49-F238E27FC236}">
                <a16:creationId xmlns:a16="http://schemas.microsoft.com/office/drawing/2014/main" id="{4A3DEB1B-21FF-46A9-A69A-50AC3B577FF9}"/>
              </a:ext>
            </a:extLst>
          </p:cNvPr>
          <p:cNvSpPr>
            <a:spLocks noGrp="1"/>
          </p:cNvSpPr>
          <p:nvPr>
            <p:ph type="sldNum" sz="quarter" idx="12"/>
          </p:nvPr>
        </p:nvSpPr>
        <p:spPr/>
        <p:txBody>
          <a:bodyPr/>
          <a:lstStyle/>
          <a:p>
            <a:fld id="{22835081-E604-4BEF-9941-01000EE722FD}" type="slidenum">
              <a:rPr lang="en-ID" smtClean="0"/>
              <a:t>‹#›</a:t>
            </a:fld>
            <a:endParaRPr lang="en-ID"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0618" y="6390138"/>
            <a:ext cx="1379346" cy="270000"/>
          </a:xfrm>
          <a:prstGeom prst="rect">
            <a:avLst/>
          </a:prstGeom>
        </p:spPr>
      </p:pic>
    </p:spTree>
    <p:extLst>
      <p:ext uri="{BB962C8B-B14F-4D97-AF65-F5344CB8AC3E}">
        <p14:creationId xmlns:p14="http://schemas.microsoft.com/office/powerpoint/2010/main" val="1709946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30C99-0F53-4937-89BC-28D7143584CB}"/>
              </a:ext>
            </a:extLst>
          </p:cNvPr>
          <p:cNvSpPr>
            <a:spLocks noGrp="1"/>
          </p:cNvSpPr>
          <p:nvPr>
            <p:ph type="title"/>
          </p:nvPr>
        </p:nvSpPr>
        <p:spPr>
          <a:xfrm>
            <a:off x="839788" y="365125"/>
            <a:ext cx="10515600" cy="1325563"/>
          </a:xfrm>
        </p:spPr>
        <p:txBody>
          <a:bodyPr/>
          <a:lstStyle>
            <a:lvl1pPr>
              <a:defRPr b="0" i="0">
                <a:latin typeface="Avenir Roman" panose="02000503020000020003" pitchFamily="2" charset="0"/>
              </a:defRPr>
            </a:lvl1p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1380F890-3087-43E4-BBCE-4BB34EF48C26}"/>
              </a:ext>
            </a:extLst>
          </p:cNvPr>
          <p:cNvSpPr>
            <a:spLocks noGrp="1"/>
          </p:cNvSpPr>
          <p:nvPr>
            <p:ph type="body" idx="1"/>
          </p:nvPr>
        </p:nvSpPr>
        <p:spPr>
          <a:xfrm>
            <a:off x="839788" y="1681163"/>
            <a:ext cx="5157787" cy="823912"/>
          </a:xfrm>
        </p:spPr>
        <p:txBody>
          <a:bodyPr anchor="b"/>
          <a:lstStyle>
            <a:lvl1pPr marL="0" indent="0">
              <a:buNone/>
              <a:defRPr sz="2400" b="0" i="0">
                <a:latin typeface="Avenir Roman"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131700D-2EDB-4C27-A9B0-D57E66573AFE}"/>
              </a:ext>
            </a:extLst>
          </p:cNvPr>
          <p:cNvSpPr>
            <a:spLocks noGrp="1"/>
          </p:cNvSpPr>
          <p:nvPr>
            <p:ph sz="half" idx="2"/>
          </p:nvPr>
        </p:nvSpPr>
        <p:spPr>
          <a:xfrm>
            <a:off x="839788" y="2505075"/>
            <a:ext cx="5157787" cy="3684588"/>
          </a:xfrm>
        </p:spPr>
        <p:txBody>
          <a:bodyPr/>
          <a:lstStyle>
            <a:lvl1pPr>
              <a:defRPr b="0" i="0">
                <a:latin typeface="Avenir Book" panose="02000503020000020003" pitchFamily="2" charset="0"/>
              </a:defRPr>
            </a:lvl1pPr>
            <a:lvl2pPr>
              <a:defRPr b="0" i="0">
                <a:latin typeface="Avenir Book" panose="02000503020000020003" pitchFamily="2" charset="0"/>
              </a:defRPr>
            </a:lvl2pPr>
            <a:lvl3pPr>
              <a:defRPr b="0" i="0">
                <a:latin typeface="Avenir Book" panose="02000503020000020003" pitchFamily="2" charset="0"/>
              </a:defRPr>
            </a:lvl3pPr>
            <a:lvl4pPr>
              <a:defRPr b="0" i="0">
                <a:latin typeface="Avenir Book" panose="02000503020000020003" pitchFamily="2" charset="0"/>
              </a:defRPr>
            </a:lvl4pPr>
            <a:lvl5pPr>
              <a:defRPr b="0" i="0">
                <a:latin typeface="Avenir Book" panose="02000503020000020003"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5" name="Text Placeholder 4">
            <a:extLst>
              <a:ext uri="{FF2B5EF4-FFF2-40B4-BE49-F238E27FC236}">
                <a16:creationId xmlns:a16="http://schemas.microsoft.com/office/drawing/2014/main" id="{784B9E09-B250-4CB2-AC36-F59E08AFAE45}"/>
              </a:ext>
            </a:extLst>
          </p:cNvPr>
          <p:cNvSpPr>
            <a:spLocks noGrp="1"/>
          </p:cNvSpPr>
          <p:nvPr>
            <p:ph type="body" sz="quarter" idx="3"/>
          </p:nvPr>
        </p:nvSpPr>
        <p:spPr>
          <a:xfrm>
            <a:off x="6172200" y="1681163"/>
            <a:ext cx="5183188" cy="823912"/>
          </a:xfrm>
        </p:spPr>
        <p:txBody>
          <a:bodyPr anchor="b"/>
          <a:lstStyle>
            <a:lvl1pPr marL="0" indent="0">
              <a:buNone/>
              <a:defRPr sz="2400" b="0" i="0">
                <a:latin typeface="Avenir Roman"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E4156FB-4E8E-429B-A53A-3D7E456AE3D4}"/>
              </a:ext>
            </a:extLst>
          </p:cNvPr>
          <p:cNvSpPr>
            <a:spLocks noGrp="1"/>
          </p:cNvSpPr>
          <p:nvPr>
            <p:ph sz="quarter" idx="4"/>
          </p:nvPr>
        </p:nvSpPr>
        <p:spPr>
          <a:xfrm>
            <a:off x="6172200" y="2505075"/>
            <a:ext cx="5183188" cy="3684588"/>
          </a:xfrm>
        </p:spPr>
        <p:txBody>
          <a:bodyPr/>
          <a:lstStyle>
            <a:lvl1pPr>
              <a:defRPr b="0" i="0">
                <a:latin typeface="Avenir Book" panose="02000503020000020003" pitchFamily="2" charset="0"/>
              </a:defRPr>
            </a:lvl1pPr>
            <a:lvl2pPr>
              <a:defRPr b="0" i="0">
                <a:latin typeface="Avenir Book" panose="02000503020000020003" pitchFamily="2" charset="0"/>
              </a:defRPr>
            </a:lvl2pPr>
            <a:lvl3pPr>
              <a:defRPr b="0" i="0">
                <a:latin typeface="Avenir Book" panose="02000503020000020003" pitchFamily="2" charset="0"/>
              </a:defRPr>
            </a:lvl3pPr>
            <a:lvl4pPr>
              <a:defRPr b="0" i="0">
                <a:latin typeface="Avenir Book" panose="02000503020000020003" pitchFamily="2" charset="0"/>
              </a:defRPr>
            </a:lvl4pPr>
            <a:lvl5pPr>
              <a:defRPr b="0" i="0">
                <a:latin typeface="Avenir Book" panose="02000503020000020003"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7" name="Date Placeholder 6">
            <a:extLst>
              <a:ext uri="{FF2B5EF4-FFF2-40B4-BE49-F238E27FC236}">
                <a16:creationId xmlns:a16="http://schemas.microsoft.com/office/drawing/2014/main" id="{4ED417CC-5ADF-4165-967B-15A42B2D7D06}"/>
              </a:ext>
            </a:extLst>
          </p:cNvPr>
          <p:cNvSpPr>
            <a:spLocks noGrp="1"/>
          </p:cNvSpPr>
          <p:nvPr>
            <p:ph type="dt" sz="half" idx="10"/>
          </p:nvPr>
        </p:nvSpPr>
        <p:spPr/>
        <p:txBody>
          <a:bodyPr/>
          <a:lstStyle/>
          <a:p>
            <a:fld id="{B0265294-83A7-4341-B597-248BAA2F88D1}" type="datetimeFigureOut">
              <a:rPr lang="en-ID" smtClean="0"/>
              <a:t>17/12/19</a:t>
            </a:fld>
            <a:endParaRPr lang="en-ID" dirty="0"/>
          </a:p>
        </p:txBody>
      </p:sp>
      <p:sp>
        <p:nvSpPr>
          <p:cNvPr id="8" name="Footer Placeholder 7">
            <a:extLst>
              <a:ext uri="{FF2B5EF4-FFF2-40B4-BE49-F238E27FC236}">
                <a16:creationId xmlns:a16="http://schemas.microsoft.com/office/drawing/2014/main" id="{352B43C5-C008-4761-8B6D-F3B36CD61710}"/>
              </a:ext>
            </a:extLst>
          </p:cNvPr>
          <p:cNvSpPr>
            <a:spLocks noGrp="1"/>
          </p:cNvSpPr>
          <p:nvPr>
            <p:ph type="ftr" sz="quarter" idx="11"/>
          </p:nvPr>
        </p:nvSpPr>
        <p:spPr/>
        <p:txBody>
          <a:bodyPr/>
          <a:lstStyle/>
          <a:p>
            <a:endParaRPr lang="en-ID" dirty="0"/>
          </a:p>
        </p:txBody>
      </p:sp>
      <p:sp>
        <p:nvSpPr>
          <p:cNvPr id="9" name="Slide Number Placeholder 8">
            <a:extLst>
              <a:ext uri="{FF2B5EF4-FFF2-40B4-BE49-F238E27FC236}">
                <a16:creationId xmlns:a16="http://schemas.microsoft.com/office/drawing/2014/main" id="{D449531A-77CD-4F6E-BCCE-C536BDD2D4D5}"/>
              </a:ext>
            </a:extLst>
          </p:cNvPr>
          <p:cNvSpPr>
            <a:spLocks noGrp="1"/>
          </p:cNvSpPr>
          <p:nvPr>
            <p:ph type="sldNum" sz="quarter" idx="12"/>
          </p:nvPr>
        </p:nvSpPr>
        <p:spPr/>
        <p:txBody>
          <a:bodyPr/>
          <a:lstStyle/>
          <a:p>
            <a:fld id="{22835081-E604-4BEF-9941-01000EE722FD}" type="slidenum">
              <a:rPr lang="en-ID" smtClean="0"/>
              <a:t>‹#›</a:t>
            </a:fld>
            <a:endParaRPr lang="en-ID"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0618" y="6390138"/>
            <a:ext cx="1379346" cy="270000"/>
          </a:xfrm>
          <a:prstGeom prst="rect">
            <a:avLst/>
          </a:prstGeom>
        </p:spPr>
      </p:pic>
    </p:spTree>
    <p:extLst>
      <p:ext uri="{BB962C8B-B14F-4D97-AF65-F5344CB8AC3E}">
        <p14:creationId xmlns:p14="http://schemas.microsoft.com/office/powerpoint/2010/main" val="4181651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5A4C5-DA21-4F6B-A70E-28865CF72D96}"/>
              </a:ext>
            </a:extLst>
          </p:cNvPr>
          <p:cNvSpPr>
            <a:spLocks noGrp="1"/>
          </p:cNvSpPr>
          <p:nvPr>
            <p:ph type="title"/>
          </p:nvPr>
        </p:nvSpPr>
        <p:spPr/>
        <p:txBody>
          <a:bodyPr/>
          <a:lstStyle>
            <a:lvl1pPr>
              <a:defRPr b="0" i="0">
                <a:latin typeface="Avenir Roman" panose="02000503020000020003" pitchFamily="2" charset="0"/>
              </a:defRPr>
            </a:lvl1pPr>
          </a:lstStyle>
          <a:p>
            <a:r>
              <a:rPr lang="en-US" dirty="0"/>
              <a:t>Click to edit Master title style</a:t>
            </a:r>
            <a:endParaRPr lang="en-ID" dirty="0"/>
          </a:p>
        </p:txBody>
      </p:sp>
      <p:sp>
        <p:nvSpPr>
          <p:cNvPr id="3" name="Date Placeholder 2">
            <a:extLst>
              <a:ext uri="{FF2B5EF4-FFF2-40B4-BE49-F238E27FC236}">
                <a16:creationId xmlns:a16="http://schemas.microsoft.com/office/drawing/2014/main" id="{3D8EC5FF-22B5-4125-938B-61626F8A29DA}"/>
              </a:ext>
            </a:extLst>
          </p:cNvPr>
          <p:cNvSpPr>
            <a:spLocks noGrp="1"/>
          </p:cNvSpPr>
          <p:nvPr>
            <p:ph type="dt" sz="half" idx="10"/>
          </p:nvPr>
        </p:nvSpPr>
        <p:spPr/>
        <p:txBody>
          <a:bodyPr/>
          <a:lstStyle/>
          <a:p>
            <a:fld id="{B0265294-83A7-4341-B597-248BAA2F88D1}" type="datetimeFigureOut">
              <a:rPr lang="en-ID" smtClean="0"/>
              <a:t>17/12/19</a:t>
            </a:fld>
            <a:endParaRPr lang="en-ID" dirty="0"/>
          </a:p>
        </p:txBody>
      </p:sp>
      <p:sp>
        <p:nvSpPr>
          <p:cNvPr id="4" name="Footer Placeholder 3">
            <a:extLst>
              <a:ext uri="{FF2B5EF4-FFF2-40B4-BE49-F238E27FC236}">
                <a16:creationId xmlns:a16="http://schemas.microsoft.com/office/drawing/2014/main" id="{340C0E11-C660-4222-998D-1FE2E47B5FB2}"/>
              </a:ext>
            </a:extLst>
          </p:cNvPr>
          <p:cNvSpPr>
            <a:spLocks noGrp="1"/>
          </p:cNvSpPr>
          <p:nvPr>
            <p:ph type="ftr" sz="quarter" idx="11"/>
          </p:nvPr>
        </p:nvSpPr>
        <p:spPr/>
        <p:txBody>
          <a:bodyPr/>
          <a:lstStyle/>
          <a:p>
            <a:endParaRPr lang="en-ID" dirty="0"/>
          </a:p>
        </p:txBody>
      </p:sp>
      <p:sp>
        <p:nvSpPr>
          <p:cNvPr id="5" name="Slide Number Placeholder 4">
            <a:extLst>
              <a:ext uri="{FF2B5EF4-FFF2-40B4-BE49-F238E27FC236}">
                <a16:creationId xmlns:a16="http://schemas.microsoft.com/office/drawing/2014/main" id="{1FEA4F03-517B-44F9-A736-80DA8C7FCC97}"/>
              </a:ext>
            </a:extLst>
          </p:cNvPr>
          <p:cNvSpPr>
            <a:spLocks noGrp="1"/>
          </p:cNvSpPr>
          <p:nvPr>
            <p:ph type="sldNum" sz="quarter" idx="12"/>
          </p:nvPr>
        </p:nvSpPr>
        <p:spPr/>
        <p:txBody>
          <a:bodyPr/>
          <a:lstStyle/>
          <a:p>
            <a:fld id="{22835081-E604-4BEF-9941-01000EE722FD}" type="slidenum">
              <a:rPr lang="en-ID" smtClean="0"/>
              <a:t>‹#›</a:t>
            </a:fld>
            <a:endParaRPr lang="en-ID"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0618" y="6390138"/>
            <a:ext cx="1379346" cy="270000"/>
          </a:xfrm>
          <a:prstGeom prst="rect">
            <a:avLst/>
          </a:prstGeom>
        </p:spPr>
      </p:pic>
    </p:spTree>
    <p:extLst>
      <p:ext uri="{BB962C8B-B14F-4D97-AF65-F5344CB8AC3E}">
        <p14:creationId xmlns:p14="http://schemas.microsoft.com/office/powerpoint/2010/main" val="2997393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98AA5-1B54-4C7E-AD83-3EBF196F6B77}"/>
              </a:ext>
            </a:extLst>
          </p:cNvPr>
          <p:cNvSpPr>
            <a:spLocks noGrp="1"/>
          </p:cNvSpPr>
          <p:nvPr>
            <p:ph type="dt" sz="half" idx="10"/>
          </p:nvPr>
        </p:nvSpPr>
        <p:spPr/>
        <p:txBody>
          <a:bodyPr/>
          <a:lstStyle/>
          <a:p>
            <a:fld id="{B0265294-83A7-4341-B597-248BAA2F88D1}" type="datetimeFigureOut">
              <a:rPr lang="en-ID" smtClean="0"/>
              <a:t>17/12/19</a:t>
            </a:fld>
            <a:endParaRPr lang="en-ID" dirty="0"/>
          </a:p>
        </p:txBody>
      </p:sp>
      <p:sp>
        <p:nvSpPr>
          <p:cNvPr id="3" name="Footer Placeholder 2">
            <a:extLst>
              <a:ext uri="{FF2B5EF4-FFF2-40B4-BE49-F238E27FC236}">
                <a16:creationId xmlns:a16="http://schemas.microsoft.com/office/drawing/2014/main" id="{96811550-ED9D-485E-891B-7BF3EE851E36}"/>
              </a:ext>
            </a:extLst>
          </p:cNvPr>
          <p:cNvSpPr>
            <a:spLocks noGrp="1"/>
          </p:cNvSpPr>
          <p:nvPr>
            <p:ph type="ftr" sz="quarter" idx="11"/>
          </p:nvPr>
        </p:nvSpPr>
        <p:spPr/>
        <p:txBody>
          <a:bodyPr/>
          <a:lstStyle/>
          <a:p>
            <a:endParaRPr lang="en-ID" dirty="0"/>
          </a:p>
        </p:txBody>
      </p:sp>
      <p:sp>
        <p:nvSpPr>
          <p:cNvPr id="4" name="Slide Number Placeholder 3">
            <a:extLst>
              <a:ext uri="{FF2B5EF4-FFF2-40B4-BE49-F238E27FC236}">
                <a16:creationId xmlns:a16="http://schemas.microsoft.com/office/drawing/2014/main" id="{91FE04A8-C158-4A0A-9A7F-8DAD3288FD59}"/>
              </a:ext>
            </a:extLst>
          </p:cNvPr>
          <p:cNvSpPr>
            <a:spLocks noGrp="1"/>
          </p:cNvSpPr>
          <p:nvPr>
            <p:ph type="sldNum" sz="quarter" idx="12"/>
          </p:nvPr>
        </p:nvSpPr>
        <p:spPr/>
        <p:txBody>
          <a:bodyPr/>
          <a:lstStyle/>
          <a:p>
            <a:fld id="{22835081-E604-4BEF-9941-01000EE722FD}" type="slidenum">
              <a:rPr lang="en-ID" smtClean="0"/>
              <a:t>‹#›</a:t>
            </a:fld>
            <a:endParaRPr lang="en-ID"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0618" y="6390138"/>
            <a:ext cx="1379346" cy="270000"/>
          </a:xfrm>
          <a:prstGeom prst="rect">
            <a:avLst/>
          </a:prstGeom>
        </p:spPr>
      </p:pic>
    </p:spTree>
    <p:extLst>
      <p:ext uri="{BB962C8B-B14F-4D97-AF65-F5344CB8AC3E}">
        <p14:creationId xmlns:p14="http://schemas.microsoft.com/office/powerpoint/2010/main" val="1505697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77A614E-93A1-4B07-8E46-0311B5CA19F5}"/>
              </a:ext>
            </a:extLst>
          </p:cNvPr>
          <p:cNvSpPr>
            <a:spLocks noGrp="1"/>
          </p:cNvSpPr>
          <p:nvPr>
            <p:ph type="pic" sz="quarter" idx="10"/>
          </p:nvPr>
        </p:nvSpPr>
        <p:spPr>
          <a:xfrm>
            <a:off x="5195888" y="2308225"/>
            <a:ext cx="1814512" cy="3221038"/>
          </a:xfrm>
        </p:spPr>
        <p:txBody>
          <a:bodyPr/>
          <a:lstStyle/>
          <a:p>
            <a:endParaRPr lang="en-ID" dirty="0"/>
          </a:p>
        </p:txBody>
      </p:sp>
      <p:sp>
        <p:nvSpPr>
          <p:cNvPr id="3" name="Picture Placeholder 7">
            <a:extLst>
              <a:ext uri="{FF2B5EF4-FFF2-40B4-BE49-F238E27FC236}">
                <a16:creationId xmlns:a16="http://schemas.microsoft.com/office/drawing/2014/main" id="{D846D553-DB42-4412-B543-3C3DA0983962}"/>
              </a:ext>
            </a:extLst>
          </p:cNvPr>
          <p:cNvSpPr>
            <a:spLocks noGrp="1"/>
          </p:cNvSpPr>
          <p:nvPr>
            <p:ph type="pic" sz="quarter" idx="11"/>
          </p:nvPr>
        </p:nvSpPr>
        <p:spPr>
          <a:xfrm>
            <a:off x="7757657" y="4151087"/>
            <a:ext cx="791255" cy="873806"/>
          </a:xfrm>
        </p:spPr>
        <p:txBody>
          <a:bodyPr/>
          <a:lstStyle/>
          <a:p>
            <a:endParaRPr lang="en-ID" dirty="0"/>
          </a:p>
        </p:txBody>
      </p:sp>
      <p:sp>
        <p:nvSpPr>
          <p:cNvPr id="4" name="Picture Placeholder 7">
            <a:extLst>
              <a:ext uri="{FF2B5EF4-FFF2-40B4-BE49-F238E27FC236}">
                <a16:creationId xmlns:a16="http://schemas.microsoft.com/office/drawing/2014/main" id="{ABC7F6E7-EAEB-46D6-BFFC-B721F0B1C30D}"/>
              </a:ext>
            </a:extLst>
          </p:cNvPr>
          <p:cNvSpPr>
            <a:spLocks noGrp="1"/>
          </p:cNvSpPr>
          <p:nvPr>
            <p:ph type="pic" sz="quarter" idx="12"/>
          </p:nvPr>
        </p:nvSpPr>
        <p:spPr>
          <a:xfrm>
            <a:off x="8726372" y="4151087"/>
            <a:ext cx="791255" cy="873806"/>
          </a:xfrm>
        </p:spPr>
        <p:txBody>
          <a:bodyPr/>
          <a:lstStyle/>
          <a:p>
            <a:endParaRPr lang="en-ID" dirty="0"/>
          </a:p>
        </p:txBody>
      </p:sp>
      <p:sp>
        <p:nvSpPr>
          <p:cNvPr id="5" name="Picture Placeholder 7">
            <a:extLst>
              <a:ext uri="{FF2B5EF4-FFF2-40B4-BE49-F238E27FC236}">
                <a16:creationId xmlns:a16="http://schemas.microsoft.com/office/drawing/2014/main" id="{43D0B817-E7A6-4699-9D10-78AF946FF5D0}"/>
              </a:ext>
            </a:extLst>
          </p:cNvPr>
          <p:cNvSpPr>
            <a:spLocks noGrp="1"/>
          </p:cNvSpPr>
          <p:nvPr>
            <p:ph type="pic" sz="quarter" idx="13"/>
          </p:nvPr>
        </p:nvSpPr>
        <p:spPr>
          <a:xfrm>
            <a:off x="9695087" y="4151087"/>
            <a:ext cx="791255" cy="873806"/>
          </a:xfrm>
        </p:spPr>
        <p:txBody>
          <a:bodyPr/>
          <a:lstStyle/>
          <a:p>
            <a:endParaRPr lang="en-ID" dirty="0"/>
          </a:p>
        </p:txBody>
      </p:sp>
      <p:sp>
        <p:nvSpPr>
          <p:cNvPr id="6" name="Picture Placeholder 7">
            <a:extLst>
              <a:ext uri="{FF2B5EF4-FFF2-40B4-BE49-F238E27FC236}">
                <a16:creationId xmlns:a16="http://schemas.microsoft.com/office/drawing/2014/main" id="{87629328-93BA-4D35-911A-22F9169122F1}"/>
              </a:ext>
            </a:extLst>
          </p:cNvPr>
          <p:cNvSpPr>
            <a:spLocks noGrp="1"/>
          </p:cNvSpPr>
          <p:nvPr>
            <p:ph type="pic" sz="quarter" idx="14"/>
          </p:nvPr>
        </p:nvSpPr>
        <p:spPr>
          <a:xfrm>
            <a:off x="10663802" y="4151087"/>
            <a:ext cx="791255" cy="873806"/>
          </a:xfrm>
        </p:spPr>
        <p:txBody>
          <a:bodyPr/>
          <a:lstStyle/>
          <a:p>
            <a:endParaRPr lang="en-ID" dirty="0"/>
          </a:p>
        </p:txBody>
      </p:sp>
      <p:sp>
        <p:nvSpPr>
          <p:cNvPr id="7" name="Picture Placeholder 7">
            <a:extLst>
              <a:ext uri="{FF2B5EF4-FFF2-40B4-BE49-F238E27FC236}">
                <a16:creationId xmlns:a16="http://schemas.microsoft.com/office/drawing/2014/main" id="{A36BF59C-6117-4FBD-BCDC-7E3ADBA22D70}"/>
              </a:ext>
            </a:extLst>
          </p:cNvPr>
          <p:cNvSpPr>
            <a:spLocks noGrp="1"/>
          </p:cNvSpPr>
          <p:nvPr>
            <p:ph type="pic" sz="quarter" idx="15"/>
          </p:nvPr>
        </p:nvSpPr>
        <p:spPr>
          <a:xfrm>
            <a:off x="11632517" y="4151087"/>
            <a:ext cx="791255" cy="873806"/>
          </a:xfrm>
        </p:spPr>
        <p:txBody>
          <a:bodyPr/>
          <a:lstStyle/>
          <a:p>
            <a:endParaRPr lang="en-ID"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0618" y="6390138"/>
            <a:ext cx="1379346" cy="270000"/>
          </a:xfrm>
          <a:prstGeom prst="rect">
            <a:avLst/>
          </a:prstGeom>
        </p:spPr>
      </p:pic>
    </p:spTree>
    <p:extLst>
      <p:ext uri="{BB962C8B-B14F-4D97-AF65-F5344CB8AC3E}">
        <p14:creationId xmlns:p14="http://schemas.microsoft.com/office/powerpoint/2010/main" val="2170539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F1ED9D-08FD-40DA-BA28-90B365827296}"/>
              </a:ext>
            </a:extLst>
          </p:cNvPr>
          <p:cNvSpPr>
            <a:spLocks noGrp="1"/>
          </p:cNvSpPr>
          <p:nvPr>
            <p:ph type="pic" sz="quarter" idx="10"/>
          </p:nvPr>
        </p:nvSpPr>
        <p:spPr>
          <a:xfrm>
            <a:off x="3657600" y="5221288"/>
            <a:ext cx="4926013" cy="6577012"/>
          </a:xfrm>
        </p:spPr>
        <p:txBody>
          <a:bodyPr/>
          <a:lstStyle/>
          <a:p>
            <a:endParaRPr lang="en-ID"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0618" y="6390138"/>
            <a:ext cx="1379346" cy="270000"/>
          </a:xfrm>
          <a:prstGeom prst="rect">
            <a:avLst/>
          </a:prstGeom>
        </p:spPr>
      </p:pic>
    </p:spTree>
    <p:extLst>
      <p:ext uri="{BB962C8B-B14F-4D97-AF65-F5344CB8AC3E}">
        <p14:creationId xmlns:p14="http://schemas.microsoft.com/office/powerpoint/2010/main" val="3791682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2C83C6-88A4-4C0F-B46D-692CD93AA6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AF82BCC1-8329-4F1A-8314-54A921A7F7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FFF087B-EDB4-4773-B84D-31A7F1639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65294-83A7-4341-B597-248BAA2F88D1}" type="datetimeFigureOut">
              <a:rPr lang="en-ID" smtClean="0"/>
              <a:t>17/12/19</a:t>
            </a:fld>
            <a:endParaRPr lang="en-ID" dirty="0"/>
          </a:p>
        </p:txBody>
      </p:sp>
      <p:sp>
        <p:nvSpPr>
          <p:cNvPr id="5" name="Footer Placeholder 4">
            <a:extLst>
              <a:ext uri="{FF2B5EF4-FFF2-40B4-BE49-F238E27FC236}">
                <a16:creationId xmlns:a16="http://schemas.microsoft.com/office/drawing/2014/main" id="{1A0AE41F-25E0-407B-BD51-F4DFABBB9E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dirty="0"/>
          </a:p>
        </p:txBody>
      </p:sp>
      <p:sp>
        <p:nvSpPr>
          <p:cNvPr id="6" name="Slide Number Placeholder 5">
            <a:extLst>
              <a:ext uri="{FF2B5EF4-FFF2-40B4-BE49-F238E27FC236}">
                <a16:creationId xmlns:a16="http://schemas.microsoft.com/office/drawing/2014/main" id="{17797200-B3D3-44E2-96C5-C0BF53845F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835081-E604-4BEF-9941-01000EE722FD}" type="slidenum">
              <a:rPr lang="en-ID" smtClean="0"/>
              <a:t>‹#›</a:t>
            </a:fld>
            <a:endParaRPr lang="en-ID" dirty="0"/>
          </a:p>
        </p:txBody>
      </p:sp>
    </p:spTree>
    <p:extLst>
      <p:ext uri="{BB962C8B-B14F-4D97-AF65-F5344CB8AC3E}">
        <p14:creationId xmlns:p14="http://schemas.microsoft.com/office/powerpoint/2010/main" val="687639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82" r:id="rId8"/>
    <p:sldLayoutId id="2147483681" r:id="rId9"/>
    <p:sldLayoutId id="2147483680" r:id="rId10"/>
    <p:sldLayoutId id="2147483679" r:id="rId11"/>
    <p:sldLayoutId id="2147483678" r:id="rId12"/>
    <p:sldLayoutId id="2147483676" r:id="rId13"/>
    <p:sldLayoutId id="2147483673" r:id="rId14"/>
    <p:sldLayoutId id="2147483672" r:id="rId15"/>
    <p:sldLayoutId id="2147483671" r:id="rId16"/>
    <p:sldLayoutId id="2147483670" r:id="rId17"/>
    <p:sldLayoutId id="2147483668" r:id="rId18"/>
    <p:sldLayoutId id="2147483667" r:id="rId19"/>
    <p:sldLayoutId id="2147483665" r:id="rId20"/>
    <p:sldLayoutId id="2147483664" r:id="rId21"/>
    <p:sldLayoutId id="2147483663" r:id="rId22"/>
    <p:sldLayoutId id="2147483661" r:id="rId23"/>
    <p:sldLayoutId id="2147483662" r:id="rId24"/>
    <p:sldLayoutId id="2147483660" r:id="rId25"/>
    <p:sldLayoutId id="2147483669" r:id="rId26"/>
    <p:sldLayoutId id="2147483674" r:id="rId27"/>
    <p:sldLayoutId id="2147483675" r:id="rId28"/>
    <p:sldLayoutId id="2147483656" r:id="rId29"/>
    <p:sldLayoutId id="2147483657" r:id="rId30"/>
    <p:sldLayoutId id="2147483658" r:id="rId31"/>
    <p:sldLayoutId id="2147483659" r:id="rId32"/>
    <p:sldLayoutId id="2147483688" r:id="rId33"/>
    <p:sldLayoutId id="2147483689" r:id="rId34"/>
    <p:sldLayoutId id="2147483690"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tiff"/><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23.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2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39.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15.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4.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tiff"/><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tiff"/><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61BB-1DF7-4ACB-B983-674FA251D7F1}"/>
              </a:ext>
            </a:extLst>
          </p:cNvPr>
          <p:cNvSpPr>
            <a:spLocks noGrp="1"/>
          </p:cNvSpPr>
          <p:nvPr>
            <p:ph type="ctrTitle"/>
          </p:nvPr>
        </p:nvSpPr>
        <p:spPr>
          <a:xfrm>
            <a:off x="2056479" y="3036725"/>
            <a:ext cx="8079042" cy="678534"/>
          </a:xfrm>
        </p:spPr>
        <p:txBody>
          <a:bodyPr/>
          <a:lstStyle/>
          <a:p>
            <a:r>
              <a:rPr lang="en-US" dirty="0"/>
              <a:t>Open Blend Talent Launch Training</a:t>
            </a:r>
          </a:p>
        </p:txBody>
      </p:sp>
    </p:spTree>
    <p:extLst>
      <p:ext uri="{BB962C8B-B14F-4D97-AF65-F5344CB8AC3E}">
        <p14:creationId xmlns:p14="http://schemas.microsoft.com/office/powerpoint/2010/main" val="2838549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8FDB68-B827-46B9-A051-C0B5AFB4BE98}"/>
              </a:ext>
            </a:extLst>
          </p:cNvPr>
          <p:cNvSpPr>
            <a:spLocks noGrp="1"/>
          </p:cNvSpPr>
          <p:nvPr>
            <p:ph type="body" sz="quarter" idx="10"/>
          </p:nvPr>
        </p:nvSpPr>
        <p:spPr/>
        <p:txBody>
          <a:bodyPr/>
          <a:lstStyle/>
          <a:p>
            <a:r>
              <a:rPr lang="en-GB" dirty="0"/>
              <a:t>Working with your Blend</a:t>
            </a:r>
          </a:p>
        </p:txBody>
      </p:sp>
      <p:pic>
        <p:nvPicPr>
          <p:cNvPr id="4" name="Picture 3">
            <a:extLst>
              <a:ext uri="{FF2B5EF4-FFF2-40B4-BE49-F238E27FC236}">
                <a16:creationId xmlns:a16="http://schemas.microsoft.com/office/drawing/2014/main" id="{D60F744F-B864-4976-9D6C-F6781BB487C2}"/>
              </a:ext>
            </a:extLst>
          </p:cNvPr>
          <p:cNvPicPr>
            <a:picLocks noChangeAspect="1"/>
          </p:cNvPicPr>
          <p:nvPr/>
        </p:nvPicPr>
        <p:blipFill rotWithShape="1">
          <a:blip r:embed="rId3" cstate="screen">
            <a:alphaModFix amt="81000"/>
            <a:extLst>
              <a:ext uri="{28A0092B-C50C-407E-A947-70E740481C1C}">
                <a14:useLocalDpi xmlns:a14="http://schemas.microsoft.com/office/drawing/2010/main"/>
              </a:ext>
            </a:extLst>
          </a:blip>
          <a:srcRect t="3629" r="3359"/>
          <a:stretch/>
        </p:blipFill>
        <p:spPr>
          <a:xfrm>
            <a:off x="3480552" y="1269091"/>
            <a:ext cx="4940479" cy="5001606"/>
          </a:xfrm>
          <a:prstGeom prst="rect">
            <a:avLst/>
          </a:prstGeom>
        </p:spPr>
      </p:pic>
      <p:sp>
        <p:nvSpPr>
          <p:cNvPr id="5" name="TextBox 4">
            <a:extLst>
              <a:ext uri="{FF2B5EF4-FFF2-40B4-BE49-F238E27FC236}">
                <a16:creationId xmlns:a16="http://schemas.microsoft.com/office/drawing/2014/main" id="{9BDD90F2-5E1A-48CF-8DF7-39D44212A57D}"/>
              </a:ext>
            </a:extLst>
          </p:cNvPr>
          <p:cNvSpPr txBox="1"/>
          <p:nvPr/>
        </p:nvSpPr>
        <p:spPr>
          <a:xfrm>
            <a:off x="5167793" y="5243553"/>
            <a:ext cx="280846" cy="297454"/>
          </a:xfrm>
          <a:prstGeom prst="rect">
            <a:avLst/>
          </a:prstGeom>
          <a:noFill/>
        </p:spPr>
        <p:txBody>
          <a:bodyPr wrap="square" rtlCol="0">
            <a:spAutoFit/>
          </a:bodyPr>
          <a:lstStyle/>
          <a:p>
            <a:r>
              <a:rPr lang="en-US" sz="1333" dirty="0">
                <a:solidFill>
                  <a:srgbClr val="26B4B1"/>
                </a:solidFill>
                <a:latin typeface="Avenir LT Std 45 Book" panose="020B0502020203020204" pitchFamily="34" charset="0"/>
                <a:ea typeface="Avenir Book" charset="0"/>
                <a:cs typeface="Avenir Book" charset="0"/>
              </a:rPr>
              <a:t>9</a:t>
            </a:r>
          </a:p>
        </p:txBody>
      </p:sp>
      <p:sp>
        <p:nvSpPr>
          <p:cNvPr id="6" name="TextBox 5">
            <a:extLst>
              <a:ext uri="{FF2B5EF4-FFF2-40B4-BE49-F238E27FC236}">
                <a16:creationId xmlns:a16="http://schemas.microsoft.com/office/drawing/2014/main" id="{6E03E580-6A98-4D0C-9717-0323B61EE6B0}"/>
              </a:ext>
            </a:extLst>
          </p:cNvPr>
          <p:cNvSpPr txBox="1"/>
          <p:nvPr/>
        </p:nvSpPr>
        <p:spPr>
          <a:xfrm>
            <a:off x="5190592" y="1811455"/>
            <a:ext cx="280846" cy="297454"/>
          </a:xfrm>
          <a:prstGeom prst="rect">
            <a:avLst/>
          </a:prstGeom>
          <a:noFill/>
        </p:spPr>
        <p:txBody>
          <a:bodyPr wrap="square" rtlCol="0">
            <a:spAutoFit/>
          </a:bodyPr>
          <a:lstStyle/>
          <a:p>
            <a:r>
              <a:rPr lang="en-US" sz="1333" dirty="0">
                <a:solidFill>
                  <a:srgbClr val="26B4B1"/>
                </a:solidFill>
                <a:latin typeface="Avenir LT Std 45 Book" panose="020B0502020203020204" pitchFamily="34" charset="0"/>
                <a:ea typeface="Avenir Book" charset="0"/>
                <a:cs typeface="Avenir Book" charset="0"/>
              </a:rPr>
              <a:t>9</a:t>
            </a:r>
          </a:p>
        </p:txBody>
      </p:sp>
      <p:sp>
        <p:nvSpPr>
          <p:cNvPr id="7" name="TextBox 6">
            <a:extLst>
              <a:ext uri="{FF2B5EF4-FFF2-40B4-BE49-F238E27FC236}">
                <a16:creationId xmlns:a16="http://schemas.microsoft.com/office/drawing/2014/main" id="{EF7C4C2C-E70D-4E36-A6A9-28B1643FEF93}"/>
              </a:ext>
            </a:extLst>
          </p:cNvPr>
          <p:cNvSpPr txBox="1"/>
          <p:nvPr/>
        </p:nvSpPr>
        <p:spPr>
          <a:xfrm>
            <a:off x="6530474" y="1985273"/>
            <a:ext cx="287258" cy="297454"/>
          </a:xfrm>
          <a:prstGeom prst="rect">
            <a:avLst/>
          </a:prstGeom>
          <a:noFill/>
        </p:spPr>
        <p:txBody>
          <a:bodyPr wrap="square" rtlCol="0">
            <a:spAutoFit/>
          </a:bodyPr>
          <a:lstStyle/>
          <a:p>
            <a:r>
              <a:rPr lang="en-US" sz="1333" dirty="0">
                <a:solidFill>
                  <a:srgbClr val="26B4B1"/>
                </a:solidFill>
                <a:latin typeface="Avenir LT Std 45 Book" panose="020B0502020203020204" pitchFamily="34" charset="0"/>
                <a:ea typeface="Avenir Book" charset="0"/>
                <a:cs typeface="Avenir Book" charset="0"/>
              </a:rPr>
              <a:t>8</a:t>
            </a:r>
          </a:p>
        </p:txBody>
      </p:sp>
      <p:sp>
        <p:nvSpPr>
          <p:cNvPr id="8" name="TextBox 7">
            <a:extLst>
              <a:ext uri="{FF2B5EF4-FFF2-40B4-BE49-F238E27FC236}">
                <a16:creationId xmlns:a16="http://schemas.microsoft.com/office/drawing/2014/main" id="{45F4B0AF-3A53-4690-9BC2-EE6674A4404C}"/>
              </a:ext>
            </a:extLst>
          </p:cNvPr>
          <p:cNvSpPr txBox="1"/>
          <p:nvPr/>
        </p:nvSpPr>
        <p:spPr>
          <a:xfrm>
            <a:off x="7221935" y="2910124"/>
            <a:ext cx="279244" cy="297454"/>
          </a:xfrm>
          <a:prstGeom prst="rect">
            <a:avLst/>
          </a:prstGeom>
          <a:noFill/>
        </p:spPr>
        <p:txBody>
          <a:bodyPr wrap="square" rtlCol="0">
            <a:spAutoFit/>
          </a:bodyPr>
          <a:lstStyle/>
          <a:p>
            <a:r>
              <a:rPr lang="en-US" sz="1333" dirty="0">
                <a:solidFill>
                  <a:srgbClr val="26B4B1"/>
                </a:solidFill>
                <a:latin typeface="Avenir LT Std 45 Book" panose="020B0502020203020204" pitchFamily="34" charset="0"/>
                <a:ea typeface="Avenir Book" charset="0"/>
                <a:cs typeface="Avenir Book" charset="0"/>
              </a:rPr>
              <a:t>7</a:t>
            </a:r>
          </a:p>
        </p:txBody>
      </p:sp>
      <p:sp>
        <p:nvSpPr>
          <p:cNvPr id="9" name="TextBox 8">
            <a:extLst>
              <a:ext uri="{FF2B5EF4-FFF2-40B4-BE49-F238E27FC236}">
                <a16:creationId xmlns:a16="http://schemas.microsoft.com/office/drawing/2014/main" id="{82689F65-B760-4C29-BC70-2303C316A535}"/>
              </a:ext>
            </a:extLst>
          </p:cNvPr>
          <p:cNvSpPr txBox="1"/>
          <p:nvPr/>
        </p:nvSpPr>
        <p:spPr>
          <a:xfrm>
            <a:off x="7467002" y="4161381"/>
            <a:ext cx="287258" cy="297454"/>
          </a:xfrm>
          <a:prstGeom prst="rect">
            <a:avLst/>
          </a:prstGeom>
          <a:noFill/>
        </p:spPr>
        <p:txBody>
          <a:bodyPr wrap="square" rtlCol="0">
            <a:spAutoFit/>
          </a:bodyPr>
          <a:lstStyle/>
          <a:p>
            <a:r>
              <a:rPr lang="en-US" sz="1333" dirty="0">
                <a:solidFill>
                  <a:srgbClr val="26B4B1"/>
                </a:solidFill>
                <a:latin typeface="Avenir LT Std 45 Book" panose="020B0502020203020204" pitchFamily="34" charset="0"/>
                <a:ea typeface="Avenir Book" charset="0"/>
                <a:cs typeface="Avenir Book" charset="0"/>
              </a:rPr>
              <a:t>8</a:t>
            </a:r>
          </a:p>
        </p:txBody>
      </p:sp>
      <p:sp>
        <p:nvSpPr>
          <p:cNvPr id="10" name="TextBox 9">
            <a:extLst>
              <a:ext uri="{FF2B5EF4-FFF2-40B4-BE49-F238E27FC236}">
                <a16:creationId xmlns:a16="http://schemas.microsoft.com/office/drawing/2014/main" id="{F958744C-CA9C-459F-B2CE-A34496086E54}"/>
              </a:ext>
            </a:extLst>
          </p:cNvPr>
          <p:cNvSpPr txBox="1"/>
          <p:nvPr/>
        </p:nvSpPr>
        <p:spPr>
          <a:xfrm>
            <a:off x="3234063" y="2560390"/>
            <a:ext cx="763351" cy="523220"/>
          </a:xfrm>
          <a:prstGeom prst="rect">
            <a:avLst/>
          </a:prstGeom>
          <a:noFill/>
        </p:spPr>
        <p:txBody>
          <a:bodyPr wrap="square" rtlCol="0">
            <a:spAutoFit/>
          </a:bodyPr>
          <a:lstStyle/>
          <a:p>
            <a:pPr algn="r"/>
            <a:r>
              <a:rPr lang="en-US" sz="1400" dirty="0">
                <a:solidFill>
                  <a:schemeClr val="tx1">
                    <a:lumMod val="75000"/>
                    <a:lumOff val="25000"/>
                  </a:schemeClr>
                </a:solidFill>
                <a:latin typeface="Avenir LT Std 45 Book" panose="020B0502020203020204" pitchFamily="34" charset="0"/>
                <a:ea typeface="Avenir Book" charset="0"/>
                <a:cs typeface="Avenir Book" charset="0"/>
              </a:rPr>
              <a:t>My</a:t>
            </a:r>
          </a:p>
          <a:p>
            <a:pPr algn="r"/>
            <a:r>
              <a:rPr lang="en-US" sz="1400" dirty="0">
                <a:solidFill>
                  <a:schemeClr val="tx1">
                    <a:lumMod val="75000"/>
                    <a:lumOff val="25000"/>
                  </a:schemeClr>
                </a:solidFill>
                <a:latin typeface="Avenir LT Std 45 Book" panose="020B0502020203020204" pitchFamily="34" charset="0"/>
                <a:ea typeface="Avenir Book" charset="0"/>
                <a:cs typeface="Avenir Book" charset="0"/>
              </a:rPr>
              <a:t>partner</a:t>
            </a:r>
          </a:p>
        </p:txBody>
      </p:sp>
      <p:sp>
        <p:nvSpPr>
          <p:cNvPr id="11" name="TextBox 10">
            <a:extLst>
              <a:ext uri="{FF2B5EF4-FFF2-40B4-BE49-F238E27FC236}">
                <a16:creationId xmlns:a16="http://schemas.microsoft.com/office/drawing/2014/main" id="{5148AF95-60E4-4090-A94D-43B08F358CCD}"/>
              </a:ext>
            </a:extLst>
          </p:cNvPr>
          <p:cNvSpPr txBox="1"/>
          <p:nvPr/>
        </p:nvSpPr>
        <p:spPr>
          <a:xfrm>
            <a:off x="3508675" y="5541942"/>
            <a:ext cx="1827752" cy="307777"/>
          </a:xfrm>
          <a:prstGeom prst="rect">
            <a:avLst/>
          </a:prstGeom>
          <a:noFill/>
        </p:spPr>
        <p:txBody>
          <a:bodyPr wrap="square" rtlCol="0">
            <a:spAutoFit/>
          </a:bodyPr>
          <a:lstStyle/>
          <a:p>
            <a:pPr algn="ctr"/>
            <a:r>
              <a:rPr lang="en-US" sz="1400" dirty="0">
                <a:solidFill>
                  <a:schemeClr val="tx1">
                    <a:lumMod val="75000"/>
                    <a:lumOff val="25000"/>
                  </a:schemeClr>
                </a:solidFill>
                <a:latin typeface="Avenir LT Std 45 Book" panose="020B0502020203020204" pitchFamily="34" charset="0"/>
                <a:ea typeface="Avenir Book" charset="0"/>
                <a:cs typeface="Avenir Book" charset="0"/>
              </a:rPr>
              <a:t>My children</a:t>
            </a:r>
          </a:p>
        </p:txBody>
      </p:sp>
      <p:sp>
        <p:nvSpPr>
          <p:cNvPr id="12" name="TextBox 11">
            <a:extLst>
              <a:ext uri="{FF2B5EF4-FFF2-40B4-BE49-F238E27FC236}">
                <a16:creationId xmlns:a16="http://schemas.microsoft.com/office/drawing/2014/main" id="{9512D07E-11F9-4D34-B281-CAEF1B1C60A1}"/>
              </a:ext>
            </a:extLst>
          </p:cNvPr>
          <p:cNvSpPr txBox="1"/>
          <p:nvPr/>
        </p:nvSpPr>
        <p:spPr>
          <a:xfrm>
            <a:off x="6643701" y="1226870"/>
            <a:ext cx="1846175" cy="307777"/>
          </a:xfrm>
          <a:prstGeom prst="rect">
            <a:avLst/>
          </a:prstGeom>
          <a:noFill/>
        </p:spPr>
        <p:txBody>
          <a:bodyPr wrap="square" rtlCol="0">
            <a:spAutoFit/>
          </a:bodyPr>
          <a:lstStyle/>
          <a:p>
            <a:pPr algn="ctr"/>
            <a:r>
              <a:rPr lang="en-US" sz="1400" dirty="0">
                <a:solidFill>
                  <a:schemeClr val="tx1">
                    <a:lumMod val="75000"/>
                    <a:lumOff val="25000"/>
                  </a:schemeClr>
                </a:solidFill>
                <a:latin typeface="Avenir LT Std 45 Book" panose="020B0502020203020204" pitchFamily="34" charset="0"/>
                <a:ea typeface="Avenir Book" charset="0"/>
                <a:cs typeface="Avenir Book" charset="0"/>
              </a:rPr>
              <a:t>Effective team</a:t>
            </a:r>
          </a:p>
        </p:txBody>
      </p:sp>
      <p:sp>
        <p:nvSpPr>
          <p:cNvPr id="13" name="TextBox 12">
            <a:extLst>
              <a:ext uri="{FF2B5EF4-FFF2-40B4-BE49-F238E27FC236}">
                <a16:creationId xmlns:a16="http://schemas.microsoft.com/office/drawing/2014/main" id="{0FE6B031-CB62-4BF4-A117-BA2E7294A0C8}"/>
              </a:ext>
            </a:extLst>
          </p:cNvPr>
          <p:cNvSpPr txBox="1"/>
          <p:nvPr/>
        </p:nvSpPr>
        <p:spPr>
          <a:xfrm>
            <a:off x="7016445" y="5541942"/>
            <a:ext cx="1116011" cy="523220"/>
          </a:xfrm>
          <a:prstGeom prst="rect">
            <a:avLst/>
          </a:prstGeom>
          <a:noFill/>
        </p:spPr>
        <p:txBody>
          <a:bodyPr wrap="square" rtlCol="0">
            <a:spAutoFit/>
          </a:bodyPr>
          <a:lstStyle/>
          <a:p>
            <a:r>
              <a:rPr lang="en-US" sz="1400" dirty="0">
                <a:solidFill>
                  <a:schemeClr val="tx1">
                    <a:lumMod val="75000"/>
                    <a:lumOff val="25000"/>
                  </a:schemeClr>
                </a:solidFill>
                <a:latin typeface="Avenir LT Std 45 Book" panose="020B0502020203020204" pitchFamily="34" charset="0"/>
                <a:ea typeface="Avenir Book" charset="0"/>
                <a:cs typeface="Avenir Book" charset="0"/>
              </a:rPr>
              <a:t>Progression</a:t>
            </a:r>
          </a:p>
          <a:p>
            <a:r>
              <a:rPr lang="en-US" sz="1400" dirty="0">
                <a:solidFill>
                  <a:schemeClr val="tx1">
                    <a:lumMod val="75000"/>
                    <a:lumOff val="25000"/>
                  </a:schemeClr>
                </a:solidFill>
                <a:latin typeface="Avenir LT Std 45 Book" panose="020B0502020203020204" pitchFamily="34" charset="0"/>
                <a:ea typeface="Avenir Book" charset="0"/>
                <a:cs typeface="Avenir Book" charset="0"/>
              </a:rPr>
              <a:t>at work</a:t>
            </a:r>
          </a:p>
        </p:txBody>
      </p:sp>
      <p:sp>
        <p:nvSpPr>
          <p:cNvPr id="14" name="TextBox 13">
            <a:extLst>
              <a:ext uri="{FF2B5EF4-FFF2-40B4-BE49-F238E27FC236}">
                <a16:creationId xmlns:a16="http://schemas.microsoft.com/office/drawing/2014/main" id="{5A223229-18F3-4103-A541-92F2652916B9}"/>
              </a:ext>
            </a:extLst>
          </p:cNvPr>
          <p:cNvSpPr txBox="1"/>
          <p:nvPr/>
        </p:nvSpPr>
        <p:spPr>
          <a:xfrm>
            <a:off x="8181916" y="2444517"/>
            <a:ext cx="1015021" cy="523220"/>
          </a:xfrm>
          <a:prstGeom prst="rect">
            <a:avLst/>
          </a:prstGeom>
          <a:noFill/>
        </p:spPr>
        <p:txBody>
          <a:bodyPr wrap="square" rtlCol="0">
            <a:spAutoFit/>
          </a:bodyPr>
          <a:lstStyle/>
          <a:p>
            <a:r>
              <a:rPr lang="en-US" sz="1400" dirty="0">
                <a:solidFill>
                  <a:schemeClr val="tx1">
                    <a:lumMod val="75000"/>
                    <a:lumOff val="25000"/>
                  </a:schemeClr>
                </a:solidFill>
                <a:latin typeface="Avenir LT Std 45 Book" panose="020B0502020203020204" pitchFamily="34" charset="0"/>
                <a:ea typeface="Avenir Book" charset="0"/>
                <a:cs typeface="Avenir Book" charset="0"/>
              </a:rPr>
              <a:t>Exercise &amp;</a:t>
            </a:r>
          </a:p>
          <a:p>
            <a:r>
              <a:rPr lang="en-US" sz="1400" dirty="0">
                <a:solidFill>
                  <a:schemeClr val="tx1">
                    <a:lumMod val="75000"/>
                    <a:lumOff val="25000"/>
                  </a:schemeClr>
                </a:solidFill>
                <a:latin typeface="Avenir LT Std 45 Book" panose="020B0502020203020204" pitchFamily="34" charset="0"/>
                <a:ea typeface="Avenir Book" charset="0"/>
                <a:cs typeface="Avenir Book" charset="0"/>
              </a:rPr>
              <a:t>health</a:t>
            </a:r>
          </a:p>
        </p:txBody>
      </p:sp>
      <p:sp>
        <p:nvSpPr>
          <p:cNvPr id="15" name="TextBox 14">
            <a:extLst>
              <a:ext uri="{FF2B5EF4-FFF2-40B4-BE49-F238E27FC236}">
                <a16:creationId xmlns:a16="http://schemas.microsoft.com/office/drawing/2014/main" id="{B9599C45-30E1-4708-9B27-9D6C8184D1D7}"/>
              </a:ext>
            </a:extLst>
          </p:cNvPr>
          <p:cNvSpPr txBox="1"/>
          <p:nvPr/>
        </p:nvSpPr>
        <p:spPr>
          <a:xfrm>
            <a:off x="8130620" y="4321350"/>
            <a:ext cx="1019831" cy="523220"/>
          </a:xfrm>
          <a:prstGeom prst="rect">
            <a:avLst/>
          </a:prstGeom>
          <a:noFill/>
        </p:spPr>
        <p:txBody>
          <a:bodyPr wrap="square" rtlCol="0">
            <a:spAutoFit/>
          </a:bodyPr>
          <a:lstStyle/>
          <a:p>
            <a:r>
              <a:rPr lang="en-US" sz="1400" dirty="0">
                <a:solidFill>
                  <a:schemeClr val="tx1">
                    <a:lumMod val="75000"/>
                    <a:lumOff val="25000"/>
                  </a:schemeClr>
                </a:solidFill>
                <a:latin typeface="Avenir LT Std 45 Book" panose="020B0502020203020204" pitchFamily="34" charset="0"/>
                <a:ea typeface="Avenir Book" charset="0"/>
                <a:cs typeface="Avenir Book" charset="0"/>
              </a:rPr>
              <a:t>Fulfillment</a:t>
            </a:r>
          </a:p>
          <a:p>
            <a:r>
              <a:rPr lang="en-US" sz="1400" dirty="0">
                <a:solidFill>
                  <a:schemeClr val="tx1">
                    <a:lumMod val="75000"/>
                    <a:lumOff val="25000"/>
                  </a:schemeClr>
                </a:solidFill>
                <a:latin typeface="Avenir LT Std 45 Book" panose="020B0502020203020204" pitchFamily="34" charset="0"/>
                <a:ea typeface="Avenir Book" charset="0"/>
                <a:cs typeface="Avenir Book" charset="0"/>
              </a:rPr>
              <a:t>At work</a:t>
            </a:r>
          </a:p>
        </p:txBody>
      </p:sp>
      <p:sp>
        <p:nvSpPr>
          <p:cNvPr id="16" name="TextBox 15">
            <a:extLst>
              <a:ext uri="{FF2B5EF4-FFF2-40B4-BE49-F238E27FC236}">
                <a16:creationId xmlns:a16="http://schemas.microsoft.com/office/drawing/2014/main" id="{3531AF49-EC80-4202-8F34-7F650DBA1D9B}"/>
              </a:ext>
            </a:extLst>
          </p:cNvPr>
          <p:cNvSpPr txBox="1"/>
          <p:nvPr/>
        </p:nvSpPr>
        <p:spPr>
          <a:xfrm>
            <a:off x="2890167" y="4370271"/>
            <a:ext cx="1183336" cy="523220"/>
          </a:xfrm>
          <a:prstGeom prst="rect">
            <a:avLst/>
          </a:prstGeom>
          <a:noFill/>
        </p:spPr>
        <p:txBody>
          <a:bodyPr wrap="square" rtlCol="0">
            <a:spAutoFit/>
          </a:bodyPr>
          <a:lstStyle/>
          <a:p>
            <a:pPr algn="r"/>
            <a:r>
              <a:rPr lang="en-US" sz="1400" dirty="0">
                <a:solidFill>
                  <a:schemeClr val="tx1">
                    <a:lumMod val="75000"/>
                    <a:lumOff val="25000"/>
                  </a:schemeClr>
                </a:solidFill>
                <a:latin typeface="Avenir LT Std 45 Book" panose="020B0502020203020204" pitchFamily="34" charset="0"/>
                <a:ea typeface="Avenir Book" charset="0"/>
                <a:cs typeface="Avenir Book" charset="0"/>
              </a:rPr>
              <a:t>Manageable</a:t>
            </a:r>
          </a:p>
          <a:p>
            <a:pPr algn="r"/>
            <a:r>
              <a:rPr lang="en-US" sz="1400" dirty="0">
                <a:solidFill>
                  <a:schemeClr val="tx1">
                    <a:lumMod val="75000"/>
                    <a:lumOff val="25000"/>
                  </a:schemeClr>
                </a:solidFill>
                <a:latin typeface="Avenir LT Std 45 Book" panose="020B0502020203020204" pitchFamily="34" charset="0"/>
                <a:ea typeface="Avenir Book" charset="0"/>
                <a:cs typeface="Avenir Book" charset="0"/>
              </a:rPr>
              <a:t>workload</a:t>
            </a:r>
          </a:p>
        </p:txBody>
      </p:sp>
      <p:sp>
        <p:nvSpPr>
          <p:cNvPr id="17" name="TextBox 16">
            <a:extLst>
              <a:ext uri="{FF2B5EF4-FFF2-40B4-BE49-F238E27FC236}">
                <a16:creationId xmlns:a16="http://schemas.microsoft.com/office/drawing/2014/main" id="{C754AF20-98D7-478C-8CA2-546C1899DDBC}"/>
              </a:ext>
            </a:extLst>
          </p:cNvPr>
          <p:cNvSpPr txBox="1"/>
          <p:nvPr/>
        </p:nvSpPr>
        <p:spPr>
          <a:xfrm>
            <a:off x="2512989" y="1298214"/>
            <a:ext cx="2428543" cy="523220"/>
          </a:xfrm>
          <a:prstGeom prst="rect">
            <a:avLst/>
          </a:prstGeom>
          <a:noFill/>
        </p:spPr>
        <p:txBody>
          <a:bodyPr wrap="square" rtlCol="0">
            <a:spAutoFit/>
          </a:bodyPr>
          <a:lstStyle/>
          <a:p>
            <a:pPr algn="r"/>
            <a:r>
              <a:rPr lang="en-US" sz="1400" dirty="0">
                <a:solidFill>
                  <a:schemeClr val="tx1">
                    <a:lumMod val="75000"/>
                    <a:lumOff val="25000"/>
                  </a:schemeClr>
                </a:solidFill>
                <a:latin typeface="Avenir LT Std 45 Book" panose="020B0502020203020204" pitchFamily="34" charset="0"/>
                <a:ea typeface="Avenir Book" charset="0"/>
                <a:cs typeface="Avenir Book" charset="0"/>
              </a:rPr>
              <a:t>Clear career goals and direction</a:t>
            </a:r>
          </a:p>
        </p:txBody>
      </p:sp>
      <p:grpSp>
        <p:nvGrpSpPr>
          <p:cNvPr id="18" name="Group 17">
            <a:extLst>
              <a:ext uri="{FF2B5EF4-FFF2-40B4-BE49-F238E27FC236}">
                <a16:creationId xmlns:a16="http://schemas.microsoft.com/office/drawing/2014/main" id="{C2467854-0571-41E1-AA0A-79C271D46DDD}"/>
              </a:ext>
            </a:extLst>
          </p:cNvPr>
          <p:cNvGrpSpPr/>
          <p:nvPr/>
        </p:nvGrpSpPr>
        <p:grpSpPr>
          <a:xfrm>
            <a:off x="4172209" y="2377999"/>
            <a:ext cx="2764706" cy="2986061"/>
            <a:chOff x="5310790" y="2010248"/>
            <a:chExt cx="2073529" cy="2239546"/>
          </a:xfrm>
        </p:grpSpPr>
        <p:sp>
          <p:nvSpPr>
            <p:cNvPr id="19" name="TextBox 18">
              <a:extLst>
                <a:ext uri="{FF2B5EF4-FFF2-40B4-BE49-F238E27FC236}">
                  <a16:creationId xmlns:a16="http://schemas.microsoft.com/office/drawing/2014/main" id="{66437504-DD52-4DA2-AED5-5E7564BFB82F}"/>
                </a:ext>
              </a:extLst>
            </p:cNvPr>
            <p:cNvSpPr txBox="1"/>
            <p:nvPr/>
          </p:nvSpPr>
          <p:spPr>
            <a:xfrm>
              <a:off x="7174886" y="2649666"/>
              <a:ext cx="209433" cy="223091"/>
            </a:xfrm>
            <a:prstGeom prst="rect">
              <a:avLst/>
            </a:prstGeom>
            <a:noFill/>
          </p:spPr>
          <p:txBody>
            <a:bodyPr wrap="none" rtlCol="0">
              <a:spAutoFit/>
            </a:bodyPr>
            <a:lstStyle/>
            <a:p>
              <a:r>
                <a:rPr lang="en-US" sz="1333" dirty="0">
                  <a:solidFill>
                    <a:srgbClr val="FFFFFF"/>
                  </a:solidFill>
                  <a:latin typeface="Avenir LT Std 45 Book" panose="020B0502020203020204" pitchFamily="34" charset="0"/>
                  <a:ea typeface="Avenir Book" charset="0"/>
                  <a:cs typeface="Avenir Book" charset="0"/>
                </a:rPr>
                <a:t>4</a:t>
              </a:r>
            </a:p>
          </p:txBody>
        </p:sp>
        <p:sp>
          <p:nvSpPr>
            <p:cNvPr id="20" name="TextBox 19">
              <a:extLst>
                <a:ext uri="{FF2B5EF4-FFF2-40B4-BE49-F238E27FC236}">
                  <a16:creationId xmlns:a16="http://schemas.microsoft.com/office/drawing/2014/main" id="{919DDCCC-D487-4749-B8C2-739BA7856F17}"/>
                </a:ext>
              </a:extLst>
            </p:cNvPr>
            <p:cNvSpPr txBox="1"/>
            <p:nvPr/>
          </p:nvSpPr>
          <p:spPr>
            <a:xfrm>
              <a:off x="7115710" y="4026703"/>
              <a:ext cx="215443" cy="223091"/>
            </a:xfrm>
            <a:prstGeom prst="rect">
              <a:avLst/>
            </a:prstGeom>
            <a:noFill/>
          </p:spPr>
          <p:txBody>
            <a:bodyPr wrap="none" rtlCol="0">
              <a:spAutoFit/>
            </a:bodyPr>
            <a:lstStyle/>
            <a:p>
              <a:r>
                <a:rPr lang="en-US" sz="1333" dirty="0">
                  <a:solidFill>
                    <a:srgbClr val="FFFFFF"/>
                  </a:solidFill>
                  <a:latin typeface="Avenir LT Std 45 Book" panose="020B0502020203020204" pitchFamily="34" charset="0"/>
                  <a:ea typeface="Avenir Book" charset="0"/>
                  <a:cs typeface="Avenir Book" charset="0"/>
                </a:rPr>
                <a:t>8</a:t>
              </a:r>
            </a:p>
          </p:txBody>
        </p:sp>
        <p:sp>
          <p:nvSpPr>
            <p:cNvPr id="21" name="TextBox 20">
              <a:extLst>
                <a:ext uri="{FF2B5EF4-FFF2-40B4-BE49-F238E27FC236}">
                  <a16:creationId xmlns:a16="http://schemas.microsoft.com/office/drawing/2014/main" id="{8D0E3C05-6A59-4F08-9CE2-38AF338A6A79}"/>
                </a:ext>
              </a:extLst>
            </p:cNvPr>
            <p:cNvSpPr txBox="1"/>
            <p:nvPr/>
          </p:nvSpPr>
          <p:spPr>
            <a:xfrm>
              <a:off x="6222988" y="3867601"/>
              <a:ext cx="209433" cy="223091"/>
            </a:xfrm>
            <a:prstGeom prst="rect">
              <a:avLst/>
            </a:prstGeom>
            <a:noFill/>
          </p:spPr>
          <p:txBody>
            <a:bodyPr wrap="none" rtlCol="0">
              <a:spAutoFit/>
            </a:bodyPr>
            <a:lstStyle/>
            <a:p>
              <a:r>
                <a:rPr lang="en-US" sz="1333" dirty="0">
                  <a:solidFill>
                    <a:srgbClr val="FFFFFF"/>
                  </a:solidFill>
                  <a:latin typeface="Avenir LT Std 45 Book" panose="020B0502020203020204" pitchFamily="34" charset="0"/>
                  <a:ea typeface="Avenir Book" charset="0"/>
                  <a:cs typeface="Avenir Book" charset="0"/>
                </a:rPr>
                <a:t>7</a:t>
              </a:r>
            </a:p>
          </p:txBody>
        </p:sp>
        <p:sp>
          <p:nvSpPr>
            <p:cNvPr id="22" name="TextBox 21">
              <a:extLst>
                <a:ext uri="{FF2B5EF4-FFF2-40B4-BE49-F238E27FC236}">
                  <a16:creationId xmlns:a16="http://schemas.microsoft.com/office/drawing/2014/main" id="{549CC0F2-ECC1-4CD2-9206-81CD5B76695B}"/>
                </a:ext>
              </a:extLst>
            </p:cNvPr>
            <p:cNvSpPr txBox="1"/>
            <p:nvPr/>
          </p:nvSpPr>
          <p:spPr>
            <a:xfrm>
              <a:off x="5310790" y="3381342"/>
              <a:ext cx="210634" cy="223091"/>
            </a:xfrm>
            <a:prstGeom prst="rect">
              <a:avLst/>
            </a:prstGeom>
            <a:noFill/>
          </p:spPr>
          <p:txBody>
            <a:bodyPr wrap="none" rtlCol="0">
              <a:spAutoFit/>
            </a:bodyPr>
            <a:lstStyle/>
            <a:p>
              <a:r>
                <a:rPr lang="en-US" sz="1333" dirty="0">
                  <a:solidFill>
                    <a:srgbClr val="FFFFFF"/>
                  </a:solidFill>
                  <a:latin typeface="Avenir LT Std 45 Book" panose="020B0502020203020204" pitchFamily="34" charset="0"/>
                  <a:ea typeface="Avenir Book" charset="0"/>
                  <a:cs typeface="Avenir Book" charset="0"/>
                </a:rPr>
                <a:t>9</a:t>
              </a:r>
            </a:p>
          </p:txBody>
        </p:sp>
        <p:sp>
          <p:nvSpPr>
            <p:cNvPr id="23" name="TextBox 22">
              <a:extLst>
                <a:ext uri="{FF2B5EF4-FFF2-40B4-BE49-F238E27FC236}">
                  <a16:creationId xmlns:a16="http://schemas.microsoft.com/office/drawing/2014/main" id="{12D60263-8B0A-40AE-A43A-7CE12137EE38}"/>
                </a:ext>
              </a:extLst>
            </p:cNvPr>
            <p:cNvSpPr txBox="1"/>
            <p:nvPr/>
          </p:nvSpPr>
          <p:spPr>
            <a:xfrm>
              <a:off x="5944381" y="2570185"/>
              <a:ext cx="210634" cy="223091"/>
            </a:xfrm>
            <a:prstGeom prst="rect">
              <a:avLst/>
            </a:prstGeom>
            <a:noFill/>
          </p:spPr>
          <p:txBody>
            <a:bodyPr wrap="none" rtlCol="0">
              <a:spAutoFit/>
            </a:bodyPr>
            <a:lstStyle/>
            <a:p>
              <a:r>
                <a:rPr lang="en-US" sz="1333" dirty="0">
                  <a:solidFill>
                    <a:srgbClr val="FFFFFF"/>
                  </a:solidFill>
                  <a:latin typeface="Avenir LT Std 45 Book" panose="020B0502020203020204" pitchFamily="34" charset="0"/>
                  <a:ea typeface="Avenir Book" charset="0"/>
                  <a:cs typeface="Avenir Book" charset="0"/>
                </a:rPr>
                <a:t>5</a:t>
              </a:r>
            </a:p>
          </p:txBody>
        </p:sp>
        <p:sp>
          <p:nvSpPr>
            <p:cNvPr id="24" name="TextBox 23">
              <a:extLst>
                <a:ext uri="{FF2B5EF4-FFF2-40B4-BE49-F238E27FC236}">
                  <a16:creationId xmlns:a16="http://schemas.microsoft.com/office/drawing/2014/main" id="{1D757D9D-AE0C-4A02-912E-8401429FE05B}"/>
                </a:ext>
              </a:extLst>
            </p:cNvPr>
            <p:cNvSpPr txBox="1"/>
            <p:nvPr/>
          </p:nvSpPr>
          <p:spPr>
            <a:xfrm>
              <a:off x="6320598" y="2193007"/>
              <a:ext cx="210634" cy="223091"/>
            </a:xfrm>
            <a:prstGeom prst="rect">
              <a:avLst/>
            </a:prstGeom>
            <a:noFill/>
          </p:spPr>
          <p:txBody>
            <a:bodyPr wrap="none" rtlCol="0">
              <a:spAutoFit/>
            </a:bodyPr>
            <a:lstStyle/>
            <a:p>
              <a:r>
                <a:rPr lang="en-US" sz="1333" dirty="0">
                  <a:solidFill>
                    <a:srgbClr val="FFFFFF"/>
                  </a:solidFill>
                  <a:latin typeface="Avenir LT Std 45 Book" panose="020B0502020203020204" pitchFamily="34" charset="0"/>
                  <a:ea typeface="Avenir Book" charset="0"/>
                  <a:cs typeface="Avenir Book" charset="0"/>
                </a:rPr>
                <a:t>5</a:t>
              </a:r>
            </a:p>
          </p:txBody>
        </p:sp>
        <p:sp>
          <p:nvSpPr>
            <p:cNvPr id="25" name="TextBox 24">
              <a:extLst>
                <a:ext uri="{FF2B5EF4-FFF2-40B4-BE49-F238E27FC236}">
                  <a16:creationId xmlns:a16="http://schemas.microsoft.com/office/drawing/2014/main" id="{C2FE693B-EB96-49B7-AEE0-7CFD13189B99}"/>
                </a:ext>
              </a:extLst>
            </p:cNvPr>
            <p:cNvSpPr txBox="1"/>
            <p:nvPr/>
          </p:nvSpPr>
          <p:spPr>
            <a:xfrm>
              <a:off x="6957820" y="2010248"/>
              <a:ext cx="210634" cy="223091"/>
            </a:xfrm>
            <a:prstGeom prst="rect">
              <a:avLst/>
            </a:prstGeom>
            <a:noFill/>
          </p:spPr>
          <p:txBody>
            <a:bodyPr wrap="none" rtlCol="0">
              <a:spAutoFit/>
            </a:bodyPr>
            <a:lstStyle/>
            <a:p>
              <a:r>
                <a:rPr lang="en-US" sz="1333" dirty="0">
                  <a:solidFill>
                    <a:srgbClr val="FFFFFF"/>
                  </a:solidFill>
                  <a:latin typeface="Avenir LT Std 45 Book" panose="020B0502020203020204" pitchFamily="34" charset="0"/>
                  <a:ea typeface="Avenir Book" charset="0"/>
                  <a:cs typeface="Avenir Book" charset="0"/>
                </a:rPr>
                <a:t>6</a:t>
              </a:r>
            </a:p>
          </p:txBody>
        </p:sp>
      </p:grpSp>
      <p:sp>
        <p:nvSpPr>
          <p:cNvPr id="26" name="TextBox 25">
            <a:extLst>
              <a:ext uri="{FF2B5EF4-FFF2-40B4-BE49-F238E27FC236}">
                <a16:creationId xmlns:a16="http://schemas.microsoft.com/office/drawing/2014/main" id="{443D850B-F69B-4FC5-9952-2479BF5DDB3C}"/>
              </a:ext>
            </a:extLst>
          </p:cNvPr>
          <p:cNvSpPr txBox="1"/>
          <p:nvPr/>
        </p:nvSpPr>
        <p:spPr>
          <a:xfrm>
            <a:off x="7266603" y="4111321"/>
            <a:ext cx="279244" cy="297454"/>
          </a:xfrm>
          <a:prstGeom prst="rect">
            <a:avLst/>
          </a:prstGeom>
          <a:noFill/>
        </p:spPr>
        <p:txBody>
          <a:bodyPr wrap="square" rtlCol="0">
            <a:spAutoFit/>
          </a:bodyPr>
          <a:lstStyle/>
          <a:p>
            <a:r>
              <a:rPr lang="en-US" sz="1333" dirty="0">
                <a:solidFill>
                  <a:srgbClr val="FFFFFF"/>
                </a:solidFill>
                <a:latin typeface="Avenir LT Std 45 Book" panose="020B0502020203020204" pitchFamily="34" charset="0"/>
                <a:ea typeface="Avenir Book" charset="0"/>
                <a:cs typeface="Avenir Book" charset="0"/>
              </a:rPr>
              <a:t>7</a:t>
            </a:r>
          </a:p>
        </p:txBody>
      </p:sp>
      <p:sp>
        <p:nvSpPr>
          <p:cNvPr id="27" name="TextBox 26">
            <a:extLst>
              <a:ext uri="{FF2B5EF4-FFF2-40B4-BE49-F238E27FC236}">
                <a16:creationId xmlns:a16="http://schemas.microsoft.com/office/drawing/2014/main" id="{A667C299-40E5-475F-A5FF-8ECE6E1A172D}"/>
              </a:ext>
            </a:extLst>
          </p:cNvPr>
          <p:cNvSpPr txBox="1"/>
          <p:nvPr/>
        </p:nvSpPr>
        <p:spPr>
          <a:xfrm>
            <a:off x="2193242" y="5580003"/>
            <a:ext cx="992257" cy="584775"/>
          </a:xfrm>
          <a:prstGeom prst="rect">
            <a:avLst/>
          </a:prstGeom>
          <a:noFill/>
        </p:spPr>
        <p:txBody>
          <a:bodyPr wrap="square" rtlCol="0">
            <a:spAutoFit/>
          </a:bodyPr>
          <a:lstStyle/>
          <a:p>
            <a:pPr algn="ctr"/>
            <a:r>
              <a:rPr lang="en-GB" sz="3200" b="1" dirty="0">
                <a:solidFill>
                  <a:schemeClr val="tx1">
                    <a:lumMod val="75000"/>
                    <a:lumOff val="25000"/>
                  </a:schemeClr>
                </a:solidFill>
                <a:latin typeface="Avenir LT Std 45 Book" panose="020B0502020203020204" pitchFamily="34" charset="0"/>
                <a:ea typeface="Avenir Book" charset="0"/>
                <a:cs typeface="Avenir Book" charset="0"/>
              </a:rPr>
              <a:t>A</a:t>
            </a:r>
          </a:p>
        </p:txBody>
      </p:sp>
      <p:sp>
        <p:nvSpPr>
          <p:cNvPr id="28" name="TextBox 27">
            <a:extLst>
              <a:ext uri="{FF2B5EF4-FFF2-40B4-BE49-F238E27FC236}">
                <a16:creationId xmlns:a16="http://schemas.microsoft.com/office/drawing/2014/main" id="{B8DC4976-8147-4694-B965-88341F65D020}"/>
              </a:ext>
            </a:extLst>
          </p:cNvPr>
          <p:cNvSpPr txBox="1"/>
          <p:nvPr/>
        </p:nvSpPr>
        <p:spPr>
          <a:xfrm>
            <a:off x="8721980" y="5580003"/>
            <a:ext cx="1545021" cy="584775"/>
          </a:xfrm>
          <a:prstGeom prst="rect">
            <a:avLst/>
          </a:prstGeom>
          <a:noFill/>
        </p:spPr>
        <p:txBody>
          <a:bodyPr wrap="square" rtlCol="0">
            <a:spAutoFit/>
          </a:bodyPr>
          <a:lstStyle/>
          <a:p>
            <a:pPr algn="ctr"/>
            <a:r>
              <a:rPr lang="en-GB" sz="3200" b="1" dirty="0">
                <a:solidFill>
                  <a:schemeClr val="tx1">
                    <a:lumMod val="75000"/>
                    <a:lumOff val="25000"/>
                  </a:schemeClr>
                </a:solidFill>
                <a:latin typeface="Avenir LT Std 45 Book" panose="020B0502020203020204" pitchFamily="34" charset="0"/>
                <a:ea typeface="Avenir Book" charset="0"/>
                <a:cs typeface="Avenir Book" charset="0"/>
              </a:rPr>
              <a:t>B</a:t>
            </a:r>
          </a:p>
        </p:txBody>
      </p:sp>
      <p:sp>
        <p:nvSpPr>
          <p:cNvPr id="29" name="Rectangle 28">
            <a:extLst>
              <a:ext uri="{FF2B5EF4-FFF2-40B4-BE49-F238E27FC236}">
                <a16:creationId xmlns:a16="http://schemas.microsoft.com/office/drawing/2014/main" id="{A08A56FA-DFE8-4C1A-85F9-805B591EC6AB}"/>
              </a:ext>
            </a:extLst>
          </p:cNvPr>
          <p:cNvSpPr/>
          <p:nvPr/>
        </p:nvSpPr>
        <p:spPr>
          <a:xfrm>
            <a:off x="2010147" y="6070923"/>
            <a:ext cx="1358449" cy="707886"/>
          </a:xfrm>
          <a:prstGeom prst="rect">
            <a:avLst/>
          </a:prstGeom>
        </p:spPr>
        <p:txBody>
          <a:bodyPr wrap="none">
            <a:spAutoFit/>
          </a:bodyPr>
          <a:lstStyle/>
          <a:p>
            <a:pPr algn="ctr"/>
            <a:r>
              <a:rPr lang="en-GB" sz="2000" dirty="0">
                <a:solidFill>
                  <a:schemeClr val="tx1">
                    <a:lumMod val="75000"/>
                    <a:lumOff val="25000"/>
                  </a:schemeClr>
                </a:solidFill>
                <a:latin typeface="Avenir LT Std 45 Book" panose="020B0502020203020204" pitchFamily="34" charset="0"/>
                <a:ea typeface="Avenir Book" charset="0"/>
                <a:cs typeface="Avenir Book" charset="0"/>
              </a:rPr>
              <a:t>Where are</a:t>
            </a:r>
          </a:p>
          <a:p>
            <a:pPr algn="ctr"/>
            <a:r>
              <a:rPr lang="en-GB" sz="2000" dirty="0">
                <a:solidFill>
                  <a:schemeClr val="tx1">
                    <a:lumMod val="75000"/>
                    <a:lumOff val="25000"/>
                  </a:schemeClr>
                </a:solidFill>
                <a:latin typeface="Avenir LT Std 45 Book" panose="020B0502020203020204" pitchFamily="34" charset="0"/>
                <a:ea typeface="Avenir Book" charset="0"/>
                <a:cs typeface="Avenir Book" charset="0"/>
              </a:rPr>
              <a:t>you now? </a:t>
            </a:r>
          </a:p>
        </p:txBody>
      </p:sp>
      <p:sp>
        <p:nvSpPr>
          <p:cNvPr id="30" name="Rectangle 29">
            <a:extLst>
              <a:ext uri="{FF2B5EF4-FFF2-40B4-BE49-F238E27FC236}">
                <a16:creationId xmlns:a16="http://schemas.microsoft.com/office/drawing/2014/main" id="{CC52AF33-356D-4D4E-AC11-8F3EB0F7144F}"/>
              </a:ext>
            </a:extLst>
          </p:cNvPr>
          <p:cNvSpPr/>
          <p:nvPr/>
        </p:nvSpPr>
        <p:spPr>
          <a:xfrm>
            <a:off x="8451283" y="6070923"/>
            <a:ext cx="2092239" cy="707886"/>
          </a:xfrm>
          <a:prstGeom prst="rect">
            <a:avLst/>
          </a:prstGeom>
        </p:spPr>
        <p:txBody>
          <a:bodyPr wrap="none">
            <a:spAutoFit/>
          </a:bodyPr>
          <a:lstStyle/>
          <a:p>
            <a:pPr algn="ctr"/>
            <a:r>
              <a:rPr lang="en-GB" sz="2000" dirty="0">
                <a:solidFill>
                  <a:schemeClr val="tx1">
                    <a:lumMod val="75000"/>
                    <a:lumOff val="25000"/>
                  </a:schemeClr>
                </a:solidFill>
                <a:latin typeface="Avenir LT Std 45 Book" panose="020B0502020203020204" pitchFamily="34" charset="0"/>
                <a:ea typeface="Avenir Book" charset="0"/>
                <a:cs typeface="Avenir Book" charset="0"/>
              </a:rPr>
              <a:t>Where do</a:t>
            </a:r>
          </a:p>
          <a:p>
            <a:pPr algn="ctr"/>
            <a:r>
              <a:rPr lang="en-GB" sz="2000" dirty="0">
                <a:solidFill>
                  <a:schemeClr val="tx1">
                    <a:lumMod val="75000"/>
                    <a:lumOff val="25000"/>
                  </a:schemeClr>
                </a:solidFill>
                <a:latin typeface="Avenir LT Std 45 Book" panose="020B0502020203020204" pitchFamily="34" charset="0"/>
                <a:ea typeface="Avenir Book" charset="0"/>
                <a:cs typeface="Avenir Book" charset="0"/>
              </a:rPr>
              <a:t>you want to be? </a:t>
            </a:r>
          </a:p>
        </p:txBody>
      </p:sp>
      <p:sp>
        <p:nvSpPr>
          <p:cNvPr id="31" name="Pentagon 14">
            <a:extLst>
              <a:ext uri="{FF2B5EF4-FFF2-40B4-BE49-F238E27FC236}">
                <a16:creationId xmlns:a16="http://schemas.microsoft.com/office/drawing/2014/main" id="{3CF48E61-0979-4BCD-98C8-A772086F4D73}"/>
              </a:ext>
            </a:extLst>
          </p:cNvPr>
          <p:cNvSpPr/>
          <p:nvPr/>
        </p:nvSpPr>
        <p:spPr>
          <a:xfrm>
            <a:off x="553538" y="2744265"/>
            <a:ext cx="2418697" cy="1032070"/>
          </a:xfrm>
          <a:prstGeom prst="homePlat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26B4B1"/>
              </a:solidFill>
              <a:latin typeface="Avenir LT Std 45 Book" panose="020B0502020203020204" pitchFamily="34" charset="0"/>
              <a:ea typeface="Avenir Book" charset="0"/>
              <a:cs typeface="Avenir Book" charset="0"/>
            </a:endParaRPr>
          </a:p>
        </p:txBody>
      </p:sp>
      <p:sp>
        <p:nvSpPr>
          <p:cNvPr id="32" name="TextBox 31">
            <a:extLst>
              <a:ext uri="{FF2B5EF4-FFF2-40B4-BE49-F238E27FC236}">
                <a16:creationId xmlns:a16="http://schemas.microsoft.com/office/drawing/2014/main" id="{96E6CD19-B1C3-4A64-972D-C17EFE61AC29}"/>
              </a:ext>
            </a:extLst>
          </p:cNvPr>
          <p:cNvSpPr txBox="1"/>
          <p:nvPr/>
        </p:nvSpPr>
        <p:spPr>
          <a:xfrm>
            <a:off x="765299" y="2906357"/>
            <a:ext cx="1659429" cy="707886"/>
          </a:xfrm>
          <a:prstGeom prst="rect">
            <a:avLst/>
          </a:prstGeom>
          <a:noFill/>
        </p:spPr>
        <p:txBody>
          <a:bodyPr wrap="none" rtlCol="0">
            <a:spAutoFit/>
          </a:bodyPr>
          <a:lstStyle/>
          <a:p>
            <a:r>
              <a:rPr lang="en-US" sz="2000" dirty="0">
                <a:solidFill>
                  <a:schemeClr val="bg1"/>
                </a:solidFill>
                <a:latin typeface="Avenir LT Std 45 Book" panose="020B0502020203020204" pitchFamily="34" charset="0"/>
                <a:ea typeface="Avenir Book" charset="0"/>
                <a:cs typeface="Avenir Book" charset="0"/>
              </a:rPr>
              <a:t>Your current</a:t>
            </a:r>
          </a:p>
          <a:p>
            <a:r>
              <a:rPr lang="en-US" sz="2000" dirty="0">
                <a:solidFill>
                  <a:schemeClr val="bg1"/>
                </a:solidFill>
                <a:latin typeface="Avenir LT Std 45 Book" panose="020B0502020203020204" pitchFamily="34" charset="0"/>
                <a:ea typeface="Avenir Book" charset="0"/>
                <a:cs typeface="Avenir Book" charset="0"/>
              </a:rPr>
              <a:t>Blend is 63%</a:t>
            </a:r>
          </a:p>
        </p:txBody>
      </p:sp>
      <p:sp>
        <p:nvSpPr>
          <p:cNvPr id="33" name="Pentagon 16">
            <a:extLst>
              <a:ext uri="{FF2B5EF4-FFF2-40B4-BE49-F238E27FC236}">
                <a16:creationId xmlns:a16="http://schemas.microsoft.com/office/drawing/2014/main" id="{40412257-12D2-48E1-9744-1D1C06676C51}"/>
              </a:ext>
            </a:extLst>
          </p:cNvPr>
          <p:cNvSpPr/>
          <p:nvPr/>
        </p:nvSpPr>
        <p:spPr>
          <a:xfrm flipH="1">
            <a:off x="9037142" y="2744265"/>
            <a:ext cx="2418697" cy="1032070"/>
          </a:xfrm>
          <a:prstGeom prst="homePlate">
            <a:avLst/>
          </a:prstGeom>
          <a:solidFill>
            <a:srgbClr val="FFFFFF"/>
          </a:solidFill>
          <a:ln w="12700">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26B4B1"/>
              </a:solidFill>
              <a:latin typeface="Avenir LT Std 45 Book" panose="020B0502020203020204" pitchFamily="34" charset="0"/>
              <a:ea typeface="Avenir Book" charset="0"/>
              <a:cs typeface="Avenir Book" charset="0"/>
            </a:endParaRPr>
          </a:p>
        </p:txBody>
      </p:sp>
      <p:sp>
        <p:nvSpPr>
          <p:cNvPr id="34" name="TextBox 33">
            <a:extLst>
              <a:ext uri="{FF2B5EF4-FFF2-40B4-BE49-F238E27FC236}">
                <a16:creationId xmlns:a16="http://schemas.microsoft.com/office/drawing/2014/main" id="{A1710BEC-76D4-4BD7-A698-B5C2BC75F97F}"/>
              </a:ext>
            </a:extLst>
          </p:cNvPr>
          <p:cNvSpPr txBox="1"/>
          <p:nvPr/>
        </p:nvSpPr>
        <p:spPr>
          <a:xfrm>
            <a:off x="9590543" y="2906357"/>
            <a:ext cx="1659429" cy="707886"/>
          </a:xfrm>
          <a:prstGeom prst="rect">
            <a:avLst/>
          </a:prstGeom>
          <a:noFill/>
        </p:spPr>
        <p:txBody>
          <a:bodyPr wrap="none" rtlCol="0">
            <a:spAutoFit/>
          </a:bodyPr>
          <a:lstStyle/>
          <a:p>
            <a:pPr algn="r"/>
            <a:r>
              <a:rPr lang="en-US" sz="2000" dirty="0">
                <a:solidFill>
                  <a:schemeClr val="accent1">
                    <a:lumMod val="50000"/>
                  </a:schemeClr>
                </a:solidFill>
                <a:latin typeface="Avenir LT Std 45 Book" panose="020B0502020203020204" pitchFamily="34" charset="0"/>
                <a:ea typeface="Avenir Book" charset="0"/>
                <a:cs typeface="Avenir Book" charset="0"/>
              </a:rPr>
              <a:t>Your target</a:t>
            </a:r>
          </a:p>
          <a:p>
            <a:pPr algn="r"/>
            <a:r>
              <a:rPr lang="en-US" sz="2000" dirty="0">
                <a:solidFill>
                  <a:schemeClr val="accent1">
                    <a:lumMod val="50000"/>
                  </a:schemeClr>
                </a:solidFill>
                <a:latin typeface="Avenir LT Std 45 Book" panose="020B0502020203020204" pitchFamily="34" charset="0"/>
                <a:ea typeface="Avenir Book" charset="0"/>
                <a:cs typeface="Avenir Book" charset="0"/>
              </a:rPr>
              <a:t>Blend is 82%</a:t>
            </a:r>
          </a:p>
        </p:txBody>
      </p:sp>
      <p:sp>
        <p:nvSpPr>
          <p:cNvPr id="35" name="Right Arrow 58">
            <a:extLst>
              <a:ext uri="{FF2B5EF4-FFF2-40B4-BE49-F238E27FC236}">
                <a16:creationId xmlns:a16="http://schemas.microsoft.com/office/drawing/2014/main" id="{55B6770B-A395-4E27-9C4E-5E88A0284D53}"/>
              </a:ext>
            </a:extLst>
          </p:cNvPr>
          <p:cNvSpPr/>
          <p:nvPr/>
        </p:nvSpPr>
        <p:spPr>
          <a:xfrm>
            <a:off x="3443492" y="6139355"/>
            <a:ext cx="739733" cy="285511"/>
          </a:xfrm>
          <a:prstGeom prst="rightArrow">
            <a:avLst/>
          </a:prstGeom>
          <a:solidFill>
            <a:schemeClr val="accent1">
              <a:lumMod val="50000"/>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Avenir LT Std 45 Book" panose="020B0502020203020204" pitchFamily="34" charset="0"/>
              <a:ea typeface="Avenir Book" charset="0"/>
              <a:cs typeface="Avenir Book" charset="0"/>
            </a:endParaRPr>
          </a:p>
        </p:txBody>
      </p:sp>
      <p:sp>
        <p:nvSpPr>
          <p:cNvPr id="36" name="Right Arrow 59">
            <a:extLst>
              <a:ext uri="{FF2B5EF4-FFF2-40B4-BE49-F238E27FC236}">
                <a16:creationId xmlns:a16="http://schemas.microsoft.com/office/drawing/2014/main" id="{A6D16159-FA6F-4F3B-8076-9EC95208AB39}"/>
              </a:ext>
            </a:extLst>
          </p:cNvPr>
          <p:cNvSpPr/>
          <p:nvPr/>
        </p:nvSpPr>
        <p:spPr>
          <a:xfrm>
            <a:off x="4946326" y="6139355"/>
            <a:ext cx="739733" cy="285511"/>
          </a:xfrm>
          <a:prstGeom prst="rightArrow">
            <a:avLst/>
          </a:prstGeom>
          <a:solidFill>
            <a:schemeClr val="accent1">
              <a:lumMod val="50000"/>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Avenir LT Std 45 Book" panose="020B0502020203020204" pitchFamily="34" charset="0"/>
              <a:ea typeface="Avenir Book" charset="0"/>
              <a:cs typeface="Avenir Book" charset="0"/>
            </a:endParaRPr>
          </a:p>
        </p:txBody>
      </p:sp>
      <p:sp>
        <p:nvSpPr>
          <p:cNvPr id="37" name="Right Arrow 60">
            <a:extLst>
              <a:ext uri="{FF2B5EF4-FFF2-40B4-BE49-F238E27FC236}">
                <a16:creationId xmlns:a16="http://schemas.microsoft.com/office/drawing/2014/main" id="{A38F5639-5F7F-41F2-81DB-B30E1305880B}"/>
              </a:ext>
            </a:extLst>
          </p:cNvPr>
          <p:cNvSpPr/>
          <p:nvPr/>
        </p:nvSpPr>
        <p:spPr>
          <a:xfrm>
            <a:off x="6449160" y="6139355"/>
            <a:ext cx="739733" cy="285511"/>
          </a:xfrm>
          <a:prstGeom prst="rightArrow">
            <a:avLst/>
          </a:prstGeom>
          <a:solidFill>
            <a:schemeClr val="accent1">
              <a:lumMod val="50000"/>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Avenir LT Std 45 Book" panose="020B0502020203020204" pitchFamily="34" charset="0"/>
              <a:ea typeface="Avenir Book" charset="0"/>
              <a:cs typeface="Avenir Book" charset="0"/>
            </a:endParaRPr>
          </a:p>
        </p:txBody>
      </p:sp>
      <p:sp>
        <p:nvSpPr>
          <p:cNvPr id="38" name="Right Arrow 61">
            <a:extLst>
              <a:ext uri="{FF2B5EF4-FFF2-40B4-BE49-F238E27FC236}">
                <a16:creationId xmlns:a16="http://schemas.microsoft.com/office/drawing/2014/main" id="{35C1E81E-B58A-41E9-8BD2-B401AA865D16}"/>
              </a:ext>
            </a:extLst>
          </p:cNvPr>
          <p:cNvSpPr/>
          <p:nvPr/>
        </p:nvSpPr>
        <p:spPr>
          <a:xfrm>
            <a:off x="7951995" y="6139355"/>
            <a:ext cx="739733" cy="285511"/>
          </a:xfrm>
          <a:prstGeom prst="rightArrow">
            <a:avLst/>
          </a:prstGeom>
          <a:solidFill>
            <a:schemeClr val="accent1">
              <a:lumMod val="50000"/>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Avenir LT Std 45 Book" panose="020B0502020203020204" pitchFamily="34" charset="0"/>
              <a:ea typeface="Avenir Book" charset="0"/>
              <a:cs typeface="Avenir Book" charset="0"/>
            </a:endParaRPr>
          </a:p>
        </p:txBody>
      </p:sp>
    </p:spTree>
    <p:extLst>
      <p:ext uri="{BB962C8B-B14F-4D97-AF65-F5344CB8AC3E}">
        <p14:creationId xmlns:p14="http://schemas.microsoft.com/office/powerpoint/2010/main" val="4271493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214A1E-37DC-4A10-A4BD-5073C2C800AC}"/>
              </a:ext>
            </a:extLst>
          </p:cNvPr>
          <p:cNvSpPr>
            <a:spLocks noGrp="1"/>
          </p:cNvSpPr>
          <p:nvPr>
            <p:ph type="body" sz="quarter" idx="10"/>
          </p:nvPr>
        </p:nvSpPr>
        <p:spPr/>
        <p:txBody>
          <a:bodyPr/>
          <a:lstStyle/>
          <a:p>
            <a:r>
              <a:rPr lang="en-GB" dirty="0"/>
              <a:t>Layers of conversation</a:t>
            </a:r>
          </a:p>
        </p:txBody>
      </p:sp>
      <p:sp>
        <p:nvSpPr>
          <p:cNvPr id="4" name="Rounded Rectangular Callout 10">
            <a:extLst>
              <a:ext uri="{FF2B5EF4-FFF2-40B4-BE49-F238E27FC236}">
                <a16:creationId xmlns:a16="http://schemas.microsoft.com/office/drawing/2014/main" id="{A7863D18-13F7-416D-A8CE-FFE7BD8C7402}"/>
              </a:ext>
            </a:extLst>
          </p:cNvPr>
          <p:cNvSpPr/>
          <p:nvPr/>
        </p:nvSpPr>
        <p:spPr>
          <a:xfrm>
            <a:off x="1407868" y="1610180"/>
            <a:ext cx="4499431" cy="1257904"/>
          </a:xfrm>
          <a:prstGeom prst="wedgeRoundRectCallout">
            <a:avLst>
              <a:gd name="adj1" fmla="val -35674"/>
              <a:gd name="adj2" fmla="val 93269"/>
              <a:gd name="adj3" fmla="val 16667"/>
            </a:avLst>
          </a:prstGeom>
          <a:noFill/>
          <a:ln w="28575" cmpd="sng">
            <a:solidFill>
              <a:srgbClr val="36BCD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Avenir LT Std 45 Book" panose="020B0502020203020204" pitchFamily="34" charset="0"/>
              <a:ea typeface="Avenir Book" charset="0"/>
              <a:cs typeface="Avenir Book" charset="0"/>
            </a:endParaRPr>
          </a:p>
        </p:txBody>
      </p:sp>
      <p:sp>
        <p:nvSpPr>
          <p:cNvPr id="5" name="TextBox 4">
            <a:extLst>
              <a:ext uri="{FF2B5EF4-FFF2-40B4-BE49-F238E27FC236}">
                <a16:creationId xmlns:a16="http://schemas.microsoft.com/office/drawing/2014/main" id="{7A1487F4-AF00-4AAB-8568-88FA9F9E5D09}"/>
              </a:ext>
            </a:extLst>
          </p:cNvPr>
          <p:cNvSpPr txBox="1"/>
          <p:nvPr/>
        </p:nvSpPr>
        <p:spPr>
          <a:xfrm>
            <a:off x="1613489" y="1814730"/>
            <a:ext cx="4412109" cy="830997"/>
          </a:xfrm>
          <a:prstGeom prst="rect">
            <a:avLst/>
          </a:prstGeom>
          <a:noFill/>
        </p:spPr>
        <p:txBody>
          <a:bodyPr wrap="square" rtlCol="0">
            <a:spAutoFit/>
          </a:bodyPr>
          <a:lstStyle/>
          <a:p>
            <a:r>
              <a:rPr lang="en-US" sz="2400" b="1" dirty="0">
                <a:solidFill>
                  <a:srgbClr val="36BCDE"/>
                </a:solidFill>
                <a:latin typeface="Avenir LT Std 45 Book" panose="020B0502020203020204" pitchFamily="34" charset="0"/>
                <a:ea typeface="Avenir Book" charset="0"/>
                <a:cs typeface="Avenir Book" charset="0"/>
              </a:rPr>
              <a:t>Layer 1</a:t>
            </a:r>
            <a:r>
              <a:rPr lang="en-US" sz="2400" b="1" dirty="0">
                <a:solidFill>
                  <a:schemeClr val="accent1">
                    <a:lumMod val="50000"/>
                  </a:schemeClr>
                </a:solidFill>
                <a:latin typeface="Avenir LT Std 45 Book" panose="020B0502020203020204" pitchFamily="34" charset="0"/>
                <a:ea typeface="Avenir Book" charset="0"/>
                <a:cs typeface="Avenir Book" charset="0"/>
              </a:rPr>
              <a:t> </a:t>
            </a:r>
            <a:r>
              <a:rPr lang="en-US" sz="2400" dirty="0">
                <a:latin typeface="Avenir LT Std 45 Book" panose="020B0502020203020204" pitchFamily="34" charset="0"/>
                <a:ea typeface="Avenir Book" charset="0"/>
                <a:cs typeface="Avenir Book" charset="0"/>
              </a:rPr>
              <a:t>- Awareness of the element via Blend wheel </a:t>
            </a:r>
          </a:p>
        </p:txBody>
      </p:sp>
      <p:sp>
        <p:nvSpPr>
          <p:cNvPr id="6" name="Rounded Rectangular Callout 13">
            <a:extLst>
              <a:ext uri="{FF2B5EF4-FFF2-40B4-BE49-F238E27FC236}">
                <a16:creationId xmlns:a16="http://schemas.microsoft.com/office/drawing/2014/main" id="{6D77E474-F038-4C48-9ACB-8901755BFAA9}"/>
              </a:ext>
            </a:extLst>
          </p:cNvPr>
          <p:cNvSpPr/>
          <p:nvPr/>
        </p:nvSpPr>
        <p:spPr>
          <a:xfrm>
            <a:off x="2967170" y="3169279"/>
            <a:ext cx="4499431" cy="1257904"/>
          </a:xfrm>
          <a:prstGeom prst="wedgeRoundRectCallout">
            <a:avLst>
              <a:gd name="adj1" fmla="val -35674"/>
              <a:gd name="adj2" fmla="val 93269"/>
              <a:gd name="adj3" fmla="val 16667"/>
            </a:avLst>
          </a:prstGeom>
          <a:noFill/>
          <a:ln w="28575" cmpd="sng">
            <a:solidFill>
              <a:srgbClr val="36BCD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Avenir LT Std 45 Book" panose="020B0502020203020204" pitchFamily="34" charset="0"/>
              <a:ea typeface="Avenir Book" charset="0"/>
              <a:cs typeface="Avenir Book" charset="0"/>
            </a:endParaRPr>
          </a:p>
        </p:txBody>
      </p:sp>
      <p:sp>
        <p:nvSpPr>
          <p:cNvPr id="7" name="TextBox 6">
            <a:extLst>
              <a:ext uri="{FF2B5EF4-FFF2-40B4-BE49-F238E27FC236}">
                <a16:creationId xmlns:a16="http://schemas.microsoft.com/office/drawing/2014/main" id="{D4B9043E-A242-4F9A-8F54-B2370E627ECC}"/>
              </a:ext>
            </a:extLst>
          </p:cNvPr>
          <p:cNvSpPr txBox="1"/>
          <p:nvPr/>
        </p:nvSpPr>
        <p:spPr>
          <a:xfrm>
            <a:off x="3172792" y="3385387"/>
            <a:ext cx="4293809" cy="830997"/>
          </a:xfrm>
          <a:prstGeom prst="rect">
            <a:avLst/>
          </a:prstGeom>
          <a:noFill/>
        </p:spPr>
        <p:txBody>
          <a:bodyPr wrap="square" rtlCol="0">
            <a:spAutoFit/>
          </a:bodyPr>
          <a:lstStyle/>
          <a:p>
            <a:r>
              <a:rPr lang="en-US" sz="2400" b="1" dirty="0">
                <a:solidFill>
                  <a:srgbClr val="36BCDE"/>
                </a:solidFill>
                <a:latin typeface="Avenir LT Std 45 Book" panose="020B0502020203020204" pitchFamily="34" charset="0"/>
                <a:ea typeface="Avenir Book" charset="0"/>
                <a:cs typeface="Avenir Book" charset="0"/>
              </a:rPr>
              <a:t>Layer 2 </a:t>
            </a:r>
            <a:r>
              <a:rPr lang="en-US" sz="2400" dirty="0">
                <a:latin typeface="Avenir LT Std 45 Book" panose="020B0502020203020204" pitchFamily="34" charset="0"/>
                <a:ea typeface="Avenir Book" charset="0"/>
                <a:cs typeface="Avenir Book" charset="0"/>
              </a:rPr>
              <a:t>– Work-related</a:t>
            </a:r>
          </a:p>
          <a:p>
            <a:r>
              <a:rPr lang="en-US" sz="2400" dirty="0">
                <a:latin typeface="Avenir LT Std 45 Book" panose="020B0502020203020204" pitchFamily="34" charset="0"/>
                <a:ea typeface="Avenir Book" charset="0"/>
                <a:cs typeface="Avenir Book" charset="0"/>
              </a:rPr>
              <a:t>actions</a:t>
            </a:r>
          </a:p>
        </p:txBody>
      </p:sp>
      <p:sp>
        <p:nvSpPr>
          <p:cNvPr id="8" name="Rounded Rectangular Callout 15">
            <a:extLst>
              <a:ext uri="{FF2B5EF4-FFF2-40B4-BE49-F238E27FC236}">
                <a16:creationId xmlns:a16="http://schemas.microsoft.com/office/drawing/2014/main" id="{F0E45325-62A9-4CA6-92CC-B7FACB653331}"/>
              </a:ext>
            </a:extLst>
          </p:cNvPr>
          <p:cNvSpPr/>
          <p:nvPr/>
        </p:nvSpPr>
        <p:spPr>
          <a:xfrm>
            <a:off x="4494989" y="4725327"/>
            <a:ext cx="4499431" cy="1257904"/>
          </a:xfrm>
          <a:prstGeom prst="wedgeRoundRectCallout">
            <a:avLst>
              <a:gd name="adj1" fmla="val -35674"/>
              <a:gd name="adj2" fmla="val 93269"/>
              <a:gd name="adj3" fmla="val 16667"/>
            </a:avLst>
          </a:prstGeom>
          <a:noFill/>
          <a:ln w="28575" cmpd="sng">
            <a:solidFill>
              <a:srgbClr val="36BCD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Avenir LT Std 45 Book" panose="020B0502020203020204" pitchFamily="34" charset="0"/>
              <a:ea typeface="Avenir Book" charset="0"/>
              <a:cs typeface="Avenir Book" charset="0"/>
            </a:endParaRPr>
          </a:p>
        </p:txBody>
      </p:sp>
      <p:sp>
        <p:nvSpPr>
          <p:cNvPr id="9" name="TextBox 8">
            <a:extLst>
              <a:ext uri="{FF2B5EF4-FFF2-40B4-BE49-F238E27FC236}">
                <a16:creationId xmlns:a16="http://schemas.microsoft.com/office/drawing/2014/main" id="{13E421FF-D773-41A1-AFD4-11475042F579}"/>
              </a:ext>
            </a:extLst>
          </p:cNvPr>
          <p:cNvSpPr txBox="1"/>
          <p:nvPr/>
        </p:nvSpPr>
        <p:spPr>
          <a:xfrm>
            <a:off x="4730949" y="4932479"/>
            <a:ext cx="5031620" cy="830997"/>
          </a:xfrm>
          <a:prstGeom prst="rect">
            <a:avLst/>
          </a:prstGeom>
          <a:noFill/>
        </p:spPr>
        <p:txBody>
          <a:bodyPr wrap="square" rtlCol="0">
            <a:spAutoFit/>
          </a:bodyPr>
          <a:lstStyle/>
          <a:p>
            <a:r>
              <a:rPr lang="en-US" sz="2400" b="1" dirty="0">
                <a:solidFill>
                  <a:srgbClr val="36BCDE"/>
                </a:solidFill>
                <a:latin typeface="Avenir LT Std 45 Book" panose="020B0502020203020204" pitchFamily="34" charset="0"/>
                <a:ea typeface="Avenir Book" charset="0"/>
                <a:cs typeface="Avenir Book" charset="0"/>
              </a:rPr>
              <a:t>Layer 3 </a:t>
            </a:r>
            <a:r>
              <a:rPr lang="en-US" sz="2400" dirty="0">
                <a:latin typeface="Avenir LT Std 45 Book" panose="020B0502020203020204" pitchFamily="34" charset="0"/>
                <a:ea typeface="Avenir Book" charset="0"/>
                <a:cs typeface="Avenir Book" charset="0"/>
              </a:rPr>
              <a:t>– Life-related</a:t>
            </a:r>
          </a:p>
          <a:p>
            <a:r>
              <a:rPr lang="en-US" sz="2400" dirty="0">
                <a:latin typeface="Avenir LT Std 45 Book" panose="020B0502020203020204" pitchFamily="34" charset="0"/>
                <a:ea typeface="Avenir Book" charset="0"/>
                <a:cs typeface="Avenir Book" charset="0"/>
              </a:rPr>
              <a:t>actions</a:t>
            </a:r>
          </a:p>
        </p:txBody>
      </p:sp>
      <p:sp>
        <p:nvSpPr>
          <p:cNvPr id="10" name="Up-Down Arrow 17">
            <a:extLst>
              <a:ext uri="{FF2B5EF4-FFF2-40B4-BE49-F238E27FC236}">
                <a16:creationId xmlns:a16="http://schemas.microsoft.com/office/drawing/2014/main" id="{6A63D8FF-3861-460E-9FF4-E66328B39E91}"/>
              </a:ext>
            </a:extLst>
          </p:cNvPr>
          <p:cNvSpPr/>
          <p:nvPr/>
        </p:nvSpPr>
        <p:spPr>
          <a:xfrm>
            <a:off x="9193164" y="1610180"/>
            <a:ext cx="370661" cy="2839769"/>
          </a:xfrm>
          <a:prstGeom prst="upDownArrow">
            <a:avLst/>
          </a:prstGeom>
          <a:solidFill>
            <a:srgbClr val="36BCDE"/>
          </a:solidFill>
          <a:ln>
            <a:solidFill>
              <a:srgbClr val="36BCD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venir LT Std 45 Book" panose="020B0502020203020204" pitchFamily="34" charset="0"/>
              <a:ea typeface="Avenir Book" charset="0"/>
              <a:cs typeface="Avenir Book" charset="0"/>
            </a:endParaRPr>
          </a:p>
        </p:txBody>
      </p:sp>
      <p:sp>
        <p:nvSpPr>
          <p:cNvPr id="11" name="Up-Down Arrow 18">
            <a:extLst>
              <a:ext uri="{FF2B5EF4-FFF2-40B4-BE49-F238E27FC236}">
                <a16:creationId xmlns:a16="http://schemas.microsoft.com/office/drawing/2014/main" id="{9A90B4A8-B627-4A9C-9D9A-B62630A708C1}"/>
              </a:ext>
            </a:extLst>
          </p:cNvPr>
          <p:cNvSpPr/>
          <p:nvPr/>
        </p:nvSpPr>
        <p:spPr>
          <a:xfrm>
            <a:off x="9193164" y="4705662"/>
            <a:ext cx="370661" cy="1257904"/>
          </a:xfrm>
          <a:prstGeom prst="upDownArrow">
            <a:avLst/>
          </a:prstGeom>
          <a:solidFill>
            <a:srgbClr val="36BCDE"/>
          </a:solidFill>
          <a:ln>
            <a:solidFill>
              <a:srgbClr val="36BCD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venir LT Std 45 Book" panose="020B0502020203020204" pitchFamily="34" charset="0"/>
              <a:ea typeface="Avenir Book" charset="0"/>
              <a:cs typeface="Avenir Book" charset="0"/>
            </a:endParaRPr>
          </a:p>
        </p:txBody>
      </p:sp>
      <p:sp>
        <p:nvSpPr>
          <p:cNvPr id="12" name="TextBox 11">
            <a:extLst>
              <a:ext uri="{FF2B5EF4-FFF2-40B4-BE49-F238E27FC236}">
                <a16:creationId xmlns:a16="http://schemas.microsoft.com/office/drawing/2014/main" id="{111F32EF-651B-4D69-B049-473E1EDAE03F}"/>
              </a:ext>
            </a:extLst>
          </p:cNvPr>
          <p:cNvSpPr txBox="1"/>
          <p:nvPr/>
        </p:nvSpPr>
        <p:spPr>
          <a:xfrm>
            <a:off x="9666377" y="2706898"/>
            <a:ext cx="1442703" cy="646331"/>
          </a:xfrm>
          <a:prstGeom prst="rect">
            <a:avLst/>
          </a:prstGeom>
          <a:noFill/>
        </p:spPr>
        <p:txBody>
          <a:bodyPr wrap="none" rtlCol="0">
            <a:spAutoFit/>
          </a:bodyPr>
          <a:lstStyle/>
          <a:p>
            <a:r>
              <a:rPr lang="en-US" dirty="0">
                <a:latin typeface="Avenir LT Std 45 Book" panose="020B0502020203020204" pitchFamily="34" charset="0"/>
                <a:ea typeface="Avenir Book" charset="0"/>
                <a:cs typeface="Avenir Book" charset="0"/>
              </a:rPr>
              <a:t>Minimum</a:t>
            </a:r>
          </a:p>
          <a:p>
            <a:r>
              <a:rPr lang="en-US" dirty="0">
                <a:latin typeface="Avenir LT Std 45 Book" panose="020B0502020203020204" pitchFamily="34" charset="0"/>
                <a:ea typeface="Avenir Book" charset="0"/>
                <a:cs typeface="Avenir Book" charset="0"/>
              </a:rPr>
              <a:t>requirement</a:t>
            </a:r>
          </a:p>
        </p:txBody>
      </p:sp>
      <p:sp>
        <p:nvSpPr>
          <p:cNvPr id="13" name="TextBox 12">
            <a:extLst>
              <a:ext uri="{FF2B5EF4-FFF2-40B4-BE49-F238E27FC236}">
                <a16:creationId xmlns:a16="http://schemas.microsoft.com/office/drawing/2014/main" id="{33C94792-3A76-4F73-991F-E8CE94BCABAC}"/>
              </a:ext>
            </a:extLst>
          </p:cNvPr>
          <p:cNvSpPr txBox="1"/>
          <p:nvPr/>
        </p:nvSpPr>
        <p:spPr>
          <a:xfrm>
            <a:off x="9666377" y="5005147"/>
            <a:ext cx="1686359" cy="369332"/>
          </a:xfrm>
          <a:prstGeom prst="rect">
            <a:avLst/>
          </a:prstGeom>
          <a:noFill/>
        </p:spPr>
        <p:txBody>
          <a:bodyPr wrap="none" rtlCol="0">
            <a:spAutoFit/>
          </a:bodyPr>
          <a:lstStyle/>
          <a:p>
            <a:r>
              <a:rPr lang="en-US" dirty="0">
                <a:latin typeface="Avenir LT Std 45 Book" panose="020B0502020203020204" pitchFamily="34" charset="0"/>
                <a:ea typeface="Avenir Book" charset="0"/>
                <a:cs typeface="Avenir Book" charset="0"/>
              </a:rPr>
              <a:t>NOT required </a:t>
            </a:r>
          </a:p>
        </p:txBody>
      </p:sp>
    </p:spTree>
    <p:extLst>
      <p:ext uri="{BB962C8B-B14F-4D97-AF65-F5344CB8AC3E}">
        <p14:creationId xmlns:p14="http://schemas.microsoft.com/office/powerpoint/2010/main" val="359201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61BB-1DF7-4ACB-B983-674FA251D7F1}"/>
              </a:ext>
            </a:extLst>
          </p:cNvPr>
          <p:cNvSpPr>
            <a:spLocks noGrp="1"/>
          </p:cNvSpPr>
          <p:nvPr>
            <p:ph type="ctrTitle"/>
          </p:nvPr>
        </p:nvSpPr>
        <p:spPr>
          <a:xfrm>
            <a:off x="2056479" y="3036725"/>
            <a:ext cx="8079042" cy="678534"/>
          </a:xfrm>
        </p:spPr>
        <p:txBody>
          <a:bodyPr/>
          <a:lstStyle/>
          <a:p>
            <a:r>
              <a:rPr lang="en-US" dirty="0"/>
              <a:t>GROW</a:t>
            </a:r>
          </a:p>
        </p:txBody>
      </p:sp>
    </p:spTree>
    <p:extLst>
      <p:ext uri="{BB962C8B-B14F-4D97-AF65-F5344CB8AC3E}">
        <p14:creationId xmlns:p14="http://schemas.microsoft.com/office/powerpoint/2010/main" val="218698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9CF3EB9-C41F-47FD-AB71-0C68462C1B5E}"/>
              </a:ext>
            </a:extLst>
          </p:cNvPr>
          <p:cNvSpPr txBox="1"/>
          <p:nvPr/>
        </p:nvSpPr>
        <p:spPr>
          <a:xfrm>
            <a:off x="10474777" y="5743575"/>
            <a:ext cx="1850573" cy="1400175"/>
          </a:xfrm>
          <a:prstGeom prst="rect">
            <a:avLst/>
          </a:prstGeom>
          <a:solidFill>
            <a:schemeClr val="bg1"/>
          </a:solidFill>
        </p:spPr>
        <p:txBody>
          <a:bodyPr wrap="square" rtlCol="0">
            <a:spAutoFit/>
          </a:bodyPr>
          <a:lstStyle/>
          <a:p>
            <a:endParaRPr lang="en-GB" dirty="0"/>
          </a:p>
        </p:txBody>
      </p:sp>
      <p:sp>
        <p:nvSpPr>
          <p:cNvPr id="2" name="Text Placeholder 1">
            <a:extLst>
              <a:ext uri="{FF2B5EF4-FFF2-40B4-BE49-F238E27FC236}">
                <a16:creationId xmlns:a16="http://schemas.microsoft.com/office/drawing/2014/main" id="{F0A4B9A2-CAC0-429A-AA5C-74995C66F2EF}"/>
              </a:ext>
            </a:extLst>
          </p:cNvPr>
          <p:cNvSpPr>
            <a:spLocks noGrp="1"/>
          </p:cNvSpPr>
          <p:nvPr>
            <p:ph type="body" sz="quarter" idx="10"/>
          </p:nvPr>
        </p:nvSpPr>
        <p:spPr/>
        <p:txBody>
          <a:bodyPr/>
          <a:lstStyle/>
          <a:p>
            <a:r>
              <a:rPr lang="en-GB" dirty="0"/>
              <a:t>How we goal set in Open Blend</a:t>
            </a:r>
          </a:p>
        </p:txBody>
      </p:sp>
      <p:grpSp>
        <p:nvGrpSpPr>
          <p:cNvPr id="9" name="Group 8">
            <a:extLst>
              <a:ext uri="{FF2B5EF4-FFF2-40B4-BE49-F238E27FC236}">
                <a16:creationId xmlns:a16="http://schemas.microsoft.com/office/drawing/2014/main" id="{402893CA-4D45-4A6B-9A8A-0AD0022C6FC8}"/>
              </a:ext>
            </a:extLst>
          </p:cNvPr>
          <p:cNvGrpSpPr/>
          <p:nvPr/>
        </p:nvGrpSpPr>
        <p:grpSpPr>
          <a:xfrm>
            <a:off x="749862" y="0"/>
            <a:ext cx="12111457" cy="6971915"/>
            <a:chOff x="1492812" y="0"/>
            <a:chExt cx="12111457" cy="6971915"/>
          </a:xfrm>
        </p:grpSpPr>
        <p:pic>
          <p:nvPicPr>
            <p:cNvPr id="4" name="Picture 3" descr="grow model.pdf">
              <a:extLst>
                <a:ext uri="{FF2B5EF4-FFF2-40B4-BE49-F238E27FC236}">
                  <a16:creationId xmlns:a16="http://schemas.microsoft.com/office/drawing/2014/main" id="{8EEEF6ED-6E1F-4DD8-B366-0CBA5D311B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740" r="4740" b="8430"/>
            <a:stretch/>
          </p:blipFill>
          <p:spPr>
            <a:xfrm>
              <a:off x="1492812" y="0"/>
              <a:ext cx="12111457" cy="6971915"/>
            </a:xfrm>
            <a:prstGeom prst="rect">
              <a:avLst/>
            </a:prstGeom>
          </p:spPr>
        </p:pic>
        <p:sp>
          <p:nvSpPr>
            <p:cNvPr id="5" name="TextBox 4">
              <a:extLst>
                <a:ext uri="{FF2B5EF4-FFF2-40B4-BE49-F238E27FC236}">
                  <a16:creationId xmlns:a16="http://schemas.microsoft.com/office/drawing/2014/main" id="{0DE5FE14-2287-40AA-8DA6-A2FECAB2AD49}"/>
                </a:ext>
              </a:extLst>
            </p:cNvPr>
            <p:cNvSpPr txBox="1"/>
            <p:nvPr/>
          </p:nvSpPr>
          <p:spPr>
            <a:xfrm>
              <a:off x="3843668" y="4415031"/>
              <a:ext cx="1850573" cy="2369880"/>
            </a:xfrm>
            <a:prstGeom prst="rect">
              <a:avLst/>
            </a:prstGeom>
            <a:noFill/>
          </p:spPr>
          <p:txBody>
            <a:bodyPr wrap="square" rtlCol="0">
              <a:spAutoFit/>
            </a:bodyPr>
            <a:lstStyle/>
            <a:p>
              <a:r>
                <a:rPr lang="en-US" sz="2400" b="1" dirty="0">
                  <a:solidFill>
                    <a:srgbClr val="FFFFFF"/>
                  </a:solidFill>
                  <a:latin typeface="Avenir LT Std 45 Book" panose="020B0502020203020204" pitchFamily="34" charset="0"/>
                  <a:ea typeface="Avenir Book" charset="0"/>
                  <a:cs typeface="Avenir Book" charset="0"/>
                </a:rPr>
                <a:t>Goal</a:t>
              </a:r>
              <a:endParaRPr lang="en-US" sz="2400" dirty="0">
                <a:solidFill>
                  <a:srgbClr val="FFFFFF"/>
                </a:solidFill>
                <a:latin typeface="Avenir LT Std 45 Book" panose="020B0502020203020204" pitchFamily="34" charset="0"/>
                <a:ea typeface="Avenir Book" charset="0"/>
                <a:cs typeface="Avenir Book" charset="0"/>
              </a:endParaRPr>
            </a:p>
            <a:p>
              <a:endParaRPr lang="en-US" sz="2000" dirty="0">
                <a:solidFill>
                  <a:srgbClr val="FFFFFF"/>
                </a:solidFill>
                <a:latin typeface="Avenir LT Std 45 Book" panose="020B0502020203020204" pitchFamily="34" charset="0"/>
                <a:ea typeface="Avenir Book" charset="0"/>
                <a:cs typeface="Avenir Book" charset="0"/>
              </a:endParaRPr>
            </a:p>
            <a:p>
              <a:r>
                <a:rPr lang="en-US" sz="2000" dirty="0">
                  <a:solidFill>
                    <a:srgbClr val="FFFFFF"/>
                  </a:solidFill>
                  <a:latin typeface="Avenir LT Std 45 Book" panose="020B0502020203020204" pitchFamily="34" charset="0"/>
                  <a:ea typeface="Avenir Book" charset="0"/>
                  <a:cs typeface="Avenir Book" charset="0"/>
                </a:rPr>
                <a:t>What do you want? </a:t>
              </a:r>
            </a:p>
            <a:p>
              <a:r>
                <a:rPr lang="en-US" dirty="0">
                  <a:solidFill>
                    <a:srgbClr val="FFFFFF"/>
                  </a:solidFill>
                  <a:latin typeface="Avenir LT Std 45 Book" panose="020B0502020203020204" pitchFamily="34" charset="0"/>
                  <a:ea typeface="Avenir Book" charset="0"/>
                  <a:cs typeface="Avenir Book" charset="0"/>
                </a:rPr>
                <a:t>(Target score &amp; meaning )</a:t>
              </a:r>
            </a:p>
            <a:p>
              <a:endParaRPr lang="en-US" sz="2400" dirty="0">
                <a:latin typeface="Avenir LT Std 45 Book" panose="020B0502020203020204" pitchFamily="34" charset="0"/>
                <a:ea typeface="Avenir Book" charset="0"/>
                <a:cs typeface="Avenir Book" charset="0"/>
              </a:endParaRPr>
            </a:p>
          </p:txBody>
        </p:sp>
        <p:sp>
          <p:nvSpPr>
            <p:cNvPr id="6" name="TextBox 5">
              <a:extLst>
                <a:ext uri="{FF2B5EF4-FFF2-40B4-BE49-F238E27FC236}">
                  <a16:creationId xmlns:a16="http://schemas.microsoft.com/office/drawing/2014/main" id="{22710818-8DD3-4495-8939-5DF715C2ACC7}"/>
                </a:ext>
              </a:extLst>
            </p:cNvPr>
            <p:cNvSpPr txBox="1"/>
            <p:nvPr/>
          </p:nvSpPr>
          <p:spPr>
            <a:xfrm>
              <a:off x="5897359" y="3639183"/>
              <a:ext cx="1796553" cy="2338461"/>
            </a:xfrm>
            <a:prstGeom prst="rect">
              <a:avLst/>
            </a:prstGeom>
            <a:noFill/>
          </p:spPr>
          <p:txBody>
            <a:bodyPr wrap="square" rtlCol="0">
              <a:spAutoFit/>
            </a:bodyPr>
            <a:lstStyle/>
            <a:p>
              <a:r>
                <a:rPr lang="en-US" sz="2133" b="1" dirty="0">
                  <a:solidFill>
                    <a:srgbClr val="FFFFFF"/>
                  </a:solidFill>
                  <a:latin typeface="Avenir LT Std 45 Book" panose="020B0502020203020204" pitchFamily="34" charset="0"/>
                  <a:ea typeface="Avenir Book" charset="0"/>
                  <a:cs typeface="Avenir Book" charset="0"/>
                </a:rPr>
                <a:t>Reality</a:t>
              </a:r>
              <a:endParaRPr lang="en-US" sz="2133" dirty="0">
                <a:solidFill>
                  <a:srgbClr val="FFFFFF"/>
                </a:solidFill>
                <a:latin typeface="Avenir LT Std 45 Book" panose="020B0502020203020204" pitchFamily="34" charset="0"/>
                <a:ea typeface="Avenir Book" charset="0"/>
                <a:cs typeface="Avenir Book" charset="0"/>
              </a:endParaRPr>
            </a:p>
            <a:p>
              <a:endParaRPr lang="en-US" sz="2000" dirty="0">
                <a:solidFill>
                  <a:srgbClr val="FFFFFF"/>
                </a:solidFill>
                <a:latin typeface="Avenir LT Std 45 Book" panose="020B0502020203020204" pitchFamily="34" charset="0"/>
                <a:ea typeface="Avenir Book" charset="0"/>
                <a:cs typeface="Avenir Book" charset="0"/>
              </a:endParaRPr>
            </a:p>
            <a:p>
              <a:r>
                <a:rPr lang="en-US" sz="2000" dirty="0">
                  <a:solidFill>
                    <a:srgbClr val="FFFFFF"/>
                  </a:solidFill>
                  <a:latin typeface="Avenir LT Std 45 Book" panose="020B0502020203020204" pitchFamily="34" charset="0"/>
                  <a:ea typeface="Avenir Book" charset="0"/>
                  <a:cs typeface="Avenir Book" charset="0"/>
                </a:rPr>
                <a:t>Where are you now? </a:t>
              </a:r>
            </a:p>
            <a:p>
              <a:r>
                <a:rPr lang="en-US" dirty="0">
                  <a:solidFill>
                    <a:srgbClr val="FFFFFF"/>
                  </a:solidFill>
                  <a:latin typeface="Avenir LT Std 45 Book" panose="020B0502020203020204" pitchFamily="34" charset="0"/>
                  <a:ea typeface="Avenir Book" charset="0"/>
                  <a:cs typeface="Avenir Book" charset="0"/>
                </a:rPr>
                <a:t>(Current score &amp; meaning </a:t>
              </a:r>
              <a:r>
                <a:rPr lang="en-US" sz="2130" dirty="0">
                  <a:solidFill>
                    <a:srgbClr val="FFFFFF"/>
                  </a:solidFill>
                  <a:latin typeface="Avenir LT Std 45 Book" panose="020B0502020203020204" pitchFamily="34" charset="0"/>
                  <a:ea typeface="Avenir Book" charset="0"/>
                  <a:cs typeface="Avenir Book" charset="0"/>
                </a:rPr>
                <a:t>) </a:t>
              </a:r>
            </a:p>
            <a:p>
              <a:endParaRPr lang="en-US" sz="2400" dirty="0">
                <a:solidFill>
                  <a:srgbClr val="FFFFFF"/>
                </a:solidFill>
                <a:latin typeface="Avenir LT Std 45 Book" panose="020B0502020203020204" pitchFamily="34" charset="0"/>
                <a:ea typeface="Avenir Book" charset="0"/>
                <a:cs typeface="Avenir Book" charset="0"/>
              </a:endParaRPr>
            </a:p>
          </p:txBody>
        </p:sp>
        <p:sp>
          <p:nvSpPr>
            <p:cNvPr id="7" name="TextBox 6">
              <a:extLst>
                <a:ext uri="{FF2B5EF4-FFF2-40B4-BE49-F238E27FC236}">
                  <a16:creationId xmlns:a16="http://schemas.microsoft.com/office/drawing/2014/main" id="{BE0374C8-CC33-42C4-978B-174268AF5C57}"/>
                </a:ext>
              </a:extLst>
            </p:cNvPr>
            <p:cNvSpPr txBox="1"/>
            <p:nvPr/>
          </p:nvSpPr>
          <p:spPr>
            <a:xfrm>
              <a:off x="7859330" y="2794055"/>
              <a:ext cx="1862668" cy="2595454"/>
            </a:xfrm>
            <a:prstGeom prst="rect">
              <a:avLst/>
            </a:prstGeom>
            <a:noFill/>
          </p:spPr>
          <p:txBody>
            <a:bodyPr wrap="square" rtlCol="0">
              <a:spAutoFit/>
            </a:bodyPr>
            <a:lstStyle/>
            <a:p>
              <a:r>
                <a:rPr lang="en-US" sz="2133" b="1" dirty="0">
                  <a:solidFill>
                    <a:srgbClr val="FFFFFF"/>
                  </a:solidFill>
                  <a:latin typeface="Avenir LT Std 45 Book" panose="020B0502020203020204" pitchFamily="34" charset="0"/>
                  <a:ea typeface="Avenir Book" charset="0"/>
                  <a:cs typeface="Avenir Book" charset="0"/>
                </a:rPr>
                <a:t>Options</a:t>
              </a:r>
              <a:r>
                <a:rPr lang="en-US" sz="2133" dirty="0">
                  <a:solidFill>
                    <a:srgbClr val="FFFFFF"/>
                  </a:solidFill>
                  <a:latin typeface="Avenir LT Std 45 Book" panose="020B0502020203020204" pitchFamily="34" charset="0"/>
                  <a:ea typeface="Avenir Book" charset="0"/>
                  <a:cs typeface="Avenir Book" charset="0"/>
                </a:rPr>
                <a:t> </a:t>
              </a:r>
            </a:p>
            <a:p>
              <a:endParaRPr lang="en-US" sz="2000" dirty="0">
                <a:solidFill>
                  <a:srgbClr val="FFFFFF"/>
                </a:solidFill>
                <a:latin typeface="Avenir LT Std 45 Book" panose="020B0502020203020204" pitchFamily="34" charset="0"/>
                <a:ea typeface="Avenir Book" charset="0"/>
                <a:cs typeface="Avenir Book" charset="0"/>
              </a:endParaRPr>
            </a:p>
            <a:p>
              <a:r>
                <a:rPr lang="en-US" sz="2000" dirty="0">
                  <a:solidFill>
                    <a:srgbClr val="FFFFFF"/>
                  </a:solidFill>
                  <a:latin typeface="Avenir LT Std 45 Book" panose="020B0502020203020204" pitchFamily="34" charset="0"/>
                  <a:ea typeface="Avenir Book" charset="0"/>
                  <a:cs typeface="Avenir Book" charset="0"/>
                </a:rPr>
                <a:t>What could you/we do to moving towards the goal? </a:t>
              </a:r>
            </a:p>
            <a:p>
              <a:endParaRPr lang="en-US" sz="2133" dirty="0">
                <a:latin typeface="Avenir LT Std 45 Book" panose="020B0502020203020204" pitchFamily="34" charset="0"/>
                <a:ea typeface="Avenir Book" charset="0"/>
                <a:cs typeface="Avenir Book" charset="0"/>
              </a:endParaRPr>
            </a:p>
          </p:txBody>
        </p:sp>
        <p:sp>
          <p:nvSpPr>
            <p:cNvPr id="8" name="TextBox 7">
              <a:extLst>
                <a:ext uri="{FF2B5EF4-FFF2-40B4-BE49-F238E27FC236}">
                  <a16:creationId xmlns:a16="http://schemas.microsoft.com/office/drawing/2014/main" id="{6B3AA14B-289D-4999-9DB1-D79FD50615DF}"/>
                </a:ext>
              </a:extLst>
            </p:cNvPr>
            <p:cNvSpPr txBox="1"/>
            <p:nvPr/>
          </p:nvSpPr>
          <p:spPr>
            <a:xfrm>
              <a:off x="9822639" y="1979373"/>
              <a:ext cx="1838670" cy="2328779"/>
            </a:xfrm>
            <a:prstGeom prst="rect">
              <a:avLst/>
            </a:prstGeom>
            <a:noFill/>
          </p:spPr>
          <p:txBody>
            <a:bodyPr wrap="square" rtlCol="0">
              <a:spAutoFit/>
            </a:bodyPr>
            <a:lstStyle/>
            <a:p>
              <a:r>
                <a:rPr lang="en-US" sz="2133" b="1" dirty="0">
                  <a:solidFill>
                    <a:srgbClr val="FFFFFF"/>
                  </a:solidFill>
                  <a:latin typeface="Avenir LT Std 45 Book" panose="020B0502020203020204" pitchFamily="34" charset="0"/>
                  <a:ea typeface="Avenir Book" charset="0"/>
                  <a:cs typeface="Avenir Book" charset="0"/>
                </a:rPr>
                <a:t>Way forward </a:t>
              </a:r>
              <a:endParaRPr lang="en-US" sz="2000" dirty="0">
                <a:solidFill>
                  <a:srgbClr val="FFFFFF"/>
                </a:solidFill>
                <a:latin typeface="Avenir LT Std 45 Book" panose="020B0502020203020204" pitchFamily="34" charset="0"/>
                <a:ea typeface="Avenir Book" charset="0"/>
                <a:cs typeface="Avenir Book" charset="0"/>
              </a:endParaRPr>
            </a:p>
            <a:p>
              <a:endParaRPr lang="en-US" sz="2000" dirty="0">
                <a:solidFill>
                  <a:srgbClr val="FFFFFF"/>
                </a:solidFill>
                <a:latin typeface="Avenir LT Std 45 Book" panose="020B0502020203020204" pitchFamily="34" charset="0"/>
                <a:ea typeface="Avenir Book" charset="0"/>
                <a:cs typeface="Avenir Book" charset="0"/>
              </a:endParaRPr>
            </a:p>
            <a:p>
              <a:r>
                <a:rPr lang="en-US" sz="2000" dirty="0">
                  <a:solidFill>
                    <a:srgbClr val="FFFFFF"/>
                  </a:solidFill>
                  <a:latin typeface="Avenir LT Std 45 Book" panose="020B0502020203020204" pitchFamily="34" charset="0"/>
                  <a:ea typeface="Avenir Book" charset="0"/>
                  <a:cs typeface="Avenir Book" charset="0"/>
                </a:rPr>
                <a:t>What will you/we do? What is the action plan ?</a:t>
              </a:r>
            </a:p>
            <a:p>
              <a:endParaRPr lang="en-US" sz="2400" dirty="0">
                <a:latin typeface="Avenir LT Std 45 Book" panose="020B0502020203020204" pitchFamily="34" charset="0"/>
                <a:ea typeface="Avenir Book" charset="0"/>
                <a:cs typeface="Avenir Book" charset="0"/>
              </a:endParaRPr>
            </a:p>
          </p:txBody>
        </p:sp>
      </p:grpSp>
    </p:spTree>
    <p:extLst>
      <p:ext uri="{BB962C8B-B14F-4D97-AF65-F5344CB8AC3E}">
        <p14:creationId xmlns:p14="http://schemas.microsoft.com/office/powerpoint/2010/main" val="3765745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86D047-64F4-4B63-BD33-3805770714B8}"/>
              </a:ext>
            </a:extLst>
          </p:cNvPr>
          <p:cNvSpPr>
            <a:spLocks noGrp="1"/>
          </p:cNvSpPr>
          <p:nvPr>
            <p:ph type="body" sz="quarter" idx="10"/>
          </p:nvPr>
        </p:nvSpPr>
        <p:spPr/>
        <p:txBody>
          <a:bodyPr/>
          <a:lstStyle/>
          <a:p>
            <a:endParaRPr lang="en-GB" dirty="0"/>
          </a:p>
        </p:txBody>
      </p:sp>
      <p:pic>
        <p:nvPicPr>
          <p:cNvPr id="3" name="Picture 2">
            <a:extLst>
              <a:ext uri="{FF2B5EF4-FFF2-40B4-BE49-F238E27FC236}">
                <a16:creationId xmlns:a16="http://schemas.microsoft.com/office/drawing/2014/main" id="{5FA5B5AC-B1D8-4677-85EE-F29126C3FD24}"/>
              </a:ext>
            </a:extLst>
          </p:cNvPr>
          <p:cNvPicPr>
            <a:picLocks noChangeAspect="1"/>
          </p:cNvPicPr>
          <p:nvPr/>
        </p:nvPicPr>
        <p:blipFill rotWithShape="1">
          <a:blip r:embed="rId2">
            <a:extLst>
              <a:ext uri="{28A0092B-C50C-407E-A947-70E740481C1C}">
                <a14:useLocalDpi xmlns:a14="http://schemas.microsoft.com/office/drawing/2010/main" val="0"/>
              </a:ext>
            </a:extLst>
          </a:blip>
          <a:srcRect r="8956" b="5655"/>
          <a:stretch/>
        </p:blipFill>
        <p:spPr>
          <a:xfrm>
            <a:off x="0" y="0"/>
            <a:ext cx="12192000" cy="6858000"/>
          </a:xfrm>
          <a:prstGeom prst="rect">
            <a:avLst/>
          </a:prstGeom>
        </p:spPr>
      </p:pic>
    </p:spTree>
    <p:extLst>
      <p:ext uri="{BB962C8B-B14F-4D97-AF65-F5344CB8AC3E}">
        <p14:creationId xmlns:p14="http://schemas.microsoft.com/office/powerpoint/2010/main" val="720289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ECA475-71D6-4DA5-AE0C-53EF74145516}"/>
              </a:ext>
            </a:extLst>
          </p:cNvPr>
          <p:cNvSpPr>
            <a:spLocks noGrp="1"/>
          </p:cNvSpPr>
          <p:nvPr>
            <p:ph type="body" sz="quarter" idx="10"/>
          </p:nvPr>
        </p:nvSpPr>
        <p:spPr/>
        <p:txBody>
          <a:bodyPr/>
          <a:lstStyle/>
          <a:p>
            <a:r>
              <a:rPr lang="en-GB" dirty="0"/>
              <a:t>GROW in action</a:t>
            </a:r>
          </a:p>
        </p:txBody>
      </p:sp>
      <p:sp>
        <p:nvSpPr>
          <p:cNvPr id="3" name="TextBox 2">
            <a:extLst>
              <a:ext uri="{FF2B5EF4-FFF2-40B4-BE49-F238E27FC236}">
                <a16:creationId xmlns:a16="http://schemas.microsoft.com/office/drawing/2014/main" id="{076DE760-A1A9-4546-9A49-D2C12CF332B9}"/>
              </a:ext>
            </a:extLst>
          </p:cNvPr>
          <p:cNvSpPr txBox="1"/>
          <p:nvPr/>
        </p:nvSpPr>
        <p:spPr>
          <a:xfrm>
            <a:off x="4785873" y="2573817"/>
            <a:ext cx="6760241" cy="2672526"/>
          </a:xfrm>
          <a:prstGeom prst="rect">
            <a:avLst/>
          </a:prstGeom>
          <a:noFill/>
        </p:spPr>
        <p:txBody>
          <a:bodyPr wrap="square" rtlCol="0">
            <a:spAutoFit/>
          </a:bodyPr>
          <a:lstStyle/>
          <a:p>
            <a:pPr marL="457200" indent="-457200">
              <a:lnSpc>
                <a:spcPct val="90000"/>
              </a:lnSpc>
              <a:spcBef>
                <a:spcPts val="1000"/>
              </a:spcBef>
              <a:buFont typeface="Arial" panose="020B0604020202020204" pitchFamily="34" charset="0"/>
              <a:buChar char="•"/>
            </a:pPr>
            <a:r>
              <a:rPr lang="en-US" sz="2000" dirty="0">
                <a:latin typeface="Avenir Medium" panose="02000503020000020003" pitchFamily="2" charset="0"/>
              </a:rPr>
              <a:t>Choose one element from your Blend, an aspect of your wellbeing or one of your objective</a:t>
            </a:r>
          </a:p>
          <a:p>
            <a:pPr marL="457200" indent="-457200">
              <a:lnSpc>
                <a:spcPct val="90000"/>
              </a:lnSpc>
              <a:spcBef>
                <a:spcPts val="1000"/>
              </a:spcBef>
              <a:buFont typeface="Arial" panose="020B0604020202020204" pitchFamily="34" charset="0"/>
              <a:buChar char="•"/>
            </a:pPr>
            <a:r>
              <a:rPr lang="en-GB" sz="2000" dirty="0">
                <a:latin typeface="Avenir Medium" panose="02000503020000020003" pitchFamily="2" charset="0"/>
              </a:rPr>
              <a:t>Define it </a:t>
            </a:r>
            <a:endParaRPr lang="en-US" sz="2000" dirty="0">
              <a:latin typeface="Avenir Medium" panose="02000503020000020003" pitchFamily="2" charset="0"/>
            </a:endParaRPr>
          </a:p>
          <a:p>
            <a:pPr marL="457200" indent="-457200">
              <a:lnSpc>
                <a:spcPct val="90000"/>
              </a:lnSpc>
              <a:spcBef>
                <a:spcPts val="1000"/>
              </a:spcBef>
              <a:buFont typeface="Arial" panose="020B0604020202020204" pitchFamily="34" charset="0"/>
              <a:buChar char="•"/>
            </a:pPr>
            <a:r>
              <a:rPr lang="en-US" sz="2000" dirty="0">
                <a:latin typeface="Avenir Medium" panose="02000503020000020003" pitchFamily="2" charset="0"/>
              </a:rPr>
              <a:t>Score it - Current vs. Target </a:t>
            </a:r>
          </a:p>
          <a:p>
            <a:pPr marL="457200" indent="-457200">
              <a:lnSpc>
                <a:spcPct val="90000"/>
              </a:lnSpc>
              <a:spcBef>
                <a:spcPts val="1000"/>
              </a:spcBef>
              <a:buFont typeface="Arial" panose="020B0604020202020204" pitchFamily="34" charset="0"/>
              <a:buChar char="•"/>
            </a:pPr>
            <a:r>
              <a:rPr lang="en-US" sz="2000" dirty="0">
                <a:latin typeface="Avenir Medium" panose="02000503020000020003" pitchFamily="2" charset="0"/>
              </a:rPr>
              <a:t>Answer these questions </a:t>
            </a:r>
          </a:p>
          <a:p>
            <a:pPr marL="457200" indent="-457200">
              <a:lnSpc>
                <a:spcPct val="90000"/>
              </a:lnSpc>
              <a:spcBef>
                <a:spcPts val="1000"/>
              </a:spcBef>
              <a:buFont typeface="Arial" panose="020B0604020202020204" pitchFamily="34" charset="0"/>
              <a:buChar char="•"/>
            </a:pPr>
            <a:r>
              <a:rPr lang="en-GB" sz="2000" dirty="0">
                <a:latin typeface="Avenir Medium" panose="02000503020000020003" pitchFamily="2" charset="0"/>
              </a:rPr>
              <a:t>Write down the answers </a:t>
            </a:r>
            <a:endParaRPr lang="en-US" sz="2000" dirty="0">
              <a:latin typeface="Avenir Medium" panose="02000503020000020003" pitchFamily="2" charset="0"/>
            </a:endParaRPr>
          </a:p>
          <a:p>
            <a:pPr marL="457200" indent="-457200">
              <a:lnSpc>
                <a:spcPct val="90000"/>
              </a:lnSpc>
              <a:spcBef>
                <a:spcPts val="1000"/>
              </a:spcBef>
              <a:buFont typeface="Arial" panose="020B0604020202020204" pitchFamily="34" charset="0"/>
              <a:buChar char="•"/>
            </a:pPr>
            <a:r>
              <a:rPr lang="en-US" sz="2000" dirty="0">
                <a:latin typeface="Avenir Medium" panose="02000503020000020003" pitchFamily="2" charset="0"/>
              </a:rPr>
              <a:t>No need to discuss</a:t>
            </a:r>
          </a:p>
        </p:txBody>
      </p:sp>
      <p:pic>
        <p:nvPicPr>
          <p:cNvPr id="9" name="Graphic 8" descr="Bullseye">
            <a:extLst>
              <a:ext uri="{FF2B5EF4-FFF2-40B4-BE49-F238E27FC236}">
                <a16:creationId xmlns:a16="http://schemas.microsoft.com/office/drawing/2014/main" id="{3A5CA2A5-5129-43C9-8547-2E1E67695A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6609" y="2097102"/>
            <a:ext cx="3348958" cy="3348958"/>
          </a:xfrm>
          <a:prstGeom prst="rect">
            <a:avLst/>
          </a:prstGeom>
        </p:spPr>
      </p:pic>
    </p:spTree>
    <p:extLst>
      <p:ext uri="{BB962C8B-B14F-4D97-AF65-F5344CB8AC3E}">
        <p14:creationId xmlns:p14="http://schemas.microsoft.com/office/powerpoint/2010/main" val="1400903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61BB-1DF7-4ACB-B983-674FA251D7F1}"/>
              </a:ext>
            </a:extLst>
          </p:cNvPr>
          <p:cNvSpPr>
            <a:spLocks noGrp="1"/>
          </p:cNvSpPr>
          <p:nvPr>
            <p:ph type="ctrTitle"/>
          </p:nvPr>
        </p:nvSpPr>
        <p:spPr>
          <a:xfrm>
            <a:off x="2056479" y="3036725"/>
            <a:ext cx="8079042" cy="678534"/>
          </a:xfrm>
        </p:spPr>
        <p:txBody>
          <a:bodyPr/>
          <a:lstStyle/>
          <a:p>
            <a:r>
              <a:rPr lang="en-US" dirty="0"/>
              <a:t>Objectives</a:t>
            </a:r>
          </a:p>
        </p:txBody>
      </p:sp>
    </p:spTree>
    <p:extLst>
      <p:ext uri="{BB962C8B-B14F-4D97-AF65-F5344CB8AC3E}">
        <p14:creationId xmlns:p14="http://schemas.microsoft.com/office/powerpoint/2010/main" val="3311390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C8CE45-2219-4C50-909F-02EAD484B6E4}"/>
              </a:ext>
            </a:extLst>
          </p:cNvPr>
          <p:cNvGrpSpPr/>
          <p:nvPr/>
        </p:nvGrpSpPr>
        <p:grpSpPr>
          <a:xfrm>
            <a:off x="2947816" y="1648809"/>
            <a:ext cx="6296367" cy="4480529"/>
            <a:chOff x="2753848" y="1586523"/>
            <a:chExt cx="6296367" cy="4480529"/>
          </a:xfrm>
        </p:grpSpPr>
        <p:pic>
          <p:nvPicPr>
            <p:cNvPr id="9" name="Picture 8">
              <a:extLst>
                <a:ext uri="{FF2B5EF4-FFF2-40B4-BE49-F238E27FC236}">
                  <a16:creationId xmlns:a16="http://schemas.microsoft.com/office/drawing/2014/main" id="{DBDCDC61-731F-4C44-97B7-75EC60F09F55}"/>
                </a:ext>
              </a:extLst>
            </p:cNvPr>
            <p:cNvPicPr>
              <a:picLocks noChangeAspect="1"/>
            </p:cNvPicPr>
            <p:nvPr/>
          </p:nvPicPr>
          <p:blipFill rotWithShape="1">
            <a:blip r:embed="rId2"/>
            <a:srcRect l="19041" t="-1" r="18823" b="-2317"/>
            <a:stretch/>
          </p:blipFill>
          <p:spPr>
            <a:xfrm rot="5400000">
              <a:off x="3661767" y="678604"/>
              <a:ext cx="4480529" cy="6296367"/>
            </a:xfrm>
            <a:prstGeom prst="rect">
              <a:avLst/>
            </a:prstGeom>
          </p:spPr>
        </p:pic>
        <p:pic>
          <p:nvPicPr>
            <p:cNvPr id="10" name="Picture 9">
              <a:extLst>
                <a:ext uri="{FF2B5EF4-FFF2-40B4-BE49-F238E27FC236}">
                  <a16:creationId xmlns:a16="http://schemas.microsoft.com/office/drawing/2014/main" id="{12CBC26E-1AD6-4119-B93E-A50E98384993}"/>
                </a:ext>
              </a:extLst>
            </p:cNvPr>
            <p:cNvPicPr>
              <a:picLocks noChangeAspect="1"/>
            </p:cNvPicPr>
            <p:nvPr/>
          </p:nvPicPr>
          <p:blipFill rotWithShape="1">
            <a:blip r:embed="rId3"/>
            <a:srcRect l="5814" r="6306"/>
            <a:stretch/>
          </p:blipFill>
          <p:spPr>
            <a:xfrm>
              <a:off x="3072384" y="1781666"/>
              <a:ext cx="5791200" cy="4100298"/>
            </a:xfrm>
            <a:prstGeom prst="rect">
              <a:avLst/>
            </a:prstGeom>
          </p:spPr>
        </p:pic>
      </p:grpSp>
      <p:sp>
        <p:nvSpPr>
          <p:cNvPr id="2" name="Text Placeholder 1">
            <a:extLst>
              <a:ext uri="{FF2B5EF4-FFF2-40B4-BE49-F238E27FC236}">
                <a16:creationId xmlns:a16="http://schemas.microsoft.com/office/drawing/2014/main" id="{47DF303D-ED3D-4028-A2F8-C9192709E5B2}"/>
              </a:ext>
            </a:extLst>
          </p:cNvPr>
          <p:cNvSpPr>
            <a:spLocks noGrp="1"/>
          </p:cNvSpPr>
          <p:nvPr>
            <p:ph type="body" sz="quarter" idx="10"/>
          </p:nvPr>
        </p:nvSpPr>
        <p:spPr/>
        <p:txBody>
          <a:bodyPr/>
          <a:lstStyle/>
          <a:p>
            <a:r>
              <a:rPr lang="en-GB" dirty="0"/>
              <a:t>Objectives</a:t>
            </a:r>
          </a:p>
        </p:txBody>
      </p:sp>
      <p:sp>
        <p:nvSpPr>
          <p:cNvPr id="6" name="Rectangle 5">
            <a:extLst>
              <a:ext uri="{FF2B5EF4-FFF2-40B4-BE49-F238E27FC236}">
                <a16:creationId xmlns:a16="http://schemas.microsoft.com/office/drawing/2014/main" id="{CDC2DA10-1FFB-4B68-9436-35A46EB2BF69}"/>
              </a:ext>
            </a:extLst>
          </p:cNvPr>
          <p:cNvSpPr/>
          <p:nvPr/>
        </p:nvSpPr>
        <p:spPr>
          <a:xfrm>
            <a:off x="4745914" y="2681743"/>
            <a:ext cx="1459582" cy="1177061"/>
          </a:xfrm>
          <a:prstGeom prst="rect">
            <a:avLst/>
          </a:prstGeom>
          <a:noFill/>
          <a:ln w="76200">
            <a:solidFill>
              <a:srgbClr val="0A6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25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31E59-74A8-4D5E-844A-6E03B7001A0F}"/>
              </a:ext>
            </a:extLst>
          </p:cNvPr>
          <p:cNvSpPr>
            <a:spLocks noGrp="1"/>
          </p:cNvSpPr>
          <p:nvPr>
            <p:ph type="body" sz="quarter" idx="10"/>
          </p:nvPr>
        </p:nvSpPr>
        <p:spPr/>
        <p:txBody>
          <a:bodyPr/>
          <a:lstStyle/>
          <a:p>
            <a:r>
              <a:rPr lang="en-GB" dirty="0">
                <a:latin typeface="Avenir Book"/>
              </a:rPr>
              <a:t>What do we mean by an Objective?</a:t>
            </a:r>
          </a:p>
        </p:txBody>
      </p:sp>
      <p:sp>
        <p:nvSpPr>
          <p:cNvPr id="3" name="TextBox 2">
            <a:extLst>
              <a:ext uri="{FF2B5EF4-FFF2-40B4-BE49-F238E27FC236}">
                <a16:creationId xmlns:a16="http://schemas.microsoft.com/office/drawing/2014/main" id="{63DBDF91-7557-4B7A-A0A6-3CF5F89CD1FB}"/>
              </a:ext>
            </a:extLst>
          </p:cNvPr>
          <p:cNvSpPr txBox="1"/>
          <p:nvPr/>
        </p:nvSpPr>
        <p:spPr>
          <a:xfrm>
            <a:off x="6894479" y="1712315"/>
            <a:ext cx="3872492" cy="2031325"/>
          </a:xfrm>
          <a:prstGeom prst="rect">
            <a:avLst/>
          </a:prstGeom>
          <a:noFill/>
        </p:spPr>
        <p:txBody>
          <a:bodyPr wrap="square" rtlCol="0">
            <a:spAutoFit/>
          </a:bodyPr>
          <a:lstStyle/>
          <a:p>
            <a:r>
              <a:rPr lang="en-GB" b="1" dirty="0">
                <a:latin typeface="Avenir Book"/>
              </a:rPr>
              <a:t>Business and Performance</a:t>
            </a:r>
          </a:p>
          <a:p>
            <a:pPr marL="285750" indent="-285750">
              <a:buFont typeface="Arial" panose="020B0604020202020204" pitchFamily="34" charset="0"/>
              <a:buChar char="•"/>
            </a:pPr>
            <a:r>
              <a:rPr lang="en-GB" dirty="0">
                <a:latin typeface="Avenir Book"/>
              </a:rPr>
              <a:t>Company – Department – Team – Individual</a:t>
            </a:r>
          </a:p>
          <a:p>
            <a:pPr marL="285750" indent="-285750">
              <a:buFont typeface="Arial" panose="020B0604020202020204" pitchFamily="34" charset="0"/>
              <a:buChar char="•"/>
            </a:pPr>
            <a:r>
              <a:rPr lang="en-GB" dirty="0">
                <a:latin typeface="Avenir Book"/>
              </a:rPr>
              <a:t>Individual performance related set by manager</a:t>
            </a:r>
          </a:p>
          <a:p>
            <a:endParaRPr lang="en-GB" dirty="0">
              <a:latin typeface="Avenir Book"/>
            </a:endParaRPr>
          </a:p>
          <a:p>
            <a:endParaRPr lang="en-GB" dirty="0">
              <a:latin typeface="Avenir Book"/>
            </a:endParaRPr>
          </a:p>
        </p:txBody>
      </p:sp>
      <p:sp>
        <p:nvSpPr>
          <p:cNvPr id="4" name="TextBox 3">
            <a:extLst>
              <a:ext uri="{FF2B5EF4-FFF2-40B4-BE49-F238E27FC236}">
                <a16:creationId xmlns:a16="http://schemas.microsoft.com/office/drawing/2014/main" id="{5B9886EE-5F42-4C5F-AD7A-8B825D77B286}"/>
              </a:ext>
            </a:extLst>
          </p:cNvPr>
          <p:cNvSpPr txBox="1"/>
          <p:nvPr/>
        </p:nvSpPr>
        <p:spPr>
          <a:xfrm>
            <a:off x="1700253" y="1772721"/>
            <a:ext cx="3660252" cy="2031325"/>
          </a:xfrm>
          <a:prstGeom prst="rect">
            <a:avLst/>
          </a:prstGeom>
          <a:noFill/>
        </p:spPr>
        <p:txBody>
          <a:bodyPr wrap="square" rtlCol="0">
            <a:spAutoFit/>
          </a:bodyPr>
          <a:lstStyle/>
          <a:p>
            <a:r>
              <a:rPr lang="en-GB" b="1" dirty="0">
                <a:latin typeface="Avenir Book"/>
              </a:rPr>
              <a:t>Personal</a:t>
            </a:r>
          </a:p>
          <a:p>
            <a:pPr marL="285750" indent="-285750">
              <a:buFont typeface="Arial" panose="020B0604020202020204" pitchFamily="34" charset="0"/>
              <a:buChar char="•"/>
            </a:pPr>
            <a:r>
              <a:rPr lang="en-GB" dirty="0">
                <a:latin typeface="Avenir Book"/>
              </a:rPr>
              <a:t>Career / company related</a:t>
            </a:r>
          </a:p>
          <a:p>
            <a:pPr marL="285750" indent="-285750">
              <a:buFont typeface="Arial" panose="020B0604020202020204" pitchFamily="34" charset="0"/>
              <a:buChar char="•"/>
            </a:pPr>
            <a:r>
              <a:rPr lang="en-GB" dirty="0">
                <a:latin typeface="Avenir Book"/>
              </a:rPr>
              <a:t>Not directly linked to work but contribute to your wellbeing and performance</a:t>
            </a:r>
          </a:p>
          <a:p>
            <a:endParaRPr lang="en-GB" dirty="0">
              <a:latin typeface="Avenir Book"/>
            </a:endParaRPr>
          </a:p>
          <a:p>
            <a:endParaRPr lang="en-GB" dirty="0">
              <a:latin typeface="Avenir Book"/>
            </a:endParaRPr>
          </a:p>
        </p:txBody>
      </p:sp>
      <p:sp>
        <p:nvSpPr>
          <p:cNvPr id="6" name="Flowchart: Off-page Connector 5">
            <a:extLst>
              <a:ext uri="{FF2B5EF4-FFF2-40B4-BE49-F238E27FC236}">
                <a16:creationId xmlns:a16="http://schemas.microsoft.com/office/drawing/2014/main" id="{AB94501B-58E2-4486-89D4-17BF366805A0}"/>
              </a:ext>
            </a:extLst>
          </p:cNvPr>
          <p:cNvSpPr/>
          <p:nvPr/>
        </p:nvSpPr>
        <p:spPr>
          <a:xfrm rot="10800000">
            <a:off x="1574355" y="3683234"/>
            <a:ext cx="8658971" cy="1766584"/>
          </a:xfrm>
          <a:prstGeom prst="flowChartOffpage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latin typeface="Avenir Book"/>
            </a:endParaRPr>
          </a:p>
          <a:p>
            <a:pPr algn="ctr"/>
            <a:r>
              <a:rPr lang="en-GB" sz="2800" b="1" dirty="0">
                <a:latin typeface="Avenir Book"/>
              </a:rPr>
              <a:t>            </a:t>
            </a:r>
          </a:p>
          <a:p>
            <a:pPr algn="ctr"/>
            <a:endParaRPr lang="en-GB" sz="2800" b="1" dirty="0">
              <a:latin typeface="Avenir Book"/>
            </a:endParaRPr>
          </a:p>
          <a:p>
            <a:pPr algn="ctr"/>
            <a:endParaRPr lang="en-GB" sz="2800" b="1" dirty="0">
              <a:latin typeface="Avenir Book"/>
            </a:endParaRPr>
          </a:p>
        </p:txBody>
      </p:sp>
      <p:sp>
        <p:nvSpPr>
          <p:cNvPr id="8" name="TextBox 7">
            <a:extLst>
              <a:ext uri="{FF2B5EF4-FFF2-40B4-BE49-F238E27FC236}">
                <a16:creationId xmlns:a16="http://schemas.microsoft.com/office/drawing/2014/main" id="{D8657C4C-9197-4FDB-8D2E-B4FA4DBC06FB}"/>
              </a:ext>
            </a:extLst>
          </p:cNvPr>
          <p:cNvSpPr txBox="1"/>
          <p:nvPr/>
        </p:nvSpPr>
        <p:spPr>
          <a:xfrm>
            <a:off x="1574358" y="4095601"/>
            <a:ext cx="3912042" cy="1354217"/>
          </a:xfrm>
          <a:prstGeom prst="rect">
            <a:avLst/>
          </a:prstGeom>
          <a:noFill/>
        </p:spPr>
        <p:txBody>
          <a:bodyPr wrap="square" rtlCol="0">
            <a:spAutoFit/>
          </a:bodyPr>
          <a:lstStyle/>
          <a:p>
            <a:pPr algn="ctr"/>
            <a:r>
              <a:rPr lang="en-GB" sz="2800" b="1" dirty="0">
                <a:solidFill>
                  <a:schemeClr val="bg1"/>
                </a:solidFill>
                <a:latin typeface="Avenir Book"/>
              </a:rPr>
              <a:t>SMART</a:t>
            </a:r>
          </a:p>
          <a:p>
            <a:pPr algn="ctr"/>
            <a:r>
              <a:rPr lang="en-GB" dirty="0">
                <a:solidFill>
                  <a:schemeClr val="bg1"/>
                </a:solidFill>
                <a:latin typeface="Avenir Book"/>
              </a:rPr>
              <a:t>Specific – Measurable – Achievable – </a:t>
            </a:r>
          </a:p>
          <a:p>
            <a:pPr algn="ctr"/>
            <a:r>
              <a:rPr lang="en-GB" dirty="0">
                <a:solidFill>
                  <a:schemeClr val="bg1"/>
                </a:solidFill>
                <a:latin typeface="Avenir Book"/>
              </a:rPr>
              <a:t>Realistic – Time Stamped</a:t>
            </a:r>
          </a:p>
          <a:p>
            <a:pPr algn="ctr"/>
            <a:endParaRPr lang="en-GB" dirty="0">
              <a:solidFill>
                <a:schemeClr val="bg1"/>
              </a:solidFill>
              <a:latin typeface="Avenir Book"/>
            </a:endParaRPr>
          </a:p>
        </p:txBody>
      </p:sp>
      <p:sp>
        <p:nvSpPr>
          <p:cNvPr id="9" name="TextBox 8">
            <a:extLst>
              <a:ext uri="{FF2B5EF4-FFF2-40B4-BE49-F238E27FC236}">
                <a16:creationId xmlns:a16="http://schemas.microsoft.com/office/drawing/2014/main" id="{4536150A-B561-47B0-8760-B2061A250119}"/>
              </a:ext>
            </a:extLst>
          </p:cNvPr>
          <p:cNvSpPr txBox="1"/>
          <p:nvPr/>
        </p:nvSpPr>
        <p:spPr>
          <a:xfrm>
            <a:off x="6192387" y="4109952"/>
            <a:ext cx="3912042" cy="800219"/>
          </a:xfrm>
          <a:prstGeom prst="rect">
            <a:avLst/>
          </a:prstGeom>
          <a:noFill/>
        </p:spPr>
        <p:txBody>
          <a:bodyPr wrap="square" rtlCol="0">
            <a:spAutoFit/>
          </a:bodyPr>
          <a:lstStyle/>
          <a:p>
            <a:pPr algn="ctr"/>
            <a:r>
              <a:rPr lang="en-GB" sz="2800" b="1" dirty="0">
                <a:solidFill>
                  <a:schemeClr val="bg1"/>
                </a:solidFill>
                <a:latin typeface="Avenir Book"/>
              </a:rPr>
              <a:t>DEVELOPMENT AREAS</a:t>
            </a:r>
          </a:p>
          <a:p>
            <a:pPr algn="ctr"/>
            <a:r>
              <a:rPr lang="en-GB" dirty="0">
                <a:solidFill>
                  <a:schemeClr val="bg1"/>
                </a:solidFill>
                <a:latin typeface="Avenir Book"/>
              </a:rPr>
              <a:t>See – Hear – Feel </a:t>
            </a:r>
          </a:p>
        </p:txBody>
      </p:sp>
      <p:cxnSp>
        <p:nvCxnSpPr>
          <p:cNvPr id="13" name="Connector: Elbow 12">
            <a:extLst>
              <a:ext uri="{FF2B5EF4-FFF2-40B4-BE49-F238E27FC236}">
                <a16:creationId xmlns:a16="http://schemas.microsoft.com/office/drawing/2014/main" id="{C6439C3B-6C35-4C6B-8106-355EAAFC7EA2}"/>
              </a:ext>
            </a:extLst>
          </p:cNvPr>
          <p:cNvCxnSpPr>
            <a:cxnSpLocks/>
          </p:cNvCxnSpPr>
          <p:nvPr/>
        </p:nvCxnSpPr>
        <p:spPr>
          <a:xfrm>
            <a:off x="3415322" y="3244333"/>
            <a:ext cx="2488521" cy="540556"/>
          </a:xfrm>
          <a:prstGeom prst="bentConnector2">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AE11AFD4-D142-486D-9CAE-5E25324F61CB}"/>
              </a:ext>
            </a:extLst>
          </p:cNvPr>
          <p:cNvCxnSpPr>
            <a:cxnSpLocks/>
            <a:endCxn id="6" idx="2"/>
          </p:cNvCxnSpPr>
          <p:nvPr/>
        </p:nvCxnSpPr>
        <p:spPr>
          <a:xfrm rot="10800000" flipV="1">
            <a:off x="5903841" y="3244334"/>
            <a:ext cx="2239797" cy="438900"/>
          </a:xfrm>
          <a:prstGeom prst="bentConnector2">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41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F8F267-8AA7-4BE4-A3F2-466299E7C387}"/>
              </a:ext>
            </a:extLst>
          </p:cNvPr>
          <p:cNvSpPr>
            <a:spLocks noGrp="1"/>
          </p:cNvSpPr>
          <p:nvPr>
            <p:ph type="body" sz="quarter" idx="10"/>
          </p:nvPr>
        </p:nvSpPr>
        <p:spPr/>
        <p:txBody>
          <a:bodyPr/>
          <a:lstStyle/>
          <a:p>
            <a:r>
              <a:rPr lang="en-GB" dirty="0"/>
              <a:t>The benefits of Objectives to you</a:t>
            </a:r>
          </a:p>
        </p:txBody>
      </p:sp>
      <p:sp>
        <p:nvSpPr>
          <p:cNvPr id="3" name="TextBox 2">
            <a:extLst>
              <a:ext uri="{FF2B5EF4-FFF2-40B4-BE49-F238E27FC236}">
                <a16:creationId xmlns:a16="http://schemas.microsoft.com/office/drawing/2014/main" id="{2FA240E2-5C17-4307-BF45-C024378DB812}"/>
              </a:ext>
            </a:extLst>
          </p:cNvPr>
          <p:cNvSpPr txBox="1"/>
          <p:nvPr/>
        </p:nvSpPr>
        <p:spPr>
          <a:xfrm>
            <a:off x="1154146" y="1697760"/>
            <a:ext cx="8968071" cy="33733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solidFill>
                  <a:schemeClr val="tx1">
                    <a:lumMod val="75000"/>
                    <a:lumOff val="25000"/>
                  </a:schemeClr>
                </a:solidFill>
                <a:latin typeface="Avenir LT Std 45 Book" panose="020B0502020203020204" pitchFamily="34" charset="0"/>
              </a:rPr>
              <a:t>Provide strategic direction and your place in future plans</a:t>
            </a:r>
          </a:p>
          <a:p>
            <a:pPr marL="285750" indent="-285750">
              <a:lnSpc>
                <a:spcPct val="150000"/>
              </a:lnSpc>
              <a:buFont typeface="Arial" panose="020B0604020202020204" pitchFamily="34" charset="0"/>
              <a:buChar char="•"/>
            </a:pPr>
            <a:endParaRPr lang="en-GB" dirty="0">
              <a:solidFill>
                <a:schemeClr val="tx1">
                  <a:lumMod val="75000"/>
                  <a:lumOff val="25000"/>
                </a:schemeClr>
              </a:solidFill>
              <a:latin typeface="Avenir LT Std 45 Book" panose="020B0502020203020204" pitchFamily="34" charset="0"/>
            </a:endParaRPr>
          </a:p>
          <a:p>
            <a:pPr marL="285750" indent="-285750">
              <a:lnSpc>
                <a:spcPct val="150000"/>
              </a:lnSpc>
              <a:buFont typeface="Arial" panose="020B0604020202020204" pitchFamily="34" charset="0"/>
              <a:buChar char="•"/>
            </a:pPr>
            <a:r>
              <a:rPr lang="en-GB" dirty="0">
                <a:solidFill>
                  <a:schemeClr val="tx1">
                    <a:lumMod val="75000"/>
                    <a:lumOff val="25000"/>
                  </a:schemeClr>
                </a:solidFill>
                <a:latin typeface="Avenir LT Std 45 Book" panose="020B0502020203020204" pitchFamily="34" charset="0"/>
              </a:rPr>
              <a:t>Creates focus on what’s important rather than urgent</a:t>
            </a:r>
          </a:p>
          <a:p>
            <a:pPr marL="285750" indent="-285750">
              <a:lnSpc>
                <a:spcPct val="150000"/>
              </a:lnSpc>
              <a:buFont typeface="Arial" panose="020B0604020202020204" pitchFamily="34" charset="0"/>
              <a:buChar char="•"/>
            </a:pPr>
            <a:endParaRPr lang="en-GB" dirty="0">
              <a:solidFill>
                <a:schemeClr val="tx1">
                  <a:lumMod val="75000"/>
                  <a:lumOff val="25000"/>
                </a:schemeClr>
              </a:solidFill>
              <a:latin typeface="Avenir LT Std 45 Book" panose="020B0502020203020204" pitchFamily="34" charset="0"/>
            </a:endParaRPr>
          </a:p>
          <a:p>
            <a:pPr marL="285750" indent="-285750">
              <a:lnSpc>
                <a:spcPct val="150000"/>
              </a:lnSpc>
              <a:buFont typeface="Arial" panose="020B0604020202020204" pitchFamily="34" charset="0"/>
              <a:buChar char="•"/>
            </a:pPr>
            <a:r>
              <a:rPr lang="en-GB" dirty="0">
                <a:solidFill>
                  <a:schemeClr val="tx1">
                    <a:lumMod val="75000"/>
                    <a:lumOff val="25000"/>
                  </a:schemeClr>
                </a:solidFill>
                <a:latin typeface="Avenir LT Std 45 Book" panose="020B0502020203020204" pitchFamily="34" charset="0"/>
              </a:rPr>
              <a:t>Nurture and hone the skills you need to develop in to future roles</a:t>
            </a:r>
          </a:p>
          <a:p>
            <a:pPr marL="285750" indent="-285750">
              <a:lnSpc>
                <a:spcPct val="150000"/>
              </a:lnSpc>
              <a:buFont typeface="Arial" panose="020B0604020202020204" pitchFamily="34" charset="0"/>
              <a:buChar char="•"/>
            </a:pPr>
            <a:endParaRPr lang="en-GB" dirty="0">
              <a:solidFill>
                <a:schemeClr val="tx1">
                  <a:lumMod val="75000"/>
                  <a:lumOff val="25000"/>
                </a:schemeClr>
              </a:solidFill>
              <a:latin typeface="Avenir LT Std 45 Book" panose="020B0502020203020204" pitchFamily="34" charset="0"/>
            </a:endParaRPr>
          </a:p>
          <a:p>
            <a:pPr marL="285750" indent="-285750">
              <a:lnSpc>
                <a:spcPct val="150000"/>
              </a:lnSpc>
              <a:buFont typeface="Arial" panose="020B0604020202020204" pitchFamily="34" charset="0"/>
              <a:buChar char="•"/>
            </a:pPr>
            <a:r>
              <a:rPr lang="en-GB" dirty="0">
                <a:solidFill>
                  <a:schemeClr val="tx1">
                    <a:lumMod val="75000"/>
                    <a:lumOff val="25000"/>
                  </a:schemeClr>
                </a:solidFill>
                <a:latin typeface="Avenir LT Std 45 Book" panose="020B0502020203020204" pitchFamily="34" charset="0"/>
              </a:rPr>
              <a:t>Ensure you get the support you need in your development</a:t>
            </a:r>
          </a:p>
          <a:p>
            <a:pPr>
              <a:lnSpc>
                <a:spcPct val="150000"/>
              </a:lnSpc>
            </a:pPr>
            <a:endParaRPr lang="en-GB" dirty="0">
              <a:solidFill>
                <a:schemeClr val="tx1">
                  <a:lumMod val="75000"/>
                  <a:lumOff val="25000"/>
                </a:schemeClr>
              </a:solidFill>
              <a:latin typeface="Avenir LT Std 45 Book" panose="020B0502020203020204" pitchFamily="34" charset="0"/>
            </a:endParaRPr>
          </a:p>
        </p:txBody>
      </p:sp>
      <p:pic>
        <p:nvPicPr>
          <p:cNvPr id="5" name="Graphic 4" descr="Target">
            <a:extLst>
              <a:ext uri="{FF2B5EF4-FFF2-40B4-BE49-F238E27FC236}">
                <a16:creationId xmlns:a16="http://schemas.microsoft.com/office/drawing/2014/main" id="{5D3F9651-F178-4B1B-B8E0-B9004A4B5A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7451" y="2236304"/>
            <a:ext cx="2782956" cy="2782956"/>
          </a:xfrm>
          <a:prstGeom prst="rect">
            <a:avLst/>
          </a:prstGeom>
        </p:spPr>
      </p:pic>
    </p:spTree>
    <p:extLst>
      <p:ext uri="{BB962C8B-B14F-4D97-AF65-F5344CB8AC3E}">
        <p14:creationId xmlns:p14="http://schemas.microsoft.com/office/powerpoint/2010/main" val="544066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378A80-27EF-3340-A94D-AB300D836AB7}"/>
              </a:ext>
            </a:extLst>
          </p:cNvPr>
          <p:cNvSpPr txBox="1"/>
          <p:nvPr/>
        </p:nvSpPr>
        <p:spPr>
          <a:xfrm>
            <a:off x="1330014" y="320257"/>
            <a:ext cx="5676900" cy="761491"/>
          </a:xfrm>
          <a:prstGeom prst="rect">
            <a:avLst/>
          </a:prstGeom>
          <a:noFill/>
        </p:spPr>
        <p:txBody>
          <a:bodyPr wrap="square" rtlCol="0">
            <a:spAutoFit/>
          </a:bodyPr>
          <a:lstStyle/>
          <a:p>
            <a:pPr>
              <a:lnSpc>
                <a:spcPct val="150000"/>
              </a:lnSpc>
            </a:pPr>
            <a:r>
              <a:rPr lang="en-ID" sz="3200" dirty="0">
                <a:solidFill>
                  <a:schemeClr val="tx1">
                    <a:lumMod val="75000"/>
                    <a:lumOff val="25000"/>
                  </a:schemeClr>
                </a:solidFill>
                <a:latin typeface="Avenir Book" panose="02000503020000020003"/>
                <a:ea typeface="Lato" panose="020F0502020204030203" pitchFamily="34" charset="0"/>
                <a:cs typeface="Lato" panose="020F0502020204030203" pitchFamily="34" charset="0"/>
              </a:rPr>
              <a:t>Agenda</a:t>
            </a:r>
          </a:p>
        </p:txBody>
      </p:sp>
      <p:sp>
        <p:nvSpPr>
          <p:cNvPr id="12" name="TextBox 11">
            <a:extLst>
              <a:ext uri="{FF2B5EF4-FFF2-40B4-BE49-F238E27FC236}">
                <a16:creationId xmlns:a16="http://schemas.microsoft.com/office/drawing/2014/main" id="{9F2F60E7-2DF1-A546-B1E4-0FD9BCC5E45F}"/>
              </a:ext>
            </a:extLst>
          </p:cNvPr>
          <p:cNvSpPr txBox="1"/>
          <p:nvPr/>
        </p:nvSpPr>
        <p:spPr>
          <a:xfrm>
            <a:off x="1602491" y="1663195"/>
            <a:ext cx="5131945" cy="421653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Avenir Book" panose="02000503020000020003"/>
              </a:rPr>
              <a:t>Why we’ve invested in Open Blend and the benefits to you</a:t>
            </a:r>
          </a:p>
          <a:p>
            <a:pPr marL="285750" indent="-285750">
              <a:buFont typeface="Arial" panose="020B0604020202020204" pitchFamily="34" charset="0"/>
              <a:buChar char="•"/>
            </a:pPr>
            <a:endParaRPr lang="en-US" dirty="0">
              <a:solidFill>
                <a:schemeClr val="tx1">
                  <a:lumMod val="75000"/>
                  <a:lumOff val="25000"/>
                </a:schemeClr>
              </a:solidFill>
              <a:latin typeface="Avenir Book" panose="02000503020000020003"/>
            </a:endParaRPr>
          </a:p>
          <a:p>
            <a:pPr marL="285750" indent="-285750">
              <a:buFont typeface="Arial" panose="020B0604020202020204" pitchFamily="34" charset="0"/>
              <a:buChar char="•"/>
            </a:pPr>
            <a:r>
              <a:rPr lang="en-US" dirty="0">
                <a:solidFill>
                  <a:schemeClr val="tx1">
                    <a:lumMod val="75000"/>
                    <a:lumOff val="25000"/>
                  </a:schemeClr>
                </a:solidFill>
                <a:latin typeface="Avenir Book" panose="02000503020000020003"/>
              </a:rPr>
              <a:t>Working with Wellbeing</a:t>
            </a:r>
          </a:p>
          <a:p>
            <a:pPr marL="285750" indent="-285750">
              <a:buFont typeface="Arial" panose="020B0604020202020204" pitchFamily="34" charset="0"/>
              <a:buChar char="•"/>
            </a:pPr>
            <a:endParaRPr lang="en-US" dirty="0">
              <a:solidFill>
                <a:schemeClr val="tx1">
                  <a:lumMod val="75000"/>
                  <a:lumOff val="25000"/>
                </a:schemeClr>
              </a:solidFill>
              <a:latin typeface="Avenir Book" panose="02000503020000020003"/>
            </a:endParaRPr>
          </a:p>
          <a:p>
            <a:pPr marL="285750" indent="-285750">
              <a:buFont typeface="Arial" panose="020B0604020202020204" pitchFamily="34" charset="0"/>
              <a:buChar char="•"/>
            </a:pPr>
            <a:r>
              <a:rPr lang="en-US" dirty="0">
                <a:solidFill>
                  <a:schemeClr val="tx1">
                    <a:lumMod val="75000"/>
                    <a:lumOff val="25000"/>
                  </a:schemeClr>
                </a:solidFill>
                <a:latin typeface="Avenir Book" panose="02000503020000020003"/>
              </a:rPr>
              <a:t>Working with Blend</a:t>
            </a:r>
          </a:p>
          <a:p>
            <a:pPr marL="285750" indent="-285750">
              <a:buFont typeface="Arial" panose="020B0604020202020204" pitchFamily="34" charset="0"/>
              <a:buChar char="•"/>
            </a:pPr>
            <a:endParaRPr lang="en-US" dirty="0">
              <a:solidFill>
                <a:schemeClr val="tx1">
                  <a:lumMod val="75000"/>
                  <a:lumOff val="25000"/>
                </a:schemeClr>
              </a:solidFill>
              <a:latin typeface="Avenir Book" panose="02000503020000020003"/>
            </a:endParaRPr>
          </a:p>
          <a:p>
            <a:pPr marL="285750" indent="-285750">
              <a:buFont typeface="Arial" panose="020B0604020202020204" pitchFamily="34" charset="0"/>
              <a:buChar char="•"/>
            </a:pPr>
            <a:r>
              <a:rPr lang="en-US" dirty="0">
                <a:solidFill>
                  <a:schemeClr val="tx1">
                    <a:lumMod val="75000"/>
                    <a:lumOff val="25000"/>
                  </a:schemeClr>
                </a:solidFill>
                <a:latin typeface="Avenir Book" panose="02000503020000020003"/>
              </a:rPr>
              <a:t>Maintaining boundaries</a:t>
            </a:r>
          </a:p>
          <a:p>
            <a:pPr marL="285750" indent="-285750">
              <a:buFont typeface="Arial" panose="020B0604020202020204" pitchFamily="34" charset="0"/>
              <a:buChar char="•"/>
            </a:pPr>
            <a:endParaRPr lang="en-US" dirty="0">
              <a:solidFill>
                <a:schemeClr val="tx1">
                  <a:lumMod val="75000"/>
                  <a:lumOff val="25000"/>
                </a:schemeClr>
              </a:solidFill>
              <a:latin typeface="Avenir Book" panose="02000503020000020003"/>
            </a:endParaRPr>
          </a:p>
          <a:p>
            <a:pPr marL="285750" indent="-285750">
              <a:buFont typeface="Arial" panose="020B0604020202020204" pitchFamily="34" charset="0"/>
              <a:buChar char="•"/>
            </a:pPr>
            <a:r>
              <a:rPr lang="en-US" dirty="0">
                <a:solidFill>
                  <a:schemeClr val="tx1">
                    <a:lumMod val="75000"/>
                    <a:lumOff val="25000"/>
                  </a:schemeClr>
                </a:solidFill>
                <a:latin typeface="Avenir Book" panose="02000503020000020003"/>
              </a:rPr>
              <a:t>Working with GROW</a:t>
            </a:r>
          </a:p>
          <a:p>
            <a:pPr marL="285750" indent="-285750">
              <a:buFont typeface="Arial" panose="020B0604020202020204" pitchFamily="34" charset="0"/>
              <a:buChar char="•"/>
            </a:pPr>
            <a:endParaRPr lang="en-US" dirty="0">
              <a:solidFill>
                <a:schemeClr val="tx1">
                  <a:lumMod val="75000"/>
                  <a:lumOff val="25000"/>
                </a:schemeClr>
              </a:solidFill>
              <a:latin typeface="Avenir Book" panose="02000503020000020003"/>
            </a:endParaRPr>
          </a:p>
          <a:p>
            <a:pPr marL="285750" indent="-285750">
              <a:buFont typeface="Arial" panose="020B0604020202020204" pitchFamily="34" charset="0"/>
              <a:buChar char="•"/>
            </a:pPr>
            <a:r>
              <a:rPr lang="en-US" dirty="0">
                <a:solidFill>
                  <a:schemeClr val="tx1">
                    <a:lumMod val="75000"/>
                    <a:lumOff val="25000"/>
                  </a:schemeClr>
                </a:solidFill>
                <a:latin typeface="Avenir Book" panose="02000503020000020003"/>
              </a:rPr>
              <a:t>Objectives</a:t>
            </a:r>
          </a:p>
          <a:p>
            <a:pPr marL="285750" indent="-285750">
              <a:buFont typeface="Arial" panose="020B0604020202020204" pitchFamily="34" charset="0"/>
              <a:buChar char="•"/>
            </a:pPr>
            <a:endParaRPr lang="en-US" dirty="0">
              <a:solidFill>
                <a:schemeClr val="tx1">
                  <a:lumMod val="75000"/>
                  <a:lumOff val="25000"/>
                </a:schemeClr>
              </a:solidFill>
              <a:latin typeface="Avenir Book" panose="02000503020000020003"/>
            </a:endParaRPr>
          </a:p>
          <a:p>
            <a:pPr marL="285750" indent="-285750">
              <a:buFont typeface="Arial" panose="020B0604020202020204" pitchFamily="34" charset="0"/>
              <a:buChar char="•"/>
            </a:pPr>
            <a:r>
              <a:rPr lang="en-US" dirty="0">
                <a:solidFill>
                  <a:schemeClr val="tx1">
                    <a:lumMod val="75000"/>
                    <a:lumOff val="25000"/>
                  </a:schemeClr>
                </a:solidFill>
                <a:latin typeface="Avenir Book" panose="02000503020000020003"/>
              </a:rPr>
              <a:t>Next steps and ongoing actions   </a:t>
            </a:r>
          </a:p>
          <a:p>
            <a:r>
              <a:rPr lang="en-US" sz="1600" dirty="0">
                <a:solidFill>
                  <a:schemeClr val="tx1">
                    <a:lumMod val="75000"/>
                    <a:lumOff val="25000"/>
                  </a:schemeClr>
                </a:solidFill>
                <a:latin typeface="Avenir Book" panose="02000503020000020003"/>
              </a:rPr>
              <a:t>   </a:t>
            </a:r>
          </a:p>
        </p:txBody>
      </p:sp>
      <p:pic>
        <p:nvPicPr>
          <p:cNvPr id="13" name="Graphic 12">
            <a:extLst>
              <a:ext uri="{FF2B5EF4-FFF2-40B4-BE49-F238E27FC236}">
                <a16:creationId xmlns:a16="http://schemas.microsoft.com/office/drawing/2014/main" id="{AA2CD363-B30E-4D98-AA0F-51042D951C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7467" y="2101022"/>
            <a:ext cx="2282789" cy="3043719"/>
          </a:xfrm>
          <a:prstGeom prst="rect">
            <a:avLst/>
          </a:prstGeom>
        </p:spPr>
      </p:pic>
    </p:spTree>
    <p:extLst>
      <p:ext uri="{BB962C8B-B14F-4D97-AF65-F5344CB8AC3E}">
        <p14:creationId xmlns:p14="http://schemas.microsoft.com/office/powerpoint/2010/main" val="3124081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7E367C-3E0A-4D45-AF50-660B32D0BF4E}"/>
              </a:ext>
            </a:extLst>
          </p:cNvPr>
          <p:cNvSpPr>
            <a:spLocks noGrp="1"/>
          </p:cNvSpPr>
          <p:nvPr>
            <p:ph type="body" sz="quarter" idx="10"/>
          </p:nvPr>
        </p:nvSpPr>
        <p:spPr/>
        <p:txBody>
          <a:bodyPr/>
          <a:lstStyle/>
          <a:p>
            <a:r>
              <a:rPr lang="en-GB" dirty="0"/>
              <a:t>Objectives in Open Blend</a:t>
            </a:r>
          </a:p>
        </p:txBody>
      </p:sp>
      <p:sp>
        <p:nvSpPr>
          <p:cNvPr id="3" name="TextBox 2">
            <a:extLst>
              <a:ext uri="{FF2B5EF4-FFF2-40B4-BE49-F238E27FC236}">
                <a16:creationId xmlns:a16="http://schemas.microsoft.com/office/drawing/2014/main" id="{121C1737-B1F7-4424-95E1-76309DB05108}"/>
              </a:ext>
            </a:extLst>
          </p:cNvPr>
          <p:cNvSpPr txBox="1"/>
          <p:nvPr/>
        </p:nvSpPr>
        <p:spPr>
          <a:xfrm>
            <a:off x="6537401" y="3466647"/>
            <a:ext cx="4317207" cy="830997"/>
          </a:xfrm>
          <a:prstGeom prst="rect">
            <a:avLst/>
          </a:prstGeom>
          <a:noFill/>
        </p:spPr>
        <p:txBody>
          <a:bodyPr wrap="none" rtlCol="0">
            <a:spAutoFit/>
          </a:bodyPr>
          <a:lstStyle/>
          <a:p>
            <a:r>
              <a:rPr lang="en-US" sz="1600" dirty="0">
                <a:latin typeface="Avenir LT Std 45 Book" panose="020B0502020203020204" pitchFamily="34" charset="0"/>
                <a:ea typeface="Avenir Book" charset="0"/>
                <a:cs typeface="Avenir Book" charset="0"/>
              </a:rPr>
              <a:t>Discussion points around capability and </a:t>
            </a:r>
          </a:p>
          <a:p>
            <a:r>
              <a:rPr lang="en-US" sz="1600" dirty="0">
                <a:latin typeface="Avenir LT Std 45 Book" panose="020B0502020203020204" pitchFamily="34" charset="0"/>
                <a:ea typeface="Avenir Book" charset="0"/>
                <a:cs typeface="Avenir Book" charset="0"/>
              </a:rPr>
              <a:t>motivation will help the you discuss the right </a:t>
            </a:r>
          </a:p>
          <a:p>
            <a:r>
              <a:rPr lang="en-US" sz="1600" b="1" dirty="0">
                <a:latin typeface="Avenir LT Std 45 Book" panose="020B0502020203020204" pitchFamily="34" charset="0"/>
                <a:ea typeface="Avenir Medium" charset="0"/>
                <a:cs typeface="Avenir Medium" charset="0"/>
              </a:rPr>
              <a:t>Options</a:t>
            </a:r>
            <a:r>
              <a:rPr lang="en-US" sz="1600" dirty="0">
                <a:latin typeface="Avenir LT Std 45 Book" panose="020B0502020203020204" pitchFamily="34" charset="0"/>
                <a:ea typeface="Avenir Book" charset="0"/>
                <a:cs typeface="Avenir Book" charset="0"/>
              </a:rPr>
              <a:t> to get to the goal. </a:t>
            </a:r>
          </a:p>
        </p:txBody>
      </p:sp>
      <p:sp>
        <p:nvSpPr>
          <p:cNvPr id="4" name="TextBox 3">
            <a:extLst>
              <a:ext uri="{FF2B5EF4-FFF2-40B4-BE49-F238E27FC236}">
                <a16:creationId xmlns:a16="http://schemas.microsoft.com/office/drawing/2014/main" id="{67DDD96B-5A49-4E77-959E-A4EB18D3C6D8}"/>
              </a:ext>
            </a:extLst>
          </p:cNvPr>
          <p:cNvSpPr txBox="1"/>
          <p:nvPr/>
        </p:nvSpPr>
        <p:spPr>
          <a:xfrm>
            <a:off x="6537401" y="1763415"/>
            <a:ext cx="2105063" cy="338554"/>
          </a:xfrm>
          <a:prstGeom prst="rect">
            <a:avLst/>
          </a:prstGeom>
          <a:noFill/>
        </p:spPr>
        <p:txBody>
          <a:bodyPr wrap="none" rtlCol="0">
            <a:spAutoFit/>
          </a:bodyPr>
          <a:lstStyle/>
          <a:p>
            <a:r>
              <a:rPr lang="en-US" sz="1600" dirty="0">
                <a:latin typeface="Avenir LT Std 45 Book" panose="020B0502020203020204" pitchFamily="34" charset="0"/>
                <a:ea typeface="Avenir Book" charset="0"/>
                <a:cs typeface="Avenir Book" charset="0"/>
              </a:rPr>
              <a:t>Understand the </a:t>
            </a:r>
            <a:r>
              <a:rPr lang="en-US" sz="1600" b="1" dirty="0">
                <a:latin typeface="Avenir LT Std 45 Book" panose="020B0502020203020204" pitchFamily="34" charset="0"/>
                <a:ea typeface="Avenir Book" charset="0"/>
                <a:cs typeface="Avenir Book" charset="0"/>
              </a:rPr>
              <a:t>Goal</a:t>
            </a:r>
          </a:p>
        </p:txBody>
      </p:sp>
      <p:sp>
        <p:nvSpPr>
          <p:cNvPr id="5" name="TextBox 4">
            <a:extLst>
              <a:ext uri="{FF2B5EF4-FFF2-40B4-BE49-F238E27FC236}">
                <a16:creationId xmlns:a16="http://schemas.microsoft.com/office/drawing/2014/main" id="{EDA87E9A-93E9-4CA0-A74C-5B9517867984}"/>
              </a:ext>
            </a:extLst>
          </p:cNvPr>
          <p:cNvSpPr txBox="1"/>
          <p:nvPr/>
        </p:nvSpPr>
        <p:spPr>
          <a:xfrm>
            <a:off x="6537401" y="4556505"/>
            <a:ext cx="4047839" cy="1569660"/>
          </a:xfrm>
          <a:prstGeom prst="rect">
            <a:avLst/>
          </a:prstGeom>
          <a:noFill/>
        </p:spPr>
        <p:txBody>
          <a:bodyPr wrap="none" rtlCol="0">
            <a:spAutoFit/>
          </a:bodyPr>
          <a:lstStyle/>
          <a:p>
            <a:r>
              <a:rPr lang="en-US" sz="1600" dirty="0">
                <a:latin typeface="Avenir LT Std 45 Book" panose="020B0502020203020204" pitchFamily="34" charset="0"/>
                <a:ea typeface="Avenir Book" charset="0"/>
                <a:cs typeface="Avenir Book" charset="0"/>
              </a:rPr>
              <a:t>Adding actions is the </a:t>
            </a:r>
            <a:r>
              <a:rPr lang="en-US" sz="1600" b="1" dirty="0">
                <a:latin typeface="Avenir LT Std 45 Book" panose="020B0502020203020204" pitchFamily="34" charset="0"/>
                <a:ea typeface="Avenir Medium" charset="0"/>
                <a:cs typeface="Avenir Medium" charset="0"/>
              </a:rPr>
              <a:t>Way forward </a:t>
            </a:r>
            <a:r>
              <a:rPr lang="en-US" sz="1600" dirty="0">
                <a:latin typeface="Avenir LT Std 45 Book" panose="020B0502020203020204" pitchFamily="34" charset="0"/>
                <a:ea typeface="Avenir Book" charset="0"/>
                <a:cs typeface="Avenir Book" charset="0"/>
              </a:rPr>
              <a:t>to</a:t>
            </a:r>
          </a:p>
          <a:p>
            <a:r>
              <a:rPr lang="en-US" sz="1600" dirty="0">
                <a:latin typeface="Avenir LT Std 45 Book" panose="020B0502020203020204" pitchFamily="34" charset="0"/>
                <a:ea typeface="Avenir Book" charset="0"/>
                <a:cs typeface="Avenir Book" charset="0"/>
              </a:rPr>
              <a:t>meeting the objective</a:t>
            </a:r>
          </a:p>
          <a:p>
            <a:endParaRPr lang="en-US" sz="1600" dirty="0">
              <a:latin typeface="Avenir LT Std 45 Book" panose="020B0502020203020204" pitchFamily="34" charset="0"/>
              <a:ea typeface="Avenir Book" charset="0"/>
              <a:cs typeface="Avenir Book" charset="0"/>
            </a:endParaRPr>
          </a:p>
          <a:p>
            <a:r>
              <a:rPr lang="en-US" sz="1600" i="1" dirty="0">
                <a:latin typeface="Avenir Book"/>
                <a:ea typeface="Avenir Book" charset="0"/>
                <a:cs typeface="Avenir Book" charset="0"/>
              </a:rPr>
              <a:t>Note – Objectives linked to Company values will </a:t>
            </a:r>
          </a:p>
          <a:p>
            <a:r>
              <a:rPr lang="en-US" sz="1600" i="1" dirty="0">
                <a:latin typeface="Avenir Book"/>
                <a:ea typeface="Avenir Book" charset="0"/>
                <a:cs typeface="Avenir Book" charset="0"/>
              </a:rPr>
              <a:t>show on Company Administrator dashboard</a:t>
            </a:r>
            <a:endParaRPr lang="en-US" sz="1600" i="1" dirty="0">
              <a:latin typeface="Avenir Book" panose="02000503020000020003"/>
              <a:cs typeface="Calibri"/>
            </a:endParaRPr>
          </a:p>
          <a:p>
            <a:endParaRPr lang="en-US" sz="1600" dirty="0">
              <a:latin typeface="Avenir LT Std 45 Book" panose="020B0502020203020204" pitchFamily="34" charset="0"/>
              <a:ea typeface="Avenir Book" charset="0"/>
              <a:cs typeface="Avenir Book" charset="0"/>
            </a:endParaRPr>
          </a:p>
        </p:txBody>
      </p:sp>
      <p:sp>
        <p:nvSpPr>
          <p:cNvPr id="6" name="TextBox 5">
            <a:extLst>
              <a:ext uri="{FF2B5EF4-FFF2-40B4-BE49-F238E27FC236}">
                <a16:creationId xmlns:a16="http://schemas.microsoft.com/office/drawing/2014/main" id="{E3672FD9-B138-49EE-89CB-0A4C88F7877C}"/>
              </a:ext>
            </a:extLst>
          </p:cNvPr>
          <p:cNvSpPr txBox="1"/>
          <p:nvPr/>
        </p:nvSpPr>
        <p:spPr>
          <a:xfrm>
            <a:off x="6537401" y="2220560"/>
            <a:ext cx="3659976" cy="1323439"/>
          </a:xfrm>
          <a:prstGeom prst="rect">
            <a:avLst/>
          </a:prstGeom>
          <a:noFill/>
        </p:spPr>
        <p:txBody>
          <a:bodyPr wrap="none" rtlCol="0">
            <a:spAutoFit/>
          </a:bodyPr>
          <a:lstStyle/>
          <a:p>
            <a:r>
              <a:rPr lang="en-US" sz="1600" dirty="0">
                <a:latin typeface="Avenir LT Std 45 Book" panose="020B0502020203020204" pitchFamily="34" charset="0"/>
                <a:ea typeface="Avenir Book" charset="0"/>
                <a:cs typeface="Avenir Book" charset="0"/>
              </a:rPr>
              <a:t>Use the progress bar to define the </a:t>
            </a:r>
            <a:r>
              <a:rPr lang="en-US" sz="1600" b="1" dirty="0">
                <a:latin typeface="Avenir LT Std 45 Book" panose="020B0502020203020204" pitchFamily="34" charset="0"/>
                <a:ea typeface="Avenir Book" charset="0"/>
                <a:cs typeface="Avenir Book" charset="0"/>
              </a:rPr>
              <a:t>Reality</a:t>
            </a:r>
          </a:p>
          <a:p>
            <a:r>
              <a:rPr lang="en-US" sz="1600" dirty="0">
                <a:latin typeface="Avenir LT Std 45 Book" panose="020B0502020203020204" pitchFamily="34" charset="0"/>
                <a:ea typeface="Avenir Book" charset="0"/>
                <a:cs typeface="Avenir Book" charset="0"/>
              </a:rPr>
              <a:t>of where you are now</a:t>
            </a:r>
          </a:p>
          <a:p>
            <a:endParaRPr lang="en-US" sz="1600" dirty="0">
              <a:latin typeface="Avenir LT Std 45 Book" panose="020B0502020203020204" pitchFamily="34" charset="0"/>
              <a:ea typeface="Avenir Book" charset="0"/>
              <a:cs typeface="Avenir Book" charset="0"/>
            </a:endParaRPr>
          </a:p>
          <a:p>
            <a:r>
              <a:rPr lang="en-US" sz="1600" dirty="0">
                <a:latin typeface="Avenir LT Std 45 Book" panose="020B0502020203020204" pitchFamily="34" charset="0"/>
                <a:ea typeface="Avenir Book" charset="0"/>
                <a:cs typeface="Avenir Book" charset="0"/>
              </a:rPr>
              <a:t>Link to company </a:t>
            </a:r>
            <a:r>
              <a:rPr lang="en-US" sz="1600" b="1" dirty="0">
                <a:latin typeface="Avenir LT Std 45 Book" panose="020B0502020203020204" pitchFamily="34" charset="0"/>
                <a:ea typeface="Avenir Book" charset="0"/>
                <a:cs typeface="Avenir Book" charset="0"/>
              </a:rPr>
              <a:t>values</a:t>
            </a:r>
          </a:p>
          <a:p>
            <a:endParaRPr lang="en-US" sz="1600" dirty="0">
              <a:latin typeface="Avenir LT Std 45 Book" panose="020B0502020203020204" pitchFamily="34" charset="0"/>
              <a:ea typeface="Avenir Book" charset="0"/>
              <a:cs typeface="Avenir Book" charset="0"/>
            </a:endParaRPr>
          </a:p>
        </p:txBody>
      </p:sp>
      <p:pic>
        <p:nvPicPr>
          <p:cNvPr id="13" name="Picture 12" descr="A screen shot of a smart phone&#10;&#10;Description automatically generated">
            <a:extLst>
              <a:ext uri="{FF2B5EF4-FFF2-40B4-BE49-F238E27FC236}">
                <a16:creationId xmlns:a16="http://schemas.microsoft.com/office/drawing/2014/main" id="{D30291A1-9695-4208-9704-8CAE0BE7AD94}"/>
              </a:ext>
            </a:extLst>
          </p:cNvPr>
          <p:cNvPicPr>
            <a:picLocks noChangeAspect="1"/>
          </p:cNvPicPr>
          <p:nvPr/>
        </p:nvPicPr>
        <p:blipFill>
          <a:blip r:embed="rId3"/>
          <a:stretch>
            <a:fillRect/>
          </a:stretch>
        </p:blipFill>
        <p:spPr>
          <a:xfrm>
            <a:off x="1132114" y="1514446"/>
            <a:ext cx="4747980" cy="4926753"/>
          </a:xfrm>
          <a:prstGeom prst="rect">
            <a:avLst/>
          </a:prstGeom>
        </p:spPr>
      </p:pic>
    </p:spTree>
    <p:extLst>
      <p:ext uri="{BB962C8B-B14F-4D97-AF65-F5344CB8AC3E}">
        <p14:creationId xmlns:p14="http://schemas.microsoft.com/office/powerpoint/2010/main" val="1000841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17C68C-7E29-4256-99B7-0A1580471E64}"/>
              </a:ext>
            </a:extLst>
          </p:cNvPr>
          <p:cNvSpPr>
            <a:spLocks noGrp="1"/>
          </p:cNvSpPr>
          <p:nvPr>
            <p:ph type="body" sz="quarter" idx="10"/>
          </p:nvPr>
        </p:nvSpPr>
        <p:spPr/>
        <p:txBody>
          <a:bodyPr/>
          <a:lstStyle/>
          <a:p>
            <a:r>
              <a:rPr lang="en-GB"/>
              <a:t>Usage guidance</a:t>
            </a:r>
            <a:endParaRPr lang="en-GB" dirty="0"/>
          </a:p>
        </p:txBody>
      </p:sp>
      <p:graphicFrame>
        <p:nvGraphicFramePr>
          <p:cNvPr id="3" name="Table 2">
            <a:extLst>
              <a:ext uri="{FF2B5EF4-FFF2-40B4-BE49-F238E27FC236}">
                <a16:creationId xmlns:a16="http://schemas.microsoft.com/office/drawing/2014/main" id="{802C58D2-3C10-164F-AB5E-75C1FB82C15C}"/>
              </a:ext>
            </a:extLst>
          </p:cNvPr>
          <p:cNvGraphicFramePr>
            <a:graphicFrameLocks noGrp="1"/>
          </p:cNvGraphicFramePr>
          <p:nvPr>
            <p:extLst>
              <p:ext uri="{D42A27DB-BD31-4B8C-83A1-F6EECF244321}">
                <p14:modId xmlns:p14="http://schemas.microsoft.com/office/powerpoint/2010/main" val="3878958625"/>
              </p:ext>
            </p:extLst>
          </p:nvPr>
        </p:nvGraphicFramePr>
        <p:xfrm>
          <a:off x="3711008" y="2085032"/>
          <a:ext cx="8080863" cy="4044305"/>
        </p:xfrm>
        <a:graphic>
          <a:graphicData uri="http://schemas.openxmlformats.org/drawingml/2006/table">
            <a:tbl>
              <a:tblPr firstRow="1" bandRow="1">
                <a:noFill/>
                <a:tableStyleId>{9DCAF9ED-07DC-4A11-8D7F-57B35C25682E}</a:tableStyleId>
              </a:tblPr>
              <a:tblGrid>
                <a:gridCol w="2700191">
                  <a:extLst>
                    <a:ext uri="{9D8B030D-6E8A-4147-A177-3AD203B41FA5}">
                      <a16:colId xmlns:a16="http://schemas.microsoft.com/office/drawing/2014/main" val="530198847"/>
                    </a:ext>
                  </a:extLst>
                </a:gridCol>
                <a:gridCol w="2681810">
                  <a:extLst>
                    <a:ext uri="{9D8B030D-6E8A-4147-A177-3AD203B41FA5}">
                      <a16:colId xmlns:a16="http://schemas.microsoft.com/office/drawing/2014/main" val="3077807044"/>
                    </a:ext>
                  </a:extLst>
                </a:gridCol>
                <a:gridCol w="2698862">
                  <a:extLst>
                    <a:ext uri="{9D8B030D-6E8A-4147-A177-3AD203B41FA5}">
                      <a16:colId xmlns:a16="http://schemas.microsoft.com/office/drawing/2014/main" val="2064674250"/>
                    </a:ext>
                  </a:extLst>
                </a:gridCol>
              </a:tblGrid>
              <a:tr h="875246">
                <a:tc>
                  <a:txBody>
                    <a:bodyPr/>
                    <a:lstStyle/>
                    <a:p>
                      <a:pPr algn="ctr">
                        <a:lnSpc>
                          <a:spcPct val="150000"/>
                        </a:lnSpc>
                      </a:pPr>
                      <a:r>
                        <a:rPr lang="en-GB" sz="1400" b="0" i="0" cap="all" spc="150" dirty="0">
                          <a:solidFill>
                            <a:schemeClr val="tx1"/>
                          </a:solidFill>
                          <a:latin typeface="Century Gothic" panose="020B0502020202020204" pitchFamily="34" charset="0"/>
                        </a:rPr>
                        <a:t>Action only</a:t>
                      </a:r>
                    </a:p>
                    <a:p>
                      <a:pPr algn="ctr">
                        <a:lnSpc>
                          <a:spcPct val="150000"/>
                        </a:lnSpc>
                      </a:pPr>
                      <a:r>
                        <a:rPr lang="en-GB" sz="1400" b="0" i="0" cap="all" spc="150" dirty="0">
                          <a:solidFill>
                            <a:schemeClr val="tx1"/>
                          </a:solidFill>
                          <a:latin typeface="Century Gothic" panose="020B0502020202020204" pitchFamily="34" charset="0"/>
                        </a:rPr>
                        <a:t>(5-10 mins)</a:t>
                      </a:r>
                    </a:p>
                  </a:txBody>
                  <a:tcPr marL="114508" marR="114508" marT="114508" marB="114508">
                    <a:lnL w="12700" cmpd="sng">
                      <a:noFill/>
                    </a:lnL>
                    <a:lnR w="12700" cmpd="sng">
                      <a:noFill/>
                    </a:lnR>
                    <a:lnT w="12700" cmpd="sng">
                      <a:noFill/>
                    </a:lnT>
                    <a:lnB w="38100" cmpd="sng">
                      <a:noFill/>
                    </a:lnB>
                    <a:solidFill>
                      <a:srgbClr val="36BCDE">
                        <a:alpha val="16000"/>
                      </a:srgbClr>
                    </a:solidFill>
                  </a:tcPr>
                </a:tc>
                <a:tc>
                  <a:txBody>
                    <a:bodyPr/>
                    <a:lstStyle/>
                    <a:p>
                      <a:pPr algn="ctr">
                        <a:lnSpc>
                          <a:spcPct val="150000"/>
                        </a:lnSpc>
                      </a:pPr>
                      <a:r>
                        <a:rPr lang="en-GB" sz="1400" b="0" i="0" cap="all" spc="150" dirty="0">
                          <a:solidFill>
                            <a:schemeClr val="tx1"/>
                          </a:solidFill>
                          <a:latin typeface="Century Gothic" panose="020B0502020202020204" pitchFamily="34" charset="0"/>
                        </a:rPr>
                        <a:t>Objective only</a:t>
                      </a:r>
                    </a:p>
                    <a:p>
                      <a:pPr algn="ctr">
                        <a:lnSpc>
                          <a:spcPct val="150000"/>
                        </a:lnSpc>
                      </a:pPr>
                      <a:r>
                        <a:rPr lang="en-GB" sz="1400" b="0" i="0" cap="all" spc="150" dirty="0">
                          <a:solidFill>
                            <a:schemeClr val="tx1"/>
                          </a:solidFill>
                          <a:latin typeface="Century Gothic" panose="020B0502020202020204" pitchFamily="34" charset="0"/>
                        </a:rPr>
                        <a:t>(15-20 mins)</a:t>
                      </a:r>
                    </a:p>
                  </a:txBody>
                  <a:tcPr marL="114508" marR="114508" marT="114508" marB="114508">
                    <a:lnL w="12700" cmpd="sng">
                      <a:noFill/>
                    </a:lnL>
                    <a:lnR w="12700" cmpd="sng">
                      <a:noFill/>
                    </a:lnR>
                    <a:lnT w="12700" cmpd="sng">
                      <a:noFill/>
                    </a:lnT>
                    <a:lnB w="38100" cmpd="sng">
                      <a:noFill/>
                    </a:lnB>
                    <a:solidFill>
                      <a:srgbClr val="36BCDE">
                        <a:alpha val="16000"/>
                      </a:srgbClr>
                    </a:solidFill>
                  </a:tcPr>
                </a:tc>
                <a:tc>
                  <a:txBody>
                    <a:bodyPr/>
                    <a:lstStyle/>
                    <a:p>
                      <a:pPr algn="ctr">
                        <a:lnSpc>
                          <a:spcPct val="150000"/>
                        </a:lnSpc>
                      </a:pPr>
                      <a:r>
                        <a:rPr lang="en-GB" sz="1400" b="0" i="0" cap="all" spc="150" dirty="0">
                          <a:solidFill>
                            <a:schemeClr val="tx1"/>
                          </a:solidFill>
                          <a:latin typeface="Century Gothic" panose="020B0502020202020204" pitchFamily="34" charset="0"/>
                        </a:rPr>
                        <a:t>Whole person</a:t>
                      </a:r>
                    </a:p>
                    <a:p>
                      <a:pPr algn="ctr">
                        <a:lnSpc>
                          <a:spcPct val="150000"/>
                        </a:lnSpc>
                      </a:pPr>
                      <a:r>
                        <a:rPr lang="en-GB" sz="1400" b="0" i="0" cap="all" spc="150" dirty="0">
                          <a:solidFill>
                            <a:schemeClr val="tx1"/>
                          </a:solidFill>
                          <a:latin typeface="Century Gothic" panose="020B0502020202020204" pitchFamily="34" charset="0"/>
                        </a:rPr>
                        <a:t>(30-60 mins)</a:t>
                      </a:r>
                    </a:p>
                  </a:txBody>
                  <a:tcPr marL="114508" marR="114508" marT="114508" marB="114508">
                    <a:lnL w="12700" cmpd="sng">
                      <a:noFill/>
                    </a:lnL>
                    <a:lnR w="12700" cmpd="sng">
                      <a:noFill/>
                    </a:lnR>
                    <a:lnT w="12700" cmpd="sng">
                      <a:noFill/>
                    </a:lnT>
                    <a:lnB w="38100" cmpd="sng">
                      <a:noFill/>
                    </a:lnB>
                    <a:solidFill>
                      <a:srgbClr val="36BCDE">
                        <a:alpha val="16000"/>
                      </a:srgbClr>
                    </a:solidFill>
                  </a:tcPr>
                </a:tc>
                <a:extLst>
                  <a:ext uri="{0D108BD9-81ED-4DB2-BD59-A6C34878D82A}">
                    <a16:rowId xmlns:a16="http://schemas.microsoft.com/office/drawing/2014/main" val="3389745741"/>
                  </a:ext>
                </a:extLst>
              </a:tr>
              <a:tr h="629263">
                <a:tc>
                  <a:txBody>
                    <a:bodyPr/>
                    <a:lstStyle/>
                    <a:p>
                      <a:pPr algn="ctr">
                        <a:lnSpc>
                          <a:spcPct val="150000"/>
                        </a:lnSpc>
                      </a:pPr>
                      <a:r>
                        <a:rPr lang="en-GB" sz="1800" b="0" i="0" cap="none" spc="0">
                          <a:solidFill>
                            <a:schemeClr val="tx1"/>
                          </a:solidFill>
                          <a:latin typeface="Century Gothic" panose="020B0502020202020204" pitchFamily="34" charset="0"/>
                        </a:rPr>
                        <a:t>Weekly</a:t>
                      </a:r>
                    </a:p>
                  </a:txBody>
                  <a:tcPr marL="114508" marR="114508" marT="114508" marB="114508">
                    <a:lnL w="12700" cmpd="sng">
                      <a:noFill/>
                      <a:prstDash val="solid"/>
                    </a:lnL>
                    <a:lnR w="12700" cmpd="sng">
                      <a:noFill/>
                      <a:prstDash val="solid"/>
                    </a:lnR>
                    <a:lnT w="38100" cmpd="sng">
                      <a:noFill/>
                    </a:lnT>
                    <a:lnB w="12700" cmpd="sng">
                      <a:noFill/>
                      <a:prstDash val="solid"/>
                    </a:lnB>
                    <a:noFill/>
                  </a:tcPr>
                </a:tc>
                <a:tc>
                  <a:txBody>
                    <a:bodyPr/>
                    <a:lstStyle/>
                    <a:p>
                      <a:pPr algn="ctr">
                        <a:lnSpc>
                          <a:spcPct val="150000"/>
                        </a:lnSpc>
                      </a:pPr>
                      <a:r>
                        <a:rPr lang="en-GB" sz="1800" b="0" i="0" cap="none" spc="0" dirty="0">
                          <a:solidFill>
                            <a:schemeClr val="tx1"/>
                          </a:solidFill>
                          <a:latin typeface="Century Gothic" panose="020B0502020202020204" pitchFamily="34" charset="0"/>
                        </a:rPr>
                        <a:t>Monthly</a:t>
                      </a:r>
                    </a:p>
                  </a:txBody>
                  <a:tcPr marL="114508" marR="114508" marT="114508" marB="114508">
                    <a:lnL w="12700" cmpd="sng">
                      <a:noFill/>
                      <a:prstDash val="solid"/>
                    </a:lnL>
                    <a:lnR w="12700" cmpd="sng">
                      <a:noFill/>
                      <a:prstDash val="solid"/>
                    </a:lnR>
                    <a:lnT w="38100" cmpd="sng">
                      <a:noFill/>
                    </a:lnT>
                    <a:lnB w="12700" cmpd="sng">
                      <a:noFill/>
                      <a:prstDash val="solid"/>
                    </a:lnB>
                    <a:noFill/>
                  </a:tcPr>
                </a:tc>
                <a:tc>
                  <a:txBody>
                    <a:bodyPr/>
                    <a:lstStyle/>
                    <a:p>
                      <a:pPr algn="ctr">
                        <a:lnSpc>
                          <a:spcPct val="150000"/>
                        </a:lnSpc>
                      </a:pPr>
                      <a:r>
                        <a:rPr lang="en-GB" sz="1800" b="0" i="0" cap="none" spc="0">
                          <a:solidFill>
                            <a:schemeClr val="tx1"/>
                          </a:solidFill>
                          <a:latin typeface="Century Gothic" panose="020B0502020202020204" pitchFamily="34" charset="0"/>
                        </a:rPr>
                        <a:t>Monthly/Quarterly</a:t>
                      </a:r>
                    </a:p>
                  </a:txBody>
                  <a:tcPr marL="114508" marR="114508" marT="114508" marB="114508">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166858408"/>
                  </a:ext>
                </a:extLst>
              </a:tr>
              <a:tr h="2539796">
                <a:tc>
                  <a:txBody>
                    <a:bodyPr/>
                    <a:lstStyle/>
                    <a:p>
                      <a:pPr marL="285750" indent="-285750" algn="ctr">
                        <a:lnSpc>
                          <a:spcPct val="150000"/>
                        </a:lnSpc>
                        <a:buFont typeface="Arial" panose="020B0604020202020204" pitchFamily="34" charset="0"/>
                        <a:buChar char="•"/>
                      </a:pPr>
                      <a:r>
                        <a:rPr lang="en-GB" sz="1400" b="0" i="0" cap="none" spc="0" dirty="0">
                          <a:solidFill>
                            <a:schemeClr val="tx1"/>
                          </a:solidFill>
                          <a:latin typeface="Century Gothic" panose="020B0502020202020204" pitchFamily="34" charset="0"/>
                        </a:rPr>
                        <a:t>Quick check in</a:t>
                      </a:r>
                    </a:p>
                    <a:p>
                      <a:pPr marL="285750" indent="-285750" algn="ctr">
                        <a:lnSpc>
                          <a:spcPct val="150000"/>
                        </a:lnSpc>
                        <a:buFont typeface="Arial" panose="020B0604020202020204" pitchFamily="34" charset="0"/>
                        <a:buChar char="•"/>
                      </a:pPr>
                      <a:r>
                        <a:rPr lang="en-GB" sz="1400" b="0" i="0" cap="none" spc="0" dirty="0">
                          <a:solidFill>
                            <a:schemeClr val="tx1"/>
                          </a:solidFill>
                          <a:latin typeface="Century Gothic" panose="020B0502020202020204" pitchFamily="34" charset="0"/>
                        </a:rPr>
                        <a:t>Sign off completed actions and check in on outstanding</a:t>
                      </a:r>
                    </a:p>
                    <a:p>
                      <a:pPr marL="285750" indent="-285750" algn="ctr">
                        <a:lnSpc>
                          <a:spcPct val="150000"/>
                        </a:lnSpc>
                        <a:buFont typeface="Arial" panose="020B0604020202020204" pitchFamily="34" charset="0"/>
                        <a:buChar char="•"/>
                      </a:pPr>
                      <a:r>
                        <a:rPr lang="en-GB" sz="1400" b="0" i="0" cap="none" spc="0" dirty="0">
                          <a:solidFill>
                            <a:schemeClr val="tx1"/>
                          </a:solidFill>
                          <a:latin typeface="Century Gothic" panose="020B0502020202020204" pitchFamily="34" charset="0"/>
                        </a:rPr>
                        <a:t>Drives objective completion and Blend progress</a:t>
                      </a:r>
                    </a:p>
                  </a:txBody>
                  <a:tcPr marL="114508" marR="114508" marT="114508" marB="11450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171450" indent="-171450" algn="ctr">
                        <a:lnSpc>
                          <a:spcPct val="150000"/>
                        </a:lnSpc>
                        <a:buFont typeface="Arial" panose="020B0604020202020204" pitchFamily="34" charset="0"/>
                        <a:buChar char="•"/>
                      </a:pPr>
                      <a:r>
                        <a:rPr lang="en-GB" sz="1400" b="0" i="0" cap="none" spc="0">
                          <a:solidFill>
                            <a:schemeClr val="tx1"/>
                          </a:solidFill>
                          <a:latin typeface="Century Gothic" panose="020B0502020202020204" pitchFamily="34" charset="0"/>
                        </a:rPr>
                        <a:t>Sign off completed objectives and update progress on ongoing objectives</a:t>
                      </a:r>
                    </a:p>
                    <a:p>
                      <a:pPr marL="171450" indent="-171450" algn="ctr">
                        <a:lnSpc>
                          <a:spcPct val="150000"/>
                        </a:lnSpc>
                        <a:buFont typeface="Arial" panose="020B0604020202020204" pitchFamily="34" charset="0"/>
                        <a:buChar char="•"/>
                      </a:pPr>
                      <a:r>
                        <a:rPr lang="en-GB" sz="1400" b="0" i="0" cap="none" spc="0">
                          <a:solidFill>
                            <a:schemeClr val="tx1"/>
                          </a:solidFill>
                          <a:latin typeface="Century Gothic" panose="020B0502020202020204" pitchFamily="34" charset="0"/>
                        </a:rPr>
                        <a:t>Add new actions to drive on-time completion</a:t>
                      </a:r>
                    </a:p>
                  </a:txBody>
                  <a:tcPr marL="114508" marR="114508" marT="114508" marB="11450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171450" indent="-171450" algn="ctr">
                        <a:lnSpc>
                          <a:spcPct val="150000"/>
                        </a:lnSpc>
                        <a:buFont typeface="Arial" panose="020B0604020202020204" pitchFamily="34" charset="0"/>
                        <a:buChar char="•"/>
                      </a:pPr>
                      <a:r>
                        <a:rPr lang="en-GB" sz="1400" b="0" i="0" cap="none" spc="0" dirty="0">
                          <a:solidFill>
                            <a:schemeClr val="tx1"/>
                          </a:solidFill>
                          <a:latin typeface="Century Gothic" panose="020B0502020202020204" pitchFamily="34" charset="0"/>
                        </a:rPr>
                        <a:t>Discuss Blend, wellbeing, and objectives</a:t>
                      </a:r>
                    </a:p>
                    <a:p>
                      <a:pPr marL="171450" indent="-171450" algn="ctr">
                        <a:lnSpc>
                          <a:spcPct val="150000"/>
                        </a:lnSpc>
                        <a:buFont typeface="Arial" panose="020B0604020202020204" pitchFamily="34" charset="0"/>
                        <a:buChar char="•"/>
                      </a:pPr>
                      <a:r>
                        <a:rPr lang="en-GB" sz="1400" b="0" i="0" cap="none" spc="0" dirty="0">
                          <a:solidFill>
                            <a:schemeClr val="tx1"/>
                          </a:solidFill>
                          <a:latin typeface="Century Gothic" panose="020B0502020202020204" pitchFamily="34" charset="0"/>
                        </a:rPr>
                        <a:t>Add in objectives for the upcoming quarter</a:t>
                      </a:r>
                    </a:p>
                  </a:txBody>
                  <a:tcPr marL="114508" marR="114508" marT="114508" marB="114508">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801195995"/>
                  </a:ext>
                </a:extLst>
              </a:tr>
            </a:tbl>
          </a:graphicData>
        </a:graphic>
      </p:graphicFrame>
      <p:sp>
        <p:nvSpPr>
          <p:cNvPr id="4" name="TextBox 3">
            <a:extLst>
              <a:ext uri="{FF2B5EF4-FFF2-40B4-BE49-F238E27FC236}">
                <a16:creationId xmlns:a16="http://schemas.microsoft.com/office/drawing/2014/main" id="{709CD877-E44E-EA49-BE16-66FD6BF9A6C2}"/>
              </a:ext>
            </a:extLst>
          </p:cNvPr>
          <p:cNvSpPr txBox="1"/>
          <p:nvPr/>
        </p:nvSpPr>
        <p:spPr>
          <a:xfrm>
            <a:off x="3711008" y="1557232"/>
            <a:ext cx="4113627" cy="369332"/>
          </a:xfrm>
          <a:prstGeom prst="rect">
            <a:avLst/>
          </a:prstGeom>
          <a:noFill/>
        </p:spPr>
        <p:txBody>
          <a:bodyPr wrap="none" rtlCol="0">
            <a:spAutoFit/>
          </a:bodyPr>
          <a:lstStyle/>
          <a:p>
            <a:r>
              <a:rPr lang="en-US" dirty="0">
                <a:latin typeface="Century Gothic" panose="020B0502020202020204" pitchFamily="34" charset="0"/>
              </a:rPr>
              <a:t>Examples of what you might cover:</a:t>
            </a:r>
          </a:p>
        </p:txBody>
      </p:sp>
      <p:sp>
        <p:nvSpPr>
          <p:cNvPr id="5" name="TextBox 4">
            <a:extLst>
              <a:ext uri="{FF2B5EF4-FFF2-40B4-BE49-F238E27FC236}">
                <a16:creationId xmlns:a16="http://schemas.microsoft.com/office/drawing/2014/main" id="{5BB61BB9-C608-8D49-9B81-A6A566609B1F}"/>
              </a:ext>
            </a:extLst>
          </p:cNvPr>
          <p:cNvSpPr txBox="1"/>
          <p:nvPr/>
        </p:nvSpPr>
        <p:spPr>
          <a:xfrm>
            <a:off x="0" y="1667392"/>
            <a:ext cx="3416968" cy="4801314"/>
          </a:xfrm>
          <a:prstGeom prst="rect">
            <a:avLst/>
          </a:prstGeom>
          <a:noFill/>
        </p:spPr>
        <p:txBody>
          <a:bodyPr wrap="square" rtlCol="0">
            <a:spAutoFit/>
          </a:bodyPr>
          <a:lstStyle/>
          <a:p>
            <a:pPr marL="285750" indent="-285750">
              <a:buFont typeface="Arial" panose="020B0604020202020204" pitchFamily="34" charset="0"/>
              <a:buChar char="•"/>
            </a:pPr>
            <a:endParaRPr lang="en-GB" dirty="0">
              <a:latin typeface="Century Gothic" panose="020B0502020202020204" pitchFamily="34" charset="0"/>
            </a:endParaRPr>
          </a:p>
          <a:p>
            <a:pPr marL="742950" lvl="1" indent="-285750">
              <a:buFont typeface="Arial" panose="020B0604020202020204" pitchFamily="34" charset="0"/>
              <a:buChar char="•"/>
            </a:pPr>
            <a:r>
              <a:rPr lang="en-GB" dirty="0">
                <a:solidFill>
                  <a:srgbClr val="FF0000"/>
                </a:solidFill>
                <a:latin typeface="Century Gothic" panose="020B0502020202020204" pitchFamily="34" charset="0"/>
              </a:rPr>
              <a:t>An </a:t>
            </a:r>
            <a:r>
              <a:rPr lang="en-GB" dirty="0" err="1">
                <a:solidFill>
                  <a:srgbClr val="FF0000"/>
                </a:solidFill>
                <a:latin typeface="Century Gothic" panose="020B0502020202020204" pitchFamily="34" charset="0"/>
              </a:rPr>
              <a:t>OpenBlend</a:t>
            </a:r>
            <a:r>
              <a:rPr lang="en-GB" dirty="0">
                <a:solidFill>
                  <a:srgbClr val="FF0000"/>
                </a:solidFill>
                <a:latin typeface="Century Gothic" panose="020B0502020202020204" pitchFamily="34" charset="0"/>
              </a:rPr>
              <a:t> session should take place once a month</a:t>
            </a:r>
          </a:p>
          <a:p>
            <a:pPr marL="742950" lvl="1" indent="-285750">
              <a:buFont typeface="Arial" panose="020B0604020202020204" pitchFamily="34" charset="0"/>
              <a:buChar char="•"/>
            </a:pPr>
            <a:endParaRPr lang="en-GB" dirty="0">
              <a:latin typeface="Century Gothic" panose="020B0502020202020204" pitchFamily="34" charset="0"/>
            </a:endParaRPr>
          </a:p>
          <a:p>
            <a:pPr marL="742950" lvl="1" indent="-285750">
              <a:buFont typeface="Arial" panose="020B0604020202020204" pitchFamily="34" charset="0"/>
              <a:buChar char="•"/>
            </a:pPr>
            <a:endParaRPr lang="en-GB" dirty="0">
              <a:latin typeface="Century Gothic" panose="020B0502020202020204" pitchFamily="34" charset="0"/>
            </a:endParaRPr>
          </a:p>
          <a:p>
            <a:pPr marL="742950" lvl="1" indent="-285750">
              <a:buFont typeface="Arial" panose="020B0604020202020204" pitchFamily="34" charset="0"/>
              <a:buChar char="•"/>
            </a:pPr>
            <a:r>
              <a:rPr lang="en-GB" dirty="0">
                <a:solidFill>
                  <a:srgbClr val="FF0000"/>
                </a:solidFill>
                <a:latin typeface="Century Gothic" panose="020B0502020202020204" pitchFamily="34" charset="0"/>
              </a:rPr>
              <a:t>Add in objectives after your first session</a:t>
            </a:r>
          </a:p>
          <a:p>
            <a:pPr marL="742950" lvl="1" indent="-285750">
              <a:buFont typeface="Arial" panose="020B0604020202020204" pitchFamily="34" charset="0"/>
              <a:buChar char="•"/>
            </a:pPr>
            <a:endParaRPr lang="en-GB" dirty="0">
              <a:solidFill>
                <a:srgbClr val="FF0000"/>
              </a:solidFill>
              <a:latin typeface="Century Gothic" panose="020B0502020202020204" pitchFamily="34" charset="0"/>
            </a:endParaRPr>
          </a:p>
          <a:p>
            <a:pPr marL="742950" lvl="1" indent="-285750">
              <a:buFont typeface="Arial" panose="020B0604020202020204" pitchFamily="34" charset="0"/>
              <a:buChar char="•"/>
            </a:pPr>
            <a:r>
              <a:rPr lang="en-GB" dirty="0">
                <a:solidFill>
                  <a:srgbClr val="FF0000"/>
                </a:solidFill>
                <a:latin typeface="Century Gothic" panose="020B0502020202020204" pitchFamily="34" charset="0"/>
              </a:rPr>
              <a:t>You may want to have shorter, more regular check-ins about objectives and actions</a:t>
            </a:r>
          </a:p>
          <a:p>
            <a:endParaRPr lang="en-GB" dirty="0">
              <a:latin typeface="Century Gothic" panose="020B0502020202020204" pitchFamily="34" charset="0"/>
            </a:endParaRPr>
          </a:p>
          <a:p>
            <a:pPr marL="285750" indent="-285750">
              <a:buFont typeface="Arial" panose="020B0604020202020204" pitchFamily="34" charset="0"/>
              <a:buChar char="•"/>
            </a:pPr>
            <a:endParaRPr lang="en-GB" dirty="0">
              <a:latin typeface="Century Gothic" panose="020B0502020202020204" pitchFamily="34" charset="0"/>
            </a:endParaRPr>
          </a:p>
          <a:p>
            <a:endParaRPr lang="en-GB" dirty="0">
              <a:solidFill>
                <a:srgbClr val="FF0000"/>
              </a:solidFill>
              <a:highlight>
                <a:srgbClr val="FFFF00"/>
              </a:highlight>
              <a:latin typeface="Century Gothic" panose="020B0502020202020204" pitchFamily="34" charset="0"/>
            </a:endParaRPr>
          </a:p>
        </p:txBody>
      </p:sp>
    </p:spTree>
    <p:extLst>
      <p:ext uri="{BB962C8B-B14F-4D97-AF65-F5344CB8AC3E}">
        <p14:creationId xmlns:p14="http://schemas.microsoft.com/office/powerpoint/2010/main" val="2303148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35F47B-299C-456F-8553-B6EDE6445BAF}"/>
              </a:ext>
            </a:extLst>
          </p:cNvPr>
          <p:cNvSpPr>
            <a:spLocks noGrp="1"/>
          </p:cNvSpPr>
          <p:nvPr>
            <p:ph type="body" sz="quarter" idx="10"/>
          </p:nvPr>
        </p:nvSpPr>
        <p:spPr/>
        <p:txBody>
          <a:bodyPr/>
          <a:lstStyle/>
          <a:p>
            <a:r>
              <a:rPr lang="en-GB" dirty="0"/>
              <a:t>Next steps</a:t>
            </a:r>
          </a:p>
        </p:txBody>
      </p:sp>
      <p:sp>
        <p:nvSpPr>
          <p:cNvPr id="3" name="TextBox 2">
            <a:extLst>
              <a:ext uri="{FF2B5EF4-FFF2-40B4-BE49-F238E27FC236}">
                <a16:creationId xmlns:a16="http://schemas.microsoft.com/office/drawing/2014/main" id="{64B3080C-1380-45E1-A653-44FC4AD8AFCE}"/>
              </a:ext>
            </a:extLst>
          </p:cNvPr>
          <p:cNvSpPr txBox="1"/>
          <p:nvPr/>
        </p:nvSpPr>
        <p:spPr>
          <a:xfrm>
            <a:off x="1069361" y="1741715"/>
            <a:ext cx="6797828" cy="5078313"/>
          </a:xfrm>
          <a:prstGeom prst="rect">
            <a:avLst/>
          </a:prstGeom>
          <a:noFill/>
        </p:spPr>
        <p:txBody>
          <a:bodyPr wrap="square" rtlCol="0">
            <a:spAutoFit/>
          </a:bodyPr>
          <a:lstStyle/>
          <a:p>
            <a:pPr marL="285750" indent="-285750">
              <a:buFont typeface="Arial" panose="020B0604020202020204" pitchFamily="34" charset="0"/>
              <a:buChar char="•"/>
            </a:pPr>
            <a:r>
              <a:rPr lang="en-GB" dirty="0"/>
              <a:t>Don’t miss this opportunity to rocket boost your development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Get a session scheduled in if you don’t already have one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Consider the following rotation, as a guide:</a:t>
            </a:r>
          </a:p>
          <a:p>
            <a:pPr marL="742950" lvl="1" indent="-285750">
              <a:buFont typeface="Arial" panose="020B0604020202020204" pitchFamily="34" charset="0"/>
              <a:buChar char="•"/>
            </a:pPr>
            <a:r>
              <a:rPr lang="en-GB" dirty="0"/>
              <a:t>Blend every 4-8 weeks covering priority elements, at least once a quarter</a:t>
            </a:r>
          </a:p>
          <a:p>
            <a:pPr marL="1200150" lvl="2" indent="-285750">
              <a:buFont typeface="Arial" panose="020B0604020202020204" pitchFamily="34" charset="0"/>
              <a:buChar char="•"/>
            </a:pPr>
            <a:r>
              <a:rPr lang="en-GB" dirty="0"/>
              <a:t>May want deeper dives at key milestones</a:t>
            </a:r>
          </a:p>
          <a:p>
            <a:pPr marL="742950" lvl="1" indent="-285750">
              <a:buFont typeface="Arial" panose="020B0604020202020204" pitchFamily="34" charset="0"/>
              <a:buChar char="•"/>
            </a:pPr>
            <a:r>
              <a:rPr lang="en-GB" dirty="0"/>
              <a:t>Objectives at least month</a:t>
            </a:r>
          </a:p>
          <a:p>
            <a:pPr marL="742950" lvl="1" indent="-285750">
              <a:buFont typeface="Arial" panose="020B0604020202020204" pitchFamily="34" charset="0"/>
              <a:buChar char="•"/>
            </a:pPr>
            <a:r>
              <a:rPr lang="en-GB" dirty="0"/>
              <a:t>‘Blend in 10’ as needed on any area</a:t>
            </a:r>
          </a:p>
          <a:p>
            <a:pPr marL="742950" lvl="1" indent="-285750">
              <a:buFont typeface="Arial" panose="020B0604020202020204" pitchFamily="34" charset="0"/>
              <a:buChar char="•"/>
            </a:pPr>
            <a:r>
              <a:rPr lang="en-GB" dirty="0"/>
              <a:t>Check in on wellbeing </a:t>
            </a:r>
            <a:r>
              <a:rPr lang="en-GB"/>
              <a:t>every month </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If you need support:</a:t>
            </a:r>
          </a:p>
          <a:p>
            <a:pPr marL="742950" lvl="1" indent="-285750">
              <a:buFont typeface="Arial" panose="020B0604020202020204" pitchFamily="34" charset="0"/>
              <a:buChar char="•"/>
            </a:pPr>
            <a:r>
              <a:rPr lang="en-GB" dirty="0">
                <a:solidFill>
                  <a:srgbClr val="FF0000"/>
                </a:solidFill>
              </a:rPr>
              <a:t>Insert PEL</a:t>
            </a:r>
          </a:p>
          <a:p>
            <a:pPr marL="742950" lvl="1" indent="-285750">
              <a:buFont typeface="Arial" panose="020B0604020202020204" pitchFamily="34" charset="0"/>
              <a:buChar char="•"/>
            </a:pPr>
            <a:r>
              <a:rPr lang="en-GB" dirty="0"/>
              <a:t>Open Blend team</a:t>
            </a:r>
          </a:p>
          <a:p>
            <a:pPr marL="742950" lvl="1" indent="-285750">
              <a:buFont typeface="Arial" panose="020B0604020202020204" pitchFamily="34" charset="0"/>
              <a:buChar char="•"/>
            </a:pPr>
            <a:r>
              <a:rPr lang="en-GB" dirty="0"/>
              <a:t>Peers</a:t>
            </a:r>
          </a:p>
          <a:p>
            <a:pPr marL="285750" indent="-285750">
              <a:buFont typeface="Arial" panose="020B0604020202020204" pitchFamily="34" charset="0"/>
              <a:buChar char="•"/>
            </a:pPr>
            <a:endParaRPr lang="en-GB" dirty="0"/>
          </a:p>
          <a:p>
            <a:endParaRPr lang="en-GB" dirty="0">
              <a:solidFill>
                <a:srgbClr val="FF0000"/>
              </a:solidFill>
              <a:highlight>
                <a:srgbClr val="FFFF00"/>
              </a:highlight>
            </a:endParaRPr>
          </a:p>
        </p:txBody>
      </p:sp>
      <p:pic>
        <p:nvPicPr>
          <p:cNvPr id="5" name="Graphic 4" descr="Rocket">
            <a:extLst>
              <a:ext uri="{FF2B5EF4-FFF2-40B4-BE49-F238E27FC236}">
                <a16:creationId xmlns:a16="http://schemas.microsoft.com/office/drawing/2014/main" id="{70B1A919-3A5B-4A61-8CD9-C785414A8C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2006" y="1628336"/>
            <a:ext cx="3885028" cy="3885028"/>
          </a:xfrm>
          <a:prstGeom prst="rect">
            <a:avLst/>
          </a:prstGeom>
        </p:spPr>
      </p:pic>
    </p:spTree>
    <p:extLst>
      <p:ext uri="{BB962C8B-B14F-4D97-AF65-F5344CB8AC3E}">
        <p14:creationId xmlns:p14="http://schemas.microsoft.com/office/powerpoint/2010/main" val="1721418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3C7966-DCFA-4C03-841B-6DD64637BBFF}"/>
              </a:ext>
            </a:extLst>
          </p:cNvPr>
          <p:cNvSpPr>
            <a:spLocks noGrp="1"/>
          </p:cNvSpPr>
          <p:nvPr>
            <p:ph type="ctrTitle"/>
          </p:nvPr>
        </p:nvSpPr>
        <p:spPr>
          <a:xfrm>
            <a:off x="2856000" y="2296886"/>
            <a:ext cx="6480000" cy="1471381"/>
          </a:xfrm>
        </p:spPr>
        <p:txBody>
          <a:bodyPr/>
          <a:lstStyle/>
          <a:p>
            <a:r>
              <a:rPr lang="en-GB" dirty="0"/>
              <a:t>ADDITIONAL CONTENT – DELETE AS APPROPRIATE</a:t>
            </a:r>
          </a:p>
        </p:txBody>
      </p:sp>
    </p:spTree>
    <p:extLst>
      <p:ext uri="{BB962C8B-B14F-4D97-AF65-F5344CB8AC3E}">
        <p14:creationId xmlns:p14="http://schemas.microsoft.com/office/powerpoint/2010/main" val="447995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61BB-1DF7-4ACB-B983-674FA251D7F1}"/>
              </a:ext>
            </a:extLst>
          </p:cNvPr>
          <p:cNvSpPr>
            <a:spLocks noGrp="1"/>
          </p:cNvSpPr>
          <p:nvPr>
            <p:ph type="ctrTitle"/>
          </p:nvPr>
        </p:nvSpPr>
        <p:spPr>
          <a:xfrm>
            <a:off x="2056479" y="3036725"/>
            <a:ext cx="8079042" cy="678534"/>
          </a:xfrm>
        </p:spPr>
        <p:txBody>
          <a:bodyPr/>
          <a:lstStyle/>
          <a:p>
            <a:r>
              <a:rPr lang="en-US" dirty="0"/>
              <a:t>Goal setting</a:t>
            </a:r>
          </a:p>
        </p:txBody>
      </p:sp>
    </p:spTree>
    <p:extLst>
      <p:ext uri="{BB962C8B-B14F-4D97-AF65-F5344CB8AC3E}">
        <p14:creationId xmlns:p14="http://schemas.microsoft.com/office/powerpoint/2010/main" val="380008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5A0217-4105-4319-A532-B2033A1484C5}"/>
              </a:ext>
            </a:extLst>
          </p:cNvPr>
          <p:cNvSpPr>
            <a:spLocks noGrp="1"/>
          </p:cNvSpPr>
          <p:nvPr>
            <p:ph type="body" sz="quarter" idx="10"/>
          </p:nvPr>
        </p:nvSpPr>
        <p:spPr/>
        <p:txBody>
          <a:bodyPr/>
          <a:lstStyle/>
          <a:p>
            <a:pPr algn="r"/>
            <a:r>
              <a:rPr lang="en-GB" dirty="0"/>
              <a:t>Power of goal setting</a:t>
            </a:r>
          </a:p>
        </p:txBody>
      </p:sp>
      <p:grpSp>
        <p:nvGrpSpPr>
          <p:cNvPr id="8" name="Group 7">
            <a:extLst>
              <a:ext uri="{FF2B5EF4-FFF2-40B4-BE49-F238E27FC236}">
                <a16:creationId xmlns:a16="http://schemas.microsoft.com/office/drawing/2014/main" id="{9F1C0E5D-D18C-45F2-889A-D47194CB74E2}"/>
              </a:ext>
            </a:extLst>
          </p:cNvPr>
          <p:cNvGrpSpPr/>
          <p:nvPr/>
        </p:nvGrpSpPr>
        <p:grpSpPr>
          <a:xfrm>
            <a:off x="6324600" y="979455"/>
            <a:ext cx="7219950" cy="4524316"/>
            <a:chOff x="5715000" y="1167050"/>
            <a:chExt cx="7219950" cy="4524316"/>
          </a:xfrm>
        </p:grpSpPr>
        <p:sp>
          <p:nvSpPr>
            <p:cNvPr id="3" name="TextBox 2">
              <a:extLst>
                <a:ext uri="{FF2B5EF4-FFF2-40B4-BE49-F238E27FC236}">
                  <a16:creationId xmlns:a16="http://schemas.microsoft.com/office/drawing/2014/main" id="{DEC266CA-50F1-4294-A4EC-50B8F83915DF}"/>
                </a:ext>
              </a:extLst>
            </p:cNvPr>
            <p:cNvSpPr txBox="1"/>
            <p:nvPr/>
          </p:nvSpPr>
          <p:spPr>
            <a:xfrm>
              <a:off x="5715000" y="2028825"/>
              <a:ext cx="5314950" cy="3477875"/>
            </a:xfrm>
            <a:prstGeom prst="rect">
              <a:avLst/>
            </a:prstGeom>
            <a:noFill/>
          </p:spPr>
          <p:txBody>
            <a:bodyPr wrap="square" rtlCol="0">
              <a:spAutoFit/>
            </a:bodyPr>
            <a:lstStyle/>
            <a:p>
              <a:pPr algn="r"/>
              <a:r>
                <a:rPr lang="en-GB" sz="4400" dirty="0">
                  <a:latin typeface="Avenir Medium" panose="02000503020000020003"/>
                </a:rPr>
                <a:t>If you </a:t>
              </a:r>
            </a:p>
            <a:p>
              <a:pPr algn="r"/>
              <a:r>
                <a:rPr lang="en-GB" sz="4400" dirty="0">
                  <a:latin typeface="Avenir Medium" panose="02000503020000020003"/>
                </a:rPr>
                <a:t>don’t know </a:t>
              </a:r>
            </a:p>
            <a:p>
              <a:pPr algn="r"/>
              <a:r>
                <a:rPr lang="en-GB" sz="4400" dirty="0">
                  <a:latin typeface="Avenir Medium" panose="02000503020000020003"/>
                </a:rPr>
                <a:t>where you are going, </a:t>
              </a:r>
            </a:p>
            <a:p>
              <a:pPr algn="r"/>
              <a:r>
                <a:rPr lang="en-GB" sz="4400" dirty="0">
                  <a:latin typeface="Avenir Medium" panose="02000503020000020003"/>
                </a:rPr>
                <a:t>you’ll end up somewhere else.</a:t>
              </a:r>
            </a:p>
          </p:txBody>
        </p:sp>
        <p:sp>
          <p:nvSpPr>
            <p:cNvPr id="4" name="TextBox 3">
              <a:extLst>
                <a:ext uri="{FF2B5EF4-FFF2-40B4-BE49-F238E27FC236}">
                  <a16:creationId xmlns:a16="http://schemas.microsoft.com/office/drawing/2014/main" id="{6E7782BA-0A09-495A-B5D9-1B31194C9D1F}"/>
                </a:ext>
              </a:extLst>
            </p:cNvPr>
            <p:cNvSpPr txBox="1"/>
            <p:nvPr/>
          </p:nvSpPr>
          <p:spPr>
            <a:xfrm>
              <a:off x="8830725" y="1167050"/>
              <a:ext cx="1328737" cy="2646878"/>
            </a:xfrm>
            <a:prstGeom prst="rect">
              <a:avLst/>
            </a:prstGeom>
            <a:noFill/>
          </p:spPr>
          <p:txBody>
            <a:bodyPr wrap="square" rtlCol="0">
              <a:spAutoFit/>
            </a:bodyPr>
            <a:lstStyle/>
            <a:p>
              <a:r>
                <a:rPr lang="en-GB" sz="16600" dirty="0">
                  <a:solidFill>
                    <a:srgbClr val="44B6E2"/>
                  </a:solidFill>
                  <a:latin typeface="Avenir Medium" panose="02000503020000020003"/>
                </a:rPr>
                <a:t>“</a:t>
              </a:r>
              <a:endParaRPr lang="en-GB" sz="2800" dirty="0">
                <a:solidFill>
                  <a:srgbClr val="44B6E2"/>
                </a:solidFill>
                <a:latin typeface="Avenir Medium" panose="02000503020000020003"/>
              </a:endParaRPr>
            </a:p>
          </p:txBody>
        </p:sp>
        <p:sp>
          <p:nvSpPr>
            <p:cNvPr id="5" name="TextBox 4">
              <a:extLst>
                <a:ext uri="{FF2B5EF4-FFF2-40B4-BE49-F238E27FC236}">
                  <a16:creationId xmlns:a16="http://schemas.microsoft.com/office/drawing/2014/main" id="{6DFD16E1-5175-4161-9976-971B3A84A9F5}"/>
                </a:ext>
              </a:extLst>
            </p:cNvPr>
            <p:cNvSpPr txBox="1"/>
            <p:nvPr/>
          </p:nvSpPr>
          <p:spPr>
            <a:xfrm>
              <a:off x="9791700" y="5322034"/>
              <a:ext cx="3143250" cy="369332"/>
            </a:xfrm>
            <a:prstGeom prst="rect">
              <a:avLst/>
            </a:prstGeom>
            <a:noFill/>
          </p:spPr>
          <p:txBody>
            <a:bodyPr wrap="square" rtlCol="0">
              <a:spAutoFit/>
            </a:bodyPr>
            <a:lstStyle/>
            <a:p>
              <a:r>
                <a:rPr lang="en-GB" dirty="0">
                  <a:latin typeface="Avenir Medium" panose="02000503020000020003"/>
                </a:rPr>
                <a:t>- Yogi Berra</a:t>
              </a:r>
            </a:p>
          </p:txBody>
        </p:sp>
      </p:grpSp>
      <p:sp>
        <p:nvSpPr>
          <p:cNvPr id="9" name="TextBox 8">
            <a:extLst>
              <a:ext uri="{FF2B5EF4-FFF2-40B4-BE49-F238E27FC236}">
                <a16:creationId xmlns:a16="http://schemas.microsoft.com/office/drawing/2014/main" id="{BAF43355-DEF9-4C0A-B6F2-76FAA6DB09C1}"/>
              </a:ext>
            </a:extLst>
          </p:cNvPr>
          <p:cNvSpPr txBox="1"/>
          <p:nvPr/>
        </p:nvSpPr>
        <p:spPr>
          <a:xfrm>
            <a:off x="495300" y="838200"/>
            <a:ext cx="4191000" cy="476250"/>
          </a:xfrm>
          <a:prstGeom prst="rect">
            <a:avLst/>
          </a:prstGeom>
          <a:solidFill>
            <a:schemeClr val="bg1"/>
          </a:solidFill>
          <a:ln>
            <a:noFill/>
          </a:ln>
        </p:spPr>
        <p:txBody>
          <a:bodyPr wrap="square" rtlCol="0">
            <a:spAutoFit/>
          </a:bodyPr>
          <a:lstStyle/>
          <a:p>
            <a:endParaRPr lang="en-GB" dirty="0"/>
          </a:p>
        </p:txBody>
      </p:sp>
      <p:sp>
        <p:nvSpPr>
          <p:cNvPr id="10" name="TextBox 9">
            <a:extLst>
              <a:ext uri="{FF2B5EF4-FFF2-40B4-BE49-F238E27FC236}">
                <a16:creationId xmlns:a16="http://schemas.microsoft.com/office/drawing/2014/main" id="{7702D580-BDED-470A-9A18-C2DCD45D6E61}"/>
              </a:ext>
            </a:extLst>
          </p:cNvPr>
          <p:cNvSpPr txBox="1"/>
          <p:nvPr/>
        </p:nvSpPr>
        <p:spPr>
          <a:xfrm>
            <a:off x="4171950" y="742950"/>
            <a:ext cx="514350" cy="476250"/>
          </a:xfrm>
          <a:prstGeom prst="rect">
            <a:avLst/>
          </a:prstGeom>
          <a:solidFill>
            <a:schemeClr val="bg1"/>
          </a:solidFill>
        </p:spPr>
        <p:txBody>
          <a:bodyPr wrap="square" rtlCol="0">
            <a:spAutoFit/>
          </a:bodyPr>
          <a:lstStyle/>
          <a:p>
            <a:endParaRPr lang="en-GB" dirty="0"/>
          </a:p>
        </p:txBody>
      </p:sp>
      <p:graphicFrame>
        <p:nvGraphicFramePr>
          <p:cNvPr id="7" name="Diagram 6">
            <a:extLst>
              <a:ext uri="{FF2B5EF4-FFF2-40B4-BE49-F238E27FC236}">
                <a16:creationId xmlns:a16="http://schemas.microsoft.com/office/drawing/2014/main" id="{6739A67F-5810-4777-B077-E52571F37BC1}"/>
              </a:ext>
            </a:extLst>
          </p:cNvPr>
          <p:cNvGraphicFramePr/>
          <p:nvPr/>
        </p:nvGraphicFramePr>
        <p:xfrm>
          <a:off x="-1521477" y="421321"/>
          <a:ext cx="9551052" cy="6015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074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50192B19-2B3E-4940-AB19-DDCFB231C8A8}"/>
                                            </p:graphicEl>
                                          </p:spTgt>
                                        </p:tgtEl>
                                        <p:attrNameLst>
                                          <p:attrName>style.visibility</p:attrName>
                                        </p:attrNameLst>
                                      </p:cBhvr>
                                      <p:to>
                                        <p:strVal val="visible"/>
                                      </p:to>
                                    </p:set>
                                    <p:animEffect transition="in" filter="fade">
                                      <p:cBhvr>
                                        <p:cTn id="7" dur="500"/>
                                        <p:tgtEl>
                                          <p:spTgt spid="7">
                                            <p:graphicEl>
                                              <a:dgm id="{50192B19-2B3E-4940-AB19-DDCFB231C8A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2C37D8DC-DA8D-4E7F-BC13-8BAD8A7261D7}"/>
                                            </p:graphicEl>
                                          </p:spTgt>
                                        </p:tgtEl>
                                        <p:attrNameLst>
                                          <p:attrName>style.visibility</p:attrName>
                                        </p:attrNameLst>
                                      </p:cBhvr>
                                      <p:to>
                                        <p:strVal val="visible"/>
                                      </p:to>
                                    </p:set>
                                    <p:animEffect transition="in" filter="fade">
                                      <p:cBhvr>
                                        <p:cTn id="12" dur="500"/>
                                        <p:tgtEl>
                                          <p:spTgt spid="7">
                                            <p:graphicEl>
                                              <a:dgm id="{2C37D8DC-DA8D-4E7F-BC13-8BAD8A7261D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DA8B4B0E-159B-4C52-8DEE-10EE1BE32EAC}"/>
                                            </p:graphicEl>
                                          </p:spTgt>
                                        </p:tgtEl>
                                        <p:attrNameLst>
                                          <p:attrName>style.visibility</p:attrName>
                                        </p:attrNameLst>
                                      </p:cBhvr>
                                      <p:to>
                                        <p:strVal val="visible"/>
                                      </p:to>
                                    </p:set>
                                    <p:animEffect transition="in" filter="fade">
                                      <p:cBhvr>
                                        <p:cTn id="17" dur="500"/>
                                        <p:tgtEl>
                                          <p:spTgt spid="7">
                                            <p:graphicEl>
                                              <a:dgm id="{DA8B4B0E-159B-4C52-8DEE-10EE1BE32EAC}"/>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graphicEl>
                                              <a:dgm id="{31F96200-7705-4CB6-9CF5-1D0AE447C665}"/>
                                            </p:graphicEl>
                                          </p:spTgt>
                                        </p:tgtEl>
                                        <p:attrNameLst>
                                          <p:attrName>style.visibility</p:attrName>
                                        </p:attrNameLst>
                                      </p:cBhvr>
                                      <p:to>
                                        <p:strVal val="visible"/>
                                      </p:to>
                                    </p:set>
                                    <p:animEffect transition="in" filter="fade">
                                      <p:cBhvr>
                                        <p:cTn id="20" dur="500"/>
                                        <p:tgtEl>
                                          <p:spTgt spid="7">
                                            <p:graphicEl>
                                              <a:dgm id="{31F96200-7705-4CB6-9CF5-1D0AE447C665}"/>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graphicEl>
                                              <a:dgm id="{0A150433-238A-4B6C-9DB1-3518821A1B40}"/>
                                            </p:graphicEl>
                                          </p:spTgt>
                                        </p:tgtEl>
                                        <p:attrNameLst>
                                          <p:attrName>style.visibility</p:attrName>
                                        </p:attrNameLst>
                                      </p:cBhvr>
                                      <p:to>
                                        <p:strVal val="visible"/>
                                      </p:to>
                                    </p:set>
                                    <p:animEffect transition="in" filter="fade">
                                      <p:cBhvr>
                                        <p:cTn id="25" dur="500"/>
                                        <p:tgtEl>
                                          <p:spTgt spid="7">
                                            <p:graphicEl>
                                              <a:dgm id="{0A150433-238A-4B6C-9DB1-3518821A1B40}"/>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graphicEl>
                                              <a:dgm id="{BE738158-4EDF-4165-BC02-F8BD9E38D63A}"/>
                                            </p:graphicEl>
                                          </p:spTgt>
                                        </p:tgtEl>
                                        <p:attrNameLst>
                                          <p:attrName>style.visibility</p:attrName>
                                        </p:attrNameLst>
                                      </p:cBhvr>
                                      <p:to>
                                        <p:strVal val="visible"/>
                                      </p:to>
                                    </p:set>
                                    <p:animEffect transition="in" filter="fade">
                                      <p:cBhvr>
                                        <p:cTn id="28" dur="500"/>
                                        <p:tgtEl>
                                          <p:spTgt spid="7">
                                            <p:graphicEl>
                                              <a:dgm id="{BE738158-4EDF-4165-BC02-F8BD9E38D63A}"/>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graphicEl>
                                              <a:dgm id="{D133F86E-E53F-41C1-BFD3-4B1BA33618F6}"/>
                                            </p:graphicEl>
                                          </p:spTgt>
                                        </p:tgtEl>
                                        <p:attrNameLst>
                                          <p:attrName>style.visibility</p:attrName>
                                        </p:attrNameLst>
                                      </p:cBhvr>
                                      <p:to>
                                        <p:strVal val="visible"/>
                                      </p:to>
                                    </p:set>
                                    <p:animEffect transition="in" filter="fade">
                                      <p:cBhvr>
                                        <p:cTn id="33" dur="500"/>
                                        <p:tgtEl>
                                          <p:spTgt spid="7">
                                            <p:graphicEl>
                                              <a:dgm id="{D133F86E-E53F-41C1-BFD3-4B1BA33618F6}"/>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graphicEl>
                                              <a:dgm id="{3807F984-CC0E-4009-9DC7-B315AFDCBC19}"/>
                                            </p:graphicEl>
                                          </p:spTgt>
                                        </p:tgtEl>
                                        <p:attrNameLst>
                                          <p:attrName>style.visibility</p:attrName>
                                        </p:attrNameLst>
                                      </p:cBhvr>
                                      <p:to>
                                        <p:strVal val="visible"/>
                                      </p:to>
                                    </p:set>
                                    <p:animEffect transition="in" filter="fade">
                                      <p:cBhvr>
                                        <p:cTn id="36" dur="500"/>
                                        <p:tgtEl>
                                          <p:spTgt spid="7">
                                            <p:graphicEl>
                                              <a:dgm id="{3807F984-CC0E-4009-9DC7-B315AFDCBC19}"/>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graphicEl>
                                              <a:dgm id="{53FA969F-B332-44DC-B2C7-0F0F07DB526D}"/>
                                            </p:graphicEl>
                                          </p:spTgt>
                                        </p:tgtEl>
                                        <p:attrNameLst>
                                          <p:attrName>style.visibility</p:attrName>
                                        </p:attrNameLst>
                                      </p:cBhvr>
                                      <p:to>
                                        <p:strVal val="visible"/>
                                      </p:to>
                                    </p:set>
                                    <p:animEffect transition="in" filter="fade">
                                      <p:cBhvr>
                                        <p:cTn id="41" dur="500"/>
                                        <p:tgtEl>
                                          <p:spTgt spid="7">
                                            <p:graphicEl>
                                              <a:dgm id="{53FA969F-B332-44DC-B2C7-0F0F07DB526D}"/>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graphicEl>
                                              <a:dgm id="{56CA0D4E-761D-4729-83A8-B780DB5FFB10}"/>
                                            </p:graphicEl>
                                          </p:spTgt>
                                        </p:tgtEl>
                                        <p:attrNameLst>
                                          <p:attrName>style.visibility</p:attrName>
                                        </p:attrNameLst>
                                      </p:cBhvr>
                                      <p:to>
                                        <p:strVal val="visible"/>
                                      </p:to>
                                    </p:set>
                                    <p:animEffect transition="in" filter="fade">
                                      <p:cBhvr>
                                        <p:cTn id="44" dur="500"/>
                                        <p:tgtEl>
                                          <p:spTgt spid="7">
                                            <p:graphicEl>
                                              <a:dgm id="{56CA0D4E-761D-4729-83A8-B780DB5FFB10}"/>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graphicEl>
                                              <a:dgm id="{20D3599D-E529-44A0-8F4E-44EAA6D99E46}"/>
                                            </p:graphicEl>
                                          </p:spTgt>
                                        </p:tgtEl>
                                        <p:attrNameLst>
                                          <p:attrName>style.visibility</p:attrName>
                                        </p:attrNameLst>
                                      </p:cBhvr>
                                      <p:to>
                                        <p:strVal val="visible"/>
                                      </p:to>
                                    </p:set>
                                    <p:animEffect transition="in" filter="fade">
                                      <p:cBhvr>
                                        <p:cTn id="49" dur="500"/>
                                        <p:tgtEl>
                                          <p:spTgt spid="7">
                                            <p:graphicEl>
                                              <a:dgm id="{20D3599D-E529-44A0-8F4E-44EAA6D99E46}"/>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graphicEl>
                                              <a:dgm id="{6B388E66-ED34-4112-B75B-D267B971B066}"/>
                                            </p:graphicEl>
                                          </p:spTgt>
                                        </p:tgtEl>
                                        <p:attrNameLst>
                                          <p:attrName>style.visibility</p:attrName>
                                        </p:attrNameLst>
                                      </p:cBhvr>
                                      <p:to>
                                        <p:strVal val="visible"/>
                                      </p:to>
                                    </p:set>
                                    <p:animEffect transition="in" filter="fade">
                                      <p:cBhvr>
                                        <p:cTn id="52" dur="500"/>
                                        <p:tgtEl>
                                          <p:spTgt spid="7">
                                            <p:graphicEl>
                                              <a:dgm id="{6B388E66-ED34-4112-B75B-D267B971B066}"/>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
                                            <p:graphicEl>
                                              <a:dgm id="{EB316842-F718-4B44-97A1-ADA6DCED8C82}"/>
                                            </p:graphicEl>
                                          </p:spTgt>
                                        </p:tgtEl>
                                        <p:attrNameLst>
                                          <p:attrName>style.visibility</p:attrName>
                                        </p:attrNameLst>
                                      </p:cBhvr>
                                      <p:to>
                                        <p:strVal val="visible"/>
                                      </p:to>
                                    </p:set>
                                    <p:animEffect transition="in" filter="fade">
                                      <p:cBhvr>
                                        <p:cTn id="55" dur="500"/>
                                        <p:tgtEl>
                                          <p:spTgt spid="7">
                                            <p:graphicEl>
                                              <a:dgm id="{EB316842-F718-4B44-97A1-ADA6DCED8C8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61BB-1DF7-4ACB-B983-674FA251D7F1}"/>
              </a:ext>
            </a:extLst>
          </p:cNvPr>
          <p:cNvSpPr>
            <a:spLocks noGrp="1"/>
          </p:cNvSpPr>
          <p:nvPr>
            <p:ph type="ctrTitle"/>
          </p:nvPr>
        </p:nvSpPr>
        <p:spPr>
          <a:xfrm>
            <a:off x="2056479" y="3036725"/>
            <a:ext cx="8079042" cy="678534"/>
          </a:xfrm>
        </p:spPr>
        <p:txBody>
          <a:bodyPr/>
          <a:lstStyle/>
          <a:p>
            <a:r>
              <a:rPr lang="en-US" dirty="0"/>
              <a:t>Feedback</a:t>
            </a:r>
          </a:p>
        </p:txBody>
      </p:sp>
    </p:spTree>
    <p:extLst>
      <p:ext uri="{BB962C8B-B14F-4D97-AF65-F5344CB8AC3E}">
        <p14:creationId xmlns:p14="http://schemas.microsoft.com/office/powerpoint/2010/main" val="2489441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A88D82-F56A-7044-B112-E8C4DC633C7A}"/>
              </a:ext>
            </a:extLst>
          </p:cNvPr>
          <p:cNvSpPr>
            <a:spLocks noGrp="1"/>
          </p:cNvSpPr>
          <p:nvPr>
            <p:ph type="body" sz="quarter" idx="10"/>
          </p:nvPr>
        </p:nvSpPr>
        <p:spPr/>
        <p:txBody>
          <a:bodyPr/>
          <a:lstStyle/>
          <a:p>
            <a:r>
              <a:rPr lang="en-US" dirty="0"/>
              <a:t>What is continual feedback?</a:t>
            </a:r>
          </a:p>
        </p:txBody>
      </p:sp>
      <p:sp>
        <p:nvSpPr>
          <p:cNvPr id="4" name="Rectangle 3">
            <a:extLst>
              <a:ext uri="{FF2B5EF4-FFF2-40B4-BE49-F238E27FC236}">
                <a16:creationId xmlns:a16="http://schemas.microsoft.com/office/drawing/2014/main" id="{1978B686-7AE7-1242-99B2-009D99B01BA9}"/>
              </a:ext>
            </a:extLst>
          </p:cNvPr>
          <p:cNvSpPr/>
          <p:nvPr/>
        </p:nvSpPr>
        <p:spPr>
          <a:xfrm>
            <a:off x="749862" y="1690062"/>
            <a:ext cx="4479684" cy="3785652"/>
          </a:xfrm>
          <a:prstGeom prst="rect">
            <a:avLst/>
          </a:prstGeom>
        </p:spPr>
        <p:txBody>
          <a:bodyPr wrap="square">
            <a:spAutoFit/>
          </a:bodyPr>
          <a:lstStyle/>
          <a:p>
            <a:r>
              <a:rPr lang="en-GB" sz="2000" dirty="0">
                <a:solidFill>
                  <a:schemeClr val="tx1">
                    <a:lumMod val="75000"/>
                  </a:schemeClr>
                </a:solidFill>
                <a:latin typeface="Avenir Book" panose="02000503020000020003" pitchFamily="2" charset="0"/>
                <a:ea typeface="Avenir Book" charset="0"/>
                <a:cs typeface="Avenir Book" charset="0"/>
              </a:rPr>
              <a:t>Continual </a:t>
            </a:r>
            <a:r>
              <a:rPr lang="en-GB" sz="2000" dirty="0">
                <a:solidFill>
                  <a:srgbClr val="000000"/>
                </a:solidFill>
                <a:latin typeface="Avenir Book" panose="02000503020000020003" pitchFamily="2" charset="0"/>
                <a:ea typeface="Avenir Book" charset="0"/>
                <a:cs typeface="Avenir Book" charset="0"/>
              </a:rPr>
              <a:t>feedback in Open </a:t>
            </a:r>
            <a:r>
              <a:rPr lang="en-GB" sz="2000" dirty="0">
                <a:solidFill>
                  <a:schemeClr val="tx1">
                    <a:lumMod val="75000"/>
                  </a:schemeClr>
                </a:solidFill>
                <a:latin typeface="Avenir Book" panose="02000503020000020003" pitchFamily="2" charset="0"/>
                <a:ea typeface="Avenir Book" charset="0"/>
                <a:cs typeface="Avenir Book" charset="0"/>
              </a:rPr>
              <a:t>Blend is a process where feedback is easily gathered from your Talent’s </a:t>
            </a:r>
            <a:r>
              <a:rPr lang="en-GB" sz="2000" dirty="0">
                <a:solidFill>
                  <a:srgbClr val="36BCDE"/>
                </a:solidFill>
                <a:latin typeface="Avenir Book" panose="02000503020000020003" pitchFamily="2" charset="0"/>
                <a:ea typeface="Avenir Book" charset="0"/>
                <a:cs typeface="Avenir Book" charset="0"/>
              </a:rPr>
              <a:t>peers,</a:t>
            </a:r>
          </a:p>
          <a:p>
            <a:r>
              <a:rPr lang="en-GB" sz="2000" dirty="0">
                <a:solidFill>
                  <a:srgbClr val="36BCDE"/>
                </a:solidFill>
                <a:latin typeface="Avenir Book" panose="02000503020000020003" pitchFamily="2" charset="0"/>
                <a:ea typeface="Avenir Book" charset="0"/>
                <a:cs typeface="Avenir Book" charset="0"/>
              </a:rPr>
              <a:t>colleagues and manager </a:t>
            </a:r>
            <a:r>
              <a:rPr lang="en-GB" sz="2000" dirty="0">
                <a:solidFill>
                  <a:schemeClr val="tx1">
                    <a:lumMod val="75000"/>
                  </a:schemeClr>
                </a:solidFill>
                <a:latin typeface="Avenir Book" panose="02000503020000020003" pitchFamily="2" charset="0"/>
                <a:ea typeface="Avenir Book" charset="0"/>
                <a:cs typeface="Avenir Book" charset="0"/>
              </a:rPr>
              <a:t>as well as themselves.</a:t>
            </a:r>
          </a:p>
          <a:p>
            <a:endParaRPr lang="en-GB" sz="2000" dirty="0">
              <a:solidFill>
                <a:schemeClr val="tx1">
                  <a:lumMod val="75000"/>
                </a:schemeClr>
              </a:solidFill>
              <a:latin typeface="Avenir Book" panose="02000503020000020003" pitchFamily="2" charset="0"/>
              <a:ea typeface="Avenir Book" charset="0"/>
              <a:cs typeface="Avenir Book" charset="0"/>
            </a:endParaRPr>
          </a:p>
          <a:p>
            <a:endParaRPr lang="en-GB" sz="2000" dirty="0">
              <a:solidFill>
                <a:schemeClr val="tx1">
                  <a:lumMod val="75000"/>
                </a:schemeClr>
              </a:solidFill>
              <a:latin typeface="Avenir Book" panose="02000503020000020003" pitchFamily="2" charset="0"/>
              <a:ea typeface="Avenir Book" charset="0"/>
              <a:cs typeface="Avenir Book" charset="0"/>
            </a:endParaRPr>
          </a:p>
          <a:p>
            <a:r>
              <a:rPr lang="en-GB" sz="2000" dirty="0">
                <a:solidFill>
                  <a:schemeClr val="tx1">
                    <a:lumMod val="75000"/>
                  </a:schemeClr>
                </a:solidFill>
                <a:latin typeface="Avenir Book" panose="02000503020000020003" pitchFamily="2" charset="0"/>
                <a:ea typeface="Avenir Book" charset="0"/>
                <a:cs typeface="Avenir Book" charset="0"/>
              </a:rPr>
              <a:t>It further supports your development by providing a simple way of collecting feedback and then having an </a:t>
            </a:r>
            <a:r>
              <a:rPr lang="en-GB" sz="2000" dirty="0">
                <a:solidFill>
                  <a:srgbClr val="36BCDE"/>
                </a:solidFill>
                <a:latin typeface="Avenir Book" panose="02000503020000020003" pitchFamily="2" charset="0"/>
              </a:rPr>
              <a:t>action-led, coaching based discussion</a:t>
            </a:r>
            <a:r>
              <a:rPr lang="en-GB" sz="2000" dirty="0">
                <a:solidFill>
                  <a:schemeClr val="tx1">
                    <a:lumMod val="75000"/>
                  </a:schemeClr>
                </a:solidFill>
                <a:latin typeface="Avenir Book" panose="02000503020000020003" pitchFamily="2" charset="0"/>
                <a:ea typeface="Avenir Book" charset="0"/>
                <a:cs typeface="Avenir Book" charset="0"/>
              </a:rPr>
              <a:t> about it </a:t>
            </a:r>
            <a:r>
              <a:rPr lang="en-GB" sz="2000" dirty="0">
                <a:solidFill>
                  <a:srgbClr val="36BCDE"/>
                </a:solidFill>
                <a:latin typeface="Avenir Book" panose="02000503020000020003" pitchFamily="2" charset="0"/>
              </a:rPr>
              <a:t>within your Blend sessions.</a:t>
            </a:r>
          </a:p>
        </p:txBody>
      </p:sp>
      <p:pic>
        <p:nvPicPr>
          <p:cNvPr id="6" name="Graphic 5">
            <a:extLst>
              <a:ext uri="{FF2B5EF4-FFF2-40B4-BE49-F238E27FC236}">
                <a16:creationId xmlns:a16="http://schemas.microsoft.com/office/drawing/2014/main" id="{D9190D3F-124D-4444-B77D-828857AEA9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93362" y="1143994"/>
            <a:ext cx="1790700" cy="1790700"/>
          </a:xfrm>
          <a:prstGeom prst="rect">
            <a:avLst/>
          </a:prstGeom>
        </p:spPr>
      </p:pic>
      <p:pic>
        <p:nvPicPr>
          <p:cNvPr id="7" name="Graphic 6">
            <a:extLst>
              <a:ext uri="{FF2B5EF4-FFF2-40B4-BE49-F238E27FC236}">
                <a16:creationId xmlns:a16="http://schemas.microsoft.com/office/drawing/2014/main" id="{2DE08488-16A7-984C-B1FB-DE94606DDE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88038" y="4900979"/>
            <a:ext cx="1790700" cy="1790700"/>
          </a:xfrm>
          <a:prstGeom prst="rect">
            <a:avLst/>
          </a:prstGeom>
        </p:spPr>
      </p:pic>
      <p:pic>
        <p:nvPicPr>
          <p:cNvPr id="8" name="Graphic 7">
            <a:extLst>
              <a:ext uri="{FF2B5EF4-FFF2-40B4-BE49-F238E27FC236}">
                <a16:creationId xmlns:a16="http://schemas.microsoft.com/office/drawing/2014/main" id="{E763E9B3-6CA3-4E4A-B41E-9282E29D32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94970" y="3609025"/>
            <a:ext cx="1790700" cy="1790700"/>
          </a:xfrm>
          <a:prstGeom prst="rect">
            <a:avLst/>
          </a:prstGeom>
        </p:spPr>
      </p:pic>
      <p:pic>
        <p:nvPicPr>
          <p:cNvPr id="9" name="Graphic 8">
            <a:extLst>
              <a:ext uri="{FF2B5EF4-FFF2-40B4-BE49-F238E27FC236}">
                <a16:creationId xmlns:a16="http://schemas.microsoft.com/office/drawing/2014/main" id="{411BA8F4-A389-5C4E-9793-BDB218A5DE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30789" y="2585275"/>
            <a:ext cx="1790700" cy="1790700"/>
          </a:xfrm>
          <a:prstGeom prst="rect">
            <a:avLst/>
          </a:prstGeom>
        </p:spPr>
      </p:pic>
      <p:pic>
        <p:nvPicPr>
          <p:cNvPr id="11" name="Graphic 10">
            <a:extLst>
              <a:ext uri="{FF2B5EF4-FFF2-40B4-BE49-F238E27FC236}">
                <a16:creationId xmlns:a16="http://schemas.microsoft.com/office/drawing/2014/main" id="{65C58B2B-F449-524A-B884-261FE3C4E0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51094" y="249549"/>
            <a:ext cx="1790700" cy="1790700"/>
          </a:xfrm>
          <a:prstGeom prst="rect">
            <a:avLst/>
          </a:prstGeom>
        </p:spPr>
      </p:pic>
      <p:pic>
        <p:nvPicPr>
          <p:cNvPr id="12" name="Graphic 11">
            <a:extLst>
              <a:ext uri="{FF2B5EF4-FFF2-40B4-BE49-F238E27FC236}">
                <a16:creationId xmlns:a16="http://schemas.microsoft.com/office/drawing/2014/main" id="{8B7342DD-5D90-CF4A-B683-681AD6F806C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84630" y="3735207"/>
            <a:ext cx="1790701" cy="1790701"/>
          </a:xfrm>
          <a:prstGeom prst="rect">
            <a:avLst/>
          </a:prstGeom>
        </p:spPr>
      </p:pic>
    </p:spTree>
    <p:extLst>
      <p:ext uri="{BB962C8B-B14F-4D97-AF65-F5344CB8AC3E}">
        <p14:creationId xmlns:p14="http://schemas.microsoft.com/office/powerpoint/2010/main" val="345683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A88D82-F56A-7044-B112-E8C4DC633C7A}"/>
              </a:ext>
            </a:extLst>
          </p:cNvPr>
          <p:cNvSpPr>
            <a:spLocks noGrp="1"/>
          </p:cNvSpPr>
          <p:nvPr>
            <p:ph type="body" sz="quarter" idx="10"/>
          </p:nvPr>
        </p:nvSpPr>
        <p:spPr>
          <a:xfrm>
            <a:off x="749862" y="498976"/>
            <a:ext cx="8281122" cy="480479"/>
          </a:xfrm>
        </p:spPr>
        <p:txBody>
          <a:bodyPr/>
          <a:lstStyle/>
          <a:p>
            <a:r>
              <a:rPr lang="en-US" dirty="0"/>
              <a:t>How feedback sits in the Open Blend family</a:t>
            </a:r>
          </a:p>
        </p:txBody>
      </p:sp>
      <p:sp>
        <p:nvSpPr>
          <p:cNvPr id="4" name="TextBox 3">
            <a:extLst>
              <a:ext uri="{FF2B5EF4-FFF2-40B4-BE49-F238E27FC236}">
                <a16:creationId xmlns:a16="http://schemas.microsoft.com/office/drawing/2014/main" id="{7B258609-DFC5-914F-9F6D-38B5889FC9C7}"/>
              </a:ext>
            </a:extLst>
          </p:cNvPr>
          <p:cNvSpPr txBox="1"/>
          <p:nvPr/>
        </p:nvSpPr>
        <p:spPr>
          <a:xfrm>
            <a:off x="749861" y="1694336"/>
            <a:ext cx="4926453" cy="3785652"/>
          </a:xfrm>
          <a:prstGeom prst="rect">
            <a:avLst/>
          </a:prstGeom>
          <a:noFill/>
        </p:spPr>
        <p:txBody>
          <a:bodyPr wrap="square" rtlCol="0">
            <a:spAutoFit/>
          </a:bodyPr>
          <a:lstStyle/>
          <a:p>
            <a:pPr marL="342900" indent="-342900">
              <a:buFont typeface="Arial" panose="020B0604020202020204" pitchFamily="34" charset="0"/>
              <a:buChar char="•"/>
            </a:pPr>
            <a:r>
              <a:rPr lang="en-GB" sz="2000" dirty="0">
                <a:solidFill>
                  <a:srgbClr val="000000"/>
                </a:solidFill>
                <a:latin typeface="Avenir Book" panose="02000503020000020003" pitchFamily="2" charset="0"/>
              </a:rPr>
              <a:t>Meaningful, coaching led conversations</a:t>
            </a:r>
          </a:p>
          <a:p>
            <a:pPr marL="285750" indent="-285750">
              <a:buFont typeface="Arial" panose="020B0604020202020204" pitchFamily="34" charset="0"/>
              <a:buChar char="•"/>
            </a:pPr>
            <a:endParaRPr lang="en-GB" sz="2000" dirty="0">
              <a:solidFill>
                <a:srgbClr val="000000"/>
              </a:solidFill>
              <a:latin typeface="Avenir Book" panose="02000503020000020003" pitchFamily="2" charset="0"/>
            </a:endParaRPr>
          </a:p>
          <a:p>
            <a:pPr marL="285750" indent="-285750">
              <a:buFont typeface="Arial" panose="020B0604020202020204" pitchFamily="34" charset="0"/>
              <a:buChar char="•"/>
            </a:pPr>
            <a:r>
              <a:rPr lang="en-GB" sz="2000" dirty="0">
                <a:solidFill>
                  <a:srgbClr val="000000"/>
                </a:solidFill>
                <a:latin typeface="Avenir Book" panose="02000503020000020003" pitchFamily="2" charset="0"/>
              </a:rPr>
              <a:t>Tools to help you grow, taking </a:t>
            </a:r>
            <a:r>
              <a:rPr lang="en-GB" sz="2000">
                <a:solidFill>
                  <a:srgbClr val="000000"/>
                </a:solidFill>
                <a:latin typeface="Avenir Book" panose="02000503020000020003" pitchFamily="2" charset="0"/>
              </a:rPr>
              <a:t>in to </a:t>
            </a:r>
            <a:r>
              <a:rPr lang="en-GB" sz="2000" dirty="0">
                <a:solidFill>
                  <a:srgbClr val="000000"/>
                </a:solidFill>
                <a:latin typeface="Avenir Book" panose="02000503020000020003" pitchFamily="2" charset="0"/>
              </a:rPr>
              <a:t>account all aspects of you and your performance</a:t>
            </a:r>
          </a:p>
          <a:p>
            <a:pPr marL="285750" indent="-285750">
              <a:buFont typeface="Arial" panose="020B0604020202020204" pitchFamily="34" charset="0"/>
              <a:buChar char="•"/>
            </a:pPr>
            <a:endParaRPr lang="en-GB" sz="2000" dirty="0">
              <a:solidFill>
                <a:srgbClr val="000000"/>
              </a:solidFill>
              <a:latin typeface="Avenir Book" panose="02000503020000020003" pitchFamily="2" charset="0"/>
            </a:endParaRPr>
          </a:p>
          <a:p>
            <a:pPr marL="285750" indent="-285750">
              <a:buFont typeface="Arial" panose="020B0604020202020204" pitchFamily="34" charset="0"/>
              <a:buChar char="•"/>
            </a:pPr>
            <a:r>
              <a:rPr lang="en-GB" sz="2000" dirty="0">
                <a:solidFill>
                  <a:srgbClr val="000000"/>
                </a:solidFill>
                <a:latin typeface="Avenir Book" panose="02000503020000020003" pitchFamily="2" charset="0"/>
              </a:rPr>
              <a:t>Capitalise on strengths</a:t>
            </a:r>
          </a:p>
          <a:p>
            <a:pPr marL="285750" indent="-285750">
              <a:buFont typeface="Arial" panose="020B0604020202020204" pitchFamily="34" charset="0"/>
              <a:buChar char="•"/>
            </a:pPr>
            <a:endParaRPr lang="en-GB" sz="2000" dirty="0">
              <a:solidFill>
                <a:srgbClr val="000000"/>
              </a:solidFill>
              <a:latin typeface="Avenir Book" panose="02000503020000020003" pitchFamily="2" charset="0"/>
            </a:endParaRPr>
          </a:p>
          <a:p>
            <a:pPr marL="285750" indent="-285750">
              <a:buFont typeface="Arial" panose="020B0604020202020204" pitchFamily="34" charset="0"/>
              <a:buChar char="•"/>
            </a:pPr>
            <a:r>
              <a:rPr lang="en-GB" sz="2000" dirty="0">
                <a:solidFill>
                  <a:srgbClr val="000000"/>
                </a:solidFill>
                <a:latin typeface="Avenir Book" panose="02000503020000020003" pitchFamily="2" charset="0"/>
              </a:rPr>
              <a:t>Help your manager understand how they can best support you</a:t>
            </a:r>
          </a:p>
          <a:p>
            <a:pPr marL="285750" indent="-285750">
              <a:buFont typeface="Arial" panose="020B0604020202020204" pitchFamily="34" charset="0"/>
              <a:buChar char="•"/>
            </a:pPr>
            <a:endParaRPr lang="en-GB" sz="2000" dirty="0">
              <a:solidFill>
                <a:srgbClr val="000000"/>
              </a:solidFill>
              <a:latin typeface="Avenir Book" panose="02000503020000020003" pitchFamily="2" charset="0"/>
            </a:endParaRPr>
          </a:p>
          <a:p>
            <a:pPr marL="285750" indent="-285750">
              <a:buFont typeface="Arial" panose="020B0604020202020204" pitchFamily="34" charset="0"/>
              <a:buChar char="•"/>
            </a:pPr>
            <a:r>
              <a:rPr lang="en-GB" sz="2000" dirty="0">
                <a:solidFill>
                  <a:srgbClr val="000000"/>
                </a:solidFill>
                <a:latin typeface="Avenir Book" panose="02000503020000020003" pitchFamily="2" charset="0"/>
              </a:rPr>
              <a:t>Not anonymous so continues to be transparency, collaboration and trust</a:t>
            </a:r>
          </a:p>
        </p:txBody>
      </p:sp>
      <p:grpSp>
        <p:nvGrpSpPr>
          <p:cNvPr id="14" name="Group 13">
            <a:extLst>
              <a:ext uri="{FF2B5EF4-FFF2-40B4-BE49-F238E27FC236}">
                <a16:creationId xmlns:a16="http://schemas.microsoft.com/office/drawing/2014/main" id="{A1838043-FE34-F749-B25B-DC71BE8458F3}"/>
              </a:ext>
            </a:extLst>
          </p:cNvPr>
          <p:cNvGrpSpPr/>
          <p:nvPr/>
        </p:nvGrpSpPr>
        <p:grpSpPr>
          <a:xfrm>
            <a:off x="6465454" y="1424428"/>
            <a:ext cx="4577978" cy="4417828"/>
            <a:chOff x="6650817" y="1733249"/>
            <a:chExt cx="3901351" cy="3892115"/>
          </a:xfrm>
        </p:grpSpPr>
        <p:pic>
          <p:nvPicPr>
            <p:cNvPr id="2" name="Picture 1">
              <a:extLst>
                <a:ext uri="{FF2B5EF4-FFF2-40B4-BE49-F238E27FC236}">
                  <a16:creationId xmlns:a16="http://schemas.microsoft.com/office/drawing/2014/main" id="{95898325-E615-3B4E-A188-BD3F428E8072}"/>
                </a:ext>
              </a:extLst>
            </p:cNvPr>
            <p:cNvPicPr>
              <a:picLocks noChangeAspect="1"/>
            </p:cNvPicPr>
            <p:nvPr/>
          </p:nvPicPr>
          <p:blipFill>
            <a:blip r:embed="rId3"/>
            <a:stretch>
              <a:fillRect/>
            </a:stretch>
          </p:blipFill>
          <p:spPr>
            <a:xfrm>
              <a:off x="6650817" y="1733249"/>
              <a:ext cx="3892115" cy="3892115"/>
            </a:xfrm>
            <a:prstGeom prst="rect">
              <a:avLst/>
            </a:prstGeom>
          </p:spPr>
        </p:pic>
        <p:sp>
          <p:nvSpPr>
            <p:cNvPr id="8" name="Text Placeholder 2">
              <a:extLst>
                <a:ext uri="{FF2B5EF4-FFF2-40B4-BE49-F238E27FC236}">
                  <a16:creationId xmlns:a16="http://schemas.microsoft.com/office/drawing/2014/main" id="{8605B96C-1416-8C41-A3C8-883EBD6E2E7D}"/>
                </a:ext>
              </a:extLst>
            </p:cNvPr>
            <p:cNvSpPr txBox="1">
              <a:spLocks/>
            </p:cNvSpPr>
            <p:nvPr/>
          </p:nvSpPr>
          <p:spPr>
            <a:xfrm>
              <a:off x="8754518" y="2585738"/>
              <a:ext cx="1569546" cy="3784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Avenir Medium"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bg1"/>
                  </a:solidFill>
                </a:rPr>
                <a:t>Wellbeing</a:t>
              </a:r>
            </a:p>
          </p:txBody>
        </p:sp>
        <p:sp>
          <p:nvSpPr>
            <p:cNvPr id="10" name="Text Placeholder 2">
              <a:extLst>
                <a:ext uri="{FF2B5EF4-FFF2-40B4-BE49-F238E27FC236}">
                  <a16:creationId xmlns:a16="http://schemas.microsoft.com/office/drawing/2014/main" id="{A2B1E09B-3D4A-2041-90CB-8B617831024B}"/>
                </a:ext>
              </a:extLst>
            </p:cNvPr>
            <p:cNvSpPr txBox="1">
              <a:spLocks/>
            </p:cNvSpPr>
            <p:nvPr/>
          </p:nvSpPr>
          <p:spPr>
            <a:xfrm>
              <a:off x="6698664" y="2585738"/>
              <a:ext cx="1690254" cy="3784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Avenir Medium"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bg1"/>
                  </a:solidFill>
                </a:rPr>
                <a:t>Blend</a:t>
              </a:r>
            </a:p>
          </p:txBody>
        </p:sp>
        <p:sp>
          <p:nvSpPr>
            <p:cNvPr id="12" name="Text Placeholder 2">
              <a:extLst>
                <a:ext uri="{FF2B5EF4-FFF2-40B4-BE49-F238E27FC236}">
                  <a16:creationId xmlns:a16="http://schemas.microsoft.com/office/drawing/2014/main" id="{800E04DE-E911-914E-A4A5-CB81D3AB63CC}"/>
                </a:ext>
              </a:extLst>
            </p:cNvPr>
            <p:cNvSpPr txBox="1">
              <a:spLocks/>
            </p:cNvSpPr>
            <p:nvPr/>
          </p:nvSpPr>
          <p:spPr>
            <a:xfrm>
              <a:off x="6826466" y="4543846"/>
              <a:ext cx="1690254" cy="3784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Avenir Medium"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bg1"/>
                  </a:solidFill>
                </a:rPr>
                <a:t>Performance</a:t>
              </a:r>
            </a:p>
          </p:txBody>
        </p:sp>
        <p:sp>
          <p:nvSpPr>
            <p:cNvPr id="13" name="Text Placeholder 2">
              <a:extLst>
                <a:ext uri="{FF2B5EF4-FFF2-40B4-BE49-F238E27FC236}">
                  <a16:creationId xmlns:a16="http://schemas.microsoft.com/office/drawing/2014/main" id="{A9499BE5-71FB-C246-918B-A0B04244B2FD}"/>
                </a:ext>
              </a:extLst>
            </p:cNvPr>
            <p:cNvSpPr txBox="1">
              <a:spLocks/>
            </p:cNvSpPr>
            <p:nvPr/>
          </p:nvSpPr>
          <p:spPr>
            <a:xfrm>
              <a:off x="8861914" y="4349960"/>
              <a:ext cx="1690254" cy="7293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Avenir Medium"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bg1"/>
                  </a:solidFill>
                </a:rPr>
                <a:t>Continual</a:t>
              </a:r>
            </a:p>
            <a:p>
              <a:pPr algn="ctr"/>
              <a:r>
                <a:rPr lang="en-US" sz="2000" dirty="0">
                  <a:solidFill>
                    <a:schemeClr val="bg1"/>
                  </a:solidFill>
                </a:rPr>
                <a:t>Feedback</a:t>
              </a:r>
            </a:p>
          </p:txBody>
        </p:sp>
      </p:grpSp>
    </p:spTree>
    <p:extLst>
      <p:ext uri="{BB962C8B-B14F-4D97-AF65-F5344CB8AC3E}">
        <p14:creationId xmlns:p14="http://schemas.microsoft.com/office/powerpoint/2010/main" val="3029179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A88D82-F56A-7044-B112-E8C4DC633C7A}"/>
              </a:ext>
            </a:extLst>
          </p:cNvPr>
          <p:cNvSpPr>
            <a:spLocks noGrp="1"/>
          </p:cNvSpPr>
          <p:nvPr>
            <p:ph type="body" sz="quarter" idx="10"/>
          </p:nvPr>
        </p:nvSpPr>
        <p:spPr>
          <a:xfrm>
            <a:off x="749862" y="498976"/>
            <a:ext cx="8281122" cy="480479"/>
          </a:xfrm>
        </p:spPr>
        <p:txBody>
          <a:bodyPr/>
          <a:lstStyle/>
          <a:p>
            <a:r>
              <a:rPr lang="en-US" dirty="0"/>
              <a:t>Why is it important?</a:t>
            </a:r>
          </a:p>
        </p:txBody>
      </p:sp>
      <p:sp>
        <p:nvSpPr>
          <p:cNvPr id="5" name="Rectangle 4">
            <a:extLst>
              <a:ext uri="{FF2B5EF4-FFF2-40B4-BE49-F238E27FC236}">
                <a16:creationId xmlns:a16="http://schemas.microsoft.com/office/drawing/2014/main" id="{5A147A92-D950-F944-BA98-46583FE63DAD}"/>
              </a:ext>
            </a:extLst>
          </p:cNvPr>
          <p:cNvSpPr/>
          <p:nvPr/>
        </p:nvSpPr>
        <p:spPr>
          <a:xfrm>
            <a:off x="1118270" y="1997839"/>
            <a:ext cx="9955460" cy="2862322"/>
          </a:xfrm>
          <a:prstGeom prst="rect">
            <a:avLst/>
          </a:prstGeom>
        </p:spPr>
        <p:txBody>
          <a:bodyPr wrap="square">
            <a:spAutoFit/>
          </a:bodyPr>
          <a:lstStyle/>
          <a:p>
            <a:r>
              <a:rPr lang="en-GB" sz="2000" dirty="0">
                <a:solidFill>
                  <a:srgbClr val="000000"/>
                </a:solidFill>
                <a:latin typeface="Avenir Book" panose="02000503020000020003" pitchFamily="2" charset="0"/>
                <a:ea typeface="Avenir Book" charset="0"/>
                <a:cs typeface="Avenir Book" charset="0"/>
              </a:rPr>
              <a:t>More than </a:t>
            </a:r>
            <a:r>
              <a:rPr lang="en-GB" sz="2000" dirty="0">
                <a:solidFill>
                  <a:srgbClr val="000000"/>
                </a:solidFill>
                <a:latin typeface="Avenir Medium" panose="02000503020000020003" pitchFamily="2" charset="0"/>
                <a:ea typeface="Avenir Book" charset="0"/>
                <a:cs typeface="Avenir Book" charset="0"/>
              </a:rPr>
              <a:t>75% of employees say feedback is valuable</a:t>
            </a:r>
            <a:r>
              <a:rPr lang="en-GB" sz="2000" dirty="0">
                <a:solidFill>
                  <a:srgbClr val="000000"/>
                </a:solidFill>
                <a:latin typeface="Avenir Book" panose="02000503020000020003" pitchFamily="2" charset="0"/>
                <a:ea typeface="Avenir Book" charset="0"/>
                <a:cs typeface="Avenir Book" charset="0"/>
              </a:rPr>
              <a:t>…yet less than </a:t>
            </a:r>
            <a:r>
              <a:rPr lang="en-GB" sz="2000" dirty="0">
                <a:solidFill>
                  <a:srgbClr val="000000"/>
                </a:solidFill>
                <a:latin typeface="Avenir Medium" panose="02000503020000020003" pitchFamily="2" charset="0"/>
                <a:ea typeface="Avenir Book" charset="0"/>
                <a:cs typeface="Avenir Book" charset="0"/>
              </a:rPr>
              <a:t>30% say they ever receive it</a:t>
            </a:r>
          </a:p>
          <a:p>
            <a:r>
              <a:rPr lang="en-GB" sz="1400" i="1" dirty="0">
                <a:solidFill>
                  <a:srgbClr val="000000"/>
                </a:solidFill>
                <a:latin typeface="Avenir Light Oblique" panose="020B0402020203090204" pitchFamily="34" charset="77"/>
                <a:ea typeface="Avenir Book" charset="0"/>
                <a:cs typeface="Avenir Book" charset="0"/>
              </a:rPr>
              <a:t>Recruiter.com</a:t>
            </a:r>
          </a:p>
          <a:p>
            <a:endParaRPr lang="en-GB" sz="2400" dirty="0">
              <a:solidFill>
                <a:srgbClr val="000000"/>
              </a:solidFill>
              <a:latin typeface="Avenir Book" panose="02000503020000020003" pitchFamily="2" charset="0"/>
              <a:ea typeface="Avenir Book" charset="0"/>
              <a:cs typeface="Avenir Book" charset="0"/>
            </a:endParaRPr>
          </a:p>
          <a:p>
            <a:r>
              <a:rPr lang="en-GB" sz="2000" dirty="0">
                <a:solidFill>
                  <a:srgbClr val="000000"/>
                </a:solidFill>
                <a:latin typeface="Avenir Book" panose="02000503020000020003" pitchFamily="2" charset="0"/>
                <a:ea typeface="Avenir Book" charset="0"/>
                <a:cs typeface="Avenir Book" charset="0"/>
              </a:rPr>
              <a:t>Companies that implement regular employee feedback are have </a:t>
            </a:r>
            <a:r>
              <a:rPr lang="en-GB" sz="2000" dirty="0">
                <a:solidFill>
                  <a:srgbClr val="000000"/>
                </a:solidFill>
                <a:latin typeface="Avenir Medium" panose="02000503020000020003" pitchFamily="2" charset="0"/>
                <a:ea typeface="Avenir Book" charset="0"/>
                <a:cs typeface="Avenir Book" charset="0"/>
              </a:rPr>
              <a:t>14.9% lower turnover rates</a:t>
            </a:r>
          </a:p>
          <a:p>
            <a:r>
              <a:rPr lang="en-GB" sz="1400" i="1" dirty="0">
                <a:solidFill>
                  <a:srgbClr val="000000"/>
                </a:solidFill>
                <a:latin typeface="Avenir Light Oblique" panose="020B0402020203090204" pitchFamily="34" charset="77"/>
                <a:ea typeface="Avenir Book" charset="0"/>
                <a:cs typeface="Avenir Book" charset="0"/>
              </a:rPr>
              <a:t>Gallup</a:t>
            </a:r>
          </a:p>
          <a:p>
            <a:endParaRPr lang="en-GB" sz="1400" i="1" dirty="0">
              <a:solidFill>
                <a:srgbClr val="000000"/>
              </a:solidFill>
              <a:latin typeface="Avenir Light Oblique" panose="020B0402020203090204" pitchFamily="34" charset="77"/>
              <a:ea typeface="Avenir Book" charset="0"/>
              <a:cs typeface="Avenir Book" charset="0"/>
            </a:endParaRPr>
          </a:p>
          <a:p>
            <a:r>
              <a:rPr lang="en-GB" sz="2000" dirty="0">
                <a:solidFill>
                  <a:srgbClr val="000000"/>
                </a:solidFill>
                <a:latin typeface="Avenir Medium" panose="02000503020000020003" pitchFamily="2" charset="0"/>
              </a:rPr>
              <a:t>68% of employees have changed jobs because of a lack of learning and development </a:t>
            </a:r>
          </a:p>
          <a:p>
            <a:r>
              <a:rPr lang="en-GB" sz="1400" i="1" dirty="0">
                <a:solidFill>
                  <a:srgbClr val="000000"/>
                </a:solidFill>
                <a:latin typeface="Avenir Book" charset="0"/>
                <a:ea typeface="Avenir Book" charset="0"/>
                <a:cs typeface="Avenir Book" charset="0"/>
              </a:rPr>
              <a:t>onrec.com</a:t>
            </a:r>
            <a:endParaRPr lang="en-GB" sz="2000" dirty="0">
              <a:solidFill>
                <a:srgbClr val="000000"/>
              </a:solidFill>
              <a:latin typeface="Avenir Book" charset="0"/>
              <a:ea typeface="Avenir Book" charset="0"/>
              <a:cs typeface="Avenir Book" charset="0"/>
            </a:endParaRPr>
          </a:p>
        </p:txBody>
      </p:sp>
    </p:spTree>
    <p:extLst>
      <p:ext uri="{BB962C8B-B14F-4D97-AF65-F5344CB8AC3E}">
        <p14:creationId xmlns:p14="http://schemas.microsoft.com/office/powerpoint/2010/main" val="2042653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378A80-27EF-3340-A94D-AB300D836AB7}"/>
              </a:ext>
            </a:extLst>
          </p:cNvPr>
          <p:cNvSpPr txBox="1"/>
          <p:nvPr/>
        </p:nvSpPr>
        <p:spPr>
          <a:xfrm>
            <a:off x="1423799" y="320257"/>
            <a:ext cx="7382850" cy="763735"/>
          </a:xfrm>
          <a:prstGeom prst="rect">
            <a:avLst/>
          </a:prstGeom>
          <a:noFill/>
        </p:spPr>
        <p:txBody>
          <a:bodyPr wrap="square" rtlCol="0">
            <a:spAutoFit/>
          </a:bodyPr>
          <a:lstStyle/>
          <a:p>
            <a:pPr>
              <a:lnSpc>
                <a:spcPct val="150000"/>
              </a:lnSpc>
            </a:pPr>
            <a:r>
              <a:rPr lang="en-GB" sz="3200" dirty="0">
                <a:solidFill>
                  <a:schemeClr val="tx1">
                    <a:lumMod val="75000"/>
                    <a:lumOff val="25000"/>
                  </a:schemeClr>
                </a:solidFill>
                <a:latin typeface="Avenir Book" panose="02000503020000020003"/>
              </a:rPr>
              <a:t>Reasons to engage with Open Blend</a:t>
            </a:r>
            <a:endParaRPr lang="en-ID" sz="3200" dirty="0">
              <a:solidFill>
                <a:schemeClr val="tx1">
                  <a:lumMod val="75000"/>
                  <a:lumOff val="25000"/>
                </a:schemeClr>
              </a:solidFill>
              <a:latin typeface="Avenir Book" panose="02000503020000020003"/>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435CB4D5-F068-4F4E-B78B-94AF965A5CED}"/>
              </a:ext>
            </a:extLst>
          </p:cNvPr>
          <p:cNvSpPr txBox="1"/>
          <p:nvPr/>
        </p:nvSpPr>
        <p:spPr>
          <a:xfrm>
            <a:off x="1803092" y="1739208"/>
            <a:ext cx="7458139" cy="504433"/>
          </a:xfrm>
          <a:prstGeom prst="rect">
            <a:avLst/>
          </a:prstGeom>
          <a:noFill/>
        </p:spPr>
        <p:txBody>
          <a:bodyPr wrap="square" rtlCol="0">
            <a:spAutoFit/>
          </a:bodyPr>
          <a:lstStyle/>
          <a:p>
            <a:pPr marL="800100" lvl="1" indent="-342900">
              <a:lnSpc>
                <a:spcPct val="150000"/>
              </a:lnSpc>
              <a:buFont typeface="Arial" panose="020B0604020202020204" pitchFamily="34" charset="0"/>
              <a:buChar char="•"/>
            </a:pPr>
            <a:r>
              <a:rPr lang="en-GB" sz="2000" dirty="0">
                <a:solidFill>
                  <a:srgbClr val="FF0000"/>
                </a:solidFill>
                <a:latin typeface="Avenir Book" panose="02000503020000020003"/>
              </a:rPr>
              <a:t>Insert company reasons to engage</a:t>
            </a:r>
            <a:endParaRPr lang="en-GB" sz="2000" b="1" dirty="0">
              <a:solidFill>
                <a:srgbClr val="FF0000"/>
              </a:solidFill>
              <a:latin typeface="Avenir Book" panose="02000503020000020003"/>
            </a:endParaRPr>
          </a:p>
        </p:txBody>
      </p:sp>
    </p:spTree>
    <p:extLst>
      <p:ext uri="{BB962C8B-B14F-4D97-AF65-F5344CB8AC3E}">
        <p14:creationId xmlns:p14="http://schemas.microsoft.com/office/powerpoint/2010/main" val="1776766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A88D82-F56A-7044-B112-E8C4DC633C7A}"/>
              </a:ext>
            </a:extLst>
          </p:cNvPr>
          <p:cNvSpPr>
            <a:spLocks noGrp="1"/>
          </p:cNvSpPr>
          <p:nvPr>
            <p:ph type="body" sz="quarter" idx="10"/>
          </p:nvPr>
        </p:nvSpPr>
        <p:spPr>
          <a:xfrm>
            <a:off x="749862" y="498976"/>
            <a:ext cx="8281122" cy="480479"/>
          </a:xfrm>
        </p:spPr>
        <p:txBody>
          <a:bodyPr/>
          <a:lstStyle/>
          <a:p>
            <a:r>
              <a:rPr lang="en-US" dirty="0"/>
              <a:t>What are respondents asked?</a:t>
            </a:r>
          </a:p>
        </p:txBody>
      </p:sp>
      <p:grpSp>
        <p:nvGrpSpPr>
          <p:cNvPr id="12" name="Group 11">
            <a:extLst>
              <a:ext uri="{FF2B5EF4-FFF2-40B4-BE49-F238E27FC236}">
                <a16:creationId xmlns:a16="http://schemas.microsoft.com/office/drawing/2014/main" id="{01A1410F-C779-244E-AFF3-CD6C576A1E64}"/>
              </a:ext>
            </a:extLst>
          </p:cNvPr>
          <p:cNvGrpSpPr/>
          <p:nvPr/>
        </p:nvGrpSpPr>
        <p:grpSpPr>
          <a:xfrm>
            <a:off x="749862" y="2602327"/>
            <a:ext cx="5189120" cy="1653346"/>
            <a:chOff x="749862" y="2558368"/>
            <a:chExt cx="5189120" cy="1653346"/>
          </a:xfrm>
        </p:grpSpPr>
        <p:sp>
          <p:nvSpPr>
            <p:cNvPr id="4" name="TextBox 3">
              <a:extLst>
                <a:ext uri="{FF2B5EF4-FFF2-40B4-BE49-F238E27FC236}">
                  <a16:creationId xmlns:a16="http://schemas.microsoft.com/office/drawing/2014/main" id="{DC6C2043-76CA-1E41-A366-57E259B3B036}"/>
                </a:ext>
              </a:extLst>
            </p:cNvPr>
            <p:cNvSpPr txBox="1"/>
            <p:nvPr/>
          </p:nvSpPr>
          <p:spPr>
            <a:xfrm>
              <a:off x="749862" y="2558368"/>
              <a:ext cx="3551603" cy="461665"/>
            </a:xfrm>
            <a:prstGeom prst="rect">
              <a:avLst/>
            </a:prstGeom>
            <a:noFill/>
          </p:spPr>
          <p:txBody>
            <a:bodyPr wrap="square" rtlCol="0">
              <a:spAutoFit/>
            </a:bodyPr>
            <a:lstStyle/>
            <a:p>
              <a:r>
                <a:rPr lang="en-GB" sz="2400" dirty="0">
                  <a:solidFill>
                    <a:srgbClr val="36BCDE"/>
                  </a:solidFill>
                  <a:latin typeface="Avenir Medium" panose="02000503020000020003" pitchFamily="2" charset="0"/>
                </a:rPr>
                <a:t>Two simple questions:</a:t>
              </a:r>
            </a:p>
          </p:txBody>
        </p:sp>
        <p:sp>
          <p:nvSpPr>
            <p:cNvPr id="5" name="TextBox 4">
              <a:extLst>
                <a:ext uri="{FF2B5EF4-FFF2-40B4-BE49-F238E27FC236}">
                  <a16:creationId xmlns:a16="http://schemas.microsoft.com/office/drawing/2014/main" id="{1F2204CD-1538-204F-BDC8-1C4754FFEF58}"/>
                </a:ext>
              </a:extLst>
            </p:cNvPr>
            <p:cNvSpPr txBox="1"/>
            <p:nvPr/>
          </p:nvSpPr>
          <p:spPr>
            <a:xfrm>
              <a:off x="749862" y="3196051"/>
              <a:ext cx="5189120" cy="1015663"/>
            </a:xfrm>
            <a:prstGeom prst="rect">
              <a:avLst/>
            </a:prstGeom>
            <a:noFill/>
          </p:spPr>
          <p:txBody>
            <a:bodyPr wrap="square" rtlCol="0">
              <a:spAutoFit/>
            </a:bodyPr>
            <a:lstStyle/>
            <a:p>
              <a:r>
                <a:rPr lang="en-GB" sz="2000" dirty="0">
                  <a:latin typeface="Avenir LT Std 45 Book" panose="020B0502020203020204" pitchFamily="34" charset="0"/>
                </a:rPr>
                <a:t>What is the individual </a:t>
              </a:r>
              <a:r>
                <a:rPr lang="en-GB" sz="2000" dirty="0">
                  <a:latin typeface="Avenir Medium" panose="02000503020000020003" pitchFamily="2" charset="0"/>
                </a:rPr>
                <a:t>doing well</a:t>
              </a:r>
              <a:r>
                <a:rPr lang="en-GB" sz="2000" dirty="0">
                  <a:latin typeface="Avenir LT Std 45 Book" panose="020B0502020203020204" pitchFamily="34" charset="0"/>
                </a:rPr>
                <a:t>?</a:t>
              </a:r>
            </a:p>
            <a:p>
              <a:endParaRPr lang="en-GB" sz="2000" dirty="0">
                <a:latin typeface="Avenir LT Std 45 Book" panose="020B0502020203020204" pitchFamily="34" charset="0"/>
              </a:endParaRPr>
            </a:p>
            <a:p>
              <a:pPr lvl="0"/>
              <a:r>
                <a:rPr lang="en-GB" sz="2000" dirty="0">
                  <a:latin typeface="Avenir LT Std 45 Book" panose="020B0502020203020204" pitchFamily="34" charset="0"/>
                </a:rPr>
                <a:t>Where does the individual </a:t>
              </a:r>
              <a:r>
                <a:rPr lang="en-GB" sz="2000" dirty="0">
                  <a:latin typeface="Avenir Medium" panose="02000503020000020003" pitchFamily="2" charset="0"/>
                </a:rPr>
                <a:t>need support</a:t>
              </a:r>
              <a:r>
                <a:rPr lang="en-GB" sz="2000" dirty="0">
                  <a:latin typeface="Avenir LT Std 45 Book" panose="020B0502020203020204" pitchFamily="34" charset="0"/>
                </a:rPr>
                <a:t>?</a:t>
              </a:r>
            </a:p>
          </p:txBody>
        </p:sp>
      </p:grpSp>
      <p:pic>
        <p:nvPicPr>
          <p:cNvPr id="11" name="Picture 10" descr="A screenshot of a cell phone&#10;&#10;Description automatically generated">
            <a:extLst>
              <a:ext uri="{FF2B5EF4-FFF2-40B4-BE49-F238E27FC236}">
                <a16:creationId xmlns:a16="http://schemas.microsoft.com/office/drawing/2014/main" id="{5E0800C2-737C-194A-8711-9189A9327ABC}"/>
              </a:ext>
            </a:extLst>
          </p:cNvPr>
          <p:cNvPicPr>
            <a:picLocks noChangeAspect="1"/>
          </p:cNvPicPr>
          <p:nvPr/>
        </p:nvPicPr>
        <p:blipFill>
          <a:blip r:embed="rId3"/>
          <a:stretch>
            <a:fillRect/>
          </a:stretch>
        </p:blipFill>
        <p:spPr>
          <a:xfrm>
            <a:off x="7021000" y="809480"/>
            <a:ext cx="4019967" cy="5239040"/>
          </a:xfrm>
          <a:prstGeom prst="rect">
            <a:avLst/>
          </a:prstGeom>
        </p:spPr>
      </p:pic>
    </p:spTree>
    <p:extLst>
      <p:ext uri="{BB962C8B-B14F-4D97-AF65-F5344CB8AC3E}">
        <p14:creationId xmlns:p14="http://schemas.microsoft.com/office/powerpoint/2010/main" val="4184535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A88D82-F56A-7044-B112-E8C4DC633C7A}"/>
              </a:ext>
            </a:extLst>
          </p:cNvPr>
          <p:cNvSpPr>
            <a:spLocks noGrp="1"/>
          </p:cNvSpPr>
          <p:nvPr>
            <p:ph type="body" sz="quarter" idx="10"/>
          </p:nvPr>
        </p:nvSpPr>
        <p:spPr>
          <a:xfrm>
            <a:off x="749862" y="498976"/>
            <a:ext cx="8281122" cy="480479"/>
          </a:xfrm>
        </p:spPr>
        <p:txBody>
          <a:bodyPr/>
          <a:lstStyle/>
          <a:p>
            <a:r>
              <a:rPr lang="en-US" dirty="0"/>
              <a:t>Benefits to you</a:t>
            </a:r>
          </a:p>
        </p:txBody>
      </p:sp>
      <p:grpSp>
        <p:nvGrpSpPr>
          <p:cNvPr id="31" name="Group 30">
            <a:extLst>
              <a:ext uri="{FF2B5EF4-FFF2-40B4-BE49-F238E27FC236}">
                <a16:creationId xmlns:a16="http://schemas.microsoft.com/office/drawing/2014/main" id="{EAA4E06F-4E64-AE4F-A7B0-1A200DF059AB}"/>
              </a:ext>
            </a:extLst>
          </p:cNvPr>
          <p:cNvGrpSpPr/>
          <p:nvPr/>
        </p:nvGrpSpPr>
        <p:grpSpPr>
          <a:xfrm>
            <a:off x="2027370" y="1800840"/>
            <a:ext cx="8281122" cy="4022836"/>
            <a:chOff x="2321690" y="1470545"/>
            <a:chExt cx="7570923" cy="3072295"/>
          </a:xfrm>
        </p:grpSpPr>
        <p:grpSp>
          <p:nvGrpSpPr>
            <p:cNvPr id="4" name="Group 3">
              <a:extLst>
                <a:ext uri="{FF2B5EF4-FFF2-40B4-BE49-F238E27FC236}">
                  <a16:creationId xmlns:a16="http://schemas.microsoft.com/office/drawing/2014/main" id="{8390D1EC-A98F-7148-9A74-D4AC5299E665}"/>
                </a:ext>
              </a:extLst>
            </p:cNvPr>
            <p:cNvGrpSpPr/>
            <p:nvPr/>
          </p:nvGrpSpPr>
          <p:grpSpPr>
            <a:xfrm>
              <a:off x="2321690" y="1470545"/>
              <a:ext cx="2363307" cy="1424962"/>
              <a:chOff x="-3" y="30375"/>
              <a:chExt cx="2363307" cy="1424962"/>
            </a:xfrm>
          </p:grpSpPr>
          <p:sp>
            <p:nvSpPr>
              <p:cNvPr id="29" name="Rectangle 28">
                <a:extLst>
                  <a:ext uri="{FF2B5EF4-FFF2-40B4-BE49-F238E27FC236}">
                    <a16:creationId xmlns:a16="http://schemas.microsoft.com/office/drawing/2014/main" id="{1CCC97E0-F884-5844-8100-BDDD8EEC9368}"/>
                  </a:ext>
                </a:extLst>
              </p:cNvPr>
              <p:cNvSpPr/>
              <p:nvPr/>
            </p:nvSpPr>
            <p:spPr>
              <a:xfrm>
                <a:off x="0" y="30375"/>
                <a:ext cx="2363304" cy="1417982"/>
              </a:xfrm>
              <a:prstGeom prst="roundRect">
                <a:avLst/>
              </a:prstGeom>
              <a:solidFill>
                <a:srgbClr val="36BC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0000" tIns="180000" rIns="180000" bIns="180000" anchor="ctr" anchorCtr="0"/>
              <a:lstStyle/>
              <a:p>
                <a:endParaRPr lang="en-US" dirty="0"/>
              </a:p>
            </p:txBody>
          </p:sp>
          <p:sp>
            <p:nvSpPr>
              <p:cNvPr id="30" name="TextBox 29">
                <a:extLst>
                  <a:ext uri="{FF2B5EF4-FFF2-40B4-BE49-F238E27FC236}">
                    <a16:creationId xmlns:a16="http://schemas.microsoft.com/office/drawing/2014/main" id="{E2E5F1E5-C69E-B645-836D-8DD49F9A6EBD}"/>
                  </a:ext>
                </a:extLst>
              </p:cNvPr>
              <p:cNvSpPr txBox="1"/>
              <p:nvPr/>
            </p:nvSpPr>
            <p:spPr>
              <a:xfrm>
                <a:off x="-3" y="37355"/>
                <a:ext cx="2363304" cy="1417982"/>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lvl="0" algn="ctr" defTabSz="977900">
                  <a:lnSpc>
                    <a:spcPct val="90000"/>
                  </a:lnSpc>
                  <a:spcBef>
                    <a:spcPct val="0"/>
                  </a:spcBef>
                  <a:spcAft>
                    <a:spcPct val="35000"/>
                  </a:spcAft>
                </a:pPr>
                <a:r>
                  <a:rPr lang="en-GB" sz="1600" dirty="0">
                    <a:latin typeface="Avenir Book" panose="02000503020000020003" pitchFamily="2" charset="0"/>
                  </a:rPr>
                  <a:t>Identify and leverage skills (not just praise)</a:t>
                </a:r>
              </a:p>
            </p:txBody>
          </p:sp>
        </p:grpSp>
        <p:grpSp>
          <p:nvGrpSpPr>
            <p:cNvPr id="5" name="Group 4">
              <a:extLst>
                <a:ext uri="{FF2B5EF4-FFF2-40B4-BE49-F238E27FC236}">
                  <a16:creationId xmlns:a16="http://schemas.microsoft.com/office/drawing/2014/main" id="{BD52A2F8-E6FA-1445-AF79-40AFD93EB28E}"/>
                </a:ext>
              </a:extLst>
            </p:cNvPr>
            <p:cNvGrpSpPr/>
            <p:nvPr/>
          </p:nvGrpSpPr>
          <p:grpSpPr>
            <a:xfrm>
              <a:off x="4921326" y="1470545"/>
              <a:ext cx="2363305" cy="1417982"/>
              <a:chOff x="2599633" y="30375"/>
              <a:chExt cx="2363305" cy="1417982"/>
            </a:xfrm>
          </p:grpSpPr>
          <p:sp>
            <p:nvSpPr>
              <p:cNvPr id="27" name="Rectangle 26">
                <a:extLst>
                  <a:ext uri="{FF2B5EF4-FFF2-40B4-BE49-F238E27FC236}">
                    <a16:creationId xmlns:a16="http://schemas.microsoft.com/office/drawing/2014/main" id="{ED9DCCC5-7C56-6F42-98EA-644E408BDF87}"/>
                  </a:ext>
                </a:extLst>
              </p:cNvPr>
              <p:cNvSpPr/>
              <p:nvPr/>
            </p:nvSpPr>
            <p:spPr>
              <a:xfrm>
                <a:off x="2599634" y="30375"/>
                <a:ext cx="2363304" cy="1417982"/>
              </a:xfrm>
              <a:prstGeom prst="roundRect">
                <a:avLst/>
              </a:prstGeom>
              <a:solidFill>
                <a:srgbClr val="36BC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TextBox 27">
                <a:extLst>
                  <a:ext uri="{FF2B5EF4-FFF2-40B4-BE49-F238E27FC236}">
                    <a16:creationId xmlns:a16="http://schemas.microsoft.com/office/drawing/2014/main" id="{C17DD15F-9819-BC4E-96AE-5B9BBCF4F4B0}"/>
                  </a:ext>
                </a:extLst>
              </p:cNvPr>
              <p:cNvSpPr txBox="1"/>
              <p:nvPr/>
            </p:nvSpPr>
            <p:spPr>
              <a:xfrm>
                <a:off x="2599633" y="30375"/>
                <a:ext cx="2363304" cy="1417982"/>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lvl="0" algn="ctr" defTabSz="977900">
                  <a:lnSpc>
                    <a:spcPct val="90000"/>
                  </a:lnSpc>
                  <a:spcBef>
                    <a:spcPct val="0"/>
                  </a:spcBef>
                  <a:spcAft>
                    <a:spcPct val="35000"/>
                  </a:spcAft>
                </a:pPr>
                <a:r>
                  <a:rPr lang="en-GB" sz="1600" dirty="0">
                    <a:latin typeface="Avenir Book" panose="02000503020000020003" pitchFamily="2" charset="0"/>
                  </a:rPr>
                  <a:t>Recognition for your achievements and what makes you special</a:t>
                </a:r>
                <a:endParaRPr lang="en-GB" sz="1600" kern="1200" dirty="0">
                  <a:latin typeface="Avenir Book" panose="02000503020000020003" pitchFamily="2" charset="0"/>
                </a:endParaRPr>
              </a:p>
            </p:txBody>
          </p:sp>
        </p:grpSp>
        <p:grpSp>
          <p:nvGrpSpPr>
            <p:cNvPr id="6" name="Group 5">
              <a:extLst>
                <a:ext uri="{FF2B5EF4-FFF2-40B4-BE49-F238E27FC236}">
                  <a16:creationId xmlns:a16="http://schemas.microsoft.com/office/drawing/2014/main" id="{AC6C7B49-D081-A44D-9E51-ED29BEE116F9}"/>
                </a:ext>
              </a:extLst>
            </p:cNvPr>
            <p:cNvGrpSpPr/>
            <p:nvPr/>
          </p:nvGrpSpPr>
          <p:grpSpPr>
            <a:xfrm>
              <a:off x="7513983" y="1470545"/>
              <a:ext cx="2370283" cy="1417982"/>
              <a:chOff x="5192290" y="30375"/>
              <a:chExt cx="2370283" cy="1417982"/>
            </a:xfrm>
          </p:grpSpPr>
          <p:sp>
            <p:nvSpPr>
              <p:cNvPr id="25" name="Rectangle 24">
                <a:extLst>
                  <a:ext uri="{FF2B5EF4-FFF2-40B4-BE49-F238E27FC236}">
                    <a16:creationId xmlns:a16="http://schemas.microsoft.com/office/drawing/2014/main" id="{9C7836A2-37F2-D34C-B57E-395D653E595D}"/>
                  </a:ext>
                </a:extLst>
              </p:cNvPr>
              <p:cNvSpPr/>
              <p:nvPr/>
            </p:nvSpPr>
            <p:spPr>
              <a:xfrm>
                <a:off x="5199269" y="30375"/>
                <a:ext cx="2363304" cy="1417982"/>
              </a:xfrm>
              <a:prstGeom prst="roundRect">
                <a:avLst/>
              </a:prstGeom>
              <a:solidFill>
                <a:srgbClr val="36BCD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0000" tIns="180000" rIns="180000" bIns="180000" anchor="ctr" anchorCtr="0"/>
              <a:lstStyle/>
              <a:p>
                <a:endParaRPr lang="en-US" dirty="0"/>
              </a:p>
            </p:txBody>
          </p:sp>
          <p:sp>
            <p:nvSpPr>
              <p:cNvPr id="26" name="TextBox 25">
                <a:extLst>
                  <a:ext uri="{FF2B5EF4-FFF2-40B4-BE49-F238E27FC236}">
                    <a16:creationId xmlns:a16="http://schemas.microsoft.com/office/drawing/2014/main" id="{0C5938DA-8CAC-4C4E-A568-A6CB61FD6570}"/>
                  </a:ext>
                </a:extLst>
              </p:cNvPr>
              <p:cNvSpPr txBox="1"/>
              <p:nvPr/>
            </p:nvSpPr>
            <p:spPr>
              <a:xfrm>
                <a:off x="5192290" y="30375"/>
                <a:ext cx="2363304" cy="1417982"/>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algn="ctr" defTabSz="977900">
                  <a:lnSpc>
                    <a:spcPct val="90000"/>
                  </a:lnSpc>
                  <a:spcBef>
                    <a:spcPct val="0"/>
                  </a:spcBef>
                  <a:spcAft>
                    <a:spcPct val="35000"/>
                  </a:spcAft>
                </a:pPr>
                <a:r>
                  <a:rPr lang="en-GB" sz="1600" dirty="0">
                    <a:latin typeface="Avenir Book" panose="02000503020000020003" pitchFamily="2" charset="0"/>
                  </a:rPr>
                  <a:t>Gives you a platform to give feedback</a:t>
                </a:r>
                <a:endParaRPr lang="en-GB" sz="1600" kern="1200" dirty="0">
                  <a:latin typeface="Avenir Book" panose="02000503020000020003" pitchFamily="2" charset="0"/>
                </a:endParaRPr>
              </a:p>
            </p:txBody>
          </p:sp>
        </p:grpSp>
        <p:grpSp>
          <p:nvGrpSpPr>
            <p:cNvPr id="7" name="Group 6">
              <a:extLst>
                <a:ext uri="{FF2B5EF4-FFF2-40B4-BE49-F238E27FC236}">
                  <a16:creationId xmlns:a16="http://schemas.microsoft.com/office/drawing/2014/main" id="{57D22C0F-6C91-4645-9993-2476B907C902}"/>
                </a:ext>
              </a:extLst>
            </p:cNvPr>
            <p:cNvGrpSpPr/>
            <p:nvPr/>
          </p:nvGrpSpPr>
          <p:grpSpPr>
            <a:xfrm>
              <a:off x="2321693" y="3124858"/>
              <a:ext cx="2369288" cy="1417982"/>
              <a:chOff x="0" y="1684688"/>
              <a:chExt cx="2369288" cy="1417982"/>
            </a:xfrm>
          </p:grpSpPr>
          <p:sp>
            <p:nvSpPr>
              <p:cNvPr id="23" name="Rectangle 22">
                <a:extLst>
                  <a:ext uri="{FF2B5EF4-FFF2-40B4-BE49-F238E27FC236}">
                    <a16:creationId xmlns:a16="http://schemas.microsoft.com/office/drawing/2014/main" id="{0D904F9F-158F-B84F-9CCA-15231512B4AF}"/>
                  </a:ext>
                </a:extLst>
              </p:cNvPr>
              <p:cNvSpPr/>
              <p:nvPr/>
            </p:nvSpPr>
            <p:spPr>
              <a:xfrm>
                <a:off x="0" y="1684688"/>
                <a:ext cx="2363304" cy="1417982"/>
              </a:xfrm>
              <a:prstGeom prst="roundRect">
                <a:avLst/>
              </a:prstGeom>
              <a:solidFill>
                <a:srgbClr val="36BC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TextBox 23">
                <a:extLst>
                  <a:ext uri="{FF2B5EF4-FFF2-40B4-BE49-F238E27FC236}">
                    <a16:creationId xmlns:a16="http://schemas.microsoft.com/office/drawing/2014/main" id="{C26180D9-7AD7-0A40-9E9E-030695AEBAB9}"/>
                  </a:ext>
                </a:extLst>
              </p:cNvPr>
              <p:cNvSpPr txBox="1"/>
              <p:nvPr/>
            </p:nvSpPr>
            <p:spPr>
              <a:xfrm>
                <a:off x="5984" y="1684688"/>
                <a:ext cx="2363304" cy="1417982"/>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lvl="0" algn="ctr" defTabSz="977900">
                  <a:lnSpc>
                    <a:spcPct val="90000"/>
                  </a:lnSpc>
                  <a:spcBef>
                    <a:spcPct val="0"/>
                  </a:spcBef>
                  <a:spcAft>
                    <a:spcPct val="35000"/>
                  </a:spcAft>
                </a:pPr>
                <a:r>
                  <a:rPr lang="en-GB" sz="1600" dirty="0">
                    <a:latin typeface="Avenir Book" panose="02000503020000020003" pitchFamily="2" charset="0"/>
                  </a:rPr>
                  <a:t>Address support areas in real time</a:t>
                </a:r>
              </a:p>
            </p:txBody>
          </p:sp>
        </p:grpSp>
        <p:grpSp>
          <p:nvGrpSpPr>
            <p:cNvPr id="8" name="Group 7">
              <a:extLst>
                <a:ext uri="{FF2B5EF4-FFF2-40B4-BE49-F238E27FC236}">
                  <a16:creationId xmlns:a16="http://schemas.microsoft.com/office/drawing/2014/main" id="{D2BDEEA3-3281-D642-BA1D-D88DB1C52DC3}"/>
                </a:ext>
              </a:extLst>
            </p:cNvPr>
            <p:cNvGrpSpPr/>
            <p:nvPr/>
          </p:nvGrpSpPr>
          <p:grpSpPr>
            <a:xfrm>
              <a:off x="4921326" y="3124858"/>
              <a:ext cx="2363305" cy="1417982"/>
              <a:chOff x="2599633" y="1684688"/>
              <a:chExt cx="2363305" cy="1417982"/>
            </a:xfrm>
          </p:grpSpPr>
          <p:sp>
            <p:nvSpPr>
              <p:cNvPr id="21" name="Rectangle 20">
                <a:extLst>
                  <a:ext uri="{FF2B5EF4-FFF2-40B4-BE49-F238E27FC236}">
                    <a16:creationId xmlns:a16="http://schemas.microsoft.com/office/drawing/2014/main" id="{DD4E5542-6D43-0A45-B7C9-B0EE843C235A}"/>
                  </a:ext>
                </a:extLst>
              </p:cNvPr>
              <p:cNvSpPr/>
              <p:nvPr/>
            </p:nvSpPr>
            <p:spPr>
              <a:xfrm>
                <a:off x="2599634" y="1684688"/>
                <a:ext cx="2363304" cy="1417982"/>
              </a:xfrm>
              <a:prstGeom prst="roundRect">
                <a:avLst/>
              </a:prstGeom>
              <a:solidFill>
                <a:srgbClr val="36BC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B2A04328-599A-854A-AE09-2276B26DB1D3}"/>
                  </a:ext>
                </a:extLst>
              </p:cNvPr>
              <p:cNvSpPr txBox="1"/>
              <p:nvPr/>
            </p:nvSpPr>
            <p:spPr>
              <a:xfrm>
                <a:off x="2599633" y="1684688"/>
                <a:ext cx="2363304" cy="1417982"/>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lvl="0" algn="ctr" defTabSz="977900">
                  <a:lnSpc>
                    <a:spcPct val="90000"/>
                  </a:lnSpc>
                  <a:spcBef>
                    <a:spcPct val="0"/>
                  </a:spcBef>
                  <a:spcAft>
                    <a:spcPct val="35000"/>
                  </a:spcAft>
                </a:pPr>
                <a:r>
                  <a:rPr lang="en-GB" sz="1600" dirty="0">
                    <a:latin typeface="Avenir Book" panose="02000503020000020003" pitchFamily="2" charset="0"/>
                  </a:rPr>
                  <a:t>Gives your manager pointers on how best to support you</a:t>
                </a:r>
              </a:p>
            </p:txBody>
          </p:sp>
        </p:grpSp>
        <p:grpSp>
          <p:nvGrpSpPr>
            <p:cNvPr id="9" name="Group 8">
              <a:extLst>
                <a:ext uri="{FF2B5EF4-FFF2-40B4-BE49-F238E27FC236}">
                  <a16:creationId xmlns:a16="http://schemas.microsoft.com/office/drawing/2014/main" id="{0EC26D30-4B31-EC43-A5B8-891DB0173F3A}"/>
                </a:ext>
              </a:extLst>
            </p:cNvPr>
            <p:cNvGrpSpPr/>
            <p:nvPr/>
          </p:nvGrpSpPr>
          <p:grpSpPr>
            <a:xfrm>
              <a:off x="7520962" y="3124858"/>
              <a:ext cx="2371651" cy="1417982"/>
              <a:chOff x="5199269" y="1684688"/>
              <a:chExt cx="2371651" cy="1417982"/>
            </a:xfrm>
          </p:grpSpPr>
          <p:sp>
            <p:nvSpPr>
              <p:cNvPr id="19" name="Rectangle 18">
                <a:extLst>
                  <a:ext uri="{FF2B5EF4-FFF2-40B4-BE49-F238E27FC236}">
                    <a16:creationId xmlns:a16="http://schemas.microsoft.com/office/drawing/2014/main" id="{1F71B75F-C50B-2A43-B8DB-938E1A83947A}"/>
                  </a:ext>
                </a:extLst>
              </p:cNvPr>
              <p:cNvSpPr/>
              <p:nvPr/>
            </p:nvSpPr>
            <p:spPr>
              <a:xfrm>
                <a:off x="5199269" y="1684688"/>
                <a:ext cx="2363304" cy="1417982"/>
              </a:xfrm>
              <a:prstGeom prst="roundRect">
                <a:avLst/>
              </a:prstGeom>
              <a:solidFill>
                <a:srgbClr val="36BC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TextBox 19">
                <a:extLst>
                  <a:ext uri="{FF2B5EF4-FFF2-40B4-BE49-F238E27FC236}">
                    <a16:creationId xmlns:a16="http://schemas.microsoft.com/office/drawing/2014/main" id="{09BAA203-312B-4040-BA10-28BFA3288CFF}"/>
                  </a:ext>
                </a:extLst>
              </p:cNvPr>
              <p:cNvSpPr txBox="1"/>
              <p:nvPr/>
            </p:nvSpPr>
            <p:spPr>
              <a:xfrm>
                <a:off x="5207616" y="1684688"/>
                <a:ext cx="2363304" cy="1417982"/>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marL="0" lvl="0" indent="0" algn="ctr" defTabSz="977900">
                  <a:lnSpc>
                    <a:spcPct val="90000"/>
                  </a:lnSpc>
                  <a:spcBef>
                    <a:spcPct val="0"/>
                  </a:spcBef>
                  <a:spcAft>
                    <a:spcPct val="35000"/>
                  </a:spcAft>
                  <a:buNone/>
                </a:pPr>
                <a:r>
                  <a:rPr lang="en-GB" sz="1600" kern="1200" dirty="0">
                    <a:latin typeface="Avenir Book" panose="02000503020000020003" pitchFamily="2" charset="0"/>
                  </a:rPr>
                  <a:t>Gifts you information to help you achieve your goals quicker</a:t>
                </a:r>
              </a:p>
            </p:txBody>
          </p:sp>
        </p:grpSp>
      </p:grpSp>
      <p:sp>
        <p:nvSpPr>
          <p:cNvPr id="32" name="Rectangle 31">
            <a:extLst>
              <a:ext uri="{FF2B5EF4-FFF2-40B4-BE49-F238E27FC236}">
                <a16:creationId xmlns:a16="http://schemas.microsoft.com/office/drawing/2014/main" id="{709B0D88-BD20-224B-AF1A-04DD95992D9E}"/>
              </a:ext>
            </a:extLst>
          </p:cNvPr>
          <p:cNvSpPr/>
          <p:nvPr/>
        </p:nvSpPr>
        <p:spPr>
          <a:xfrm rot="2700000">
            <a:off x="5279445" y="5652166"/>
            <a:ext cx="332509" cy="332509"/>
          </a:xfrm>
          <a:prstGeom prst="rect">
            <a:avLst/>
          </a:prstGeom>
          <a:solidFill>
            <a:srgbClr val="36B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1EDD9654-90C0-AC46-8F78-C3CFCEAF4412}"/>
              </a:ext>
            </a:extLst>
          </p:cNvPr>
          <p:cNvSpPr/>
          <p:nvPr/>
        </p:nvSpPr>
        <p:spPr>
          <a:xfrm rot="2700000">
            <a:off x="2332592" y="3459331"/>
            <a:ext cx="332509" cy="332509"/>
          </a:xfrm>
          <a:prstGeom prst="rect">
            <a:avLst/>
          </a:prstGeom>
          <a:solidFill>
            <a:srgbClr val="36B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4CE1DD6-6E2B-FD4B-A2B4-4DFE8D046603}"/>
              </a:ext>
            </a:extLst>
          </p:cNvPr>
          <p:cNvSpPr/>
          <p:nvPr/>
        </p:nvSpPr>
        <p:spPr>
          <a:xfrm rot="2700000">
            <a:off x="2332592" y="5641792"/>
            <a:ext cx="332509" cy="332509"/>
          </a:xfrm>
          <a:prstGeom prst="rect">
            <a:avLst/>
          </a:prstGeom>
          <a:solidFill>
            <a:srgbClr val="36B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F9CF3A3-140D-D345-9C7C-7DBE14908FBD}"/>
              </a:ext>
            </a:extLst>
          </p:cNvPr>
          <p:cNvSpPr/>
          <p:nvPr/>
        </p:nvSpPr>
        <p:spPr>
          <a:xfrm rot="2700000">
            <a:off x="8116395" y="5649606"/>
            <a:ext cx="332509" cy="332509"/>
          </a:xfrm>
          <a:prstGeom prst="rect">
            <a:avLst/>
          </a:prstGeom>
          <a:solidFill>
            <a:srgbClr val="36B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CD33E09-4079-724C-8F3B-21E18EB9898D}"/>
              </a:ext>
            </a:extLst>
          </p:cNvPr>
          <p:cNvSpPr/>
          <p:nvPr/>
        </p:nvSpPr>
        <p:spPr>
          <a:xfrm rot="2700000">
            <a:off x="5224229" y="3450523"/>
            <a:ext cx="332509" cy="332509"/>
          </a:xfrm>
          <a:prstGeom prst="rect">
            <a:avLst/>
          </a:prstGeom>
          <a:solidFill>
            <a:srgbClr val="36B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D353D07-F247-404F-AA27-9586248E0FEA}"/>
              </a:ext>
            </a:extLst>
          </p:cNvPr>
          <p:cNvSpPr/>
          <p:nvPr/>
        </p:nvSpPr>
        <p:spPr>
          <a:xfrm rot="2700000">
            <a:off x="8068174" y="3445044"/>
            <a:ext cx="332509" cy="332509"/>
          </a:xfrm>
          <a:prstGeom prst="rect">
            <a:avLst/>
          </a:prstGeom>
          <a:solidFill>
            <a:srgbClr val="36B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9126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A88D82-F56A-7044-B112-E8C4DC633C7A}"/>
              </a:ext>
            </a:extLst>
          </p:cNvPr>
          <p:cNvSpPr>
            <a:spLocks noGrp="1"/>
          </p:cNvSpPr>
          <p:nvPr>
            <p:ph type="body" sz="quarter" idx="10"/>
          </p:nvPr>
        </p:nvSpPr>
        <p:spPr>
          <a:xfrm>
            <a:off x="749862" y="498976"/>
            <a:ext cx="8281122" cy="480479"/>
          </a:xfrm>
        </p:spPr>
        <p:txBody>
          <a:bodyPr/>
          <a:lstStyle/>
          <a:p>
            <a:r>
              <a:rPr lang="en-US" dirty="0"/>
              <a:t>Viewing feedback before a session</a:t>
            </a:r>
          </a:p>
        </p:txBody>
      </p:sp>
      <p:sp>
        <p:nvSpPr>
          <p:cNvPr id="4" name="TextBox 3">
            <a:extLst>
              <a:ext uri="{FF2B5EF4-FFF2-40B4-BE49-F238E27FC236}">
                <a16:creationId xmlns:a16="http://schemas.microsoft.com/office/drawing/2014/main" id="{7C5CE4C5-0CE8-944C-B349-543C070C0B87}"/>
              </a:ext>
            </a:extLst>
          </p:cNvPr>
          <p:cNvSpPr txBox="1"/>
          <p:nvPr/>
        </p:nvSpPr>
        <p:spPr>
          <a:xfrm>
            <a:off x="749862" y="1690062"/>
            <a:ext cx="7702575" cy="2862322"/>
          </a:xfrm>
          <a:prstGeom prst="rect">
            <a:avLst/>
          </a:prstGeom>
          <a:noFill/>
        </p:spPr>
        <p:txBody>
          <a:bodyPr wrap="square" rtlCol="0">
            <a:spAutoFit/>
          </a:bodyPr>
          <a:lstStyle/>
          <a:p>
            <a:pPr marL="342900" indent="-342900">
              <a:buFont typeface="Arial" panose="020B0604020202020204" pitchFamily="34" charset="0"/>
              <a:buChar char="•"/>
            </a:pPr>
            <a:r>
              <a:rPr lang="en-GB" sz="2000" dirty="0">
                <a:solidFill>
                  <a:srgbClr val="000000"/>
                </a:solidFill>
                <a:latin typeface="Avenir Light" charset="0"/>
                <a:ea typeface="Avenir Light" charset="0"/>
                <a:cs typeface="Avenir Light" charset="0"/>
              </a:rPr>
              <a:t>Feedback released to both you and your manager on the feedback deadline for you both to review</a:t>
            </a:r>
          </a:p>
          <a:p>
            <a:pPr marL="342900" indent="-342900">
              <a:buFont typeface="Arial" panose="020B0604020202020204" pitchFamily="34" charset="0"/>
              <a:buChar char="•"/>
            </a:pPr>
            <a:endParaRPr lang="en-GB" sz="2000" dirty="0">
              <a:solidFill>
                <a:srgbClr val="000000"/>
              </a:solidFill>
              <a:latin typeface="Avenir Light" charset="0"/>
              <a:ea typeface="Avenir Light" charset="0"/>
              <a:cs typeface="Avenir Light" charset="0"/>
            </a:endParaRPr>
          </a:p>
          <a:p>
            <a:pPr marL="342900" indent="-342900">
              <a:buFont typeface="Arial" panose="020B0604020202020204" pitchFamily="34" charset="0"/>
              <a:buChar char="•"/>
            </a:pPr>
            <a:r>
              <a:rPr lang="en-GB" sz="2000" dirty="0">
                <a:solidFill>
                  <a:srgbClr val="000000"/>
                </a:solidFill>
                <a:latin typeface="Avenir Light" charset="0"/>
                <a:ea typeface="Avenir Book" charset="0"/>
                <a:cs typeface="Avenir Book" charset="0"/>
              </a:rPr>
              <a:t>Make sure you schedule an Open Blend session for an appropriate time post the feedback deadline</a:t>
            </a:r>
          </a:p>
          <a:p>
            <a:pPr marL="342900" indent="-342900">
              <a:buFont typeface="Arial" panose="020B0604020202020204" pitchFamily="34" charset="0"/>
              <a:buChar char="•"/>
            </a:pPr>
            <a:endParaRPr lang="en-GB" sz="2000" dirty="0">
              <a:solidFill>
                <a:srgbClr val="000000"/>
              </a:solidFill>
              <a:latin typeface="Avenir Light" charset="0"/>
              <a:ea typeface="Avenir Book" charset="0"/>
              <a:cs typeface="Avenir Book" charset="0"/>
            </a:endParaRPr>
          </a:p>
          <a:p>
            <a:pPr marL="342900" indent="-342900">
              <a:buFont typeface="Arial" panose="020B0604020202020204" pitchFamily="34" charset="0"/>
              <a:buChar char="•"/>
            </a:pPr>
            <a:r>
              <a:rPr lang="en-GB" sz="2000" dirty="0">
                <a:solidFill>
                  <a:srgbClr val="000000"/>
                </a:solidFill>
                <a:latin typeface="Avenir Light" charset="0"/>
                <a:ea typeface="Avenir Book" charset="0"/>
                <a:cs typeface="Avenir Book" charset="0"/>
              </a:rPr>
              <a:t>The Blend session creates a coaching, action led environment to discuss together</a:t>
            </a:r>
            <a:endParaRPr lang="en-GB" sz="2000" dirty="0">
              <a:solidFill>
                <a:srgbClr val="000000"/>
              </a:solidFill>
              <a:latin typeface="Avenir Book" charset="0"/>
              <a:ea typeface="Avenir Book" charset="0"/>
              <a:cs typeface="Avenir Book" charset="0"/>
            </a:endParaRPr>
          </a:p>
          <a:p>
            <a:endParaRPr lang="en-GB" sz="2000" dirty="0">
              <a:latin typeface="Avenir Book" charset="0"/>
              <a:ea typeface="Avenir Book" charset="0"/>
              <a:cs typeface="Avenir Book" charset="0"/>
            </a:endParaRPr>
          </a:p>
        </p:txBody>
      </p:sp>
      <p:pic>
        <p:nvPicPr>
          <p:cNvPr id="7" name="Graphic 6" descr="Eye">
            <a:extLst>
              <a:ext uri="{FF2B5EF4-FFF2-40B4-BE49-F238E27FC236}">
                <a16:creationId xmlns:a16="http://schemas.microsoft.com/office/drawing/2014/main" id="{1FBE6797-49C6-4C8E-8638-CA2BBD2254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52437" y="1690062"/>
            <a:ext cx="2813637" cy="2813637"/>
          </a:xfrm>
          <a:prstGeom prst="rect">
            <a:avLst/>
          </a:prstGeom>
        </p:spPr>
      </p:pic>
    </p:spTree>
    <p:extLst>
      <p:ext uri="{BB962C8B-B14F-4D97-AF65-F5344CB8AC3E}">
        <p14:creationId xmlns:p14="http://schemas.microsoft.com/office/powerpoint/2010/main" val="1331890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61BB-1DF7-4ACB-B983-674FA251D7F1}"/>
              </a:ext>
            </a:extLst>
          </p:cNvPr>
          <p:cNvSpPr>
            <a:spLocks noGrp="1"/>
          </p:cNvSpPr>
          <p:nvPr>
            <p:ph type="ctrTitle"/>
          </p:nvPr>
        </p:nvSpPr>
        <p:spPr>
          <a:xfrm>
            <a:off x="2056479" y="3036725"/>
            <a:ext cx="8079042" cy="678534"/>
          </a:xfrm>
        </p:spPr>
        <p:txBody>
          <a:bodyPr/>
          <a:lstStyle/>
          <a:p>
            <a:r>
              <a:rPr lang="en-US" dirty="0"/>
              <a:t>Working through your feedback</a:t>
            </a:r>
          </a:p>
        </p:txBody>
      </p:sp>
    </p:spTree>
    <p:extLst>
      <p:ext uri="{BB962C8B-B14F-4D97-AF65-F5344CB8AC3E}">
        <p14:creationId xmlns:p14="http://schemas.microsoft.com/office/powerpoint/2010/main" val="3093402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A88D82-F56A-7044-B112-E8C4DC633C7A}"/>
              </a:ext>
            </a:extLst>
          </p:cNvPr>
          <p:cNvSpPr>
            <a:spLocks noGrp="1"/>
          </p:cNvSpPr>
          <p:nvPr>
            <p:ph type="body" sz="quarter" idx="10"/>
          </p:nvPr>
        </p:nvSpPr>
        <p:spPr>
          <a:xfrm>
            <a:off x="749862" y="498976"/>
            <a:ext cx="8507154" cy="480479"/>
          </a:xfrm>
        </p:spPr>
        <p:txBody>
          <a:bodyPr/>
          <a:lstStyle/>
          <a:p>
            <a:r>
              <a:rPr lang="en-US" dirty="0"/>
              <a:t>Navigating Doing Well feedback</a:t>
            </a:r>
          </a:p>
        </p:txBody>
      </p:sp>
      <p:grpSp>
        <p:nvGrpSpPr>
          <p:cNvPr id="25" name="Group 24">
            <a:extLst>
              <a:ext uri="{FF2B5EF4-FFF2-40B4-BE49-F238E27FC236}">
                <a16:creationId xmlns:a16="http://schemas.microsoft.com/office/drawing/2014/main" id="{FD3D8C5F-D100-7B41-AEEB-0B174CE72FB7}"/>
              </a:ext>
            </a:extLst>
          </p:cNvPr>
          <p:cNvGrpSpPr/>
          <p:nvPr/>
        </p:nvGrpSpPr>
        <p:grpSpPr>
          <a:xfrm>
            <a:off x="666846" y="1336798"/>
            <a:ext cx="10746627" cy="5839633"/>
            <a:chOff x="893162" y="1269824"/>
            <a:chExt cx="10746627" cy="5839633"/>
          </a:xfrm>
        </p:grpSpPr>
        <p:pic>
          <p:nvPicPr>
            <p:cNvPr id="4" name="Picture 3">
              <a:extLst>
                <a:ext uri="{FF2B5EF4-FFF2-40B4-BE49-F238E27FC236}">
                  <a16:creationId xmlns:a16="http://schemas.microsoft.com/office/drawing/2014/main" id="{EF5AEFA9-BA13-0243-8799-7E66B89DD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789" y="1269824"/>
              <a:ext cx="6480000" cy="4500000"/>
            </a:xfrm>
            <a:prstGeom prst="rect">
              <a:avLst/>
            </a:prstGeom>
          </p:spPr>
        </p:pic>
        <p:pic>
          <p:nvPicPr>
            <p:cNvPr id="14" name="Graphic 13">
              <a:extLst>
                <a:ext uri="{FF2B5EF4-FFF2-40B4-BE49-F238E27FC236}">
                  <a16:creationId xmlns:a16="http://schemas.microsoft.com/office/drawing/2014/main" id="{95B866AC-4F7B-074A-A528-100098289C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2504" y="2717853"/>
              <a:ext cx="2095500" cy="571500"/>
            </a:xfrm>
            <a:prstGeom prst="rect">
              <a:avLst/>
            </a:prstGeom>
          </p:spPr>
        </p:pic>
        <p:pic>
          <p:nvPicPr>
            <p:cNvPr id="19" name="Graphic 18">
              <a:extLst>
                <a:ext uri="{FF2B5EF4-FFF2-40B4-BE49-F238E27FC236}">
                  <a16:creationId xmlns:a16="http://schemas.microsoft.com/office/drawing/2014/main" id="{BA3F3EAD-7F72-9640-83F3-4D94967826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80378" flipV="1">
              <a:off x="3192916" y="4146534"/>
              <a:ext cx="2095500" cy="571500"/>
            </a:xfrm>
            <a:prstGeom prst="rect">
              <a:avLst/>
            </a:prstGeom>
          </p:spPr>
        </p:pic>
        <p:sp>
          <p:nvSpPr>
            <p:cNvPr id="20" name="Text Placeholder 2">
              <a:extLst>
                <a:ext uri="{FF2B5EF4-FFF2-40B4-BE49-F238E27FC236}">
                  <a16:creationId xmlns:a16="http://schemas.microsoft.com/office/drawing/2014/main" id="{C07BD994-20D5-F54A-9805-5806B5C6A45D}"/>
                </a:ext>
              </a:extLst>
            </p:cNvPr>
            <p:cNvSpPr txBox="1">
              <a:spLocks/>
            </p:cNvSpPr>
            <p:nvPr/>
          </p:nvSpPr>
          <p:spPr>
            <a:xfrm>
              <a:off x="1406112" y="2457900"/>
              <a:ext cx="1757217" cy="4804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Avenir Medium"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36BCDE"/>
                  </a:solidFill>
                  <a:latin typeface="Avenir Heavy" panose="02000503020000020003" pitchFamily="2" charset="0"/>
                </a:rPr>
                <a:t>What?</a:t>
              </a:r>
            </a:p>
          </p:txBody>
        </p:sp>
        <p:sp>
          <p:nvSpPr>
            <p:cNvPr id="21" name="Text Placeholder 2">
              <a:extLst>
                <a:ext uri="{FF2B5EF4-FFF2-40B4-BE49-F238E27FC236}">
                  <a16:creationId xmlns:a16="http://schemas.microsoft.com/office/drawing/2014/main" id="{3E2673C9-1287-AE48-9EF8-71BB3E4EF2E7}"/>
                </a:ext>
              </a:extLst>
            </p:cNvPr>
            <p:cNvSpPr txBox="1">
              <a:spLocks/>
            </p:cNvSpPr>
            <p:nvPr/>
          </p:nvSpPr>
          <p:spPr>
            <a:xfrm>
              <a:off x="893162" y="4268410"/>
              <a:ext cx="2200366" cy="4804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Avenir Medium"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36BCDE"/>
                  </a:solidFill>
                  <a:latin typeface="Avenir Heavy" panose="02000503020000020003" pitchFamily="2" charset="0"/>
                </a:rPr>
                <a:t>So what?</a:t>
              </a:r>
            </a:p>
          </p:txBody>
        </p:sp>
        <p:sp>
          <p:nvSpPr>
            <p:cNvPr id="22" name="Text Placeholder 2">
              <a:extLst>
                <a:ext uri="{FF2B5EF4-FFF2-40B4-BE49-F238E27FC236}">
                  <a16:creationId xmlns:a16="http://schemas.microsoft.com/office/drawing/2014/main" id="{D2F48227-44B7-CA44-B7E4-56E5BAA7616D}"/>
                </a:ext>
              </a:extLst>
            </p:cNvPr>
            <p:cNvSpPr txBox="1">
              <a:spLocks/>
            </p:cNvSpPr>
            <p:nvPr/>
          </p:nvSpPr>
          <p:spPr>
            <a:xfrm>
              <a:off x="1428699" y="5719969"/>
              <a:ext cx="2687192" cy="4804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Avenir Medium"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36BCDE"/>
                  </a:solidFill>
                  <a:latin typeface="Avenir Heavy" panose="02000503020000020003" pitchFamily="2" charset="0"/>
                </a:rPr>
                <a:t>Now what?</a:t>
              </a:r>
            </a:p>
          </p:txBody>
        </p:sp>
        <p:pic>
          <p:nvPicPr>
            <p:cNvPr id="24" name="Graphic 23">
              <a:extLst>
                <a:ext uri="{FF2B5EF4-FFF2-40B4-BE49-F238E27FC236}">
                  <a16:creationId xmlns:a16="http://schemas.microsoft.com/office/drawing/2014/main" id="{9E862914-15C8-7449-A673-3651167F13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18516" flipV="1">
              <a:off x="4813637" y="3896357"/>
              <a:ext cx="3213100" cy="3213100"/>
            </a:xfrm>
            <a:prstGeom prst="rect">
              <a:avLst/>
            </a:prstGeom>
          </p:spPr>
        </p:pic>
      </p:grpSp>
      <p:sp>
        <p:nvSpPr>
          <p:cNvPr id="2" name="TextBox 1">
            <a:extLst>
              <a:ext uri="{FF2B5EF4-FFF2-40B4-BE49-F238E27FC236}">
                <a16:creationId xmlns:a16="http://schemas.microsoft.com/office/drawing/2014/main" id="{36F66AE2-EBA5-4612-8995-220381392B2E}"/>
              </a:ext>
            </a:extLst>
          </p:cNvPr>
          <p:cNvSpPr txBox="1"/>
          <p:nvPr/>
        </p:nvSpPr>
        <p:spPr>
          <a:xfrm>
            <a:off x="879893" y="2896497"/>
            <a:ext cx="4173416" cy="923330"/>
          </a:xfrm>
          <a:prstGeom prst="rect">
            <a:avLst/>
          </a:prstGeom>
          <a:noFill/>
        </p:spPr>
        <p:txBody>
          <a:bodyPr wrap="square" rtlCol="0">
            <a:spAutoFit/>
          </a:bodyPr>
          <a:lstStyle/>
          <a:p>
            <a:pPr marL="285750" indent="-285750">
              <a:buFont typeface="Arial" panose="020B0604020202020204" pitchFamily="34" charset="0"/>
              <a:buChar char="•"/>
            </a:pPr>
            <a:r>
              <a:rPr lang="en-GB" dirty="0"/>
              <a:t>Reactions and observations</a:t>
            </a:r>
          </a:p>
          <a:p>
            <a:pPr marL="285750" indent="-285750">
              <a:buFont typeface="Arial" panose="020B0604020202020204" pitchFamily="34" charset="0"/>
              <a:buChar char="•"/>
            </a:pPr>
            <a:r>
              <a:rPr lang="en-GB" dirty="0"/>
              <a:t>Patterns and dynamics</a:t>
            </a:r>
          </a:p>
          <a:p>
            <a:pPr marL="285750" indent="-285750">
              <a:buFont typeface="Arial" panose="020B0604020202020204" pitchFamily="34" charset="0"/>
              <a:buChar char="•"/>
            </a:pPr>
            <a:r>
              <a:rPr lang="en-GB" dirty="0"/>
              <a:t>Context</a:t>
            </a:r>
          </a:p>
        </p:txBody>
      </p:sp>
      <p:sp>
        <p:nvSpPr>
          <p:cNvPr id="12" name="TextBox 11">
            <a:extLst>
              <a:ext uri="{FF2B5EF4-FFF2-40B4-BE49-F238E27FC236}">
                <a16:creationId xmlns:a16="http://schemas.microsoft.com/office/drawing/2014/main" id="{D67D5F44-4465-4115-9E4F-694F8FD56897}"/>
              </a:ext>
            </a:extLst>
          </p:cNvPr>
          <p:cNvSpPr txBox="1"/>
          <p:nvPr/>
        </p:nvSpPr>
        <p:spPr>
          <a:xfrm>
            <a:off x="489432" y="4707007"/>
            <a:ext cx="4173416" cy="369332"/>
          </a:xfrm>
          <a:prstGeom prst="rect">
            <a:avLst/>
          </a:prstGeom>
          <a:noFill/>
        </p:spPr>
        <p:txBody>
          <a:bodyPr wrap="square" rtlCol="0">
            <a:spAutoFit/>
          </a:bodyPr>
          <a:lstStyle/>
          <a:p>
            <a:pPr marL="285750" indent="-285750">
              <a:buFont typeface="Arial" panose="020B0604020202020204" pitchFamily="34" charset="0"/>
              <a:buChar char="•"/>
            </a:pPr>
            <a:r>
              <a:rPr lang="en-GB" dirty="0"/>
              <a:t>What have we learned</a:t>
            </a:r>
          </a:p>
        </p:txBody>
      </p:sp>
      <p:sp>
        <p:nvSpPr>
          <p:cNvPr id="13" name="TextBox 12">
            <a:extLst>
              <a:ext uri="{FF2B5EF4-FFF2-40B4-BE49-F238E27FC236}">
                <a16:creationId xmlns:a16="http://schemas.microsoft.com/office/drawing/2014/main" id="{23D73335-D7FF-4799-A200-F4CD70597DCA}"/>
              </a:ext>
            </a:extLst>
          </p:cNvPr>
          <p:cNvSpPr txBox="1"/>
          <p:nvPr/>
        </p:nvSpPr>
        <p:spPr>
          <a:xfrm>
            <a:off x="1047779" y="6125212"/>
            <a:ext cx="4712159" cy="369332"/>
          </a:xfrm>
          <a:prstGeom prst="rect">
            <a:avLst/>
          </a:prstGeom>
          <a:noFill/>
        </p:spPr>
        <p:txBody>
          <a:bodyPr wrap="square" rtlCol="0">
            <a:spAutoFit/>
          </a:bodyPr>
          <a:lstStyle/>
          <a:p>
            <a:pPr marL="285750" indent="-285750">
              <a:buFont typeface="Arial" panose="020B0604020202020204" pitchFamily="34" charset="0"/>
              <a:buChar char="•"/>
            </a:pPr>
            <a:r>
              <a:rPr lang="en-GB" dirty="0"/>
              <a:t>Planning for effective use of the learning</a:t>
            </a:r>
          </a:p>
        </p:txBody>
      </p:sp>
    </p:spTree>
    <p:extLst>
      <p:ext uri="{BB962C8B-B14F-4D97-AF65-F5344CB8AC3E}">
        <p14:creationId xmlns:p14="http://schemas.microsoft.com/office/powerpoint/2010/main" val="503191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A88D82-F56A-7044-B112-E8C4DC633C7A}"/>
              </a:ext>
            </a:extLst>
          </p:cNvPr>
          <p:cNvSpPr>
            <a:spLocks noGrp="1"/>
          </p:cNvSpPr>
          <p:nvPr>
            <p:ph type="body" sz="quarter" idx="10"/>
          </p:nvPr>
        </p:nvSpPr>
        <p:spPr>
          <a:xfrm>
            <a:off x="749862" y="498976"/>
            <a:ext cx="8507154" cy="480479"/>
          </a:xfrm>
        </p:spPr>
        <p:txBody>
          <a:bodyPr/>
          <a:lstStyle/>
          <a:p>
            <a:r>
              <a:rPr lang="en-US" dirty="0"/>
              <a:t>Navigating Needs support</a:t>
            </a:r>
          </a:p>
        </p:txBody>
      </p:sp>
      <p:pic>
        <p:nvPicPr>
          <p:cNvPr id="10" name="Picture 9" descr="A screenshot of a cell phone screen with text&#10;&#10;Description automatically generated">
            <a:extLst>
              <a:ext uri="{FF2B5EF4-FFF2-40B4-BE49-F238E27FC236}">
                <a16:creationId xmlns:a16="http://schemas.microsoft.com/office/drawing/2014/main" id="{5844E721-A994-C14D-B78C-138A19D4C8C9}"/>
              </a:ext>
            </a:extLst>
          </p:cNvPr>
          <p:cNvPicPr>
            <a:picLocks noChangeAspect="1"/>
          </p:cNvPicPr>
          <p:nvPr/>
        </p:nvPicPr>
        <p:blipFill>
          <a:blip r:embed="rId3"/>
          <a:stretch>
            <a:fillRect/>
          </a:stretch>
        </p:blipFill>
        <p:spPr>
          <a:xfrm>
            <a:off x="749862" y="1661824"/>
            <a:ext cx="5843039" cy="4155050"/>
          </a:xfrm>
          <a:prstGeom prst="rect">
            <a:avLst/>
          </a:prstGeom>
        </p:spPr>
      </p:pic>
      <p:grpSp>
        <p:nvGrpSpPr>
          <p:cNvPr id="5" name="Group 4">
            <a:extLst>
              <a:ext uri="{FF2B5EF4-FFF2-40B4-BE49-F238E27FC236}">
                <a16:creationId xmlns:a16="http://schemas.microsoft.com/office/drawing/2014/main" id="{BCCBC121-245D-40F9-8818-3777DC699D40}"/>
              </a:ext>
            </a:extLst>
          </p:cNvPr>
          <p:cNvGrpSpPr/>
          <p:nvPr/>
        </p:nvGrpSpPr>
        <p:grpSpPr>
          <a:xfrm>
            <a:off x="6836630" y="1369830"/>
            <a:ext cx="6055785" cy="3585451"/>
            <a:chOff x="1470031" y="477809"/>
            <a:chExt cx="9978846" cy="6380191"/>
          </a:xfrm>
        </p:grpSpPr>
        <p:grpSp>
          <p:nvGrpSpPr>
            <p:cNvPr id="6" name="Group 5">
              <a:extLst>
                <a:ext uri="{FF2B5EF4-FFF2-40B4-BE49-F238E27FC236}">
                  <a16:creationId xmlns:a16="http://schemas.microsoft.com/office/drawing/2014/main" id="{793EFD57-27CF-4F36-8C3F-D7A45FC339A2}"/>
                </a:ext>
              </a:extLst>
            </p:cNvPr>
            <p:cNvGrpSpPr/>
            <p:nvPr/>
          </p:nvGrpSpPr>
          <p:grpSpPr>
            <a:xfrm>
              <a:off x="2042119" y="477809"/>
              <a:ext cx="9406758" cy="6380191"/>
              <a:chOff x="2037950" y="-899165"/>
              <a:chExt cx="9406758" cy="6380191"/>
            </a:xfrm>
          </p:grpSpPr>
          <p:pic>
            <p:nvPicPr>
              <p:cNvPr id="12" name="Picture 11" descr="grow model.pdf">
                <a:extLst>
                  <a:ext uri="{FF2B5EF4-FFF2-40B4-BE49-F238E27FC236}">
                    <a16:creationId xmlns:a16="http://schemas.microsoft.com/office/drawing/2014/main" id="{679A0C29-3952-4B76-BF27-E2CDF4279F0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7287" r="4740" b="18515"/>
              <a:stretch/>
            </p:blipFill>
            <p:spPr>
              <a:xfrm>
                <a:off x="5854294" y="-488349"/>
                <a:ext cx="5590414" cy="5969375"/>
              </a:xfrm>
              <a:prstGeom prst="rect">
                <a:avLst/>
              </a:prstGeom>
            </p:spPr>
          </p:pic>
          <p:pic>
            <p:nvPicPr>
              <p:cNvPr id="13" name="Picture 12" descr="grow model.pdf">
                <a:extLst>
                  <a:ext uri="{FF2B5EF4-FFF2-40B4-BE49-F238E27FC236}">
                    <a16:creationId xmlns:a16="http://schemas.microsoft.com/office/drawing/2014/main" id="{A51EC9C1-582D-48AF-A6A9-C5CC57EB12E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740" r="71963" b="12907"/>
              <a:stretch/>
            </p:blipFill>
            <p:spPr>
              <a:xfrm>
                <a:off x="2037950" y="-899165"/>
                <a:ext cx="3819578" cy="6380191"/>
              </a:xfrm>
              <a:prstGeom prst="rect">
                <a:avLst/>
              </a:prstGeom>
            </p:spPr>
          </p:pic>
          <p:pic>
            <p:nvPicPr>
              <p:cNvPr id="14" name="Picture 13" descr="grow model.pdf">
                <a:extLst>
                  <a:ext uri="{FF2B5EF4-FFF2-40B4-BE49-F238E27FC236}">
                    <a16:creationId xmlns:a16="http://schemas.microsoft.com/office/drawing/2014/main" id="{78F9F87E-2FE2-4CF1-A50B-B3932F2ED6C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9376" r="54744" b="12907"/>
              <a:stretch/>
            </p:blipFill>
            <p:spPr>
              <a:xfrm>
                <a:off x="2270018" y="-899165"/>
                <a:ext cx="1850573" cy="6380191"/>
              </a:xfrm>
              <a:prstGeom prst="rect">
                <a:avLst/>
              </a:prstGeom>
            </p:spPr>
          </p:pic>
        </p:grpSp>
        <p:sp>
          <p:nvSpPr>
            <p:cNvPr id="7" name="TextBox 6">
              <a:extLst>
                <a:ext uri="{FF2B5EF4-FFF2-40B4-BE49-F238E27FC236}">
                  <a16:creationId xmlns:a16="http://schemas.microsoft.com/office/drawing/2014/main" id="{602ADA59-0C72-4F3D-85D9-0D37360401BF}"/>
                </a:ext>
              </a:extLst>
            </p:cNvPr>
            <p:cNvSpPr txBox="1"/>
            <p:nvPr/>
          </p:nvSpPr>
          <p:spPr>
            <a:xfrm>
              <a:off x="3998372" y="5160198"/>
              <a:ext cx="1910798" cy="1697802"/>
            </a:xfrm>
            <a:prstGeom prst="rect">
              <a:avLst/>
            </a:prstGeom>
            <a:noFill/>
          </p:spPr>
          <p:txBody>
            <a:bodyPr wrap="square" rtlCol="0">
              <a:spAutoFit/>
            </a:bodyPr>
            <a:lstStyle/>
            <a:p>
              <a:pPr algn="ctr"/>
              <a:r>
                <a:rPr lang="en-GB" sz="1400" dirty="0">
                  <a:solidFill>
                    <a:schemeClr val="bg1"/>
                  </a:solidFill>
                  <a:latin typeface="Avenir Roman" panose="02000503020000020003" pitchFamily="2" charset="0"/>
                </a:rPr>
                <a:t>What want to be different</a:t>
              </a:r>
            </a:p>
            <a:p>
              <a:pPr algn="ctr"/>
              <a:endParaRPr lang="en-US" sz="1400" dirty="0">
                <a:solidFill>
                  <a:schemeClr val="bg1"/>
                </a:solidFill>
                <a:latin typeface="Avenir Light" panose="020B0402020203020204" pitchFamily="34" charset="77"/>
                <a:ea typeface="Avenir Book" charset="0"/>
                <a:cs typeface="Avenir Book" charset="0"/>
              </a:endParaRPr>
            </a:p>
          </p:txBody>
        </p:sp>
        <p:sp>
          <p:nvSpPr>
            <p:cNvPr id="8" name="TextBox 7">
              <a:extLst>
                <a:ext uri="{FF2B5EF4-FFF2-40B4-BE49-F238E27FC236}">
                  <a16:creationId xmlns:a16="http://schemas.microsoft.com/office/drawing/2014/main" id="{628FEE72-3BE5-4270-BB81-1703A4222C1A}"/>
                </a:ext>
              </a:extLst>
            </p:cNvPr>
            <p:cNvSpPr txBox="1"/>
            <p:nvPr/>
          </p:nvSpPr>
          <p:spPr>
            <a:xfrm>
              <a:off x="1470031" y="4581297"/>
              <a:ext cx="2760809" cy="1314428"/>
            </a:xfrm>
            <a:prstGeom prst="rect">
              <a:avLst/>
            </a:prstGeom>
            <a:noFill/>
          </p:spPr>
          <p:txBody>
            <a:bodyPr wrap="square" rtlCol="0">
              <a:spAutoFit/>
            </a:bodyPr>
            <a:lstStyle/>
            <a:p>
              <a:pPr lvl="1" algn="ctr"/>
              <a:r>
                <a:rPr lang="en-GB" sz="1400" dirty="0">
                  <a:solidFill>
                    <a:schemeClr val="bg1"/>
                  </a:solidFill>
                  <a:latin typeface="Avenir Roman" panose="02000503020000020003" pitchFamily="2" charset="0"/>
                </a:rPr>
                <a:t>Understand the feedback and context</a:t>
              </a:r>
            </a:p>
          </p:txBody>
        </p:sp>
        <p:sp>
          <p:nvSpPr>
            <p:cNvPr id="9" name="TextBox 8">
              <a:extLst>
                <a:ext uri="{FF2B5EF4-FFF2-40B4-BE49-F238E27FC236}">
                  <a16:creationId xmlns:a16="http://schemas.microsoft.com/office/drawing/2014/main" id="{9BF7077E-AF78-42AA-8808-6A0347305C84}"/>
                </a:ext>
              </a:extLst>
            </p:cNvPr>
            <p:cNvSpPr txBox="1"/>
            <p:nvPr/>
          </p:nvSpPr>
          <p:spPr>
            <a:xfrm>
              <a:off x="5797216" y="4314564"/>
              <a:ext cx="1862668" cy="1040588"/>
            </a:xfrm>
            <a:prstGeom prst="rect">
              <a:avLst/>
            </a:prstGeom>
            <a:noFill/>
          </p:spPr>
          <p:txBody>
            <a:bodyPr wrap="square" rtlCol="0">
              <a:spAutoFit/>
            </a:bodyPr>
            <a:lstStyle/>
            <a:p>
              <a:pPr algn="ctr"/>
              <a:r>
                <a:rPr lang="en-GB" sz="1600" dirty="0">
                  <a:solidFill>
                    <a:schemeClr val="bg1"/>
                  </a:solidFill>
                  <a:latin typeface="Avenir Roman" panose="02000503020000020003" pitchFamily="2" charset="0"/>
                </a:rPr>
                <a:t>Explore options</a:t>
              </a:r>
            </a:p>
          </p:txBody>
        </p:sp>
        <p:sp>
          <p:nvSpPr>
            <p:cNvPr id="11" name="TextBox 10">
              <a:extLst>
                <a:ext uri="{FF2B5EF4-FFF2-40B4-BE49-F238E27FC236}">
                  <a16:creationId xmlns:a16="http://schemas.microsoft.com/office/drawing/2014/main" id="{01C5AC2C-E5F6-4213-8CA2-E8A749C67989}"/>
                </a:ext>
              </a:extLst>
            </p:cNvPr>
            <p:cNvSpPr txBox="1"/>
            <p:nvPr/>
          </p:nvSpPr>
          <p:spPr>
            <a:xfrm>
              <a:off x="7659884" y="3622860"/>
              <a:ext cx="1838671" cy="1916874"/>
            </a:xfrm>
            <a:prstGeom prst="rect">
              <a:avLst/>
            </a:prstGeom>
            <a:noFill/>
          </p:spPr>
          <p:txBody>
            <a:bodyPr wrap="square" rtlCol="0">
              <a:spAutoFit/>
            </a:bodyPr>
            <a:lstStyle/>
            <a:p>
              <a:pPr algn="ctr"/>
              <a:r>
                <a:rPr lang="en-GB" sz="1600" dirty="0">
                  <a:solidFill>
                    <a:schemeClr val="bg1"/>
                  </a:solidFill>
                  <a:latin typeface="Avenir Roman" panose="02000503020000020003" pitchFamily="2" charset="0"/>
                </a:rPr>
                <a:t>Agree actions and way forward</a:t>
              </a:r>
            </a:p>
          </p:txBody>
        </p:sp>
      </p:grpSp>
    </p:spTree>
    <p:extLst>
      <p:ext uri="{BB962C8B-B14F-4D97-AF65-F5344CB8AC3E}">
        <p14:creationId xmlns:p14="http://schemas.microsoft.com/office/powerpoint/2010/main" val="880826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61BB-1DF7-4ACB-B983-674FA251D7F1}"/>
              </a:ext>
            </a:extLst>
          </p:cNvPr>
          <p:cNvSpPr>
            <a:spLocks noGrp="1"/>
          </p:cNvSpPr>
          <p:nvPr>
            <p:ph type="ctrTitle"/>
          </p:nvPr>
        </p:nvSpPr>
        <p:spPr>
          <a:xfrm>
            <a:off x="2056479" y="3036725"/>
            <a:ext cx="8079042" cy="678534"/>
          </a:xfrm>
        </p:spPr>
        <p:txBody>
          <a:bodyPr/>
          <a:lstStyle/>
          <a:p>
            <a:r>
              <a:rPr lang="en-US" dirty="0"/>
              <a:t>Giving feedback</a:t>
            </a:r>
          </a:p>
        </p:txBody>
      </p:sp>
    </p:spTree>
    <p:extLst>
      <p:ext uri="{BB962C8B-B14F-4D97-AF65-F5344CB8AC3E}">
        <p14:creationId xmlns:p14="http://schemas.microsoft.com/office/powerpoint/2010/main" val="3949705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A88D82-F56A-7044-B112-E8C4DC633C7A}"/>
              </a:ext>
            </a:extLst>
          </p:cNvPr>
          <p:cNvSpPr>
            <a:spLocks noGrp="1"/>
          </p:cNvSpPr>
          <p:nvPr>
            <p:ph type="body" sz="quarter" idx="10"/>
          </p:nvPr>
        </p:nvSpPr>
        <p:spPr>
          <a:xfrm>
            <a:off x="6754460" y="498976"/>
            <a:ext cx="2957592" cy="480479"/>
          </a:xfrm>
        </p:spPr>
        <p:txBody>
          <a:bodyPr/>
          <a:lstStyle/>
          <a:p>
            <a:r>
              <a:rPr lang="en-US" dirty="0"/>
              <a:t>Radical candor</a:t>
            </a:r>
          </a:p>
        </p:txBody>
      </p:sp>
      <p:sp>
        <p:nvSpPr>
          <p:cNvPr id="6" name="TextBox 5">
            <a:extLst>
              <a:ext uri="{FF2B5EF4-FFF2-40B4-BE49-F238E27FC236}">
                <a16:creationId xmlns:a16="http://schemas.microsoft.com/office/drawing/2014/main" id="{1A78B6DB-630B-184C-AE49-976326246063}"/>
              </a:ext>
            </a:extLst>
          </p:cNvPr>
          <p:cNvSpPr txBox="1"/>
          <p:nvPr/>
        </p:nvSpPr>
        <p:spPr>
          <a:xfrm>
            <a:off x="6754460" y="1689144"/>
            <a:ext cx="4343983" cy="3785652"/>
          </a:xfrm>
          <a:prstGeom prst="rect">
            <a:avLst/>
          </a:prstGeom>
          <a:noFill/>
        </p:spPr>
        <p:txBody>
          <a:bodyPr wrap="square" rtlCol="0">
            <a:spAutoFit/>
          </a:bodyPr>
          <a:lstStyle/>
          <a:p>
            <a:r>
              <a:rPr lang="en-GB" sz="2000" dirty="0">
                <a:latin typeface="Avenir Book" panose="02000503020000020003" pitchFamily="2" charset="0"/>
              </a:rPr>
              <a:t>Care deeply about people as human beings</a:t>
            </a:r>
          </a:p>
          <a:p>
            <a:endParaRPr lang="en-GB" sz="2000" dirty="0">
              <a:latin typeface="Avenir Book" panose="02000503020000020003" pitchFamily="2" charset="0"/>
            </a:endParaRPr>
          </a:p>
          <a:p>
            <a:r>
              <a:rPr lang="en-GB" sz="2000" dirty="0">
                <a:latin typeface="Avenir Book" panose="02000503020000020003" pitchFamily="2" charset="0"/>
              </a:rPr>
              <a:t>Challenge directly and honestly, to help</a:t>
            </a:r>
          </a:p>
          <a:p>
            <a:endParaRPr lang="en-GB" sz="2000" dirty="0">
              <a:latin typeface="Avenir Book" panose="02000503020000020003" pitchFamily="2" charset="0"/>
            </a:endParaRPr>
          </a:p>
          <a:p>
            <a:r>
              <a:rPr lang="en-GB" sz="2000" dirty="0">
                <a:latin typeface="Avenir Book" panose="02000503020000020003" pitchFamily="2" charset="0"/>
              </a:rPr>
              <a:t>Can’t let short term feelings get in the way</a:t>
            </a:r>
          </a:p>
          <a:p>
            <a:endParaRPr lang="en-GB" sz="2000" dirty="0">
              <a:latin typeface="Avenir Book" panose="02000503020000020003" pitchFamily="2" charset="0"/>
            </a:endParaRPr>
          </a:p>
          <a:p>
            <a:r>
              <a:rPr lang="en-GB" sz="2000" dirty="0">
                <a:latin typeface="Avenir Book" panose="02000503020000020003" pitchFamily="2" charset="0"/>
              </a:rPr>
              <a:t>We need to get comfortable in the Radical Candor quadrant</a:t>
            </a:r>
          </a:p>
          <a:p>
            <a:endParaRPr lang="en-GB" sz="2000" dirty="0">
              <a:latin typeface="Avenir Book" panose="02000503020000020003" pitchFamily="2" charset="0"/>
            </a:endParaRPr>
          </a:p>
          <a:p>
            <a:r>
              <a:rPr lang="en-GB" sz="2000" dirty="0">
                <a:latin typeface="Avenir Book" panose="02000503020000020003" pitchFamily="2" charset="0"/>
              </a:rPr>
              <a:t>Feedback is a gift</a:t>
            </a:r>
          </a:p>
        </p:txBody>
      </p:sp>
      <p:sp>
        <p:nvSpPr>
          <p:cNvPr id="7" name="Rectangle 6">
            <a:extLst>
              <a:ext uri="{FF2B5EF4-FFF2-40B4-BE49-F238E27FC236}">
                <a16:creationId xmlns:a16="http://schemas.microsoft.com/office/drawing/2014/main" id="{8DF5251B-8D73-D54B-AEE4-D3F23085D8EF}"/>
              </a:ext>
            </a:extLst>
          </p:cNvPr>
          <p:cNvSpPr/>
          <p:nvPr/>
        </p:nvSpPr>
        <p:spPr>
          <a:xfrm>
            <a:off x="6754460" y="1113017"/>
            <a:ext cx="2538614" cy="89899"/>
          </a:xfrm>
          <a:prstGeom prst="rect">
            <a:avLst/>
          </a:prstGeom>
          <a:gradFill>
            <a:gsLst>
              <a:gs pos="0">
                <a:srgbClr val="32BFE8"/>
              </a:gs>
              <a:gs pos="100000">
                <a:srgbClr val="3ABAA8"/>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dirty="0">
                <a:solidFill>
                  <a:schemeClr val="bg1"/>
                </a:solidFill>
                <a:latin typeface="Avenir LT Std 45 Book" panose="020B0502020203020204" pitchFamily="34" charset="0"/>
                <a:ea typeface="Avenir Book" charset="0"/>
                <a:cs typeface="Avenir Book" charset="0"/>
              </a:rPr>
              <a:t> </a:t>
            </a:r>
          </a:p>
        </p:txBody>
      </p:sp>
      <p:sp>
        <p:nvSpPr>
          <p:cNvPr id="8" name="Title 4">
            <a:extLst>
              <a:ext uri="{FF2B5EF4-FFF2-40B4-BE49-F238E27FC236}">
                <a16:creationId xmlns:a16="http://schemas.microsoft.com/office/drawing/2014/main" id="{E4E18E6D-C562-48EF-A50C-EC59084B2062}"/>
              </a:ext>
            </a:extLst>
          </p:cNvPr>
          <p:cNvSpPr txBox="1">
            <a:spLocks/>
          </p:cNvSpPr>
          <p:nvPr/>
        </p:nvSpPr>
        <p:spPr>
          <a:xfrm>
            <a:off x="109173" y="6549575"/>
            <a:ext cx="4923976" cy="6168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dirty="0"/>
              <a:t>Reference source and copyright of 2019 Radical Candor, LLC</a:t>
            </a:r>
          </a:p>
        </p:txBody>
      </p:sp>
      <p:sp>
        <p:nvSpPr>
          <p:cNvPr id="2" name="TextBox 1">
            <a:extLst>
              <a:ext uri="{FF2B5EF4-FFF2-40B4-BE49-F238E27FC236}">
                <a16:creationId xmlns:a16="http://schemas.microsoft.com/office/drawing/2014/main" id="{0F91CA20-154D-4D6C-B136-3CFABAAED0B4}"/>
              </a:ext>
            </a:extLst>
          </p:cNvPr>
          <p:cNvSpPr txBox="1"/>
          <p:nvPr/>
        </p:nvSpPr>
        <p:spPr>
          <a:xfrm>
            <a:off x="5163671" y="498976"/>
            <a:ext cx="1406178" cy="1190168"/>
          </a:xfrm>
          <a:prstGeom prst="rect">
            <a:avLst/>
          </a:prstGeom>
          <a:solidFill>
            <a:schemeClr val="bg1"/>
          </a:solidFill>
        </p:spPr>
        <p:txBody>
          <a:bodyPr wrap="square" rtlCol="0">
            <a:spAutoFit/>
          </a:bodyPr>
          <a:lstStyle/>
          <a:p>
            <a:endParaRPr lang="en-GB" dirty="0"/>
          </a:p>
        </p:txBody>
      </p:sp>
      <p:pic>
        <p:nvPicPr>
          <p:cNvPr id="5" name="Picture 4" descr="A screenshot of a cell phone&#10;&#10;Description generated with very high confidence">
            <a:extLst>
              <a:ext uri="{FF2B5EF4-FFF2-40B4-BE49-F238E27FC236}">
                <a16:creationId xmlns:a16="http://schemas.microsoft.com/office/drawing/2014/main" id="{22066972-B829-564D-A006-4BD84DE6AA3A}"/>
              </a:ext>
            </a:extLst>
          </p:cNvPr>
          <p:cNvPicPr>
            <a:picLocks noChangeAspect="1"/>
          </p:cNvPicPr>
          <p:nvPr/>
        </p:nvPicPr>
        <p:blipFill rotWithShape="1">
          <a:blip r:embed="rId3">
            <a:extLst>
              <a:ext uri="{28A0092B-C50C-407E-A947-70E740481C1C}">
                <a14:useLocalDpi xmlns:a14="http://schemas.microsoft.com/office/drawing/2010/main" val="0"/>
              </a:ext>
            </a:extLst>
          </a:blip>
          <a:srcRect t="1519" b="9050"/>
          <a:stretch/>
        </p:blipFill>
        <p:spPr>
          <a:xfrm>
            <a:off x="699888" y="778565"/>
            <a:ext cx="5396112" cy="5300869"/>
          </a:xfrm>
          <a:prstGeom prst="rect">
            <a:avLst/>
          </a:prstGeom>
        </p:spPr>
      </p:pic>
    </p:spTree>
    <p:extLst>
      <p:ext uri="{BB962C8B-B14F-4D97-AF65-F5344CB8AC3E}">
        <p14:creationId xmlns:p14="http://schemas.microsoft.com/office/powerpoint/2010/main" val="3174575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A88D82-F56A-7044-B112-E8C4DC633C7A}"/>
              </a:ext>
            </a:extLst>
          </p:cNvPr>
          <p:cNvSpPr>
            <a:spLocks noGrp="1"/>
          </p:cNvSpPr>
          <p:nvPr>
            <p:ph type="body" sz="quarter" idx="10"/>
          </p:nvPr>
        </p:nvSpPr>
        <p:spPr>
          <a:xfrm>
            <a:off x="749862" y="498976"/>
            <a:ext cx="8507154" cy="480479"/>
          </a:xfrm>
        </p:spPr>
        <p:txBody>
          <a:bodyPr/>
          <a:lstStyle/>
          <a:p>
            <a:r>
              <a:rPr lang="en-US" dirty="0"/>
              <a:t>Giving good quality feedback</a:t>
            </a:r>
          </a:p>
        </p:txBody>
      </p:sp>
      <p:graphicFrame>
        <p:nvGraphicFramePr>
          <p:cNvPr id="4" name="Diagram 3">
            <a:extLst>
              <a:ext uri="{FF2B5EF4-FFF2-40B4-BE49-F238E27FC236}">
                <a16:creationId xmlns:a16="http://schemas.microsoft.com/office/drawing/2014/main" id="{0E3F9269-C9B8-4B37-914D-5F4714679B13}"/>
              </a:ext>
            </a:extLst>
          </p:cNvPr>
          <p:cNvGraphicFramePr/>
          <p:nvPr/>
        </p:nvGraphicFramePr>
        <p:xfrm>
          <a:off x="1406769" y="1112317"/>
          <a:ext cx="7416800" cy="4757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7952CC25-B68E-4AD1-97EA-685FEDFE1793}"/>
              </a:ext>
            </a:extLst>
          </p:cNvPr>
          <p:cNvGrpSpPr/>
          <p:nvPr/>
        </p:nvGrpSpPr>
        <p:grpSpPr>
          <a:xfrm>
            <a:off x="8988555" y="2734180"/>
            <a:ext cx="2155322" cy="2155545"/>
            <a:chOff x="2709357" y="1586249"/>
            <a:chExt cx="2155322" cy="2155545"/>
          </a:xfrm>
          <a:solidFill>
            <a:srgbClr val="36BCDE"/>
          </a:solidFill>
        </p:grpSpPr>
        <p:sp>
          <p:nvSpPr>
            <p:cNvPr id="7" name="Oval 6">
              <a:extLst>
                <a:ext uri="{FF2B5EF4-FFF2-40B4-BE49-F238E27FC236}">
                  <a16:creationId xmlns:a16="http://schemas.microsoft.com/office/drawing/2014/main" id="{45F0482A-5374-4840-84AC-ABDF4C12AD67}"/>
                </a:ext>
              </a:extLst>
            </p:cNvPr>
            <p:cNvSpPr/>
            <p:nvPr/>
          </p:nvSpPr>
          <p:spPr>
            <a:xfrm>
              <a:off x="2709357" y="1586249"/>
              <a:ext cx="2155322" cy="2155545"/>
            </a:xfrm>
            <a:prstGeom prst="ellipse">
              <a:avLst/>
            </a:prstGeom>
            <a:grpFill/>
            <a:ln>
              <a:solidFill>
                <a:srgbClr val="36BCDE"/>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id="{0B02500D-9102-4FE2-8FD4-EBD3D3408942}"/>
                </a:ext>
              </a:extLst>
            </p:cNvPr>
            <p:cNvSpPr txBox="1"/>
            <p:nvPr/>
          </p:nvSpPr>
          <p:spPr>
            <a:xfrm>
              <a:off x="3022910" y="1999322"/>
              <a:ext cx="1528215" cy="1329397"/>
            </a:xfrm>
            <a:prstGeom prst="rect">
              <a:avLst/>
            </a:prstGeom>
            <a:grpFill/>
            <a:ln>
              <a:solidFill>
                <a:srgbClr val="36BCDE"/>
              </a:solidFill>
            </a:ln>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600" kern="1200" dirty="0"/>
                <a:t>Actionable feedback</a:t>
              </a:r>
            </a:p>
          </p:txBody>
        </p:sp>
      </p:grpSp>
    </p:spTree>
    <p:extLst>
      <p:ext uri="{BB962C8B-B14F-4D97-AF65-F5344CB8AC3E}">
        <p14:creationId xmlns:p14="http://schemas.microsoft.com/office/powerpoint/2010/main" val="993473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A88D82-F56A-7044-B112-E8C4DC633C7A}"/>
              </a:ext>
            </a:extLst>
          </p:cNvPr>
          <p:cNvSpPr>
            <a:spLocks noGrp="1"/>
          </p:cNvSpPr>
          <p:nvPr>
            <p:ph type="body" sz="quarter" idx="10"/>
          </p:nvPr>
        </p:nvSpPr>
        <p:spPr>
          <a:xfrm>
            <a:off x="749862" y="498976"/>
            <a:ext cx="8281122" cy="480479"/>
          </a:xfrm>
        </p:spPr>
        <p:txBody>
          <a:bodyPr/>
          <a:lstStyle/>
          <a:p>
            <a:r>
              <a:rPr lang="en-US" dirty="0"/>
              <a:t>Exercise</a:t>
            </a:r>
          </a:p>
        </p:txBody>
      </p:sp>
      <p:sp>
        <p:nvSpPr>
          <p:cNvPr id="4" name="TextBox 3">
            <a:extLst>
              <a:ext uri="{FF2B5EF4-FFF2-40B4-BE49-F238E27FC236}">
                <a16:creationId xmlns:a16="http://schemas.microsoft.com/office/drawing/2014/main" id="{41F04B6E-6634-3845-98FB-E4F162296FBF}"/>
              </a:ext>
            </a:extLst>
          </p:cNvPr>
          <p:cNvSpPr txBox="1"/>
          <p:nvPr/>
        </p:nvSpPr>
        <p:spPr>
          <a:xfrm>
            <a:off x="885570" y="2203194"/>
            <a:ext cx="4792931" cy="3046988"/>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Avenir Roman" panose="02000503020000020003" pitchFamily="2" charset="0"/>
              </a:rPr>
              <a:t>Walk around the room and find someone you could answer these questions about</a:t>
            </a:r>
          </a:p>
          <a:p>
            <a:pPr marL="285750" indent="-285750">
              <a:buFont typeface="Arial" panose="020B0604020202020204" pitchFamily="34" charset="0"/>
              <a:buChar char="•"/>
            </a:pPr>
            <a:endParaRPr lang="en-GB" sz="2000" dirty="0">
              <a:latin typeface="Avenir Roman" panose="02000503020000020003" pitchFamily="2" charset="0"/>
            </a:endParaRPr>
          </a:p>
          <a:p>
            <a:pPr marL="285750" indent="-285750">
              <a:buFont typeface="Arial" panose="020B0604020202020204" pitchFamily="34" charset="0"/>
              <a:buChar char="•"/>
            </a:pPr>
            <a:r>
              <a:rPr lang="en-GB" sz="2000" dirty="0">
                <a:latin typeface="Avenir Roman" panose="02000503020000020003" pitchFamily="2" charset="0"/>
              </a:rPr>
              <a:t>Tell your partner:</a:t>
            </a:r>
          </a:p>
          <a:p>
            <a:pPr marL="285750" indent="-285750">
              <a:buFont typeface="Arial" panose="020B0604020202020204" pitchFamily="34" charset="0"/>
              <a:buChar char="•"/>
            </a:pPr>
            <a:endParaRPr lang="en-GB" sz="2000" dirty="0">
              <a:latin typeface="Avenir Roman" panose="02000503020000020003" pitchFamily="2" charset="0"/>
            </a:endParaRPr>
          </a:p>
          <a:p>
            <a:pPr marL="285750" indent="-285750">
              <a:buFont typeface="Arial" panose="020B0604020202020204" pitchFamily="34" charset="0"/>
              <a:buChar char="•"/>
            </a:pPr>
            <a:r>
              <a:rPr lang="en-GB" sz="2000" dirty="0">
                <a:latin typeface="Avenir Roman" panose="02000503020000020003" pitchFamily="2" charset="0"/>
              </a:rPr>
              <a:t>Partner to say thank you</a:t>
            </a:r>
          </a:p>
          <a:p>
            <a:pPr marL="285750" indent="-285750">
              <a:buFont typeface="Arial" panose="020B0604020202020204" pitchFamily="34" charset="0"/>
              <a:buChar char="•"/>
            </a:pPr>
            <a:endParaRPr lang="en-GB" sz="2000" dirty="0">
              <a:latin typeface="Avenir Roman" panose="02000503020000020003" pitchFamily="2" charset="0"/>
            </a:endParaRPr>
          </a:p>
          <a:p>
            <a:pPr marL="285750" indent="-285750">
              <a:buFont typeface="Arial" panose="020B0604020202020204" pitchFamily="34" charset="0"/>
              <a:buChar char="•"/>
            </a:pPr>
            <a:r>
              <a:rPr lang="en-GB" sz="2000" dirty="0">
                <a:latin typeface="Avenir Roman" panose="02000503020000020003" pitchFamily="2" charset="0"/>
              </a:rPr>
              <a:t>Then swap</a:t>
            </a:r>
          </a:p>
          <a:p>
            <a:pPr marL="285750" indent="-285750">
              <a:buFont typeface="Arial" panose="020B0604020202020204" pitchFamily="34" charset="0"/>
              <a:buChar char="•"/>
            </a:pPr>
            <a:endParaRPr lang="en-GB" sz="1600" dirty="0">
              <a:latin typeface="Avenir Roman" panose="02000503020000020003" pitchFamily="2" charset="0"/>
            </a:endParaRPr>
          </a:p>
          <a:p>
            <a:pPr marL="285750" indent="-285750">
              <a:buFont typeface="Arial" panose="020B0604020202020204" pitchFamily="34" charset="0"/>
              <a:buChar char="•"/>
            </a:pPr>
            <a:endParaRPr lang="en-GB" sz="1600" dirty="0">
              <a:latin typeface="Avenir Roman" panose="02000503020000020003" pitchFamily="2" charset="0"/>
            </a:endParaRPr>
          </a:p>
        </p:txBody>
      </p:sp>
      <p:sp>
        <p:nvSpPr>
          <p:cNvPr id="2" name="TextBox 1">
            <a:extLst>
              <a:ext uri="{FF2B5EF4-FFF2-40B4-BE49-F238E27FC236}">
                <a16:creationId xmlns:a16="http://schemas.microsoft.com/office/drawing/2014/main" id="{51369843-E390-4B0E-8F66-351283964647}"/>
              </a:ext>
            </a:extLst>
          </p:cNvPr>
          <p:cNvSpPr txBox="1"/>
          <p:nvPr/>
        </p:nvSpPr>
        <p:spPr>
          <a:xfrm>
            <a:off x="5932724" y="1741529"/>
            <a:ext cx="5588537" cy="3970318"/>
          </a:xfrm>
          <a:prstGeom prst="rect">
            <a:avLst/>
          </a:prstGeom>
          <a:solidFill>
            <a:srgbClr val="44B6E2"/>
          </a:solidFill>
        </p:spPr>
        <p:txBody>
          <a:bodyPr wrap="square" rtlCol="0">
            <a:spAutoFit/>
          </a:bodyPr>
          <a:lstStyle/>
          <a:p>
            <a:pPr algn="ctr"/>
            <a:br>
              <a:rPr lang="en-GB" b="1" dirty="0">
                <a:solidFill>
                  <a:schemeClr val="bg1"/>
                </a:solidFill>
                <a:latin typeface="Avenir Roman" panose="02000503020000020003" pitchFamily="2" charset="0"/>
              </a:rPr>
            </a:br>
            <a:endParaRPr lang="en-GB" b="1" dirty="0">
              <a:solidFill>
                <a:schemeClr val="bg1"/>
              </a:solidFill>
              <a:latin typeface="Avenir Roman" panose="02000503020000020003" pitchFamily="2" charset="0"/>
            </a:endParaRPr>
          </a:p>
          <a:p>
            <a:pPr algn="ctr"/>
            <a:r>
              <a:rPr lang="en-GB" sz="2000" b="1" dirty="0">
                <a:solidFill>
                  <a:schemeClr val="bg1"/>
                </a:solidFill>
              </a:rPr>
              <a:t>HOW I FIRST EXPERIENCED YOU</a:t>
            </a:r>
          </a:p>
          <a:p>
            <a:pPr algn="ctr"/>
            <a:endParaRPr lang="en-GB" sz="2000" b="1" dirty="0">
              <a:solidFill>
                <a:schemeClr val="bg1"/>
              </a:solidFill>
            </a:endParaRPr>
          </a:p>
          <a:p>
            <a:pPr algn="ctr"/>
            <a:endParaRPr lang="en-GB" sz="2000" b="1" dirty="0">
              <a:solidFill>
                <a:schemeClr val="bg1"/>
              </a:solidFill>
            </a:endParaRPr>
          </a:p>
          <a:p>
            <a:pPr algn="ctr"/>
            <a:endParaRPr lang="en-GB" sz="2000" b="1" dirty="0">
              <a:solidFill>
                <a:schemeClr val="bg1"/>
              </a:solidFill>
            </a:endParaRPr>
          </a:p>
          <a:p>
            <a:pPr algn="ctr"/>
            <a:r>
              <a:rPr lang="en-GB" sz="2000" b="1" dirty="0">
                <a:solidFill>
                  <a:schemeClr val="bg1"/>
                </a:solidFill>
              </a:rPr>
              <a:t>HOW I PERCEIVE YOU NOW</a:t>
            </a:r>
          </a:p>
          <a:p>
            <a:pPr algn="ctr"/>
            <a:endParaRPr lang="en-GB" sz="2000" b="1" dirty="0">
              <a:solidFill>
                <a:schemeClr val="bg1"/>
              </a:solidFill>
            </a:endParaRPr>
          </a:p>
          <a:p>
            <a:pPr algn="ctr"/>
            <a:endParaRPr lang="en-GB" sz="2000" b="1" dirty="0">
              <a:solidFill>
                <a:schemeClr val="bg1"/>
              </a:solidFill>
            </a:endParaRPr>
          </a:p>
          <a:p>
            <a:pPr algn="ctr"/>
            <a:endParaRPr lang="en-GB" sz="2000" b="1" dirty="0">
              <a:solidFill>
                <a:schemeClr val="bg1"/>
              </a:solidFill>
            </a:endParaRPr>
          </a:p>
          <a:p>
            <a:pPr algn="ctr"/>
            <a:r>
              <a:rPr lang="en-GB" sz="2000" b="1" dirty="0">
                <a:solidFill>
                  <a:schemeClr val="bg1"/>
                </a:solidFill>
              </a:rPr>
              <a:t>WHAT I PERCEIVE YOUR SUPER POWER TO BE</a:t>
            </a:r>
          </a:p>
          <a:p>
            <a:pPr algn="ctr"/>
            <a:endParaRPr lang="en-GB" b="1" dirty="0">
              <a:solidFill>
                <a:schemeClr val="bg1"/>
              </a:solidFill>
            </a:endParaRPr>
          </a:p>
          <a:p>
            <a:pPr algn="ctr"/>
            <a:endParaRPr lang="en-GB" b="1" dirty="0">
              <a:solidFill>
                <a:schemeClr val="bg1"/>
              </a:solidFill>
            </a:endParaRPr>
          </a:p>
        </p:txBody>
      </p:sp>
    </p:spTree>
    <p:extLst>
      <p:ext uri="{BB962C8B-B14F-4D97-AF65-F5344CB8AC3E}">
        <p14:creationId xmlns:p14="http://schemas.microsoft.com/office/powerpoint/2010/main" val="1793758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7729" y="3994568"/>
            <a:ext cx="3520573" cy="1938992"/>
          </a:xfrm>
          <a:prstGeom prst="rect">
            <a:avLst/>
          </a:prstGeom>
          <a:noFill/>
        </p:spPr>
        <p:txBody>
          <a:bodyPr wrap="square" rtlCol="0">
            <a:spAutoFit/>
          </a:bodyPr>
          <a:lstStyle/>
          <a:p>
            <a:pPr algn="ctr"/>
            <a:r>
              <a:rPr lang="en-US" sz="2400" dirty="0">
                <a:latin typeface="Avenir LT Std 35 Light" panose="020B0402020203020204" pitchFamily="34" charset="0"/>
                <a:ea typeface="Avenir Medium" charset="0"/>
                <a:cs typeface="Avenir Medium" charset="0"/>
              </a:rPr>
              <a:t>Puts you at the </a:t>
            </a:r>
            <a:r>
              <a:rPr lang="en-US" sz="2400" dirty="0" err="1">
                <a:latin typeface="Avenir LT Std 35 Light" panose="020B0402020203020204" pitchFamily="34" charset="0"/>
                <a:ea typeface="Avenir Medium" charset="0"/>
                <a:cs typeface="Avenir Medium" charset="0"/>
              </a:rPr>
              <a:t>centre</a:t>
            </a:r>
            <a:r>
              <a:rPr lang="en-US" sz="2400" dirty="0">
                <a:latin typeface="Avenir LT Std 35 Light" panose="020B0402020203020204" pitchFamily="34" charset="0"/>
                <a:ea typeface="Avenir Medium" charset="0"/>
                <a:cs typeface="Avenir Medium" charset="0"/>
              </a:rPr>
              <a:t> of more meaningful performance conversations with your manager</a:t>
            </a:r>
            <a:endParaRPr lang="en-US" dirty="0">
              <a:latin typeface="Avenir LT Std 35 Light" panose="020B0402020203020204" pitchFamily="34" charset="0"/>
              <a:ea typeface="Avenir Light" charset="0"/>
              <a:cs typeface="Avenir Light" charset="0"/>
            </a:endParaRPr>
          </a:p>
        </p:txBody>
      </p:sp>
      <p:sp>
        <p:nvSpPr>
          <p:cNvPr id="4" name="TextBox 3"/>
          <p:cNvSpPr txBox="1"/>
          <p:nvPr/>
        </p:nvSpPr>
        <p:spPr>
          <a:xfrm>
            <a:off x="4841523" y="3988690"/>
            <a:ext cx="2929128" cy="2308324"/>
          </a:xfrm>
          <a:prstGeom prst="rect">
            <a:avLst/>
          </a:prstGeom>
          <a:noFill/>
        </p:spPr>
        <p:txBody>
          <a:bodyPr wrap="square" rtlCol="0">
            <a:spAutoFit/>
          </a:bodyPr>
          <a:lstStyle/>
          <a:p>
            <a:pPr algn="ctr"/>
            <a:r>
              <a:rPr lang="en-US" sz="2400" dirty="0">
                <a:latin typeface="Avenir LT Std 35 Light" panose="020B0402020203020204" pitchFamily="34" charset="0"/>
                <a:ea typeface="Avenir Light" charset="0"/>
                <a:cs typeface="Avenir Light" charset="0"/>
              </a:rPr>
              <a:t>Support you in all aspects of your development and wellbeing to help you perform at your best</a:t>
            </a:r>
          </a:p>
        </p:txBody>
      </p:sp>
      <p:sp>
        <p:nvSpPr>
          <p:cNvPr id="6" name="TextBox 5"/>
          <p:cNvSpPr txBox="1"/>
          <p:nvPr/>
        </p:nvSpPr>
        <p:spPr>
          <a:xfrm>
            <a:off x="8593872" y="3988690"/>
            <a:ext cx="2836128" cy="1569660"/>
          </a:xfrm>
          <a:prstGeom prst="rect">
            <a:avLst/>
          </a:prstGeom>
          <a:noFill/>
        </p:spPr>
        <p:txBody>
          <a:bodyPr wrap="square" rtlCol="0">
            <a:spAutoFit/>
          </a:bodyPr>
          <a:lstStyle/>
          <a:p>
            <a:pPr algn="ctr"/>
            <a:r>
              <a:rPr lang="en-US" sz="2400" dirty="0">
                <a:latin typeface="Avenir LT Std 35 Light" panose="020B0402020203020204" pitchFamily="34" charset="0"/>
                <a:ea typeface="Avenir Medium" charset="0"/>
                <a:cs typeface="Avenir Medium" charset="0"/>
              </a:rPr>
              <a:t>Develop your skills, confidence and performance in pursuit of your goals</a:t>
            </a:r>
            <a:endParaRPr lang="en-US" dirty="0">
              <a:latin typeface="Avenir LT Std 35 Light" panose="020B0402020203020204" pitchFamily="34" charset="0"/>
              <a:ea typeface="Avenir Light" charset="0"/>
              <a:cs typeface="Avenir Light" charset="0"/>
            </a:endParaRPr>
          </a:p>
        </p:txBody>
      </p:sp>
      <p:grpSp>
        <p:nvGrpSpPr>
          <p:cNvPr id="13" name="Group 12"/>
          <p:cNvGrpSpPr/>
          <p:nvPr/>
        </p:nvGrpSpPr>
        <p:grpSpPr>
          <a:xfrm>
            <a:off x="1346884" y="2076313"/>
            <a:ext cx="1934283" cy="1441041"/>
            <a:chOff x="1132308" y="2851729"/>
            <a:chExt cx="1934283" cy="1441041"/>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2308" y="2851729"/>
              <a:ext cx="1934283" cy="1441041"/>
            </a:xfrm>
            <a:prstGeom prst="rect">
              <a:avLst/>
            </a:prstGeom>
          </p:spPr>
        </p:pic>
        <p:sp>
          <p:nvSpPr>
            <p:cNvPr id="9" name="Rounded Rectangle 8"/>
            <p:cNvSpPr/>
            <p:nvPr/>
          </p:nvSpPr>
          <p:spPr>
            <a:xfrm>
              <a:off x="1455821" y="3399143"/>
              <a:ext cx="718505" cy="7219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455821" y="3578488"/>
              <a:ext cx="718505" cy="7219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90233" y="1897872"/>
            <a:ext cx="1441075" cy="145171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90781" y="1897872"/>
            <a:ext cx="1489837" cy="1552966"/>
          </a:xfrm>
          <a:prstGeom prst="rect">
            <a:avLst/>
          </a:prstGeom>
        </p:spPr>
      </p:pic>
      <p:sp>
        <p:nvSpPr>
          <p:cNvPr id="3" name="Text Placeholder 2">
            <a:extLst>
              <a:ext uri="{FF2B5EF4-FFF2-40B4-BE49-F238E27FC236}">
                <a16:creationId xmlns:a16="http://schemas.microsoft.com/office/drawing/2014/main" id="{0D9EEE4E-429C-4C0D-98AB-25C6B91289BC}"/>
              </a:ext>
            </a:extLst>
          </p:cNvPr>
          <p:cNvSpPr>
            <a:spLocks noGrp="1"/>
          </p:cNvSpPr>
          <p:nvPr>
            <p:ph type="body" sz="quarter" idx="10"/>
          </p:nvPr>
        </p:nvSpPr>
        <p:spPr>
          <a:xfrm>
            <a:off x="1109370" y="560986"/>
            <a:ext cx="8080863" cy="480479"/>
          </a:xfrm>
        </p:spPr>
        <p:txBody>
          <a:bodyPr/>
          <a:lstStyle/>
          <a:p>
            <a:r>
              <a:rPr lang="en-GB" dirty="0"/>
              <a:t>Open Blend</a:t>
            </a:r>
          </a:p>
        </p:txBody>
      </p:sp>
    </p:spTree>
    <p:extLst>
      <p:ext uri="{BB962C8B-B14F-4D97-AF65-F5344CB8AC3E}">
        <p14:creationId xmlns:p14="http://schemas.microsoft.com/office/powerpoint/2010/main" val="258768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21288929">
            <a:off x="-326093" y="-742781"/>
            <a:ext cx="3587123" cy="8363055"/>
          </a:xfrm>
          <a:prstGeom prst="rect">
            <a:avLst/>
          </a:prstGeom>
          <a:solidFill>
            <a:srgbClr val="3BA7D3"/>
          </a:solidFill>
          <a:ln>
            <a:solidFill>
              <a:srgbClr val="36BCD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LT Std 45 Book" panose="020B0502020203020204" pitchFamily="34" charset="0"/>
              <a:ea typeface="Avenir Book" charset="0"/>
              <a:cs typeface="Avenir Book" charset="0"/>
            </a:endParaRPr>
          </a:p>
        </p:txBody>
      </p:sp>
      <p:sp>
        <p:nvSpPr>
          <p:cNvPr id="2" name="Text Placeholder 1"/>
          <p:cNvSpPr>
            <a:spLocks noGrp="1"/>
          </p:cNvSpPr>
          <p:nvPr>
            <p:ph type="body" sz="quarter" idx="4294967295"/>
          </p:nvPr>
        </p:nvSpPr>
        <p:spPr>
          <a:xfrm>
            <a:off x="0" y="498475"/>
            <a:ext cx="8081963" cy="481013"/>
          </a:xfrm>
        </p:spPr>
        <p:txBody>
          <a:bodyPr>
            <a:normAutofit fontScale="25000" lnSpcReduction="20000"/>
          </a:bodyPr>
          <a:lstStyle/>
          <a:p>
            <a:pPr marL="0" indent="0" algn="ctr">
              <a:buNone/>
            </a:pPr>
            <a:r>
              <a:rPr lang="en-US" sz="3200" spc="-150" dirty="0">
                <a:solidFill>
                  <a:schemeClr val="bg1"/>
                </a:solidFill>
                <a:latin typeface="Avenir LT Std 35 Light" panose="020B0402020203020204" pitchFamily="34" charset="0"/>
                <a:ea typeface="Avenir Book" charset="0"/>
                <a:cs typeface="Avenir Book" charset="0"/>
              </a:rPr>
              <a:t>Open Blend’s</a:t>
            </a:r>
          </a:p>
          <a:p>
            <a:pPr marL="0" indent="0" algn="ctr">
              <a:buNone/>
            </a:pPr>
            <a:r>
              <a:rPr lang="en-US" sz="3200" spc="-150" dirty="0">
                <a:solidFill>
                  <a:schemeClr val="bg1"/>
                </a:solidFill>
                <a:latin typeface="Avenir LT Std 35 Light" panose="020B0402020203020204" pitchFamily="34" charset="0"/>
                <a:ea typeface="Avenir Book" charset="0"/>
                <a:cs typeface="Avenir Book" charset="0"/>
              </a:rPr>
              <a:t>impact on</a:t>
            </a:r>
          </a:p>
          <a:p>
            <a:pPr marL="0" indent="0" algn="ctr">
              <a:buNone/>
            </a:pPr>
            <a:r>
              <a:rPr lang="en-US" sz="3200" spc="-150" dirty="0">
                <a:solidFill>
                  <a:schemeClr val="bg1"/>
                </a:solidFill>
                <a:latin typeface="Avenir LT Std 35 Light" panose="020B0402020203020204" pitchFamily="34" charset="0"/>
                <a:ea typeface="Avenir Book" charset="0"/>
                <a:cs typeface="Avenir Book" charset="0"/>
              </a:rPr>
              <a:t>talent</a:t>
            </a:r>
          </a:p>
        </p:txBody>
      </p:sp>
      <p:sp>
        <p:nvSpPr>
          <p:cNvPr id="4" name="Oval 3"/>
          <p:cNvSpPr/>
          <p:nvPr/>
        </p:nvSpPr>
        <p:spPr>
          <a:xfrm>
            <a:off x="338792" y="1603760"/>
            <a:ext cx="3169920" cy="3169920"/>
          </a:xfrm>
          <a:prstGeom prst="ellipse">
            <a:avLst/>
          </a:prstGeom>
          <a:noFill/>
          <a:ln w="2540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LT Std 45 Book" panose="020B0502020203020204" pitchFamily="34" charset="0"/>
              <a:ea typeface="Avenir Book" charset="0"/>
              <a:cs typeface="Avenir Book" charset="0"/>
            </a:endParaRPr>
          </a:p>
        </p:txBody>
      </p:sp>
      <p:grpSp>
        <p:nvGrpSpPr>
          <p:cNvPr id="5" name="Group 4">
            <a:extLst>
              <a:ext uri="{FF2B5EF4-FFF2-40B4-BE49-F238E27FC236}">
                <a16:creationId xmlns:a16="http://schemas.microsoft.com/office/drawing/2014/main" id="{8F8BB1C8-985D-D742-96B8-35375F4DCC42}"/>
              </a:ext>
            </a:extLst>
          </p:cNvPr>
          <p:cNvGrpSpPr/>
          <p:nvPr/>
        </p:nvGrpSpPr>
        <p:grpSpPr>
          <a:xfrm>
            <a:off x="5319233" y="-163884"/>
            <a:ext cx="6872767" cy="7353633"/>
            <a:chOff x="5319233" y="-163884"/>
            <a:chExt cx="6872767" cy="7353633"/>
          </a:xfrm>
        </p:grpSpPr>
        <p:pic>
          <p:nvPicPr>
            <p:cNvPr id="11" name="Picture 10">
              <a:extLst>
                <a:ext uri="{FF2B5EF4-FFF2-40B4-BE49-F238E27FC236}">
                  <a16:creationId xmlns:a16="http://schemas.microsoft.com/office/drawing/2014/main" id="{91EF3A89-3AA2-7341-9FEE-61F5EA45508D}"/>
                </a:ext>
              </a:extLst>
            </p:cNvPr>
            <p:cNvPicPr>
              <a:picLocks noChangeAspect="1"/>
            </p:cNvPicPr>
            <p:nvPr/>
          </p:nvPicPr>
          <p:blipFill rotWithShape="1">
            <a:blip r:embed="rId3">
              <a:extLst>
                <a:ext uri="{28A0092B-C50C-407E-A947-70E740481C1C}">
                  <a14:useLocalDpi xmlns:a14="http://schemas.microsoft.com/office/drawing/2010/main" val="0"/>
                </a:ext>
              </a:extLst>
            </a:blip>
            <a:srcRect l="13031" r="49361"/>
            <a:stretch/>
          </p:blipFill>
          <p:spPr>
            <a:xfrm>
              <a:off x="8324065" y="0"/>
              <a:ext cx="3867935" cy="6858000"/>
            </a:xfrm>
            <a:prstGeom prst="rect">
              <a:avLst/>
            </a:prstGeom>
          </p:spPr>
        </p:pic>
        <p:sp>
          <p:nvSpPr>
            <p:cNvPr id="12" name="Rectangle 11">
              <a:extLst>
                <a:ext uri="{FF2B5EF4-FFF2-40B4-BE49-F238E27FC236}">
                  <a16:creationId xmlns:a16="http://schemas.microsoft.com/office/drawing/2014/main" id="{BA461FF8-3C59-F446-8424-CE8C04F6555B}"/>
                </a:ext>
              </a:extLst>
            </p:cNvPr>
            <p:cNvSpPr/>
            <p:nvPr/>
          </p:nvSpPr>
          <p:spPr>
            <a:xfrm rot="21288929">
              <a:off x="5319233" y="-163884"/>
              <a:ext cx="3587123" cy="73536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LT Std 45 Book" panose="020B0502020203020204" pitchFamily="34" charset="0"/>
                <a:ea typeface="Avenir Book" charset="0"/>
                <a:cs typeface="Avenir Book" charset="0"/>
              </a:endParaRPr>
            </a:p>
          </p:txBody>
        </p:sp>
      </p:grpSp>
      <p:sp>
        <p:nvSpPr>
          <p:cNvPr id="7" name="Rectangle 6"/>
          <p:cNvSpPr/>
          <p:nvPr/>
        </p:nvSpPr>
        <p:spPr>
          <a:xfrm>
            <a:off x="4211238" y="458956"/>
            <a:ext cx="3769525" cy="5324535"/>
          </a:xfrm>
          <a:prstGeom prst="rect">
            <a:avLst/>
          </a:prstGeom>
        </p:spPr>
        <p:txBody>
          <a:bodyPr wrap="square">
            <a:spAutoFit/>
          </a:bodyPr>
          <a:lstStyle/>
          <a:p>
            <a:pPr algn="ctr"/>
            <a:r>
              <a:rPr lang="en-US" dirty="0">
                <a:latin typeface="Avenir LT Std 45 Book" panose="020B0502020203020204" pitchFamily="34" charset="0"/>
                <a:ea typeface="Avenir Book" charset="0"/>
                <a:cs typeface="Avenir Book" charset="0"/>
              </a:rPr>
              <a:t>Since using Open Blend</a:t>
            </a:r>
          </a:p>
          <a:p>
            <a:pPr algn="ctr"/>
            <a:endParaRPr lang="en-US" dirty="0">
              <a:latin typeface="Avenir LT Std 45 Book" panose="020B0502020203020204" pitchFamily="34" charset="0"/>
              <a:ea typeface="Avenir Book" charset="0"/>
              <a:cs typeface="Avenir Book" charset="0"/>
            </a:endParaRPr>
          </a:p>
          <a:p>
            <a:pPr algn="ctr"/>
            <a:r>
              <a:rPr lang="en-US" sz="5400" dirty="0">
                <a:solidFill>
                  <a:srgbClr val="36BCDE"/>
                </a:solidFill>
                <a:latin typeface="Avenir LT Std 65 Medium" panose="020B0603020203020204" pitchFamily="34" charset="0"/>
                <a:ea typeface="Avenir Book" charset="0"/>
                <a:cs typeface="Avenir Book" charset="0"/>
              </a:rPr>
              <a:t>89% </a:t>
            </a:r>
          </a:p>
          <a:p>
            <a:pPr algn="ctr"/>
            <a:r>
              <a:rPr lang="en-US" sz="2000" dirty="0">
                <a:latin typeface="Avenir LT Std 45 Book" panose="020B0502020203020204" pitchFamily="34" charset="0"/>
                <a:ea typeface="Avenir Book" charset="0"/>
                <a:cs typeface="Avenir Book" charset="0"/>
              </a:rPr>
              <a:t>are more engaged with their job</a:t>
            </a:r>
          </a:p>
          <a:p>
            <a:pPr algn="ctr"/>
            <a:endParaRPr lang="en-US" dirty="0">
              <a:latin typeface="Avenir LT Std 45 Book" panose="020B0502020203020204" pitchFamily="34" charset="0"/>
              <a:ea typeface="Avenir Book" charset="0"/>
              <a:cs typeface="Avenir Book" charset="0"/>
            </a:endParaRPr>
          </a:p>
          <a:p>
            <a:pPr algn="ctr"/>
            <a:r>
              <a:rPr lang="en-US" sz="5400" dirty="0">
                <a:solidFill>
                  <a:srgbClr val="36BCDE"/>
                </a:solidFill>
                <a:latin typeface="Avenir LT Std 65 Medium" panose="020B0603020203020204" pitchFamily="34" charset="0"/>
                <a:ea typeface="Avenir Book" charset="0"/>
                <a:cs typeface="Avenir Book" charset="0"/>
              </a:rPr>
              <a:t>82%</a:t>
            </a:r>
          </a:p>
          <a:p>
            <a:pPr algn="ctr"/>
            <a:r>
              <a:rPr lang="en-US" sz="2000" dirty="0">
                <a:latin typeface="Avenir LT Std 45 Book" panose="020B0502020203020204" pitchFamily="34" charset="0"/>
                <a:ea typeface="Avenir Book" charset="0"/>
                <a:cs typeface="Avenir Book" charset="0"/>
              </a:rPr>
              <a:t>feel more connected to their manager</a:t>
            </a:r>
          </a:p>
          <a:p>
            <a:pPr algn="ctr"/>
            <a:r>
              <a:rPr lang="en-US" sz="2400" dirty="0">
                <a:latin typeface="Avenir LT Std 45 Book" panose="020B0502020203020204" pitchFamily="34" charset="0"/>
                <a:ea typeface="Avenir Book" charset="0"/>
                <a:cs typeface="Avenir Book" charset="0"/>
              </a:rPr>
              <a:t> </a:t>
            </a:r>
          </a:p>
          <a:p>
            <a:pPr algn="ctr"/>
            <a:r>
              <a:rPr lang="en-US" sz="5400" dirty="0">
                <a:solidFill>
                  <a:srgbClr val="36BCDE"/>
                </a:solidFill>
                <a:latin typeface="Avenir LT Std 65 Medium" panose="020B0603020203020204" pitchFamily="34" charset="0"/>
                <a:ea typeface="Avenir Book" charset="0"/>
                <a:cs typeface="Avenir Book" charset="0"/>
              </a:rPr>
              <a:t>97%</a:t>
            </a:r>
          </a:p>
          <a:p>
            <a:pPr algn="ctr"/>
            <a:r>
              <a:rPr lang="en-US" sz="2000" dirty="0">
                <a:latin typeface="Avenir LT Std 45 Book" panose="020B0502020203020204" pitchFamily="34" charset="0"/>
                <a:ea typeface="Avenir Book" charset="0"/>
                <a:cs typeface="Avenir Book" charset="0"/>
              </a:rPr>
              <a:t>say Open Blend has had a positive impact on their wellbeing</a:t>
            </a:r>
          </a:p>
        </p:txBody>
      </p:sp>
      <p:sp>
        <p:nvSpPr>
          <p:cNvPr id="10" name="Text Placeholder 1">
            <a:extLst>
              <a:ext uri="{FF2B5EF4-FFF2-40B4-BE49-F238E27FC236}">
                <a16:creationId xmlns:a16="http://schemas.microsoft.com/office/drawing/2014/main" id="{7F2BB090-4474-4D72-9788-0E2F387048AB}"/>
              </a:ext>
            </a:extLst>
          </p:cNvPr>
          <p:cNvSpPr txBox="1">
            <a:spLocks/>
          </p:cNvSpPr>
          <p:nvPr/>
        </p:nvSpPr>
        <p:spPr>
          <a:xfrm>
            <a:off x="159136" y="2581418"/>
            <a:ext cx="3546815" cy="15662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spc="-150">
                <a:solidFill>
                  <a:schemeClr val="bg1"/>
                </a:solidFill>
                <a:latin typeface="Avenir LT Std 35 Light" panose="020B0402020203020204" pitchFamily="34" charset="0"/>
                <a:ea typeface="Avenir Book" charset="0"/>
                <a:cs typeface="Avenir Book" charset="0"/>
              </a:rPr>
              <a:t>Open Blend’s</a:t>
            </a:r>
          </a:p>
          <a:p>
            <a:pPr marL="0" indent="0" algn="ctr">
              <a:buFont typeface="Arial" panose="020B0604020202020204" pitchFamily="34" charset="0"/>
              <a:buNone/>
            </a:pPr>
            <a:r>
              <a:rPr lang="en-US" sz="3200" spc="-150">
                <a:solidFill>
                  <a:schemeClr val="bg1"/>
                </a:solidFill>
                <a:latin typeface="Avenir LT Std 35 Light" panose="020B0402020203020204" pitchFamily="34" charset="0"/>
                <a:ea typeface="Avenir Book" charset="0"/>
                <a:cs typeface="Avenir Book" charset="0"/>
              </a:rPr>
              <a:t>impact on</a:t>
            </a:r>
          </a:p>
          <a:p>
            <a:pPr marL="0" indent="0" algn="ctr">
              <a:buFont typeface="Arial" panose="020B0604020202020204" pitchFamily="34" charset="0"/>
              <a:buNone/>
            </a:pPr>
            <a:r>
              <a:rPr lang="en-US" sz="3200" spc="-150">
                <a:solidFill>
                  <a:schemeClr val="bg1"/>
                </a:solidFill>
                <a:latin typeface="Avenir LT Std 35 Light" panose="020B0402020203020204" pitchFamily="34" charset="0"/>
                <a:ea typeface="Avenir Book" charset="0"/>
                <a:cs typeface="Avenir Book" charset="0"/>
              </a:rPr>
              <a:t>talent</a:t>
            </a:r>
            <a:endParaRPr lang="en-US" sz="3200" spc="-150" dirty="0">
              <a:solidFill>
                <a:schemeClr val="bg1"/>
              </a:solidFill>
              <a:latin typeface="Avenir LT Std 35 Light" panose="020B0402020203020204" pitchFamily="34" charset="0"/>
              <a:ea typeface="Avenir Book" charset="0"/>
              <a:cs typeface="Avenir Book" charset="0"/>
            </a:endParaRPr>
          </a:p>
        </p:txBody>
      </p:sp>
    </p:spTree>
    <p:extLst>
      <p:ext uri="{BB962C8B-B14F-4D97-AF65-F5344CB8AC3E}">
        <p14:creationId xmlns:p14="http://schemas.microsoft.com/office/powerpoint/2010/main" val="2770572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378A80-27EF-3340-A94D-AB300D836AB7}"/>
              </a:ext>
            </a:extLst>
          </p:cNvPr>
          <p:cNvSpPr txBox="1"/>
          <p:nvPr/>
        </p:nvSpPr>
        <p:spPr>
          <a:xfrm>
            <a:off x="1423798" y="320257"/>
            <a:ext cx="8678563" cy="767133"/>
          </a:xfrm>
          <a:prstGeom prst="rect">
            <a:avLst/>
          </a:prstGeom>
          <a:noFill/>
        </p:spPr>
        <p:txBody>
          <a:bodyPr wrap="square" rtlCol="0">
            <a:spAutoFit/>
          </a:bodyPr>
          <a:lstStyle/>
          <a:p>
            <a:pPr>
              <a:lnSpc>
                <a:spcPct val="150000"/>
              </a:lnSpc>
            </a:pPr>
            <a:r>
              <a:rPr lang="en-ID" sz="3200" dirty="0">
                <a:solidFill>
                  <a:schemeClr val="tx1">
                    <a:lumMod val="75000"/>
                    <a:lumOff val="25000"/>
                  </a:schemeClr>
                </a:solidFill>
                <a:latin typeface="Avenir LT Std 65 Medium" panose="020B0603020203020204" pitchFamily="34" charset="0"/>
                <a:ea typeface="Lato" panose="020F0502020204030203" pitchFamily="34" charset="0"/>
                <a:cs typeface="Lato" panose="020F0502020204030203" pitchFamily="34" charset="0"/>
              </a:rPr>
              <a:t>How we enable coaching-led one-to-ones </a:t>
            </a:r>
          </a:p>
        </p:txBody>
      </p:sp>
      <p:sp>
        <p:nvSpPr>
          <p:cNvPr id="2" name="Rectangle 1">
            <a:extLst>
              <a:ext uri="{FF2B5EF4-FFF2-40B4-BE49-F238E27FC236}">
                <a16:creationId xmlns:a16="http://schemas.microsoft.com/office/drawing/2014/main" id="{144AE0E4-7F0D-44F6-AB0E-8308DEEB4B2C}"/>
              </a:ext>
            </a:extLst>
          </p:cNvPr>
          <p:cNvSpPr/>
          <p:nvPr/>
        </p:nvSpPr>
        <p:spPr>
          <a:xfrm>
            <a:off x="8055429" y="2400580"/>
            <a:ext cx="3483428" cy="3139321"/>
          </a:xfrm>
          <a:prstGeom prst="rect">
            <a:avLst/>
          </a:prstGeom>
        </p:spPr>
        <p:txBody>
          <a:bodyPr wrap="square">
            <a:spAutoFit/>
          </a:bodyPr>
          <a:lstStyle/>
          <a:p>
            <a:pPr marL="285750" indent="-285750">
              <a:buFont typeface="Arial" panose="020B0604020202020204" pitchFamily="34" charset="0"/>
              <a:buChar char="•"/>
            </a:pPr>
            <a:r>
              <a:rPr lang="en-GB" dirty="0"/>
              <a:t>How you use it is </a:t>
            </a:r>
            <a:r>
              <a:rPr lang="en-GB" b="1" dirty="0"/>
              <a:t>unique to you </a:t>
            </a:r>
            <a:r>
              <a:rPr lang="en-GB" dirty="0"/>
              <a:t>and your needs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Instant access </a:t>
            </a:r>
            <a:r>
              <a:rPr lang="en-GB" dirty="0"/>
              <a:t>to areas that need attention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All of the modules </a:t>
            </a:r>
            <a:r>
              <a:rPr lang="en-GB" b="1" dirty="0"/>
              <a:t>complement</a:t>
            </a:r>
            <a:r>
              <a:rPr lang="en-GB" dirty="0"/>
              <a:t> each other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All underpinned by </a:t>
            </a:r>
            <a:r>
              <a:rPr lang="en-GB" b="1" dirty="0"/>
              <a:t>coaching methodologies</a:t>
            </a:r>
          </a:p>
        </p:txBody>
      </p:sp>
      <p:grpSp>
        <p:nvGrpSpPr>
          <p:cNvPr id="11" name="Group 10">
            <a:extLst>
              <a:ext uri="{FF2B5EF4-FFF2-40B4-BE49-F238E27FC236}">
                <a16:creationId xmlns:a16="http://schemas.microsoft.com/office/drawing/2014/main" id="{DCBEF1FB-39FE-4091-8B84-257DB685139B}"/>
              </a:ext>
            </a:extLst>
          </p:cNvPr>
          <p:cNvGrpSpPr/>
          <p:nvPr/>
        </p:nvGrpSpPr>
        <p:grpSpPr>
          <a:xfrm>
            <a:off x="1344148" y="1713523"/>
            <a:ext cx="6296367" cy="4480529"/>
            <a:chOff x="2753848" y="1586523"/>
            <a:chExt cx="6296367" cy="4480529"/>
          </a:xfrm>
        </p:grpSpPr>
        <p:pic>
          <p:nvPicPr>
            <p:cNvPr id="12" name="Picture 11">
              <a:extLst>
                <a:ext uri="{FF2B5EF4-FFF2-40B4-BE49-F238E27FC236}">
                  <a16:creationId xmlns:a16="http://schemas.microsoft.com/office/drawing/2014/main" id="{A8202A4A-414C-4421-AB82-519D20B8FB27}"/>
                </a:ext>
              </a:extLst>
            </p:cNvPr>
            <p:cNvPicPr>
              <a:picLocks noChangeAspect="1"/>
            </p:cNvPicPr>
            <p:nvPr/>
          </p:nvPicPr>
          <p:blipFill rotWithShape="1">
            <a:blip r:embed="rId3"/>
            <a:srcRect l="19041" t="-1" r="18823" b="-2317"/>
            <a:stretch/>
          </p:blipFill>
          <p:spPr>
            <a:xfrm rot="5400000">
              <a:off x="3661767" y="678604"/>
              <a:ext cx="4480529" cy="6296367"/>
            </a:xfrm>
            <a:prstGeom prst="rect">
              <a:avLst/>
            </a:prstGeom>
          </p:spPr>
        </p:pic>
        <p:pic>
          <p:nvPicPr>
            <p:cNvPr id="13" name="Picture 12">
              <a:extLst>
                <a:ext uri="{FF2B5EF4-FFF2-40B4-BE49-F238E27FC236}">
                  <a16:creationId xmlns:a16="http://schemas.microsoft.com/office/drawing/2014/main" id="{D80E9704-E3F3-4D2A-B0A7-3ACBD7E8A4FA}"/>
                </a:ext>
              </a:extLst>
            </p:cNvPr>
            <p:cNvPicPr>
              <a:picLocks noChangeAspect="1"/>
            </p:cNvPicPr>
            <p:nvPr/>
          </p:nvPicPr>
          <p:blipFill rotWithShape="1">
            <a:blip r:embed="rId4"/>
            <a:srcRect l="5814" r="6306"/>
            <a:stretch/>
          </p:blipFill>
          <p:spPr>
            <a:xfrm>
              <a:off x="3072384" y="1781666"/>
              <a:ext cx="5791200" cy="4100298"/>
            </a:xfrm>
            <a:prstGeom prst="rect">
              <a:avLst/>
            </a:prstGeom>
          </p:spPr>
        </p:pic>
      </p:grpSp>
    </p:spTree>
    <p:extLst>
      <p:ext uri="{BB962C8B-B14F-4D97-AF65-F5344CB8AC3E}">
        <p14:creationId xmlns:p14="http://schemas.microsoft.com/office/powerpoint/2010/main" val="2866545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BF5C165-EDB8-49AA-B3DB-2C9950F8D0CE}"/>
              </a:ext>
            </a:extLst>
          </p:cNvPr>
          <p:cNvGrpSpPr/>
          <p:nvPr/>
        </p:nvGrpSpPr>
        <p:grpSpPr>
          <a:xfrm>
            <a:off x="1104662" y="1669980"/>
            <a:ext cx="6296367" cy="4480529"/>
            <a:chOff x="2753848" y="1586523"/>
            <a:chExt cx="6296367" cy="4480529"/>
          </a:xfrm>
        </p:grpSpPr>
        <p:pic>
          <p:nvPicPr>
            <p:cNvPr id="9" name="Picture 8">
              <a:extLst>
                <a:ext uri="{FF2B5EF4-FFF2-40B4-BE49-F238E27FC236}">
                  <a16:creationId xmlns:a16="http://schemas.microsoft.com/office/drawing/2014/main" id="{F61B5A7F-9391-4373-A49E-35407DEF153D}"/>
                </a:ext>
              </a:extLst>
            </p:cNvPr>
            <p:cNvPicPr>
              <a:picLocks noChangeAspect="1"/>
            </p:cNvPicPr>
            <p:nvPr/>
          </p:nvPicPr>
          <p:blipFill rotWithShape="1">
            <a:blip r:embed="rId2"/>
            <a:srcRect l="19041" t="-1" r="18823" b="-2317"/>
            <a:stretch/>
          </p:blipFill>
          <p:spPr>
            <a:xfrm rot="5400000">
              <a:off x="3661767" y="678604"/>
              <a:ext cx="4480529" cy="6296367"/>
            </a:xfrm>
            <a:prstGeom prst="rect">
              <a:avLst/>
            </a:prstGeom>
          </p:spPr>
        </p:pic>
        <p:pic>
          <p:nvPicPr>
            <p:cNvPr id="10" name="Picture 9">
              <a:extLst>
                <a:ext uri="{FF2B5EF4-FFF2-40B4-BE49-F238E27FC236}">
                  <a16:creationId xmlns:a16="http://schemas.microsoft.com/office/drawing/2014/main" id="{FE1888E6-BAD9-4DAD-AB64-B41E3F97F7B8}"/>
                </a:ext>
              </a:extLst>
            </p:cNvPr>
            <p:cNvPicPr>
              <a:picLocks noChangeAspect="1"/>
            </p:cNvPicPr>
            <p:nvPr/>
          </p:nvPicPr>
          <p:blipFill rotWithShape="1">
            <a:blip r:embed="rId3"/>
            <a:srcRect l="5814" r="6306"/>
            <a:stretch/>
          </p:blipFill>
          <p:spPr>
            <a:xfrm>
              <a:off x="3072384" y="1781666"/>
              <a:ext cx="5791200" cy="4100298"/>
            </a:xfrm>
            <a:prstGeom prst="rect">
              <a:avLst/>
            </a:prstGeom>
          </p:spPr>
        </p:pic>
      </p:grpSp>
      <p:sp>
        <p:nvSpPr>
          <p:cNvPr id="2" name="Text Placeholder 1">
            <a:extLst>
              <a:ext uri="{FF2B5EF4-FFF2-40B4-BE49-F238E27FC236}">
                <a16:creationId xmlns:a16="http://schemas.microsoft.com/office/drawing/2014/main" id="{DB4B055C-53D3-47A8-B090-40CD3AAB5A23}"/>
              </a:ext>
            </a:extLst>
          </p:cNvPr>
          <p:cNvSpPr>
            <a:spLocks noGrp="1"/>
          </p:cNvSpPr>
          <p:nvPr>
            <p:ph type="body" sz="quarter" idx="10"/>
          </p:nvPr>
        </p:nvSpPr>
        <p:spPr/>
        <p:txBody>
          <a:bodyPr/>
          <a:lstStyle/>
          <a:p>
            <a:r>
              <a:rPr lang="en-GB" dirty="0"/>
              <a:t>Wellbeing</a:t>
            </a:r>
          </a:p>
        </p:txBody>
      </p:sp>
      <p:sp>
        <p:nvSpPr>
          <p:cNvPr id="6" name="Rectangle 5">
            <a:extLst>
              <a:ext uri="{FF2B5EF4-FFF2-40B4-BE49-F238E27FC236}">
                <a16:creationId xmlns:a16="http://schemas.microsoft.com/office/drawing/2014/main" id="{76616DA8-84F2-444B-A24C-E86DCD0199E6}"/>
              </a:ext>
            </a:extLst>
          </p:cNvPr>
          <p:cNvSpPr/>
          <p:nvPr/>
        </p:nvSpPr>
        <p:spPr>
          <a:xfrm>
            <a:off x="8656773" y="2414488"/>
            <a:ext cx="2577412" cy="2308324"/>
          </a:xfrm>
          <a:prstGeom prst="rect">
            <a:avLst/>
          </a:prstGeom>
        </p:spPr>
        <p:txBody>
          <a:bodyPr wrap="square">
            <a:spAutoFit/>
          </a:bodyPr>
          <a:lstStyle/>
          <a:p>
            <a:pPr lvl="0" eaLnBrk="0" fontAlgn="base" hangingPunct="0">
              <a:spcBef>
                <a:spcPct val="0"/>
              </a:spcBef>
              <a:spcAft>
                <a:spcPct val="0"/>
              </a:spcAft>
            </a:pPr>
            <a:r>
              <a:rPr lang="en-GB" altLang="en-US" sz="1600" dirty="0">
                <a:latin typeface="Avenir LT Std 45 Book" panose="020B0502020203020204" pitchFamily="34" charset="0"/>
                <a:cs typeface="Arial" panose="020B0604020202020204" pitchFamily="34" charset="0"/>
              </a:rPr>
              <a:t>There are 3 wellbeing metrics:</a:t>
            </a:r>
          </a:p>
          <a:p>
            <a:pPr lvl="0" eaLnBrk="0" fontAlgn="base" hangingPunct="0">
              <a:spcBef>
                <a:spcPct val="0"/>
              </a:spcBef>
              <a:spcAft>
                <a:spcPct val="0"/>
              </a:spcAft>
            </a:pPr>
            <a:r>
              <a:rPr lang="en-GB" altLang="en-US" sz="1600" dirty="0">
                <a:latin typeface="Avenir LT Std 45 Book" panose="020B0502020203020204" pitchFamily="34" charset="0"/>
                <a:cs typeface="Arial" panose="020B0604020202020204" pitchFamily="34" charset="0"/>
              </a:rPr>
              <a:t> </a:t>
            </a:r>
          </a:p>
          <a:p>
            <a:pPr lvl="0" eaLnBrk="0" fontAlgn="base" hangingPunct="0">
              <a:spcBef>
                <a:spcPct val="0"/>
              </a:spcBef>
              <a:spcAft>
                <a:spcPct val="0"/>
              </a:spcAft>
            </a:pPr>
            <a:r>
              <a:rPr lang="en-GB" altLang="en-US" sz="1600" dirty="0">
                <a:latin typeface="Avenir LT Std 45 Book" panose="020B0502020203020204" pitchFamily="34" charset="0"/>
                <a:cs typeface="Arial" panose="020B0604020202020204" pitchFamily="34" charset="0"/>
              </a:rPr>
              <a:t>How happy are you?</a:t>
            </a:r>
          </a:p>
          <a:p>
            <a:pPr lvl="0" eaLnBrk="0" fontAlgn="base" hangingPunct="0">
              <a:spcBef>
                <a:spcPct val="0"/>
              </a:spcBef>
              <a:spcAft>
                <a:spcPct val="0"/>
              </a:spcAft>
            </a:pPr>
            <a:endParaRPr lang="en-GB" altLang="en-US" sz="1600" dirty="0">
              <a:latin typeface="Avenir LT Std 45 Book" panose="020B0502020203020204" pitchFamily="34" charset="0"/>
              <a:cs typeface="Arial" panose="020B0604020202020204" pitchFamily="34" charset="0"/>
            </a:endParaRPr>
          </a:p>
          <a:p>
            <a:pPr lvl="0" eaLnBrk="0" fontAlgn="base" hangingPunct="0">
              <a:spcBef>
                <a:spcPct val="0"/>
              </a:spcBef>
              <a:spcAft>
                <a:spcPct val="0"/>
              </a:spcAft>
            </a:pPr>
            <a:r>
              <a:rPr lang="en-GB" altLang="en-US" sz="1600" dirty="0">
                <a:latin typeface="Avenir LT Std 45 Book" panose="020B0502020203020204" pitchFamily="34" charset="0"/>
                <a:cs typeface="Arial" panose="020B0604020202020204" pitchFamily="34" charset="0"/>
              </a:rPr>
              <a:t>How confident are you?</a:t>
            </a:r>
          </a:p>
          <a:p>
            <a:pPr lvl="0" eaLnBrk="0" fontAlgn="base" hangingPunct="0">
              <a:spcBef>
                <a:spcPct val="0"/>
              </a:spcBef>
              <a:spcAft>
                <a:spcPct val="0"/>
              </a:spcAft>
            </a:pPr>
            <a:endParaRPr lang="en-GB" altLang="en-US" sz="1600" dirty="0">
              <a:latin typeface="Avenir LT Std 45 Book" panose="020B0502020203020204" pitchFamily="34" charset="0"/>
              <a:cs typeface="Arial" panose="020B0604020202020204" pitchFamily="34" charset="0"/>
            </a:endParaRPr>
          </a:p>
          <a:p>
            <a:pPr lvl="0" eaLnBrk="0" fontAlgn="base" hangingPunct="0">
              <a:spcBef>
                <a:spcPct val="0"/>
              </a:spcBef>
              <a:spcAft>
                <a:spcPct val="0"/>
              </a:spcAft>
            </a:pPr>
            <a:r>
              <a:rPr lang="en-GB" altLang="en-US" sz="1600" dirty="0">
                <a:latin typeface="Avenir LT Std 45 Book" panose="020B0502020203020204" pitchFamily="34" charset="0"/>
                <a:cs typeface="Arial" panose="020B0604020202020204" pitchFamily="34" charset="0"/>
              </a:rPr>
              <a:t>How capable do you feel to manage stress?</a:t>
            </a:r>
          </a:p>
        </p:txBody>
      </p:sp>
      <p:sp>
        <p:nvSpPr>
          <p:cNvPr id="7" name="Rectangle 6">
            <a:extLst>
              <a:ext uri="{FF2B5EF4-FFF2-40B4-BE49-F238E27FC236}">
                <a16:creationId xmlns:a16="http://schemas.microsoft.com/office/drawing/2014/main" id="{DBD66B57-A96F-4460-8FE0-0ACE643AFE86}"/>
              </a:ext>
            </a:extLst>
          </p:cNvPr>
          <p:cNvSpPr/>
          <p:nvPr/>
        </p:nvSpPr>
        <p:spPr>
          <a:xfrm>
            <a:off x="5693226" y="2651027"/>
            <a:ext cx="1423198" cy="1246060"/>
          </a:xfrm>
          <a:prstGeom prst="rect">
            <a:avLst/>
          </a:prstGeom>
          <a:noFill/>
          <a:ln w="76200">
            <a:solidFill>
              <a:srgbClr val="0A6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1726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8FDB68-B827-46B9-A051-C0B5AFB4BE98}"/>
              </a:ext>
            </a:extLst>
          </p:cNvPr>
          <p:cNvSpPr>
            <a:spLocks noGrp="1"/>
          </p:cNvSpPr>
          <p:nvPr>
            <p:ph type="body" sz="quarter" idx="10"/>
          </p:nvPr>
        </p:nvSpPr>
        <p:spPr/>
        <p:txBody>
          <a:bodyPr/>
          <a:lstStyle/>
          <a:p>
            <a:r>
              <a:rPr lang="en-GB" dirty="0"/>
              <a:t>Working with the wellbeing module</a:t>
            </a:r>
          </a:p>
        </p:txBody>
      </p:sp>
      <p:pic>
        <p:nvPicPr>
          <p:cNvPr id="3" name="Picture 2">
            <a:extLst>
              <a:ext uri="{FF2B5EF4-FFF2-40B4-BE49-F238E27FC236}">
                <a16:creationId xmlns:a16="http://schemas.microsoft.com/office/drawing/2014/main" id="{E4827FC5-FA04-4A99-882A-AE95890089E6}"/>
              </a:ext>
            </a:extLst>
          </p:cNvPr>
          <p:cNvPicPr>
            <a:picLocks noChangeAspect="1"/>
          </p:cNvPicPr>
          <p:nvPr/>
        </p:nvPicPr>
        <p:blipFill rotWithShape="1">
          <a:blip r:embed="rId3"/>
          <a:srcRect l="17760" t="34187" r="18959" b="5926"/>
          <a:stretch/>
        </p:blipFill>
        <p:spPr>
          <a:xfrm>
            <a:off x="5284726" y="1752599"/>
            <a:ext cx="6138950" cy="3873193"/>
          </a:xfrm>
          <a:prstGeom prst="rect">
            <a:avLst/>
          </a:prstGeom>
        </p:spPr>
      </p:pic>
      <p:sp>
        <p:nvSpPr>
          <p:cNvPr id="39" name="TextBox 38">
            <a:extLst>
              <a:ext uri="{FF2B5EF4-FFF2-40B4-BE49-F238E27FC236}">
                <a16:creationId xmlns:a16="http://schemas.microsoft.com/office/drawing/2014/main" id="{1BF7178B-9645-48B1-9007-62416ED6F5B8}"/>
              </a:ext>
            </a:extLst>
          </p:cNvPr>
          <p:cNvSpPr txBox="1"/>
          <p:nvPr/>
        </p:nvSpPr>
        <p:spPr>
          <a:xfrm>
            <a:off x="1059542" y="2256971"/>
            <a:ext cx="4020457" cy="1938992"/>
          </a:xfrm>
          <a:prstGeom prst="rect">
            <a:avLst/>
          </a:prstGeom>
          <a:noFill/>
        </p:spPr>
        <p:txBody>
          <a:bodyPr wrap="square" rtlCol="0">
            <a:spAutoFit/>
          </a:bodyPr>
          <a:lstStyle/>
          <a:p>
            <a:pPr marL="285750" indent="-285750">
              <a:buFont typeface="Arial" panose="020B0604020202020204" pitchFamily="34" charset="0"/>
              <a:buChar char="•"/>
            </a:pPr>
            <a:r>
              <a:rPr lang="en-GB" sz="2000" dirty="0"/>
              <a:t>You decide as to how you use this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Opportunity for you to talk things through and access support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You drive the conversation</a:t>
            </a:r>
          </a:p>
        </p:txBody>
      </p:sp>
    </p:spTree>
    <p:extLst>
      <p:ext uri="{BB962C8B-B14F-4D97-AF65-F5344CB8AC3E}">
        <p14:creationId xmlns:p14="http://schemas.microsoft.com/office/powerpoint/2010/main" val="2399707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C8CE45-2219-4C50-909F-02EAD484B6E4}"/>
              </a:ext>
            </a:extLst>
          </p:cNvPr>
          <p:cNvGrpSpPr/>
          <p:nvPr/>
        </p:nvGrpSpPr>
        <p:grpSpPr>
          <a:xfrm>
            <a:off x="749862" y="1637323"/>
            <a:ext cx="6296367" cy="4480529"/>
            <a:chOff x="2753848" y="1586523"/>
            <a:chExt cx="6296367" cy="4480529"/>
          </a:xfrm>
        </p:grpSpPr>
        <p:pic>
          <p:nvPicPr>
            <p:cNvPr id="9" name="Picture 8">
              <a:extLst>
                <a:ext uri="{FF2B5EF4-FFF2-40B4-BE49-F238E27FC236}">
                  <a16:creationId xmlns:a16="http://schemas.microsoft.com/office/drawing/2014/main" id="{DBDCDC61-731F-4C44-97B7-75EC60F09F55}"/>
                </a:ext>
              </a:extLst>
            </p:cNvPr>
            <p:cNvPicPr>
              <a:picLocks noChangeAspect="1"/>
            </p:cNvPicPr>
            <p:nvPr/>
          </p:nvPicPr>
          <p:blipFill rotWithShape="1">
            <a:blip r:embed="rId2"/>
            <a:srcRect l="19041" t="-1" r="18823" b="-2317"/>
            <a:stretch/>
          </p:blipFill>
          <p:spPr>
            <a:xfrm rot="5400000">
              <a:off x="3661767" y="678604"/>
              <a:ext cx="4480529" cy="6296367"/>
            </a:xfrm>
            <a:prstGeom prst="rect">
              <a:avLst/>
            </a:prstGeom>
          </p:spPr>
        </p:pic>
        <p:pic>
          <p:nvPicPr>
            <p:cNvPr id="10" name="Picture 9">
              <a:extLst>
                <a:ext uri="{FF2B5EF4-FFF2-40B4-BE49-F238E27FC236}">
                  <a16:creationId xmlns:a16="http://schemas.microsoft.com/office/drawing/2014/main" id="{12CBC26E-1AD6-4119-B93E-A50E98384993}"/>
                </a:ext>
              </a:extLst>
            </p:cNvPr>
            <p:cNvPicPr>
              <a:picLocks noChangeAspect="1"/>
            </p:cNvPicPr>
            <p:nvPr/>
          </p:nvPicPr>
          <p:blipFill rotWithShape="1">
            <a:blip r:embed="rId3"/>
            <a:srcRect l="5814" r="6306"/>
            <a:stretch/>
          </p:blipFill>
          <p:spPr>
            <a:xfrm>
              <a:off x="3072384" y="1781666"/>
              <a:ext cx="5791200" cy="4100298"/>
            </a:xfrm>
            <a:prstGeom prst="rect">
              <a:avLst/>
            </a:prstGeom>
          </p:spPr>
        </p:pic>
      </p:grpSp>
      <p:sp>
        <p:nvSpPr>
          <p:cNvPr id="2" name="Text Placeholder 1">
            <a:extLst>
              <a:ext uri="{FF2B5EF4-FFF2-40B4-BE49-F238E27FC236}">
                <a16:creationId xmlns:a16="http://schemas.microsoft.com/office/drawing/2014/main" id="{47DF303D-ED3D-4028-A2F8-C9192709E5B2}"/>
              </a:ext>
            </a:extLst>
          </p:cNvPr>
          <p:cNvSpPr>
            <a:spLocks noGrp="1"/>
          </p:cNvSpPr>
          <p:nvPr>
            <p:ph type="body" sz="quarter" idx="10"/>
          </p:nvPr>
        </p:nvSpPr>
        <p:spPr/>
        <p:txBody>
          <a:bodyPr/>
          <a:lstStyle/>
          <a:p>
            <a:r>
              <a:rPr lang="en-GB" dirty="0"/>
              <a:t>Blend</a:t>
            </a:r>
          </a:p>
        </p:txBody>
      </p:sp>
      <p:sp>
        <p:nvSpPr>
          <p:cNvPr id="6" name="Rectangle 5">
            <a:extLst>
              <a:ext uri="{FF2B5EF4-FFF2-40B4-BE49-F238E27FC236}">
                <a16:creationId xmlns:a16="http://schemas.microsoft.com/office/drawing/2014/main" id="{CDC2DA10-1FFB-4B68-9436-35A46EB2BF69}"/>
              </a:ext>
            </a:extLst>
          </p:cNvPr>
          <p:cNvSpPr/>
          <p:nvPr/>
        </p:nvSpPr>
        <p:spPr>
          <a:xfrm>
            <a:off x="1164771" y="2654710"/>
            <a:ext cx="1459582" cy="1177061"/>
          </a:xfrm>
          <a:prstGeom prst="rect">
            <a:avLst/>
          </a:prstGeom>
          <a:noFill/>
          <a:ln w="76200">
            <a:solidFill>
              <a:srgbClr val="0A6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7A64EB0-10FE-4469-ACC7-574705D28DA7}"/>
              </a:ext>
            </a:extLst>
          </p:cNvPr>
          <p:cNvSpPr/>
          <p:nvPr/>
        </p:nvSpPr>
        <p:spPr>
          <a:xfrm>
            <a:off x="8614082" y="2147380"/>
            <a:ext cx="3306966" cy="3378104"/>
          </a:xfrm>
          <a:prstGeom prst="rect">
            <a:avLst/>
          </a:prstGeom>
        </p:spPr>
        <p:txBody>
          <a:bodyPr wrap="square">
            <a:spAutoFit/>
          </a:bodyPr>
          <a:lstStyle/>
          <a:p>
            <a:pPr lvl="0" eaLnBrk="0" fontAlgn="base" hangingPunct="0">
              <a:lnSpc>
                <a:spcPct val="150000"/>
              </a:lnSpc>
              <a:spcBef>
                <a:spcPct val="0"/>
              </a:spcBef>
              <a:spcAft>
                <a:spcPct val="0"/>
              </a:spcAft>
            </a:pPr>
            <a:r>
              <a:rPr lang="en-GB" altLang="en-US" sz="1600" dirty="0">
                <a:latin typeface="Avenir LT Std 45 Book" panose="020B0502020203020204" pitchFamily="34" charset="0"/>
                <a:cs typeface="Arial" panose="020B0604020202020204" pitchFamily="34" charset="0"/>
              </a:rPr>
              <a:t>Creates self-awareness of your drivers</a:t>
            </a:r>
          </a:p>
          <a:p>
            <a:pPr lvl="0" eaLnBrk="0" fontAlgn="base" hangingPunct="0">
              <a:lnSpc>
                <a:spcPct val="150000"/>
              </a:lnSpc>
              <a:spcBef>
                <a:spcPct val="0"/>
              </a:spcBef>
              <a:spcAft>
                <a:spcPct val="0"/>
              </a:spcAft>
            </a:pPr>
            <a:endParaRPr lang="en-GB" altLang="en-US" sz="1600" dirty="0">
              <a:latin typeface="Avenir LT Std 45 Book" panose="020B0502020203020204" pitchFamily="34" charset="0"/>
              <a:cs typeface="Arial" panose="020B0604020202020204" pitchFamily="34" charset="0"/>
            </a:endParaRPr>
          </a:p>
          <a:p>
            <a:pPr lvl="0" eaLnBrk="0" fontAlgn="base" hangingPunct="0">
              <a:lnSpc>
                <a:spcPct val="150000"/>
              </a:lnSpc>
              <a:spcBef>
                <a:spcPct val="0"/>
              </a:spcBef>
              <a:spcAft>
                <a:spcPct val="0"/>
              </a:spcAft>
            </a:pPr>
            <a:r>
              <a:rPr lang="en-GB" altLang="en-US" sz="1600" dirty="0">
                <a:latin typeface="Avenir LT Std 45 Book" panose="020B0502020203020204" pitchFamily="34" charset="0"/>
                <a:cs typeface="Arial" panose="020B0604020202020204" pitchFamily="34" charset="0"/>
              </a:rPr>
              <a:t>Enables you to share them with your manager </a:t>
            </a:r>
          </a:p>
          <a:p>
            <a:pPr lvl="0" eaLnBrk="0" fontAlgn="base" hangingPunct="0">
              <a:lnSpc>
                <a:spcPct val="150000"/>
              </a:lnSpc>
              <a:spcBef>
                <a:spcPct val="0"/>
              </a:spcBef>
              <a:spcAft>
                <a:spcPct val="0"/>
              </a:spcAft>
            </a:pPr>
            <a:endParaRPr lang="en-GB" altLang="en-US" sz="1600" dirty="0">
              <a:latin typeface="Avenir LT Std 45 Book" panose="020B0502020203020204" pitchFamily="34" charset="0"/>
              <a:cs typeface="Arial" panose="020B0604020202020204" pitchFamily="34" charset="0"/>
            </a:endParaRPr>
          </a:p>
          <a:p>
            <a:pPr lvl="0" eaLnBrk="0" fontAlgn="base" hangingPunct="0">
              <a:lnSpc>
                <a:spcPct val="150000"/>
              </a:lnSpc>
              <a:spcBef>
                <a:spcPct val="0"/>
              </a:spcBef>
              <a:spcAft>
                <a:spcPct val="0"/>
              </a:spcAft>
            </a:pPr>
            <a:r>
              <a:rPr lang="en-GB" altLang="en-US" sz="1600" dirty="0">
                <a:latin typeface="Avenir LT Std 45 Book" panose="020B0502020203020204" pitchFamily="34" charset="0"/>
                <a:cs typeface="Arial" panose="020B0604020202020204" pitchFamily="34" charset="0"/>
              </a:rPr>
              <a:t>Work together to improve your overall Blend and enable you to perform at your best</a:t>
            </a:r>
          </a:p>
        </p:txBody>
      </p:sp>
    </p:spTree>
    <p:extLst>
      <p:ext uri="{BB962C8B-B14F-4D97-AF65-F5344CB8AC3E}">
        <p14:creationId xmlns:p14="http://schemas.microsoft.com/office/powerpoint/2010/main" val="890969280"/>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4AC4F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5FA5B736103B94DBBEB8EB6EC61E786" ma:contentTypeVersion="10" ma:contentTypeDescription="Create a new document." ma:contentTypeScope="" ma:versionID="f120c904e500d48e3aabbe5c0eb46496">
  <xsd:schema xmlns:xsd="http://www.w3.org/2001/XMLSchema" xmlns:xs="http://www.w3.org/2001/XMLSchema" xmlns:p="http://schemas.microsoft.com/office/2006/metadata/properties" xmlns:ns2="dd5da1aa-3b06-4588-9569-0ea51b82f133" xmlns:ns3="ab4b2108-0542-4caf-8d32-d6a2f126cd0f" targetNamespace="http://schemas.microsoft.com/office/2006/metadata/properties" ma:root="true" ma:fieldsID="a919ab392999bf035641652fa702daeb" ns2:_="" ns3:_="">
    <xsd:import namespace="dd5da1aa-3b06-4588-9569-0ea51b82f133"/>
    <xsd:import namespace="ab4b2108-0542-4caf-8d32-d6a2f126cd0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5da1aa-3b06-4588-9569-0ea51b82f1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4b2108-0542-4caf-8d32-d6a2f126cd0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A31619-6EF0-424F-BBCE-C8B5F1EDAB26}">
  <ds:schemaRefs>
    <ds:schemaRef ds:uri="http://schemas.microsoft.com/sharepoint/v3/contenttype/forms"/>
  </ds:schemaRefs>
</ds:datastoreItem>
</file>

<file path=customXml/itemProps2.xml><?xml version="1.0" encoding="utf-8"?>
<ds:datastoreItem xmlns:ds="http://schemas.openxmlformats.org/officeDocument/2006/customXml" ds:itemID="{AD07BC85-219C-4948-84BF-A01B8AF2339A}">
  <ds:schemaRefs>
    <ds:schemaRef ds:uri="dd5da1aa-3b06-4588-9569-0ea51b82f133"/>
    <ds:schemaRef ds:uri="http://purl.org/dc/dcmitype/"/>
    <ds:schemaRef ds:uri="http://purl.org/dc/terms/"/>
    <ds:schemaRef ds:uri="http://purl.org/dc/elements/1.1/"/>
    <ds:schemaRef ds:uri="http://www.w3.org/XML/1998/namespac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ab4b2108-0542-4caf-8d32-d6a2f126cd0f"/>
  </ds:schemaRefs>
</ds:datastoreItem>
</file>

<file path=customXml/itemProps3.xml><?xml version="1.0" encoding="utf-8"?>
<ds:datastoreItem xmlns:ds="http://schemas.openxmlformats.org/officeDocument/2006/customXml" ds:itemID="{EA076B40-9B0B-4116-ADBE-CA81F18D35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5da1aa-3b06-4588-9569-0ea51b82f133"/>
    <ds:schemaRef ds:uri="ab4b2108-0542-4caf-8d32-d6a2f126cd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1399</TotalTime>
  <Words>3070</Words>
  <Application>Microsoft Macintosh PowerPoint</Application>
  <PresentationFormat>Widescreen</PresentationFormat>
  <Paragraphs>603</Paragraphs>
  <Slides>39</Slides>
  <Notes>33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39</vt:i4>
      </vt:variant>
    </vt:vector>
  </HeadingPairs>
  <TitlesOfParts>
    <vt:vector size="55" baseType="lpstr">
      <vt:lpstr>Arial</vt:lpstr>
      <vt:lpstr>Avenir Book</vt:lpstr>
      <vt:lpstr>Avenir Heavy</vt:lpstr>
      <vt:lpstr>Avenir Light</vt:lpstr>
      <vt:lpstr>Avenir Light Oblique</vt:lpstr>
      <vt:lpstr>Avenir LT Std 35 Light</vt:lpstr>
      <vt:lpstr>Avenir LT Std 45 Book</vt:lpstr>
      <vt:lpstr>Avenir LT Std 65 Medium</vt:lpstr>
      <vt:lpstr>Avenir Medium</vt:lpstr>
      <vt:lpstr>Avenir Roman</vt:lpstr>
      <vt:lpstr>Calibri</vt:lpstr>
      <vt:lpstr>Calibri Light</vt:lpstr>
      <vt:lpstr>Century Gothic</vt:lpstr>
      <vt:lpstr>Hero</vt:lpstr>
      <vt:lpstr>Lato</vt:lpstr>
      <vt:lpstr>Office Theme</vt:lpstr>
      <vt:lpstr>Open Blend Talent Launch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GROW</vt:lpstr>
      <vt:lpstr>PowerPoint Presentation</vt:lpstr>
      <vt:lpstr>PowerPoint Presentation</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ADDITIONAL CONTENT – DELETE AS APPROPRIATE</vt:lpstr>
      <vt:lpstr>Goal setting</vt:lpstr>
      <vt:lpstr>PowerPoint Presentation</vt:lpstr>
      <vt:lpstr>Feedback</vt:lpstr>
      <vt:lpstr>PowerPoint Presentation</vt:lpstr>
      <vt:lpstr>PowerPoint Presentation</vt:lpstr>
      <vt:lpstr>PowerPoint Presentation</vt:lpstr>
      <vt:lpstr>PowerPoint Presentation</vt:lpstr>
      <vt:lpstr>PowerPoint Presentation</vt:lpstr>
      <vt:lpstr>PowerPoint Presentation</vt:lpstr>
      <vt:lpstr>Working through your feedback</vt:lpstr>
      <vt:lpstr>PowerPoint Presentation</vt:lpstr>
      <vt:lpstr>PowerPoint Presentation</vt:lpstr>
      <vt:lpstr>Giving feedback</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Robby Cahyadi</dc:creator>
  <cp:lastModifiedBy>Jemma Cunliffe</cp:lastModifiedBy>
  <cp:revision>369</cp:revision>
  <cp:lastPrinted>2019-07-25T05:42:48Z</cp:lastPrinted>
  <dcterms:created xsi:type="dcterms:W3CDTF">2017-10-27T06:04:41Z</dcterms:created>
  <dcterms:modified xsi:type="dcterms:W3CDTF">2019-12-17T14:23:40Z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0x01010045FA5B736103B94DBBEB8EB6EC61E786</vt:lpwstr>
  </property>
</Properties>
</file>