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1A50"/>
    <a:srgbClr val="F0184A"/>
    <a:srgbClr val="32BFE8"/>
    <a:srgbClr val="36B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B8CBE-ACF5-5C45-A200-E3DCA7A36EE8}" v="8" dt="2019-11-26T11:18:34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85"/>
    <p:restoredTop sz="94678"/>
  </p:normalViewPr>
  <p:slideViewPr>
    <p:cSldViewPr snapToGrid="0" snapToObjects="1">
      <p:cViewPr varScale="1">
        <p:scale>
          <a:sx n="124" d="100"/>
          <a:sy n="124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mma Cunliffe" userId="eb16c585-a701-4c95-b4b6-45d6758f0f3d" providerId="ADAL" clId="{44EB8CBE-ACF5-5C45-A200-E3DCA7A36EE8}"/>
    <pc:docChg chg="modSld">
      <pc:chgData name="Jemma Cunliffe" userId="eb16c585-a701-4c95-b4b6-45d6758f0f3d" providerId="ADAL" clId="{44EB8CBE-ACF5-5C45-A200-E3DCA7A36EE8}" dt="2019-11-26T11:18:47.395" v="42" actId="14100"/>
      <pc:docMkLst>
        <pc:docMk/>
      </pc:docMkLst>
      <pc:sldChg chg="addSp delSp modSp">
        <pc:chgData name="Jemma Cunliffe" userId="eb16c585-a701-4c95-b4b6-45d6758f0f3d" providerId="ADAL" clId="{44EB8CBE-ACF5-5C45-A200-E3DCA7A36EE8}" dt="2019-11-26T11:18:47.395" v="42" actId="14100"/>
        <pc:sldMkLst>
          <pc:docMk/>
          <pc:sldMk cId="3097890198" sldId="256"/>
        </pc:sldMkLst>
        <pc:spChg chg="add mod">
          <ac:chgData name="Jemma Cunliffe" userId="eb16c585-a701-4c95-b4b6-45d6758f0f3d" providerId="ADAL" clId="{44EB8CBE-ACF5-5C45-A200-E3DCA7A36EE8}" dt="2019-11-26T11:18:29.847" v="25" actId="207"/>
          <ac:spMkLst>
            <pc:docMk/>
            <pc:sldMk cId="3097890198" sldId="256"/>
            <ac:spMk id="2" creationId="{237D3712-5F0C-2A4C-B7E0-646B59835220}"/>
          </ac:spMkLst>
        </pc:spChg>
        <pc:spChg chg="mod">
          <ac:chgData name="Jemma Cunliffe" userId="eb16c585-a701-4c95-b4b6-45d6758f0f3d" providerId="ADAL" clId="{44EB8CBE-ACF5-5C45-A200-E3DCA7A36EE8}" dt="2019-11-26T11:18:47.395" v="42" actId="14100"/>
          <ac:spMkLst>
            <pc:docMk/>
            <pc:sldMk cId="3097890198" sldId="256"/>
            <ac:spMk id="13" creationId="{D8412FFF-38EF-524A-910E-F93C5EAECA72}"/>
          </ac:spMkLst>
        </pc:spChg>
        <pc:picChg chg="del">
          <ac:chgData name="Jemma Cunliffe" userId="eb16c585-a701-4c95-b4b6-45d6758f0f3d" providerId="ADAL" clId="{44EB8CBE-ACF5-5C45-A200-E3DCA7A36EE8}" dt="2019-11-26T11:18:16.166" v="0" actId="478"/>
          <ac:picMkLst>
            <pc:docMk/>
            <pc:sldMk cId="3097890198" sldId="256"/>
            <ac:picMk id="14" creationId="{12449914-47E5-4FAE-9679-6F17C6FF19AC}"/>
          </ac:picMkLst>
        </pc:picChg>
      </pc:sldChg>
      <pc:sldChg chg="addSp delSp modSp">
        <pc:chgData name="Jemma Cunliffe" userId="eb16c585-a701-4c95-b4b6-45d6758f0f3d" providerId="ADAL" clId="{44EB8CBE-ACF5-5C45-A200-E3DCA7A36EE8}" dt="2019-11-26T11:18:33.682" v="26"/>
        <pc:sldMkLst>
          <pc:docMk/>
          <pc:sldMk cId="3922109630" sldId="257"/>
        </pc:sldMkLst>
        <pc:spChg chg="add">
          <ac:chgData name="Jemma Cunliffe" userId="eb16c585-a701-4c95-b4b6-45d6758f0f3d" providerId="ADAL" clId="{44EB8CBE-ACF5-5C45-A200-E3DCA7A36EE8}" dt="2019-11-26T11:18:33.682" v="26"/>
          <ac:spMkLst>
            <pc:docMk/>
            <pc:sldMk cId="3922109630" sldId="257"/>
            <ac:spMk id="16" creationId="{0BE354EB-61B8-134B-930A-7EB48AF34F7F}"/>
          </ac:spMkLst>
        </pc:spChg>
        <pc:picChg chg="del mod">
          <ac:chgData name="Jemma Cunliffe" userId="eb16c585-a701-4c95-b4b6-45d6758f0f3d" providerId="ADAL" clId="{44EB8CBE-ACF5-5C45-A200-E3DCA7A36EE8}" dt="2019-11-26T11:18:17.816" v="2" actId="478"/>
          <ac:picMkLst>
            <pc:docMk/>
            <pc:sldMk cId="3922109630" sldId="257"/>
            <ac:picMk id="15" creationId="{8DF102E3-43D9-4F55-9C11-DB6D619726D8}"/>
          </ac:picMkLst>
        </pc:picChg>
      </pc:sldChg>
      <pc:sldChg chg="addSp delSp">
        <pc:chgData name="Jemma Cunliffe" userId="eb16c585-a701-4c95-b4b6-45d6758f0f3d" providerId="ADAL" clId="{44EB8CBE-ACF5-5C45-A200-E3DCA7A36EE8}" dt="2019-11-26T11:18:34.959" v="27"/>
        <pc:sldMkLst>
          <pc:docMk/>
          <pc:sldMk cId="3567092108" sldId="258"/>
        </pc:sldMkLst>
        <pc:spChg chg="add">
          <ac:chgData name="Jemma Cunliffe" userId="eb16c585-a701-4c95-b4b6-45d6758f0f3d" providerId="ADAL" clId="{44EB8CBE-ACF5-5C45-A200-E3DCA7A36EE8}" dt="2019-11-26T11:18:34.959" v="27"/>
          <ac:spMkLst>
            <pc:docMk/>
            <pc:sldMk cId="3567092108" sldId="258"/>
            <ac:spMk id="15" creationId="{16F87EB3-D1B9-BD47-B177-035E887A6125}"/>
          </ac:spMkLst>
        </pc:spChg>
        <pc:picChg chg="del">
          <ac:chgData name="Jemma Cunliffe" userId="eb16c585-a701-4c95-b4b6-45d6758f0f3d" providerId="ADAL" clId="{44EB8CBE-ACF5-5C45-A200-E3DCA7A36EE8}" dt="2019-11-26T11:18:19.325" v="3" actId="478"/>
          <ac:picMkLst>
            <pc:docMk/>
            <pc:sldMk cId="3567092108" sldId="258"/>
            <ac:picMk id="1026" creationId="{72DC041B-07AB-459D-A09C-07709D57AC1E}"/>
          </ac:picMkLst>
        </pc:picChg>
      </pc:sldChg>
    </pc:docChg>
  </pc:docChgLst>
  <pc:docChgLst>
    <pc:chgData name="Bradley Bruce" userId="e8a4d711-ec93-4127-b5a1-517c8c5b8e65" providerId="ADAL" clId="{E84B1BC2-51DF-42C4-8285-540B428EBDAD}"/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F4C3A7-2D96-0446-93DC-4CEA4BDED9D1}"/>
              </a:ext>
            </a:extLst>
          </p:cNvPr>
          <p:cNvSpPr/>
          <p:nvPr userDrawn="1"/>
        </p:nvSpPr>
        <p:spPr>
          <a:xfrm>
            <a:off x="401204" y="568108"/>
            <a:ext cx="3565237" cy="369454"/>
          </a:xfrm>
          <a:prstGeom prst="rect">
            <a:avLst/>
          </a:prstGeom>
          <a:solidFill>
            <a:srgbClr val="36BBE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204" y="240148"/>
            <a:ext cx="5269923" cy="563562"/>
          </a:xfrm>
        </p:spPr>
        <p:txBody>
          <a:bodyPr anchor="b">
            <a:normAutofit/>
          </a:bodyPr>
          <a:lstStyle>
            <a:lvl1pPr algn="l">
              <a:defRPr sz="3200" b="1" i="0">
                <a:latin typeface="Century Gothic" panose="020B0502020202020204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Type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204" y="1486911"/>
            <a:ext cx="7429500" cy="1655762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451DC2-A16A-FA4C-BECD-2572DBD76E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4190" y="6537655"/>
            <a:ext cx="891888" cy="17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2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4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8544799" cy="1267691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6FEC48-7BA6-BF43-A6E7-5843B82D6023}"/>
              </a:ext>
            </a:extLst>
          </p:cNvPr>
          <p:cNvSpPr/>
          <p:nvPr userDrawn="1"/>
        </p:nvSpPr>
        <p:spPr>
          <a:xfrm>
            <a:off x="401204" y="568108"/>
            <a:ext cx="3565237" cy="369454"/>
          </a:xfrm>
          <a:prstGeom prst="rect">
            <a:avLst/>
          </a:prstGeom>
          <a:solidFill>
            <a:srgbClr val="36BBE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04" y="94604"/>
            <a:ext cx="4674763" cy="715818"/>
          </a:xfrm>
        </p:spPr>
        <p:txBody>
          <a:bodyPr anchor="b"/>
          <a:lstStyle>
            <a:lvl1pPr>
              <a:defRPr sz="3200"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C5ED2B-D9E3-5A4D-8AD8-ACD026977B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4190" y="6537655"/>
            <a:ext cx="891888" cy="17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3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5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5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2FB2-5829-CD46-A6AD-08227F39F1D0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F02A-60D7-8646-86B1-3582DD3F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0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C3C47FD-1452-C64E-919E-7878AE0CB6B5}"/>
              </a:ext>
            </a:extLst>
          </p:cNvPr>
          <p:cNvSpPr/>
          <p:nvPr/>
        </p:nvSpPr>
        <p:spPr>
          <a:xfrm>
            <a:off x="401204" y="1717076"/>
            <a:ext cx="5195367" cy="19393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F7C9C85-C505-D347-A923-C7DC4D9D0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D8412FFF-38EF-524A-910E-F93C5EAEC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04" y="1518852"/>
            <a:ext cx="6513304" cy="315167"/>
          </a:xfrm>
        </p:spPr>
        <p:txBody>
          <a:bodyPr>
            <a:noAutofit/>
          </a:bodyPr>
          <a:lstStyle/>
          <a:p>
            <a:r>
              <a:rPr lang="en-US" sz="1800" b="1" dirty="0"/>
              <a:t>Why are we implementing feedback at &lt;company name&gt;?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5EE4D7-0E81-E04D-A2E5-FA1AC54C8660}"/>
              </a:ext>
            </a:extLst>
          </p:cNvPr>
          <p:cNvSpPr txBox="1"/>
          <p:nvPr/>
        </p:nvSpPr>
        <p:spPr>
          <a:xfrm>
            <a:off x="401204" y="2089155"/>
            <a:ext cx="908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539F1D-F7EE-C948-87A9-8B97C24749EC}"/>
              </a:ext>
            </a:extLst>
          </p:cNvPr>
          <p:cNvSpPr/>
          <p:nvPr/>
        </p:nvSpPr>
        <p:spPr>
          <a:xfrm>
            <a:off x="401205" y="3312057"/>
            <a:ext cx="5195366" cy="22441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12">
            <a:extLst>
              <a:ext uri="{FF2B5EF4-FFF2-40B4-BE49-F238E27FC236}">
                <a16:creationId xmlns:a16="http://schemas.microsoft.com/office/drawing/2014/main" id="{3A1B08EB-A0A4-A942-8991-BCA4C5E83F69}"/>
              </a:ext>
            </a:extLst>
          </p:cNvPr>
          <p:cNvSpPr txBox="1">
            <a:spLocks/>
          </p:cNvSpPr>
          <p:nvPr/>
        </p:nvSpPr>
        <p:spPr>
          <a:xfrm>
            <a:off x="401204" y="3113833"/>
            <a:ext cx="5536722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When are we going to start using feedback?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71827C-4C0C-0A45-8BB5-2185174D7961}"/>
              </a:ext>
            </a:extLst>
          </p:cNvPr>
          <p:cNvSpPr txBox="1"/>
          <p:nvPr/>
        </p:nvSpPr>
        <p:spPr>
          <a:xfrm>
            <a:off x="401204" y="3734693"/>
            <a:ext cx="908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7BFF097-320F-C54C-AB47-5884A8214467}"/>
              </a:ext>
            </a:extLst>
          </p:cNvPr>
          <p:cNvSpPr/>
          <p:nvPr/>
        </p:nvSpPr>
        <p:spPr>
          <a:xfrm>
            <a:off x="401205" y="4964985"/>
            <a:ext cx="5195366" cy="22441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Subtitle 12">
            <a:extLst>
              <a:ext uri="{FF2B5EF4-FFF2-40B4-BE49-F238E27FC236}">
                <a16:creationId xmlns:a16="http://schemas.microsoft.com/office/drawing/2014/main" id="{A30340E6-8CE5-6A44-953A-A7138D322C28}"/>
              </a:ext>
            </a:extLst>
          </p:cNvPr>
          <p:cNvSpPr txBox="1">
            <a:spLocks/>
          </p:cNvSpPr>
          <p:nvPr/>
        </p:nvSpPr>
        <p:spPr>
          <a:xfrm>
            <a:off x="401204" y="4766761"/>
            <a:ext cx="5536722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Will we receive training?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DEFDB4-4D47-6949-AAA3-0EE2459A8B52}"/>
              </a:ext>
            </a:extLst>
          </p:cNvPr>
          <p:cNvSpPr txBox="1"/>
          <p:nvPr/>
        </p:nvSpPr>
        <p:spPr>
          <a:xfrm>
            <a:off x="401204" y="5387621"/>
            <a:ext cx="908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entury Gothic" panose="020B0502020202020204" pitchFamily="34" charset="0"/>
              </a:rPr>
              <a:t>Eg.</a:t>
            </a:r>
            <a:r>
              <a:rPr lang="en-GB" sz="1400" dirty="0">
                <a:latin typeface="Century Gothic" panose="020B0502020202020204" pitchFamily="34" charset="0"/>
              </a:rPr>
              <a:t> Yes, all managers and talent will receive Open Blend feedback training on x date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D3712-5F0C-2A4C-B7E0-646B59835220}"/>
              </a:ext>
            </a:extLst>
          </p:cNvPr>
          <p:cNvSpPr txBox="1"/>
          <p:nvPr/>
        </p:nvSpPr>
        <p:spPr>
          <a:xfrm>
            <a:off x="7572054" y="337263"/>
            <a:ext cx="209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Insert company logo</a:t>
            </a:r>
          </a:p>
        </p:txBody>
      </p:sp>
    </p:spTree>
    <p:extLst>
      <p:ext uri="{BB962C8B-B14F-4D97-AF65-F5344CB8AC3E}">
        <p14:creationId xmlns:p14="http://schemas.microsoft.com/office/powerpoint/2010/main" val="309789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C3C47FD-1452-C64E-919E-7878AE0CB6B5}"/>
              </a:ext>
            </a:extLst>
          </p:cNvPr>
          <p:cNvSpPr/>
          <p:nvPr/>
        </p:nvSpPr>
        <p:spPr>
          <a:xfrm>
            <a:off x="401204" y="1777906"/>
            <a:ext cx="5195367" cy="19393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F7C9C85-C505-D347-A923-C7DC4D9D0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D8412FFF-38EF-524A-910E-F93C5EAEC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04" y="1579682"/>
            <a:ext cx="5536722" cy="315167"/>
          </a:xfrm>
        </p:spPr>
        <p:txBody>
          <a:bodyPr>
            <a:noAutofit/>
          </a:bodyPr>
          <a:lstStyle/>
          <a:p>
            <a:r>
              <a:rPr lang="en-US" sz="1800" b="1" dirty="0"/>
              <a:t>Who should request feedback?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5EE4D7-0E81-E04D-A2E5-FA1AC54C8660}"/>
              </a:ext>
            </a:extLst>
          </p:cNvPr>
          <p:cNvSpPr txBox="1"/>
          <p:nvPr/>
        </p:nvSpPr>
        <p:spPr>
          <a:xfrm>
            <a:off x="401204" y="2121580"/>
            <a:ext cx="908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GB" sz="1400" i="1" dirty="0">
                <a:latin typeface="Century Gothic" panose="020B0502020202020204" pitchFamily="34" charset="0"/>
              </a:rPr>
              <a:t>Managers for their talent, talent for themselves or either? </a:t>
            </a:r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539F1D-F7EE-C948-87A9-8B97C24749EC}"/>
              </a:ext>
            </a:extLst>
          </p:cNvPr>
          <p:cNvSpPr/>
          <p:nvPr/>
        </p:nvSpPr>
        <p:spPr>
          <a:xfrm>
            <a:off x="401205" y="3481354"/>
            <a:ext cx="5195366" cy="22441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12">
            <a:extLst>
              <a:ext uri="{FF2B5EF4-FFF2-40B4-BE49-F238E27FC236}">
                <a16:creationId xmlns:a16="http://schemas.microsoft.com/office/drawing/2014/main" id="{3A1B08EB-A0A4-A942-8991-BCA4C5E83F69}"/>
              </a:ext>
            </a:extLst>
          </p:cNvPr>
          <p:cNvSpPr txBox="1">
            <a:spLocks/>
          </p:cNvSpPr>
          <p:nvPr/>
        </p:nvSpPr>
        <p:spPr>
          <a:xfrm>
            <a:off x="401204" y="3283130"/>
            <a:ext cx="5536722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How often should we request feedback?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8836DC-12CE-214F-A869-A598538B0FBF}"/>
              </a:ext>
            </a:extLst>
          </p:cNvPr>
          <p:cNvSpPr txBox="1"/>
          <p:nvPr/>
        </p:nvSpPr>
        <p:spPr>
          <a:xfrm>
            <a:off x="401204" y="3903990"/>
            <a:ext cx="908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2F3649-D095-CF4F-A9C2-B2C23A2FFC12}"/>
              </a:ext>
            </a:extLst>
          </p:cNvPr>
          <p:cNvSpPr/>
          <p:nvPr/>
        </p:nvSpPr>
        <p:spPr>
          <a:xfrm>
            <a:off x="401205" y="5220354"/>
            <a:ext cx="5195366" cy="22441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12">
            <a:extLst>
              <a:ext uri="{FF2B5EF4-FFF2-40B4-BE49-F238E27FC236}">
                <a16:creationId xmlns:a16="http://schemas.microsoft.com/office/drawing/2014/main" id="{95F87618-7891-5944-A1D0-C6064F6D7004}"/>
              </a:ext>
            </a:extLst>
          </p:cNvPr>
          <p:cNvSpPr txBox="1">
            <a:spLocks/>
          </p:cNvSpPr>
          <p:nvPr/>
        </p:nvSpPr>
        <p:spPr>
          <a:xfrm>
            <a:off x="401204" y="5022130"/>
            <a:ext cx="5536722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What should feedback relate to?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02A340-C8A6-9A48-B8E5-E52A758C73DF}"/>
              </a:ext>
            </a:extLst>
          </p:cNvPr>
          <p:cNvSpPr txBox="1"/>
          <p:nvPr/>
        </p:nvSpPr>
        <p:spPr>
          <a:xfrm>
            <a:off x="401204" y="5767792"/>
            <a:ext cx="908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GB" sz="1400" i="1" dirty="0">
              <a:latin typeface="Century Gothic" panose="020B0502020202020204" pitchFamily="34" charset="0"/>
            </a:endParaRPr>
          </a:p>
          <a:p>
            <a:r>
              <a:rPr lang="en-GB" sz="1400" i="1" dirty="0">
                <a:latin typeface="Century Gothic" panose="020B0502020202020204" pitchFamily="34" charset="0"/>
              </a:rPr>
              <a:t>General or specific to value, project, behaviour etc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E354EB-61B8-134B-930A-7EB48AF34F7F}"/>
              </a:ext>
            </a:extLst>
          </p:cNvPr>
          <p:cNvSpPr txBox="1"/>
          <p:nvPr/>
        </p:nvSpPr>
        <p:spPr>
          <a:xfrm>
            <a:off x="7572054" y="337263"/>
            <a:ext cx="209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Insert company logo</a:t>
            </a:r>
          </a:p>
        </p:txBody>
      </p:sp>
    </p:spTree>
    <p:extLst>
      <p:ext uri="{BB962C8B-B14F-4D97-AF65-F5344CB8AC3E}">
        <p14:creationId xmlns:p14="http://schemas.microsoft.com/office/powerpoint/2010/main" val="392210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C3C47FD-1452-C64E-919E-7878AE0CB6B5}"/>
              </a:ext>
            </a:extLst>
          </p:cNvPr>
          <p:cNvSpPr/>
          <p:nvPr/>
        </p:nvSpPr>
        <p:spPr>
          <a:xfrm>
            <a:off x="401204" y="1777906"/>
            <a:ext cx="5195367" cy="19393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F7C9C85-C505-D347-A923-C7DC4D9D0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D8412FFF-38EF-524A-910E-F93C5EAEC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04" y="1579682"/>
            <a:ext cx="5536722" cy="315167"/>
          </a:xfrm>
        </p:spPr>
        <p:txBody>
          <a:bodyPr>
            <a:noAutofit/>
          </a:bodyPr>
          <a:lstStyle/>
          <a:p>
            <a:r>
              <a:rPr lang="en-US" sz="1800" b="1" dirty="0"/>
              <a:t>When should I set the feedback deadline?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5EE4D7-0E81-E04D-A2E5-FA1AC54C8660}"/>
              </a:ext>
            </a:extLst>
          </p:cNvPr>
          <p:cNvSpPr txBox="1"/>
          <p:nvPr/>
        </p:nvSpPr>
        <p:spPr>
          <a:xfrm>
            <a:off x="401204" y="2121580"/>
            <a:ext cx="9088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GB" sz="1400" i="1" dirty="0">
              <a:latin typeface="Century Gothic" panose="020B0502020202020204" pitchFamily="34" charset="0"/>
            </a:endParaRPr>
          </a:p>
          <a:p>
            <a:r>
              <a:rPr lang="en-GB" sz="1400" i="1" dirty="0" err="1">
                <a:latin typeface="Century Gothic" panose="020B0502020202020204" pitchFamily="34" charset="0"/>
              </a:rPr>
              <a:t>Eg.</a:t>
            </a:r>
            <a:r>
              <a:rPr lang="en-GB" sz="1400" i="1" dirty="0">
                <a:latin typeface="Century Gothic" panose="020B0502020202020204" pitchFamily="34" charset="0"/>
              </a:rPr>
              <a:t> We suggest you allow respondents one week to reply to your feedback request, so set the feedback deadline one week from the day you request it. ?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539F1D-F7EE-C948-87A9-8B97C24749EC}"/>
              </a:ext>
            </a:extLst>
          </p:cNvPr>
          <p:cNvSpPr/>
          <p:nvPr/>
        </p:nvSpPr>
        <p:spPr>
          <a:xfrm>
            <a:off x="401204" y="3481354"/>
            <a:ext cx="5918315" cy="196566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12">
            <a:extLst>
              <a:ext uri="{FF2B5EF4-FFF2-40B4-BE49-F238E27FC236}">
                <a16:creationId xmlns:a16="http://schemas.microsoft.com/office/drawing/2014/main" id="{3A1B08EB-A0A4-A942-8991-BCA4C5E83F69}"/>
              </a:ext>
            </a:extLst>
          </p:cNvPr>
          <p:cNvSpPr txBox="1">
            <a:spLocks/>
          </p:cNvSpPr>
          <p:nvPr/>
        </p:nvSpPr>
        <p:spPr>
          <a:xfrm>
            <a:off x="401204" y="3283130"/>
            <a:ext cx="6731116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How many people should I request feedback from?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8836DC-12CE-214F-A869-A598538B0FBF}"/>
              </a:ext>
            </a:extLst>
          </p:cNvPr>
          <p:cNvSpPr txBox="1"/>
          <p:nvPr/>
        </p:nvSpPr>
        <p:spPr>
          <a:xfrm>
            <a:off x="401204" y="3903990"/>
            <a:ext cx="9088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GB" sz="1400" i="1" dirty="0">
              <a:latin typeface="Century Gothic" panose="020B0502020202020204" pitchFamily="34" charset="0"/>
            </a:endParaRPr>
          </a:p>
          <a:p>
            <a:r>
              <a:rPr lang="en-GB" sz="1400" i="1" dirty="0" err="1">
                <a:latin typeface="Century Gothic" panose="020B0502020202020204" pitchFamily="34" charset="0"/>
              </a:rPr>
              <a:t>Eg.</a:t>
            </a:r>
            <a:r>
              <a:rPr lang="en-GB" sz="1400" i="1" dirty="0">
                <a:latin typeface="Century Gothic" panose="020B0502020202020204" pitchFamily="34" charset="0"/>
              </a:rPr>
              <a:t> We suggest you request feedback from a minimum of 3 people, and do a self evaluation, to ensure you get a whole view.  You and your manager will be automatically included, and try to also include a range of your peers, other managers and people more junior that you.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2F3649-D095-CF4F-A9C2-B2C23A2FFC12}"/>
              </a:ext>
            </a:extLst>
          </p:cNvPr>
          <p:cNvSpPr/>
          <p:nvPr/>
        </p:nvSpPr>
        <p:spPr>
          <a:xfrm>
            <a:off x="401205" y="5220354"/>
            <a:ext cx="5195366" cy="224412"/>
          </a:xfrm>
          <a:prstGeom prst="rect">
            <a:avLst/>
          </a:prstGeom>
          <a:solidFill>
            <a:srgbClr val="E51A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12">
            <a:extLst>
              <a:ext uri="{FF2B5EF4-FFF2-40B4-BE49-F238E27FC236}">
                <a16:creationId xmlns:a16="http://schemas.microsoft.com/office/drawing/2014/main" id="{95F87618-7891-5944-A1D0-C6064F6D7004}"/>
              </a:ext>
            </a:extLst>
          </p:cNvPr>
          <p:cNvSpPr txBox="1">
            <a:spLocks/>
          </p:cNvSpPr>
          <p:nvPr/>
        </p:nvSpPr>
        <p:spPr>
          <a:xfrm>
            <a:off x="401204" y="5022130"/>
            <a:ext cx="5536722" cy="315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What should feedback relate to?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02A340-C8A6-9A48-B8E5-E52A758C73DF}"/>
              </a:ext>
            </a:extLst>
          </p:cNvPr>
          <p:cNvSpPr txBox="1"/>
          <p:nvPr/>
        </p:nvSpPr>
        <p:spPr>
          <a:xfrm>
            <a:off x="401204" y="5767792"/>
            <a:ext cx="908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Inset company messaging…</a:t>
            </a:r>
            <a:endParaRPr lang="en-GB" sz="1400" i="1" dirty="0">
              <a:latin typeface="Century Gothic" panose="020B0502020202020204" pitchFamily="34" charset="0"/>
            </a:endParaRPr>
          </a:p>
          <a:p>
            <a:r>
              <a:rPr lang="en-GB" sz="1400" i="1" dirty="0">
                <a:latin typeface="Century Gothic" panose="020B0502020202020204" pitchFamily="34" charset="0"/>
              </a:rPr>
              <a:t>General or specific to value, project, behaviour etc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F87EB3-D1B9-BD47-B177-035E887A6125}"/>
              </a:ext>
            </a:extLst>
          </p:cNvPr>
          <p:cNvSpPr txBox="1"/>
          <p:nvPr/>
        </p:nvSpPr>
        <p:spPr>
          <a:xfrm>
            <a:off x="7572054" y="337263"/>
            <a:ext cx="209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Insert company logo</a:t>
            </a:r>
          </a:p>
        </p:txBody>
      </p:sp>
    </p:spTree>
    <p:extLst>
      <p:ext uri="{BB962C8B-B14F-4D97-AF65-F5344CB8AC3E}">
        <p14:creationId xmlns:p14="http://schemas.microsoft.com/office/powerpoint/2010/main" val="356709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A5B736103B94DBBEB8EB6EC61E786" ma:contentTypeVersion="12" ma:contentTypeDescription="Create a new document." ma:contentTypeScope="" ma:versionID="65296cf48e55827d897fbc478d0d20bc">
  <xsd:schema xmlns:xsd="http://www.w3.org/2001/XMLSchema" xmlns:xs="http://www.w3.org/2001/XMLSchema" xmlns:p="http://schemas.microsoft.com/office/2006/metadata/properties" xmlns:ns2="dd5da1aa-3b06-4588-9569-0ea51b82f133" xmlns:ns3="ab4b2108-0542-4caf-8d32-d6a2f126cd0f" targetNamespace="http://schemas.microsoft.com/office/2006/metadata/properties" ma:root="true" ma:fieldsID="0a0bc14675fd023b9980f395064b9cbb" ns2:_="" ns3:_="">
    <xsd:import namespace="dd5da1aa-3b06-4588-9569-0ea51b82f133"/>
    <xsd:import namespace="ab4b2108-0542-4caf-8d32-d6a2f126c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da1aa-3b06-4588-9569-0ea51b82f1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b2108-0542-4caf-8d32-d6a2f126cd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297583-4406-490B-AD9E-C347DA5018B5}"/>
</file>

<file path=customXml/itemProps2.xml><?xml version="1.0" encoding="utf-8"?>
<ds:datastoreItem xmlns:ds="http://schemas.openxmlformats.org/officeDocument/2006/customXml" ds:itemID="{31D8D43A-283D-43D3-A6DC-48E951CF8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CA2E6E-F972-4806-92C5-584DC9E96303}">
  <ds:schemaRefs>
    <ds:schemaRef ds:uri="http://schemas.microsoft.com/office/2006/documentManagement/types"/>
    <ds:schemaRef ds:uri="dd5da1aa-3b06-4588-9569-0ea51b82f133"/>
    <ds:schemaRef ds:uri="ab4b2108-0542-4caf-8d32-d6a2f126cd0f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253</Words>
  <Application>Microsoft Macintosh PowerPoint</Application>
  <PresentationFormat>A4 Paper (210x297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Feedback</vt:lpstr>
      <vt:lpstr>Feedback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Jemma Cunliffe</cp:lastModifiedBy>
  <cp:revision>17</cp:revision>
  <dcterms:created xsi:type="dcterms:W3CDTF">2019-05-13T16:21:38Z</dcterms:created>
  <dcterms:modified xsi:type="dcterms:W3CDTF">2019-11-26T11:18:50Z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0x01010045FA5B736103B94DBBEB8EB6EC61E786</vt:lpwstr>
  </property>
</Properties>
</file>