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64" r:id="rId7"/>
    <p:sldId id="266" r:id="rId8"/>
    <p:sldId id="259" r:id="rId9"/>
    <p:sldId id="260" r:id="rId10"/>
    <p:sldId id="268" r:id="rId11"/>
    <p:sldId id="263" r:id="rId12"/>
    <p:sldId id="262" r:id="rId13"/>
    <p:sldId id="269" r:id="rId14"/>
    <p:sldId id="26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7B8713-643E-45A4-BD59-0BDE9697CBB3}" v="60" dt="2021-01-20T12:15:01.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gelo Harris" userId="752e647d-fdf8-4446-b138-8eb266bd8f1d" providerId="ADAL" clId="{AA7B8713-643E-45A4-BD59-0BDE9697CBB3}"/>
    <pc:docChg chg="undo custSel mod addSld delSld modSld sldOrd">
      <pc:chgData name="Deangelo Harris" userId="752e647d-fdf8-4446-b138-8eb266bd8f1d" providerId="ADAL" clId="{AA7B8713-643E-45A4-BD59-0BDE9697CBB3}" dt="2021-01-20T21:31:17.552" v="1130" actId="20577"/>
      <pc:docMkLst>
        <pc:docMk/>
      </pc:docMkLst>
      <pc:sldChg chg="modSp">
        <pc:chgData name="Deangelo Harris" userId="752e647d-fdf8-4446-b138-8eb266bd8f1d" providerId="ADAL" clId="{AA7B8713-643E-45A4-BD59-0BDE9697CBB3}" dt="2021-01-20T21:31:17.552" v="1130" actId="20577"/>
        <pc:sldMkLst>
          <pc:docMk/>
          <pc:sldMk cId="4043737824" sldId="257"/>
        </pc:sldMkLst>
        <pc:spChg chg="mod">
          <ac:chgData name="Deangelo Harris" userId="752e647d-fdf8-4446-b138-8eb266bd8f1d" providerId="ADAL" clId="{AA7B8713-643E-45A4-BD59-0BDE9697CBB3}" dt="2021-01-20T21:31:17.552" v="1130" actId="20577"/>
          <ac:spMkLst>
            <pc:docMk/>
            <pc:sldMk cId="4043737824" sldId="257"/>
            <ac:spMk id="2" creationId="{78FD68DA-43BA-4508-8DE2-BA9BB7B2FA5B}"/>
          </ac:spMkLst>
        </pc:spChg>
      </pc:sldChg>
      <pc:sldChg chg="addSp delSp modSp mod modClrScheme chgLayout">
        <pc:chgData name="Deangelo Harris" userId="752e647d-fdf8-4446-b138-8eb266bd8f1d" providerId="ADAL" clId="{AA7B8713-643E-45A4-BD59-0BDE9697CBB3}" dt="2021-01-20T19:24:22.567" v="1128" actId="20577"/>
        <pc:sldMkLst>
          <pc:docMk/>
          <pc:sldMk cId="27380497" sldId="259"/>
        </pc:sldMkLst>
        <pc:spChg chg="mod">
          <ac:chgData name="Deangelo Harris" userId="752e647d-fdf8-4446-b138-8eb266bd8f1d" providerId="ADAL" clId="{AA7B8713-643E-45A4-BD59-0BDE9697CBB3}" dt="2021-01-20T19:23:00.834" v="1076" actId="20577"/>
          <ac:spMkLst>
            <pc:docMk/>
            <pc:sldMk cId="27380497" sldId="259"/>
            <ac:spMk id="2" creationId="{659D9A45-3BDE-4B65-A3DF-5D883CCDD250}"/>
          </ac:spMkLst>
        </pc:spChg>
        <pc:spChg chg="mod">
          <ac:chgData name="Deangelo Harris" userId="752e647d-fdf8-4446-b138-8eb266bd8f1d" providerId="ADAL" clId="{AA7B8713-643E-45A4-BD59-0BDE9697CBB3}" dt="2021-01-20T19:24:22.567" v="1128" actId="20577"/>
          <ac:spMkLst>
            <pc:docMk/>
            <pc:sldMk cId="27380497" sldId="259"/>
            <ac:spMk id="3" creationId="{F7E78FE5-17D1-4640-A240-69F55AA459E1}"/>
          </ac:spMkLst>
        </pc:spChg>
        <pc:spChg chg="add del mod">
          <ac:chgData name="Deangelo Harris" userId="752e647d-fdf8-4446-b138-8eb266bd8f1d" providerId="ADAL" clId="{AA7B8713-643E-45A4-BD59-0BDE9697CBB3}" dt="2021-01-20T08:55:46.008" v="153" actId="931"/>
          <ac:spMkLst>
            <pc:docMk/>
            <pc:sldMk cId="27380497" sldId="259"/>
            <ac:spMk id="5" creationId="{8FF021FE-8416-404C-A675-20522475B8A6}"/>
          </ac:spMkLst>
        </pc:spChg>
        <pc:spChg chg="add del mod">
          <ac:chgData name="Deangelo Harris" userId="752e647d-fdf8-4446-b138-8eb266bd8f1d" providerId="ADAL" clId="{AA7B8713-643E-45A4-BD59-0BDE9697CBB3}" dt="2021-01-16T04:02:02.681" v="121" actId="26606"/>
          <ac:spMkLst>
            <pc:docMk/>
            <pc:sldMk cId="27380497" sldId="259"/>
            <ac:spMk id="8" creationId="{3C41F47E-E052-4ABB-873B-9865EDF325F2}"/>
          </ac:spMkLst>
        </pc:spChg>
        <pc:spChg chg="add del mod">
          <ac:chgData name="Deangelo Harris" userId="752e647d-fdf8-4446-b138-8eb266bd8f1d" providerId="ADAL" clId="{AA7B8713-643E-45A4-BD59-0BDE9697CBB3}" dt="2021-01-16T04:02:02.681" v="121" actId="26606"/>
          <ac:spMkLst>
            <pc:docMk/>
            <pc:sldMk cId="27380497" sldId="259"/>
            <ac:spMk id="10" creationId="{0C193A5C-B85C-45E3-AAAF-3E5CCE471CB0}"/>
          </ac:spMkLst>
        </pc:spChg>
        <pc:spChg chg="add del mod">
          <ac:chgData name="Deangelo Harris" userId="752e647d-fdf8-4446-b138-8eb266bd8f1d" providerId="ADAL" clId="{AA7B8713-643E-45A4-BD59-0BDE9697CBB3}" dt="2021-01-16T04:02:02.681" v="121" actId="26606"/>
          <ac:spMkLst>
            <pc:docMk/>
            <pc:sldMk cId="27380497" sldId="259"/>
            <ac:spMk id="12" creationId="{3F9B3730-EC09-4931-AC77-A103C22AA3F2}"/>
          </ac:spMkLst>
        </pc:spChg>
        <pc:spChg chg="add del mod">
          <ac:chgData name="Deangelo Harris" userId="752e647d-fdf8-4446-b138-8eb266bd8f1d" providerId="ADAL" clId="{AA7B8713-643E-45A4-BD59-0BDE9697CBB3}" dt="2021-01-16T04:05:08.707" v="123" actId="26606"/>
          <ac:spMkLst>
            <pc:docMk/>
            <pc:sldMk cId="27380497" sldId="259"/>
            <ac:spMk id="17" creationId="{DC460233-0318-42A0-900E-265C16B5F339}"/>
          </ac:spMkLst>
        </pc:spChg>
        <pc:graphicFrameChg chg="add del mod">
          <ac:chgData name="Deangelo Harris" userId="752e647d-fdf8-4446-b138-8eb266bd8f1d" providerId="ADAL" clId="{AA7B8713-643E-45A4-BD59-0BDE9697CBB3}" dt="2021-01-15T08:04:31.646" v="67" actId="1957"/>
          <ac:graphicFrameMkLst>
            <pc:docMk/>
            <pc:sldMk cId="27380497" sldId="259"/>
            <ac:graphicFrameMk id="6" creationId="{42F10727-9192-4A31-B91D-E1FE6C207BC2}"/>
          </ac:graphicFrameMkLst>
        </pc:graphicFrameChg>
        <pc:picChg chg="add mod">
          <ac:chgData name="Deangelo Harris" userId="752e647d-fdf8-4446-b138-8eb266bd8f1d" providerId="ADAL" clId="{AA7B8713-643E-45A4-BD59-0BDE9697CBB3}" dt="2021-01-20T08:55:55.243" v="158" actId="1076"/>
          <ac:picMkLst>
            <pc:docMk/>
            <pc:sldMk cId="27380497" sldId="259"/>
            <ac:picMk id="6" creationId="{C379113A-CEDB-48DE-926A-1EC27136DAD1}"/>
          </ac:picMkLst>
        </pc:picChg>
      </pc:sldChg>
      <pc:sldChg chg="addSp delSp modSp mod modClrScheme chgLayout">
        <pc:chgData name="Deangelo Harris" userId="752e647d-fdf8-4446-b138-8eb266bd8f1d" providerId="ADAL" clId="{AA7B8713-643E-45A4-BD59-0BDE9697CBB3}" dt="2021-01-15T08:06:20.053" v="70" actId="26606"/>
        <pc:sldMkLst>
          <pc:docMk/>
          <pc:sldMk cId="2818243219" sldId="260"/>
        </pc:sldMkLst>
        <pc:spChg chg="mod">
          <ac:chgData name="Deangelo Harris" userId="752e647d-fdf8-4446-b138-8eb266bd8f1d" providerId="ADAL" clId="{AA7B8713-643E-45A4-BD59-0BDE9697CBB3}" dt="2021-01-15T08:06:20.053" v="70" actId="26606"/>
          <ac:spMkLst>
            <pc:docMk/>
            <pc:sldMk cId="2818243219" sldId="260"/>
            <ac:spMk id="2" creationId="{86A152B1-DABE-434A-81D4-FD3A95999266}"/>
          </ac:spMkLst>
        </pc:spChg>
        <pc:spChg chg="add del">
          <ac:chgData name="Deangelo Harris" userId="752e647d-fdf8-4446-b138-8eb266bd8f1d" providerId="ADAL" clId="{AA7B8713-643E-45A4-BD59-0BDE9697CBB3}" dt="2021-01-15T08:06:20.053" v="70" actId="26606"/>
          <ac:spMkLst>
            <pc:docMk/>
            <pc:sldMk cId="2818243219" sldId="260"/>
            <ac:spMk id="3" creationId="{6BD0D74B-7D71-4CB4-B792-90FA09795D20}"/>
          </ac:spMkLst>
        </pc:spChg>
        <pc:spChg chg="add del mod">
          <ac:chgData name="Deangelo Harris" userId="752e647d-fdf8-4446-b138-8eb266bd8f1d" providerId="ADAL" clId="{AA7B8713-643E-45A4-BD59-0BDE9697CBB3}" dt="2021-01-15T08:06:19.946" v="69" actId="26606"/>
          <ac:spMkLst>
            <pc:docMk/>
            <pc:sldMk cId="2818243219" sldId="260"/>
            <ac:spMk id="9" creationId="{7C2DC35F-6C57-4723-8DA8-DC6394E6694F}"/>
          </ac:spMkLst>
        </pc:spChg>
        <pc:graphicFrameChg chg="add del mod">
          <ac:chgData name="Deangelo Harris" userId="752e647d-fdf8-4446-b138-8eb266bd8f1d" providerId="ADAL" clId="{AA7B8713-643E-45A4-BD59-0BDE9697CBB3}" dt="2021-01-15T08:06:19.946" v="69" actId="26606"/>
          <ac:graphicFrameMkLst>
            <pc:docMk/>
            <pc:sldMk cId="2818243219" sldId="260"/>
            <ac:graphicFrameMk id="5" creationId="{B7553699-B874-4E75-8F08-1F82D0129198}"/>
          </ac:graphicFrameMkLst>
        </pc:graphicFrameChg>
        <pc:graphicFrameChg chg="add">
          <ac:chgData name="Deangelo Harris" userId="752e647d-fdf8-4446-b138-8eb266bd8f1d" providerId="ADAL" clId="{AA7B8713-643E-45A4-BD59-0BDE9697CBB3}" dt="2021-01-15T08:06:20.053" v="70" actId="26606"/>
          <ac:graphicFrameMkLst>
            <pc:docMk/>
            <pc:sldMk cId="2818243219" sldId="260"/>
            <ac:graphicFrameMk id="11" creationId="{B53EFE12-7383-4F79-8AAE-9FE9E3DBF704}"/>
          </ac:graphicFrameMkLst>
        </pc:graphicFrameChg>
      </pc:sldChg>
      <pc:sldChg chg="addSp delSp modSp mod modClrScheme chgLayout">
        <pc:chgData name="Deangelo Harris" userId="752e647d-fdf8-4446-b138-8eb266bd8f1d" providerId="ADAL" clId="{AA7B8713-643E-45A4-BD59-0BDE9697CBB3}" dt="2021-01-15T08:25:16.177" v="85" actId="14100"/>
        <pc:sldMkLst>
          <pc:docMk/>
          <pc:sldMk cId="3160116735" sldId="261"/>
        </pc:sldMkLst>
        <pc:spChg chg="mod">
          <ac:chgData name="Deangelo Harris" userId="752e647d-fdf8-4446-b138-8eb266bd8f1d" providerId="ADAL" clId="{AA7B8713-643E-45A4-BD59-0BDE9697CBB3}" dt="2021-01-15T08:06:52.484" v="75" actId="26606"/>
          <ac:spMkLst>
            <pc:docMk/>
            <pc:sldMk cId="3160116735" sldId="261"/>
            <ac:spMk id="2" creationId="{71D4DFFE-4F5A-40B6-AFCD-FE2852994079}"/>
          </ac:spMkLst>
        </pc:spChg>
        <pc:spChg chg="mod">
          <ac:chgData name="Deangelo Harris" userId="752e647d-fdf8-4446-b138-8eb266bd8f1d" providerId="ADAL" clId="{AA7B8713-643E-45A4-BD59-0BDE9697CBB3}" dt="2021-01-15T08:25:07.815" v="82" actId="255"/>
          <ac:spMkLst>
            <pc:docMk/>
            <pc:sldMk cId="3160116735" sldId="261"/>
            <ac:spMk id="3" creationId="{E2D58058-FBA2-4491-B6EE-E3303343F4E6}"/>
          </ac:spMkLst>
        </pc:spChg>
        <pc:spChg chg="add del mod">
          <ac:chgData name="Deangelo Harris" userId="752e647d-fdf8-4446-b138-8eb266bd8f1d" providerId="ADAL" clId="{AA7B8713-643E-45A4-BD59-0BDE9697CBB3}" dt="2021-01-15T08:25:11.889" v="83"/>
          <ac:spMkLst>
            <pc:docMk/>
            <pc:sldMk cId="3160116735" sldId="261"/>
            <ac:spMk id="6" creationId="{0AC1EDD6-065F-4D46-832C-672BEFD1B3E1}"/>
          </ac:spMkLst>
        </pc:spChg>
        <pc:spChg chg="add del mod">
          <ac:chgData name="Deangelo Harris" userId="752e647d-fdf8-4446-b138-8eb266bd8f1d" providerId="ADAL" clId="{AA7B8713-643E-45A4-BD59-0BDE9697CBB3}" dt="2021-01-15T08:06:51.424" v="72" actId="26606"/>
          <ac:spMkLst>
            <pc:docMk/>
            <pc:sldMk cId="3160116735" sldId="261"/>
            <ac:spMk id="8" creationId="{F6CD1A9C-22FA-4B03-96C9-311472D3A0FA}"/>
          </ac:spMkLst>
        </pc:spChg>
        <pc:spChg chg="add del mod">
          <ac:chgData name="Deangelo Harris" userId="752e647d-fdf8-4446-b138-8eb266bd8f1d" providerId="ADAL" clId="{AA7B8713-643E-45A4-BD59-0BDE9697CBB3}" dt="2021-01-15T08:06:52.461" v="74" actId="26606"/>
          <ac:spMkLst>
            <pc:docMk/>
            <pc:sldMk cId="3160116735" sldId="261"/>
            <ac:spMk id="10" creationId="{CF4AFC36-B819-4EA1-A300-33962E36E883}"/>
          </ac:spMkLst>
        </pc:spChg>
        <pc:spChg chg="add del mod">
          <ac:chgData name="Deangelo Harris" userId="752e647d-fdf8-4446-b138-8eb266bd8f1d" providerId="ADAL" clId="{AA7B8713-643E-45A4-BD59-0BDE9697CBB3}" dt="2021-01-15T08:06:52.461" v="74" actId="26606"/>
          <ac:spMkLst>
            <pc:docMk/>
            <pc:sldMk cId="3160116735" sldId="261"/>
            <ac:spMk id="11" creationId="{37C75156-F056-4405-B170-C4E9FBEDA1AF}"/>
          </ac:spMkLst>
        </pc:spChg>
        <pc:spChg chg="add del mod">
          <ac:chgData name="Deangelo Harris" userId="752e647d-fdf8-4446-b138-8eb266bd8f1d" providerId="ADAL" clId="{AA7B8713-643E-45A4-BD59-0BDE9697CBB3}" dt="2021-01-15T08:06:52.461" v="74" actId="26606"/>
          <ac:spMkLst>
            <pc:docMk/>
            <pc:sldMk cId="3160116735" sldId="261"/>
            <ac:spMk id="12" creationId="{5F93F7DC-A61E-4F79-BFE3-704DFFD4BD3E}"/>
          </ac:spMkLst>
        </pc:spChg>
        <pc:spChg chg="add del mod">
          <ac:chgData name="Deangelo Harris" userId="752e647d-fdf8-4446-b138-8eb266bd8f1d" providerId="ADAL" clId="{AA7B8713-643E-45A4-BD59-0BDE9697CBB3}" dt="2021-01-15T08:24:44.863" v="76" actId="931"/>
          <ac:spMkLst>
            <pc:docMk/>
            <pc:sldMk cId="3160116735" sldId="261"/>
            <ac:spMk id="14" creationId="{F6CD1A9C-22FA-4B03-96C9-311472D3A0FA}"/>
          </ac:spMkLst>
        </pc:spChg>
        <pc:picChg chg="add mod">
          <ac:chgData name="Deangelo Harris" userId="752e647d-fdf8-4446-b138-8eb266bd8f1d" providerId="ADAL" clId="{AA7B8713-643E-45A4-BD59-0BDE9697CBB3}" dt="2021-01-15T08:25:16.177" v="85" actId="14100"/>
          <ac:picMkLst>
            <pc:docMk/>
            <pc:sldMk cId="3160116735" sldId="261"/>
            <ac:picMk id="5" creationId="{08F07246-651F-4193-82BB-0FB4024521B4}"/>
          </ac:picMkLst>
        </pc:picChg>
      </pc:sldChg>
      <pc:sldChg chg="addSp delSp modSp">
        <pc:chgData name="Deangelo Harris" userId="752e647d-fdf8-4446-b138-8eb266bd8f1d" providerId="ADAL" clId="{AA7B8713-643E-45A4-BD59-0BDE9697CBB3}" dt="2021-01-20T19:32:49.394" v="1129" actId="20577"/>
        <pc:sldMkLst>
          <pc:docMk/>
          <pc:sldMk cId="2733736782" sldId="262"/>
        </pc:sldMkLst>
        <pc:spChg chg="add del mod">
          <ac:chgData name="Deangelo Harris" userId="752e647d-fdf8-4446-b138-8eb266bd8f1d" providerId="ADAL" clId="{AA7B8713-643E-45A4-BD59-0BDE9697CBB3}" dt="2021-01-20T08:15:48.808" v="127"/>
          <ac:spMkLst>
            <pc:docMk/>
            <pc:sldMk cId="2733736782" sldId="262"/>
            <ac:spMk id="5" creationId="{7C12B513-9F6D-4D5D-A9D1-B760D10E03CE}"/>
          </ac:spMkLst>
        </pc:spChg>
        <pc:spChg chg="add del mod">
          <ac:chgData name="Deangelo Harris" userId="752e647d-fdf8-4446-b138-8eb266bd8f1d" providerId="ADAL" clId="{AA7B8713-643E-45A4-BD59-0BDE9697CBB3}" dt="2021-01-20T08:24:00.766" v="140"/>
          <ac:spMkLst>
            <pc:docMk/>
            <pc:sldMk cId="2733736782" sldId="262"/>
            <ac:spMk id="6" creationId="{F3FF3F82-89F7-496B-8E53-03A4FE5358D3}"/>
          </ac:spMkLst>
        </pc:spChg>
        <pc:graphicFrameChg chg="mod modGraphic">
          <ac:chgData name="Deangelo Harris" userId="752e647d-fdf8-4446-b138-8eb266bd8f1d" providerId="ADAL" clId="{AA7B8713-643E-45A4-BD59-0BDE9697CBB3}" dt="2021-01-20T19:32:49.394" v="1129" actId="20577"/>
          <ac:graphicFrameMkLst>
            <pc:docMk/>
            <pc:sldMk cId="2733736782" sldId="262"/>
            <ac:graphicFrameMk id="8" creationId="{A597469C-DB77-4917-A467-E8F1D2EE12E7}"/>
          </ac:graphicFrameMkLst>
        </pc:graphicFrameChg>
        <pc:picChg chg="add del mod">
          <ac:chgData name="Deangelo Harris" userId="752e647d-fdf8-4446-b138-8eb266bd8f1d" providerId="ADAL" clId="{AA7B8713-643E-45A4-BD59-0BDE9697CBB3}" dt="2021-01-20T08:23:41.131" v="137"/>
          <ac:picMkLst>
            <pc:docMk/>
            <pc:sldMk cId="2733736782" sldId="262"/>
            <ac:picMk id="4" creationId="{115AFD07-F7DB-46BA-AB55-7167B58FA4BE}"/>
          </ac:picMkLst>
        </pc:picChg>
        <pc:picChg chg="add mod">
          <ac:chgData name="Deangelo Harris" userId="752e647d-fdf8-4446-b138-8eb266bd8f1d" providerId="ADAL" clId="{AA7B8713-643E-45A4-BD59-0BDE9697CBB3}" dt="2021-01-20T08:26:04.061" v="147" actId="1076"/>
          <ac:picMkLst>
            <pc:docMk/>
            <pc:sldMk cId="2733736782" sldId="262"/>
            <ac:picMk id="9" creationId="{51516164-3492-4F94-B62C-C30A7A03F1D9}"/>
          </ac:picMkLst>
        </pc:picChg>
      </pc:sldChg>
      <pc:sldChg chg="addSp delSp modSp mod ord modClrScheme chgLayout">
        <pc:chgData name="Deangelo Harris" userId="752e647d-fdf8-4446-b138-8eb266bd8f1d" providerId="ADAL" clId="{AA7B8713-643E-45A4-BD59-0BDE9697CBB3}" dt="2021-01-20T12:09:34.929" v="1047"/>
        <pc:sldMkLst>
          <pc:docMk/>
          <pc:sldMk cId="906545202" sldId="263"/>
        </pc:sldMkLst>
        <pc:spChg chg="mod">
          <ac:chgData name="Deangelo Harris" userId="752e647d-fdf8-4446-b138-8eb266bd8f1d" providerId="ADAL" clId="{AA7B8713-643E-45A4-BD59-0BDE9697CBB3}" dt="2021-01-20T09:51:23.961" v="862" actId="26606"/>
          <ac:spMkLst>
            <pc:docMk/>
            <pc:sldMk cId="906545202" sldId="263"/>
            <ac:spMk id="2" creationId="{28EF152F-862C-46DE-9427-5D4E195A86BC}"/>
          </ac:spMkLst>
        </pc:spChg>
        <pc:spChg chg="del mod">
          <ac:chgData name="Deangelo Harris" userId="752e647d-fdf8-4446-b138-8eb266bd8f1d" providerId="ADAL" clId="{AA7B8713-643E-45A4-BD59-0BDE9697CBB3}" dt="2021-01-20T09:51:23.961" v="862" actId="26606"/>
          <ac:spMkLst>
            <pc:docMk/>
            <pc:sldMk cId="906545202" sldId="263"/>
            <ac:spMk id="3" creationId="{FE30ACB2-0429-4450-9A1D-C79B76914F37}"/>
          </ac:spMkLst>
        </pc:spChg>
        <pc:spChg chg="add del mod">
          <ac:chgData name="Deangelo Harris" userId="752e647d-fdf8-4446-b138-8eb266bd8f1d" providerId="ADAL" clId="{AA7B8713-643E-45A4-BD59-0BDE9697CBB3}" dt="2021-01-20T09:52:24.933" v="866"/>
          <ac:spMkLst>
            <pc:docMk/>
            <pc:sldMk cId="906545202" sldId="263"/>
            <ac:spMk id="7" creationId="{F3C9BED1-584C-4511-A84B-95F0699F087E}"/>
          </ac:spMkLst>
        </pc:spChg>
        <pc:spChg chg="add del mod">
          <ac:chgData name="Deangelo Harris" userId="752e647d-fdf8-4446-b138-8eb266bd8f1d" providerId="ADAL" clId="{AA7B8713-643E-45A4-BD59-0BDE9697CBB3}" dt="2021-01-20T09:53:14.074" v="873"/>
          <ac:spMkLst>
            <pc:docMk/>
            <pc:sldMk cId="906545202" sldId="263"/>
            <ac:spMk id="9" creationId="{246BC96D-CE01-4670-9CBF-4DEB2AF861EA}"/>
          </ac:spMkLst>
        </pc:spChg>
        <pc:spChg chg="add del mod">
          <ac:chgData name="Deangelo Harris" userId="752e647d-fdf8-4446-b138-8eb266bd8f1d" providerId="ADAL" clId="{AA7B8713-643E-45A4-BD59-0BDE9697CBB3}" dt="2021-01-20T09:53:19.267" v="874"/>
          <ac:spMkLst>
            <pc:docMk/>
            <pc:sldMk cId="906545202" sldId="263"/>
            <ac:spMk id="11" creationId="{7F27E9BE-4761-4670-AB0C-A5E290FF25EC}"/>
          </ac:spMkLst>
        </pc:spChg>
        <pc:graphicFrameChg chg="add mod">
          <ac:chgData name="Deangelo Harris" userId="752e647d-fdf8-4446-b138-8eb266bd8f1d" providerId="ADAL" clId="{AA7B8713-643E-45A4-BD59-0BDE9697CBB3}" dt="2021-01-20T09:51:23.961" v="862" actId="26606"/>
          <ac:graphicFrameMkLst>
            <pc:docMk/>
            <pc:sldMk cId="906545202" sldId="263"/>
            <ac:graphicFrameMk id="5" creationId="{7371C563-FE04-4368-9C48-5428C40B58EB}"/>
          </ac:graphicFrameMkLst>
        </pc:graphicFrameChg>
        <pc:picChg chg="add del mod">
          <ac:chgData name="Deangelo Harris" userId="752e647d-fdf8-4446-b138-8eb266bd8f1d" providerId="ADAL" clId="{AA7B8713-643E-45A4-BD59-0BDE9697CBB3}" dt="2021-01-20T09:52:24.933" v="866"/>
          <ac:picMkLst>
            <pc:docMk/>
            <pc:sldMk cId="906545202" sldId="263"/>
            <ac:picMk id="6" creationId="{2CCEE75B-BE0F-4ACF-8E33-EA9CF57D2FE5}"/>
          </ac:picMkLst>
        </pc:picChg>
        <pc:picChg chg="add mod">
          <ac:chgData name="Deangelo Harris" userId="752e647d-fdf8-4446-b138-8eb266bd8f1d" providerId="ADAL" clId="{AA7B8713-643E-45A4-BD59-0BDE9697CBB3}" dt="2021-01-20T09:53:29.739" v="877" actId="1076"/>
          <ac:picMkLst>
            <pc:docMk/>
            <pc:sldMk cId="906545202" sldId="263"/>
            <ac:picMk id="10" creationId="{CA04B681-274E-4728-8455-A3BF2F6F1251}"/>
          </ac:picMkLst>
        </pc:picChg>
      </pc:sldChg>
      <pc:sldChg chg="addSp delSp modSp add del mod modClrScheme chgLayout">
        <pc:chgData name="Deangelo Harris" userId="752e647d-fdf8-4446-b138-8eb266bd8f1d" providerId="ADAL" clId="{AA7B8713-643E-45A4-BD59-0BDE9697CBB3}" dt="2021-01-15T08:37:57.526" v="90" actId="20577"/>
        <pc:sldMkLst>
          <pc:docMk/>
          <pc:sldMk cId="3513800230" sldId="264"/>
        </pc:sldMkLst>
        <pc:spChg chg="mod">
          <ac:chgData name="Deangelo Harris" userId="752e647d-fdf8-4446-b138-8eb266bd8f1d" providerId="ADAL" clId="{AA7B8713-643E-45A4-BD59-0BDE9697CBB3}" dt="2021-01-15T08:37:57.526" v="90" actId="20577"/>
          <ac:spMkLst>
            <pc:docMk/>
            <pc:sldMk cId="3513800230" sldId="264"/>
            <ac:spMk id="2" creationId="{0F5852EA-5B91-4AF8-84CF-39105B816F47}"/>
          </ac:spMkLst>
        </pc:spChg>
        <pc:spChg chg="mod">
          <ac:chgData name="Deangelo Harris" userId="752e647d-fdf8-4446-b138-8eb266bd8f1d" providerId="ADAL" clId="{AA7B8713-643E-45A4-BD59-0BDE9697CBB3}" dt="2021-01-15T07:58:22.783" v="60" actId="26606"/>
          <ac:spMkLst>
            <pc:docMk/>
            <pc:sldMk cId="3513800230" sldId="264"/>
            <ac:spMk id="3" creationId="{3B45439C-F386-4D0F-8F7F-CE9BB6DF70DD}"/>
          </ac:spMkLst>
        </pc:spChg>
        <pc:spChg chg="add del mod">
          <ac:chgData name="Deangelo Harris" userId="752e647d-fdf8-4446-b138-8eb266bd8f1d" providerId="ADAL" clId="{AA7B8713-643E-45A4-BD59-0BDE9697CBB3}" dt="2021-01-15T08:00:36.434" v="63"/>
          <ac:spMkLst>
            <pc:docMk/>
            <pc:sldMk cId="3513800230" sldId="264"/>
            <ac:spMk id="6" creationId="{0070A93B-B9F4-4B58-AE3A-A4F8D8AB1240}"/>
          </ac:spMkLst>
        </pc:spChg>
        <pc:spChg chg="add del mod">
          <ac:chgData name="Deangelo Harris" userId="752e647d-fdf8-4446-b138-8eb266bd8f1d" providerId="ADAL" clId="{AA7B8713-643E-45A4-BD59-0BDE9697CBB3}" dt="2021-01-15T08:00:08.249" v="61" actId="931"/>
          <ac:spMkLst>
            <pc:docMk/>
            <pc:sldMk cId="3513800230" sldId="264"/>
            <ac:spMk id="8" creationId="{D4235B76-84E5-488C-980D-C8DA5E734CEB}"/>
          </ac:spMkLst>
        </pc:spChg>
        <pc:picChg chg="add mod">
          <ac:chgData name="Deangelo Harris" userId="752e647d-fdf8-4446-b138-8eb266bd8f1d" providerId="ADAL" clId="{AA7B8713-643E-45A4-BD59-0BDE9697CBB3}" dt="2021-01-15T08:00:08.249" v="61" actId="931"/>
          <ac:picMkLst>
            <pc:docMk/>
            <pc:sldMk cId="3513800230" sldId="264"/>
            <ac:picMk id="5" creationId="{94D23770-AA41-4E42-8055-560CD7914EEE}"/>
          </ac:picMkLst>
        </pc:picChg>
      </pc:sldChg>
      <pc:sldChg chg="add del">
        <pc:chgData name="Deangelo Harris" userId="752e647d-fdf8-4446-b138-8eb266bd8f1d" providerId="ADAL" clId="{AA7B8713-643E-45A4-BD59-0BDE9697CBB3}" dt="2021-01-15T08:48:55.475" v="96" actId="2696"/>
        <pc:sldMkLst>
          <pc:docMk/>
          <pc:sldMk cId="4225032093" sldId="265"/>
        </pc:sldMkLst>
      </pc:sldChg>
      <pc:sldChg chg="addSp delSp modSp add mod modClrScheme chgLayout">
        <pc:chgData name="Deangelo Harris" userId="752e647d-fdf8-4446-b138-8eb266bd8f1d" providerId="ADAL" clId="{AA7B8713-643E-45A4-BD59-0BDE9697CBB3}" dt="2021-01-20T12:15:07.535" v="1064" actId="1076"/>
        <pc:sldMkLst>
          <pc:docMk/>
          <pc:sldMk cId="415575134" sldId="266"/>
        </pc:sldMkLst>
        <pc:spChg chg="del mod">
          <ac:chgData name="Deangelo Harris" userId="752e647d-fdf8-4446-b138-8eb266bd8f1d" providerId="ADAL" clId="{AA7B8713-643E-45A4-BD59-0BDE9697CBB3}" dt="2021-01-15T07:34:12.602" v="38"/>
          <ac:spMkLst>
            <pc:docMk/>
            <pc:sldMk cId="415575134" sldId="266"/>
            <ac:spMk id="2" creationId="{91271C6C-43D8-4961-87AF-1E7F5EB92623}"/>
          </ac:spMkLst>
        </pc:spChg>
        <pc:spChg chg="del mod">
          <ac:chgData name="Deangelo Harris" userId="752e647d-fdf8-4446-b138-8eb266bd8f1d" providerId="ADAL" clId="{AA7B8713-643E-45A4-BD59-0BDE9697CBB3}" dt="2021-01-15T07:54:35.917" v="59" actId="26606"/>
          <ac:spMkLst>
            <pc:docMk/>
            <pc:sldMk cId="415575134" sldId="266"/>
            <ac:spMk id="3" creationId="{EBDF2446-5E35-4723-9DD1-E36AC14A3F7F}"/>
          </ac:spMkLst>
        </pc:spChg>
        <pc:spChg chg="add del mod">
          <ac:chgData name="Deangelo Harris" userId="752e647d-fdf8-4446-b138-8eb266bd8f1d" providerId="ADAL" clId="{AA7B8713-643E-45A4-BD59-0BDE9697CBB3}" dt="2021-01-16T03:55:28.244" v="99" actId="26606"/>
          <ac:spMkLst>
            <pc:docMk/>
            <pc:sldMk cId="415575134" sldId="266"/>
            <ac:spMk id="9" creationId="{79E88BAB-0766-4F78-A9BD-00CADA9C8869}"/>
          </ac:spMkLst>
        </pc:spChg>
        <pc:spChg chg="add del mod">
          <ac:chgData name="Deangelo Harris" userId="752e647d-fdf8-4446-b138-8eb266bd8f1d" providerId="ADAL" clId="{AA7B8713-643E-45A4-BD59-0BDE9697CBB3}" dt="2021-01-16T03:59:00.098" v="117"/>
          <ac:spMkLst>
            <pc:docMk/>
            <pc:sldMk cId="415575134" sldId="266"/>
            <ac:spMk id="10" creationId="{01D72454-57BF-448E-8ADB-629F4A314086}"/>
          </ac:spMkLst>
        </pc:spChg>
        <pc:spChg chg="add del mod">
          <ac:chgData name="Deangelo Harris" userId="752e647d-fdf8-4446-b138-8eb266bd8f1d" providerId="ADAL" clId="{AA7B8713-643E-45A4-BD59-0BDE9697CBB3}" dt="2021-01-16T03:55:28.244" v="99" actId="26606"/>
          <ac:spMkLst>
            <pc:docMk/>
            <pc:sldMk cId="415575134" sldId="266"/>
            <ac:spMk id="11" creationId="{F22D910E-AD07-4DB5-80D9-6C13F167D608}"/>
          </ac:spMkLst>
        </pc:spChg>
        <pc:spChg chg="add del">
          <ac:chgData name="Deangelo Harris" userId="752e647d-fdf8-4446-b138-8eb266bd8f1d" providerId="ADAL" clId="{AA7B8713-643E-45A4-BD59-0BDE9697CBB3}" dt="2021-01-16T03:55:28.146" v="98" actId="26606"/>
          <ac:spMkLst>
            <pc:docMk/>
            <pc:sldMk cId="415575134" sldId="266"/>
            <ac:spMk id="16" creationId="{EA0FBBDB-6DDF-423D-A90C-5F99FDE45885}"/>
          </ac:spMkLst>
        </pc:spChg>
        <pc:spChg chg="add del">
          <ac:chgData name="Deangelo Harris" userId="752e647d-fdf8-4446-b138-8eb266bd8f1d" providerId="ADAL" clId="{AA7B8713-643E-45A4-BD59-0BDE9697CBB3}" dt="2021-01-16T03:55:28.146" v="98" actId="26606"/>
          <ac:spMkLst>
            <pc:docMk/>
            <pc:sldMk cId="415575134" sldId="266"/>
            <ac:spMk id="18" creationId="{99EA1A48-1C21-46CD-8700-26CFD2B1B1D9}"/>
          </ac:spMkLst>
        </pc:spChg>
        <pc:spChg chg="add del">
          <ac:chgData name="Deangelo Harris" userId="752e647d-fdf8-4446-b138-8eb266bd8f1d" providerId="ADAL" clId="{AA7B8713-643E-45A4-BD59-0BDE9697CBB3}" dt="2021-01-20T12:15:01.184" v="1063"/>
          <ac:spMkLst>
            <pc:docMk/>
            <pc:sldMk cId="415575134" sldId="266"/>
            <ac:spMk id="20" creationId="{EA0FBBDB-6DDF-423D-A90C-5F99FDE45885}"/>
          </ac:spMkLst>
        </pc:spChg>
        <pc:spChg chg="add del mod">
          <ac:chgData name="Deangelo Harris" userId="752e647d-fdf8-4446-b138-8eb266bd8f1d" providerId="ADAL" clId="{AA7B8713-643E-45A4-BD59-0BDE9697CBB3}" dt="2021-01-20T08:26:59.731" v="151"/>
          <ac:spMkLst>
            <pc:docMk/>
            <pc:sldMk cId="415575134" sldId="266"/>
            <ac:spMk id="21" creationId="{99EA1A48-1C21-46CD-8700-26CFD2B1B1D9}"/>
          </ac:spMkLst>
        </pc:spChg>
        <pc:graphicFrameChg chg="add mod modGraphic">
          <ac:chgData name="Deangelo Harris" userId="752e647d-fdf8-4446-b138-8eb266bd8f1d" providerId="ADAL" clId="{AA7B8713-643E-45A4-BD59-0BDE9697CBB3}" dt="2021-01-16T03:55:28.244" v="99" actId="26606"/>
          <ac:graphicFrameMkLst>
            <pc:docMk/>
            <pc:sldMk cId="415575134" sldId="266"/>
            <ac:graphicFrameMk id="6" creationId="{D3E760FD-FA39-4364-8666-BB64317CDDAC}"/>
          </ac:graphicFrameMkLst>
        </pc:graphicFrameChg>
        <pc:picChg chg="add del mod">
          <ac:chgData name="Deangelo Harris" userId="752e647d-fdf8-4446-b138-8eb266bd8f1d" providerId="ADAL" clId="{AA7B8713-643E-45A4-BD59-0BDE9697CBB3}" dt="2021-01-15T07:54:19.493" v="58"/>
          <ac:picMkLst>
            <pc:docMk/>
            <pc:sldMk cId="415575134" sldId="266"/>
            <ac:picMk id="5" creationId="{8A8E854A-A608-422C-A07C-C53434BD5F65}"/>
          </ac:picMkLst>
        </pc:picChg>
        <pc:picChg chg="add del mod">
          <ac:chgData name="Deangelo Harris" userId="752e647d-fdf8-4446-b138-8eb266bd8f1d" providerId="ADAL" clId="{AA7B8713-643E-45A4-BD59-0BDE9697CBB3}" dt="2021-01-20T12:15:07.535" v="1064" actId="1076"/>
          <ac:picMkLst>
            <pc:docMk/>
            <pc:sldMk cId="415575134" sldId="266"/>
            <ac:picMk id="8" creationId="{CE0F3C00-CA5D-47C4-87BD-A642772EC613}"/>
          </ac:picMkLst>
        </pc:picChg>
      </pc:sldChg>
      <pc:sldChg chg="addSp delSp modSp add mod ord modClrScheme chgLayout">
        <pc:chgData name="Deangelo Harris" userId="752e647d-fdf8-4446-b138-8eb266bd8f1d" providerId="ADAL" clId="{AA7B8713-643E-45A4-BD59-0BDE9697CBB3}" dt="2021-01-20T18:54:32.979" v="1065" actId="20577"/>
        <pc:sldMkLst>
          <pc:docMk/>
          <pc:sldMk cId="1233513697" sldId="267"/>
        </pc:sldMkLst>
        <pc:spChg chg="del">
          <ac:chgData name="Deangelo Harris" userId="752e647d-fdf8-4446-b138-8eb266bd8f1d" providerId="ADAL" clId="{AA7B8713-643E-45A4-BD59-0BDE9697CBB3}" dt="2021-01-20T09:12:44.775" v="270" actId="26606"/>
          <ac:spMkLst>
            <pc:docMk/>
            <pc:sldMk cId="1233513697" sldId="267"/>
            <ac:spMk id="2" creationId="{2E188372-2AB8-4D8C-A8B6-4B097182D558}"/>
          </ac:spMkLst>
        </pc:spChg>
        <pc:spChg chg="del">
          <ac:chgData name="Deangelo Harris" userId="752e647d-fdf8-4446-b138-8eb266bd8f1d" providerId="ADAL" clId="{AA7B8713-643E-45A4-BD59-0BDE9697CBB3}" dt="2021-01-20T09:12:44.775" v="270" actId="26606"/>
          <ac:spMkLst>
            <pc:docMk/>
            <pc:sldMk cId="1233513697" sldId="267"/>
            <ac:spMk id="3" creationId="{D2A84D4F-D9C1-4972-A09B-BADDF9FEC71C}"/>
          </ac:spMkLst>
        </pc:spChg>
        <pc:spChg chg="del">
          <ac:chgData name="Deangelo Harris" userId="752e647d-fdf8-4446-b138-8eb266bd8f1d" providerId="ADAL" clId="{AA7B8713-643E-45A4-BD59-0BDE9697CBB3}" dt="2021-01-20T09:12:44.775" v="270" actId="26606"/>
          <ac:spMkLst>
            <pc:docMk/>
            <pc:sldMk cId="1233513697" sldId="267"/>
            <ac:spMk id="4" creationId="{5CE3BE59-0DBF-4764-8F4F-9626BBDDA052}"/>
          </ac:spMkLst>
        </pc:spChg>
        <pc:spChg chg="add del mod">
          <ac:chgData name="Deangelo Harris" userId="752e647d-fdf8-4446-b138-8eb266bd8f1d" providerId="ADAL" clId="{AA7B8713-643E-45A4-BD59-0BDE9697CBB3}" dt="2021-01-20T09:15:00.897" v="272"/>
          <ac:spMkLst>
            <pc:docMk/>
            <pc:sldMk cId="1233513697" sldId="267"/>
            <ac:spMk id="7" creationId="{3EE63E2E-A0CC-417C-897B-4F93FF0A7A88}"/>
          </ac:spMkLst>
        </pc:spChg>
        <pc:spChg chg="add mod ord">
          <ac:chgData name="Deangelo Harris" userId="752e647d-fdf8-4446-b138-8eb266bd8f1d" providerId="ADAL" clId="{AA7B8713-643E-45A4-BD59-0BDE9697CBB3}" dt="2021-01-20T09:17:03.347" v="362" actId="26606"/>
          <ac:spMkLst>
            <pc:docMk/>
            <pc:sldMk cId="1233513697" sldId="267"/>
            <ac:spMk id="9" creationId="{03941812-7DCE-42C6-909C-31231995F62E}"/>
          </ac:spMkLst>
        </pc:spChg>
        <pc:spChg chg="add del mod">
          <ac:chgData name="Deangelo Harris" userId="752e647d-fdf8-4446-b138-8eb266bd8f1d" providerId="ADAL" clId="{AA7B8713-643E-45A4-BD59-0BDE9697CBB3}" dt="2021-01-20T09:16:02.045" v="323" actId="26606"/>
          <ac:spMkLst>
            <pc:docMk/>
            <pc:sldMk cId="1233513697" sldId="267"/>
            <ac:spMk id="11" creationId="{3A9052EA-CE0D-4651-A10C-2F90277E9AD9}"/>
          </ac:spMkLst>
        </pc:spChg>
        <pc:spChg chg="add del mod">
          <ac:chgData name="Deangelo Harris" userId="752e647d-fdf8-4446-b138-8eb266bd8f1d" providerId="ADAL" clId="{AA7B8713-643E-45A4-BD59-0BDE9697CBB3}" dt="2021-01-20T09:14:54.809" v="271" actId="931"/>
          <ac:spMkLst>
            <pc:docMk/>
            <pc:sldMk cId="1233513697" sldId="267"/>
            <ac:spMk id="13" creationId="{37AC4857-699D-44CC-BDF4-35E2EA0B628E}"/>
          </ac:spMkLst>
        </pc:spChg>
        <pc:spChg chg="add mod">
          <ac:chgData name="Deangelo Harris" userId="752e647d-fdf8-4446-b138-8eb266bd8f1d" providerId="ADAL" clId="{AA7B8713-643E-45A4-BD59-0BDE9697CBB3}" dt="2021-01-20T18:54:32.979" v="1065" actId="20577"/>
          <ac:spMkLst>
            <pc:docMk/>
            <pc:sldMk cId="1233513697" sldId="267"/>
            <ac:spMk id="16" creationId="{7C4824E9-2460-48D5-B494-50D9D13DB595}"/>
          </ac:spMkLst>
        </pc:spChg>
        <pc:picChg chg="add mod ord">
          <ac:chgData name="Deangelo Harris" userId="752e647d-fdf8-4446-b138-8eb266bd8f1d" providerId="ADAL" clId="{AA7B8713-643E-45A4-BD59-0BDE9697CBB3}" dt="2021-01-20T09:17:03.347" v="362" actId="26606"/>
          <ac:picMkLst>
            <pc:docMk/>
            <pc:sldMk cId="1233513697" sldId="267"/>
            <ac:picMk id="6" creationId="{0F960362-6916-4E36-97DD-9B0A3C764901}"/>
          </ac:picMkLst>
        </pc:picChg>
      </pc:sldChg>
      <pc:sldChg chg="addSp delSp modSp add mod modClrScheme chgLayout">
        <pc:chgData name="Deangelo Harris" userId="752e647d-fdf8-4446-b138-8eb266bd8f1d" providerId="ADAL" clId="{AA7B8713-643E-45A4-BD59-0BDE9697CBB3}" dt="2021-01-20T11:39:34.227" v="992" actId="1076"/>
        <pc:sldMkLst>
          <pc:docMk/>
          <pc:sldMk cId="3584740129" sldId="268"/>
        </pc:sldMkLst>
        <pc:spChg chg="mod">
          <ac:chgData name="Deangelo Harris" userId="752e647d-fdf8-4446-b138-8eb266bd8f1d" providerId="ADAL" clId="{AA7B8713-643E-45A4-BD59-0BDE9697CBB3}" dt="2021-01-20T11:32:45.476" v="973" actId="26606"/>
          <ac:spMkLst>
            <pc:docMk/>
            <pc:sldMk cId="3584740129" sldId="268"/>
            <ac:spMk id="2" creationId="{F3E1EFFB-8688-4F7D-8C2E-0076903C8585}"/>
          </ac:spMkLst>
        </pc:spChg>
        <pc:spChg chg="add del mod">
          <ac:chgData name="Deangelo Harris" userId="752e647d-fdf8-4446-b138-8eb266bd8f1d" providerId="ADAL" clId="{AA7B8713-643E-45A4-BD59-0BDE9697CBB3}" dt="2021-01-20T11:32:45.476" v="973" actId="26606"/>
          <ac:spMkLst>
            <pc:docMk/>
            <pc:sldMk cId="3584740129" sldId="268"/>
            <ac:spMk id="3" creationId="{0FE40065-7DAD-4E93-AF26-FBB5EB83E566}"/>
          </ac:spMkLst>
        </pc:spChg>
        <pc:spChg chg="add del mod">
          <ac:chgData name="Deangelo Harris" userId="752e647d-fdf8-4446-b138-8eb266bd8f1d" providerId="ADAL" clId="{AA7B8713-643E-45A4-BD59-0BDE9697CBB3}" dt="2021-01-20T11:39:05.332" v="984"/>
          <ac:spMkLst>
            <pc:docMk/>
            <pc:sldMk cId="3584740129" sldId="268"/>
            <ac:spMk id="8" creationId="{6CBFF3F4-5C0F-40A7-BD52-D0A6BDBFDEE4}"/>
          </ac:spMkLst>
        </pc:spChg>
        <pc:spChg chg="add mod">
          <ac:chgData name="Deangelo Harris" userId="752e647d-fdf8-4446-b138-8eb266bd8f1d" providerId="ADAL" clId="{AA7B8713-643E-45A4-BD59-0BDE9697CBB3}" dt="2021-01-20T11:32:45.476" v="973" actId="26606"/>
          <ac:spMkLst>
            <pc:docMk/>
            <pc:sldMk cId="3584740129" sldId="268"/>
            <ac:spMk id="9" creationId="{6BCBCB6D-52FC-48CD-9F34-776EA0B5EC21}"/>
          </ac:spMkLst>
        </pc:spChg>
        <pc:graphicFrameChg chg="add del">
          <ac:chgData name="Deangelo Harris" userId="752e647d-fdf8-4446-b138-8eb266bd8f1d" providerId="ADAL" clId="{AA7B8713-643E-45A4-BD59-0BDE9697CBB3}" dt="2021-01-20T11:32:45.371" v="972" actId="26606"/>
          <ac:graphicFrameMkLst>
            <pc:docMk/>
            <pc:sldMk cId="3584740129" sldId="268"/>
            <ac:graphicFrameMk id="5" creationId="{A6CB1BAD-85A8-4F3F-A32A-835154EF90CE}"/>
          </ac:graphicFrameMkLst>
        </pc:graphicFrameChg>
        <pc:graphicFrameChg chg="add mod">
          <ac:chgData name="Deangelo Harris" userId="752e647d-fdf8-4446-b138-8eb266bd8f1d" providerId="ADAL" clId="{AA7B8713-643E-45A4-BD59-0BDE9697CBB3}" dt="2021-01-20T11:32:45.476" v="973" actId="26606"/>
          <ac:graphicFrameMkLst>
            <pc:docMk/>
            <pc:sldMk cId="3584740129" sldId="268"/>
            <ac:graphicFrameMk id="7" creationId="{9772CA95-3A8C-46DB-B7A6-B3CAA5DE3739}"/>
          </ac:graphicFrameMkLst>
        </pc:graphicFrameChg>
        <pc:picChg chg="add del mod">
          <ac:chgData name="Deangelo Harris" userId="752e647d-fdf8-4446-b138-8eb266bd8f1d" providerId="ADAL" clId="{AA7B8713-643E-45A4-BD59-0BDE9697CBB3}" dt="2021-01-20T11:39:34.227" v="992" actId="1076"/>
          <ac:picMkLst>
            <pc:docMk/>
            <pc:sldMk cId="3584740129" sldId="268"/>
            <ac:picMk id="6" creationId="{6C970A4A-9BE8-4C6E-9299-7C1B759731E9}"/>
          </ac:picMkLst>
        </pc:picChg>
      </pc:sldChg>
      <pc:sldChg chg="addSp delSp modSp add mod modClrScheme chgLayout">
        <pc:chgData name="Deangelo Harris" userId="752e647d-fdf8-4446-b138-8eb266bd8f1d" providerId="ADAL" clId="{AA7B8713-643E-45A4-BD59-0BDE9697CBB3}" dt="2021-01-20T11:52:35.840" v="1020" actId="14100"/>
        <pc:sldMkLst>
          <pc:docMk/>
          <pc:sldMk cId="2670038157" sldId="269"/>
        </pc:sldMkLst>
        <pc:spChg chg="del">
          <ac:chgData name="Deangelo Harris" userId="752e647d-fdf8-4446-b138-8eb266bd8f1d" providerId="ADAL" clId="{AA7B8713-643E-45A4-BD59-0BDE9697CBB3}" dt="2021-01-20T11:40:16.785" v="994" actId="26606"/>
          <ac:spMkLst>
            <pc:docMk/>
            <pc:sldMk cId="2670038157" sldId="269"/>
            <ac:spMk id="2" creationId="{00E88996-6EA9-45A0-98A3-F5120EA11D94}"/>
          </ac:spMkLst>
        </pc:spChg>
        <pc:spChg chg="del">
          <ac:chgData name="Deangelo Harris" userId="752e647d-fdf8-4446-b138-8eb266bd8f1d" providerId="ADAL" clId="{AA7B8713-643E-45A4-BD59-0BDE9697CBB3}" dt="2021-01-20T11:40:16.785" v="994" actId="26606"/>
          <ac:spMkLst>
            <pc:docMk/>
            <pc:sldMk cId="2670038157" sldId="269"/>
            <ac:spMk id="3" creationId="{2C76538A-62F1-4B5B-B263-4C3056A852E4}"/>
          </ac:spMkLst>
        </pc:spChg>
        <pc:spChg chg="del">
          <ac:chgData name="Deangelo Harris" userId="752e647d-fdf8-4446-b138-8eb266bd8f1d" providerId="ADAL" clId="{AA7B8713-643E-45A4-BD59-0BDE9697CBB3}" dt="2021-01-20T11:40:16.785" v="994" actId="26606"/>
          <ac:spMkLst>
            <pc:docMk/>
            <pc:sldMk cId="2670038157" sldId="269"/>
            <ac:spMk id="4" creationId="{D27EA031-39B2-4460-A6CA-1F16BB620F6F}"/>
          </ac:spMkLst>
        </pc:spChg>
        <pc:spChg chg="add del mod">
          <ac:chgData name="Deangelo Harris" userId="752e647d-fdf8-4446-b138-8eb266bd8f1d" providerId="ADAL" clId="{AA7B8713-643E-45A4-BD59-0BDE9697CBB3}" dt="2021-01-20T11:50:55.390" v="1003" actId="931"/>
          <ac:spMkLst>
            <pc:docMk/>
            <pc:sldMk cId="2670038157" sldId="269"/>
            <ac:spMk id="7" creationId="{EAF0D0E2-F3C3-4D38-9C8C-019DAB928C12}"/>
          </ac:spMkLst>
        </pc:spChg>
        <pc:spChg chg="add del mod">
          <ac:chgData name="Deangelo Harris" userId="752e647d-fdf8-4446-b138-8eb266bd8f1d" providerId="ADAL" clId="{AA7B8713-643E-45A4-BD59-0BDE9697CBB3}" dt="2021-01-20T11:49:48.776" v="995" actId="931"/>
          <ac:spMkLst>
            <pc:docMk/>
            <pc:sldMk cId="2670038157" sldId="269"/>
            <ac:spMk id="9" creationId="{5A7EE7BF-AEAB-40F5-A185-6CF57EE3535A}"/>
          </ac:spMkLst>
        </pc:spChg>
        <pc:spChg chg="add del mod">
          <ac:chgData name="Deangelo Harris" userId="752e647d-fdf8-4446-b138-8eb266bd8f1d" providerId="ADAL" clId="{AA7B8713-643E-45A4-BD59-0BDE9697CBB3}" dt="2021-01-20T11:50:30.691" v="1000" actId="26606"/>
          <ac:spMkLst>
            <pc:docMk/>
            <pc:sldMk cId="2670038157" sldId="269"/>
            <ac:spMk id="11" creationId="{21C38C14-7CCC-423F-80D5-53CCE9593F67}"/>
          </ac:spMkLst>
        </pc:spChg>
        <pc:spChg chg="add del mod">
          <ac:chgData name="Deangelo Harris" userId="752e647d-fdf8-4446-b138-8eb266bd8f1d" providerId="ADAL" clId="{AA7B8713-643E-45A4-BD59-0BDE9697CBB3}" dt="2021-01-20T11:50:30.691" v="1000" actId="26606"/>
          <ac:spMkLst>
            <pc:docMk/>
            <pc:sldMk cId="2670038157" sldId="269"/>
            <ac:spMk id="13" creationId="{6072CBA4-8DBB-4CC5-BF46-C89C4EE948A0}"/>
          </ac:spMkLst>
        </pc:spChg>
        <pc:spChg chg="add mod">
          <ac:chgData name="Deangelo Harris" userId="752e647d-fdf8-4446-b138-8eb266bd8f1d" providerId="ADAL" clId="{AA7B8713-643E-45A4-BD59-0BDE9697CBB3}" dt="2021-01-20T11:51:12.125" v="1015" actId="20577"/>
          <ac:spMkLst>
            <pc:docMk/>
            <pc:sldMk cId="2670038157" sldId="269"/>
            <ac:spMk id="18" creationId="{65ECBCC4-72C5-492B-B382-4E6CAB927D55}"/>
          </ac:spMkLst>
        </pc:spChg>
        <pc:picChg chg="add del mod">
          <ac:chgData name="Deangelo Harris" userId="752e647d-fdf8-4446-b138-8eb266bd8f1d" providerId="ADAL" clId="{AA7B8713-643E-45A4-BD59-0BDE9697CBB3}" dt="2021-01-20T11:50:48.538" v="1002"/>
          <ac:picMkLst>
            <pc:docMk/>
            <pc:sldMk cId="2670038157" sldId="269"/>
            <ac:picMk id="6" creationId="{1308E46B-2200-4606-AADD-0A444F2BF6C3}"/>
          </ac:picMkLst>
        </pc:picChg>
        <pc:picChg chg="add mod">
          <ac:chgData name="Deangelo Harris" userId="752e647d-fdf8-4446-b138-8eb266bd8f1d" providerId="ADAL" clId="{AA7B8713-643E-45A4-BD59-0BDE9697CBB3}" dt="2021-01-20T11:52:35.840" v="1020" actId="14100"/>
          <ac:picMkLst>
            <pc:docMk/>
            <pc:sldMk cId="2670038157" sldId="269"/>
            <ac:picMk id="10" creationId="{757849E1-3ED2-40C2-9F99-839D784DB1B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4DF46-8ACB-41D7-9838-D26780A5C9C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9B5F05-D2B4-479E-82B2-D3184F997CD7}">
      <dgm:prSet/>
      <dgm:spPr/>
      <dgm:t>
        <a:bodyPr/>
        <a:lstStyle/>
        <a:p>
          <a:pPr>
            <a:lnSpc>
              <a:spcPct val="100000"/>
            </a:lnSpc>
          </a:pPr>
          <a:r>
            <a:rPr lang="en-US"/>
            <a:t>Our purpose is to elevate the HR profession.</a:t>
          </a:r>
        </a:p>
      </dgm:t>
    </dgm:pt>
    <dgm:pt modelId="{0135D103-045C-4610-938A-85DD486F3B50}" type="parTrans" cxnId="{5818F391-DA26-443E-8AB5-81A2EAB98260}">
      <dgm:prSet/>
      <dgm:spPr/>
      <dgm:t>
        <a:bodyPr/>
        <a:lstStyle/>
        <a:p>
          <a:endParaRPr lang="en-US"/>
        </a:p>
      </dgm:t>
    </dgm:pt>
    <dgm:pt modelId="{A2A164B5-8565-4E01-B06D-8220A2D26B11}" type="sibTrans" cxnId="{5818F391-DA26-443E-8AB5-81A2EAB98260}">
      <dgm:prSet/>
      <dgm:spPr/>
      <dgm:t>
        <a:bodyPr/>
        <a:lstStyle/>
        <a:p>
          <a:endParaRPr lang="en-US"/>
        </a:p>
      </dgm:t>
    </dgm:pt>
    <dgm:pt modelId="{C24E83CF-EA26-47F6-887B-A3ABCAE2422D}">
      <dgm:prSet/>
      <dgm:spPr/>
      <dgm:t>
        <a:bodyPr/>
        <a:lstStyle/>
        <a:p>
          <a:pPr>
            <a:lnSpc>
              <a:spcPct val="100000"/>
            </a:lnSpc>
          </a:pPr>
          <a:r>
            <a:rPr lang="en-US"/>
            <a:t>Our mission is to empower people and workplaces by advancing HR practices and by maximizing human potential.</a:t>
          </a:r>
        </a:p>
      </dgm:t>
    </dgm:pt>
    <dgm:pt modelId="{E54B1991-6F4A-4BFE-A848-39B1CF5053D4}" type="parTrans" cxnId="{0DEAA70A-07A5-49AC-9E08-CAE82D373624}">
      <dgm:prSet/>
      <dgm:spPr/>
      <dgm:t>
        <a:bodyPr/>
        <a:lstStyle/>
        <a:p>
          <a:endParaRPr lang="en-US"/>
        </a:p>
      </dgm:t>
    </dgm:pt>
    <dgm:pt modelId="{7D84890C-A463-4967-91BF-A43E28728C73}" type="sibTrans" cxnId="{0DEAA70A-07A5-49AC-9E08-CAE82D373624}">
      <dgm:prSet/>
      <dgm:spPr/>
      <dgm:t>
        <a:bodyPr/>
        <a:lstStyle/>
        <a:p>
          <a:endParaRPr lang="en-US"/>
        </a:p>
      </dgm:t>
    </dgm:pt>
    <dgm:pt modelId="{BDC8B898-48C3-4630-958D-68D0F9E0CC0A}">
      <dgm:prSet/>
      <dgm:spPr/>
      <dgm:t>
        <a:bodyPr/>
        <a:lstStyle/>
        <a:p>
          <a:pPr>
            <a:lnSpc>
              <a:spcPct val="100000"/>
            </a:lnSpc>
          </a:pPr>
          <a:r>
            <a:rPr lang="en-US"/>
            <a:t>Our vision is to build a world of work that works for all. </a:t>
          </a:r>
        </a:p>
      </dgm:t>
    </dgm:pt>
    <dgm:pt modelId="{36714641-1095-4E31-9611-397AC7DAF0D5}" type="parTrans" cxnId="{C2D789A0-AEC2-4B81-9B5B-F133870537DA}">
      <dgm:prSet/>
      <dgm:spPr/>
      <dgm:t>
        <a:bodyPr/>
        <a:lstStyle/>
        <a:p>
          <a:endParaRPr lang="en-US"/>
        </a:p>
      </dgm:t>
    </dgm:pt>
    <dgm:pt modelId="{5112E8B7-00CA-42E4-9361-62C41D9C0A1A}" type="sibTrans" cxnId="{C2D789A0-AEC2-4B81-9B5B-F133870537DA}">
      <dgm:prSet/>
      <dgm:spPr/>
      <dgm:t>
        <a:bodyPr/>
        <a:lstStyle/>
        <a:p>
          <a:endParaRPr lang="en-US"/>
        </a:p>
      </dgm:t>
    </dgm:pt>
    <dgm:pt modelId="{BF8F2FB7-7518-47F9-8648-B5971E313027}" type="pres">
      <dgm:prSet presAssocID="{0224DF46-8ACB-41D7-9838-D26780A5C9C5}" presName="root" presStyleCnt="0">
        <dgm:presLayoutVars>
          <dgm:dir/>
          <dgm:resizeHandles val="exact"/>
        </dgm:presLayoutVars>
      </dgm:prSet>
      <dgm:spPr/>
    </dgm:pt>
    <dgm:pt modelId="{B447AA03-2A9C-4DAC-AAD1-82938BF6087C}" type="pres">
      <dgm:prSet presAssocID="{289B5F05-D2B4-479E-82B2-D3184F997CD7}" presName="compNode" presStyleCnt="0"/>
      <dgm:spPr/>
    </dgm:pt>
    <dgm:pt modelId="{E4FB3C22-0185-4737-A4B1-B0B21A96E3FC}" type="pres">
      <dgm:prSet presAssocID="{289B5F05-D2B4-479E-82B2-D3184F997CD7}" presName="bgRect" presStyleLbl="bgShp" presStyleIdx="0" presStyleCnt="3"/>
      <dgm:spPr/>
    </dgm:pt>
    <dgm:pt modelId="{764852F3-0AE1-492C-AD09-6D58E44D6463}" type="pres">
      <dgm:prSet presAssocID="{289B5F05-D2B4-479E-82B2-D3184F997C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BDEEFEE-9B2A-4C3F-A3B1-0126E132C322}" type="pres">
      <dgm:prSet presAssocID="{289B5F05-D2B4-479E-82B2-D3184F997CD7}" presName="spaceRect" presStyleCnt="0"/>
      <dgm:spPr/>
    </dgm:pt>
    <dgm:pt modelId="{45504580-CE1A-4FEC-A403-78345809C193}" type="pres">
      <dgm:prSet presAssocID="{289B5F05-D2B4-479E-82B2-D3184F997CD7}" presName="parTx" presStyleLbl="revTx" presStyleIdx="0" presStyleCnt="3">
        <dgm:presLayoutVars>
          <dgm:chMax val="0"/>
          <dgm:chPref val="0"/>
        </dgm:presLayoutVars>
      </dgm:prSet>
      <dgm:spPr/>
    </dgm:pt>
    <dgm:pt modelId="{173455AE-A1EE-4812-A546-DDD1E8456CE9}" type="pres">
      <dgm:prSet presAssocID="{A2A164B5-8565-4E01-B06D-8220A2D26B11}" presName="sibTrans" presStyleCnt="0"/>
      <dgm:spPr/>
    </dgm:pt>
    <dgm:pt modelId="{BAC704FD-3580-4A95-92EB-8DD1762C2773}" type="pres">
      <dgm:prSet presAssocID="{C24E83CF-EA26-47F6-887B-A3ABCAE2422D}" presName="compNode" presStyleCnt="0"/>
      <dgm:spPr/>
    </dgm:pt>
    <dgm:pt modelId="{57867F03-4ECE-40DF-9B19-6B56CB2D9383}" type="pres">
      <dgm:prSet presAssocID="{C24E83CF-EA26-47F6-887B-A3ABCAE2422D}" presName="bgRect" presStyleLbl="bgShp" presStyleIdx="1" presStyleCnt="3"/>
      <dgm:spPr/>
    </dgm:pt>
    <dgm:pt modelId="{14063263-E72A-4D31-8C8B-DC03C53FF6F2}" type="pres">
      <dgm:prSet presAssocID="{C24E83CF-EA26-47F6-887B-A3ABCAE242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EA502E5-9CBC-47EB-AF29-5D04B07AFDB4}" type="pres">
      <dgm:prSet presAssocID="{C24E83CF-EA26-47F6-887B-A3ABCAE2422D}" presName="spaceRect" presStyleCnt="0"/>
      <dgm:spPr/>
    </dgm:pt>
    <dgm:pt modelId="{64C0F2D2-EE22-42C6-ACB7-8F2107B8994C}" type="pres">
      <dgm:prSet presAssocID="{C24E83CF-EA26-47F6-887B-A3ABCAE2422D}" presName="parTx" presStyleLbl="revTx" presStyleIdx="1" presStyleCnt="3">
        <dgm:presLayoutVars>
          <dgm:chMax val="0"/>
          <dgm:chPref val="0"/>
        </dgm:presLayoutVars>
      </dgm:prSet>
      <dgm:spPr/>
    </dgm:pt>
    <dgm:pt modelId="{B0CB8466-FF3C-45C8-8CD4-E0FD01DF5FC0}" type="pres">
      <dgm:prSet presAssocID="{7D84890C-A463-4967-91BF-A43E28728C73}" presName="sibTrans" presStyleCnt="0"/>
      <dgm:spPr/>
    </dgm:pt>
    <dgm:pt modelId="{EBF1556A-1352-4068-A7F1-2A65FFEC1646}" type="pres">
      <dgm:prSet presAssocID="{BDC8B898-48C3-4630-958D-68D0F9E0CC0A}" presName="compNode" presStyleCnt="0"/>
      <dgm:spPr/>
    </dgm:pt>
    <dgm:pt modelId="{9D557697-064D-47FF-A1BD-9C3D3C18047C}" type="pres">
      <dgm:prSet presAssocID="{BDC8B898-48C3-4630-958D-68D0F9E0CC0A}" presName="bgRect" presStyleLbl="bgShp" presStyleIdx="2" presStyleCnt="3"/>
      <dgm:spPr/>
    </dgm:pt>
    <dgm:pt modelId="{90F64135-6C9F-4D22-B3B7-45D87B5E27B1}" type="pres">
      <dgm:prSet presAssocID="{BDC8B898-48C3-4630-958D-68D0F9E0CC0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3C76B514-2CF2-4302-883E-0721674DC4A5}" type="pres">
      <dgm:prSet presAssocID="{BDC8B898-48C3-4630-958D-68D0F9E0CC0A}" presName="spaceRect" presStyleCnt="0"/>
      <dgm:spPr/>
    </dgm:pt>
    <dgm:pt modelId="{E5F4A47C-393D-4E46-BDDA-E7D3D8AA77D2}" type="pres">
      <dgm:prSet presAssocID="{BDC8B898-48C3-4630-958D-68D0F9E0CC0A}" presName="parTx" presStyleLbl="revTx" presStyleIdx="2" presStyleCnt="3">
        <dgm:presLayoutVars>
          <dgm:chMax val="0"/>
          <dgm:chPref val="0"/>
        </dgm:presLayoutVars>
      </dgm:prSet>
      <dgm:spPr/>
    </dgm:pt>
  </dgm:ptLst>
  <dgm:cxnLst>
    <dgm:cxn modelId="{0DEAA70A-07A5-49AC-9E08-CAE82D373624}" srcId="{0224DF46-8ACB-41D7-9838-D26780A5C9C5}" destId="{C24E83CF-EA26-47F6-887B-A3ABCAE2422D}" srcOrd="1" destOrd="0" parTransId="{E54B1991-6F4A-4BFE-A848-39B1CF5053D4}" sibTransId="{7D84890C-A463-4967-91BF-A43E28728C73}"/>
    <dgm:cxn modelId="{839AB12F-5E3F-49E4-B9CA-234B1E312649}" type="presOf" srcId="{0224DF46-8ACB-41D7-9838-D26780A5C9C5}" destId="{BF8F2FB7-7518-47F9-8648-B5971E313027}" srcOrd="0" destOrd="0" presId="urn:microsoft.com/office/officeart/2018/2/layout/IconVerticalSolidList"/>
    <dgm:cxn modelId="{9AA10C80-E4F4-43B1-965A-FEEF454803C0}" type="presOf" srcId="{C24E83CF-EA26-47F6-887B-A3ABCAE2422D}" destId="{64C0F2D2-EE22-42C6-ACB7-8F2107B8994C}" srcOrd="0" destOrd="0" presId="urn:microsoft.com/office/officeart/2018/2/layout/IconVerticalSolidList"/>
    <dgm:cxn modelId="{22C6A787-D81E-4CBA-B6AB-38DD24287076}" type="presOf" srcId="{BDC8B898-48C3-4630-958D-68D0F9E0CC0A}" destId="{E5F4A47C-393D-4E46-BDDA-E7D3D8AA77D2}" srcOrd="0" destOrd="0" presId="urn:microsoft.com/office/officeart/2018/2/layout/IconVerticalSolidList"/>
    <dgm:cxn modelId="{5818F391-DA26-443E-8AB5-81A2EAB98260}" srcId="{0224DF46-8ACB-41D7-9838-D26780A5C9C5}" destId="{289B5F05-D2B4-479E-82B2-D3184F997CD7}" srcOrd="0" destOrd="0" parTransId="{0135D103-045C-4610-938A-85DD486F3B50}" sibTransId="{A2A164B5-8565-4E01-B06D-8220A2D26B11}"/>
    <dgm:cxn modelId="{C2D789A0-AEC2-4B81-9B5B-F133870537DA}" srcId="{0224DF46-8ACB-41D7-9838-D26780A5C9C5}" destId="{BDC8B898-48C3-4630-958D-68D0F9E0CC0A}" srcOrd="2" destOrd="0" parTransId="{36714641-1095-4E31-9611-397AC7DAF0D5}" sibTransId="{5112E8B7-00CA-42E4-9361-62C41D9C0A1A}"/>
    <dgm:cxn modelId="{D290BAAB-048A-4C2D-B47F-E5B056C59373}" type="presOf" srcId="{289B5F05-D2B4-479E-82B2-D3184F997CD7}" destId="{45504580-CE1A-4FEC-A403-78345809C193}" srcOrd="0" destOrd="0" presId="urn:microsoft.com/office/officeart/2018/2/layout/IconVerticalSolidList"/>
    <dgm:cxn modelId="{DF93D3A6-FFA2-4F25-BAC3-8E875D1BB36C}" type="presParOf" srcId="{BF8F2FB7-7518-47F9-8648-B5971E313027}" destId="{B447AA03-2A9C-4DAC-AAD1-82938BF6087C}" srcOrd="0" destOrd="0" presId="urn:microsoft.com/office/officeart/2018/2/layout/IconVerticalSolidList"/>
    <dgm:cxn modelId="{6D022749-7D3B-4882-A9F9-D62D15A4DED1}" type="presParOf" srcId="{B447AA03-2A9C-4DAC-AAD1-82938BF6087C}" destId="{E4FB3C22-0185-4737-A4B1-B0B21A96E3FC}" srcOrd="0" destOrd="0" presId="urn:microsoft.com/office/officeart/2018/2/layout/IconVerticalSolidList"/>
    <dgm:cxn modelId="{E54D9092-2991-449D-BB44-FCB960747079}" type="presParOf" srcId="{B447AA03-2A9C-4DAC-AAD1-82938BF6087C}" destId="{764852F3-0AE1-492C-AD09-6D58E44D6463}" srcOrd="1" destOrd="0" presId="urn:microsoft.com/office/officeart/2018/2/layout/IconVerticalSolidList"/>
    <dgm:cxn modelId="{0D48CE2B-6D6C-4BB2-BEF4-D68B962E99BC}" type="presParOf" srcId="{B447AA03-2A9C-4DAC-AAD1-82938BF6087C}" destId="{FBDEEFEE-9B2A-4C3F-A3B1-0126E132C322}" srcOrd="2" destOrd="0" presId="urn:microsoft.com/office/officeart/2018/2/layout/IconVerticalSolidList"/>
    <dgm:cxn modelId="{D66D14EB-0EEE-4ECD-B611-8D7ACB92BEFE}" type="presParOf" srcId="{B447AA03-2A9C-4DAC-AAD1-82938BF6087C}" destId="{45504580-CE1A-4FEC-A403-78345809C193}" srcOrd="3" destOrd="0" presId="urn:microsoft.com/office/officeart/2018/2/layout/IconVerticalSolidList"/>
    <dgm:cxn modelId="{AFF2E5A3-F297-4B52-882B-F1D6F7FE021F}" type="presParOf" srcId="{BF8F2FB7-7518-47F9-8648-B5971E313027}" destId="{173455AE-A1EE-4812-A546-DDD1E8456CE9}" srcOrd="1" destOrd="0" presId="urn:microsoft.com/office/officeart/2018/2/layout/IconVerticalSolidList"/>
    <dgm:cxn modelId="{90149944-BD69-4EC6-B71E-34ADD0BBDC08}" type="presParOf" srcId="{BF8F2FB7-7518-47F9-8648-B5971E313027}" destId="{BAC704FD-3580-4A95-92EB-8DD1762C2773}" srcOrd="2" destOrd="0" presId="urn:microsoft.com/office/officeart/2018/2/layout/IconVerticalSolidList"/>
    <dgm:cxn modelId="{86CE49E1-30EE-4267-B813-57095FC295AE}" type="presParOf" srcId="{BAC704FD-3580-4A95-92EB-8DD1762C2773}" destId="{57867F03-4ECE-40DF-9B19-6B56CB2D9383}" srcOrd="0" destOrd="0" presId="urn:microsoft.com/office/officeart/2018/2/layout/IconVerticalSolidList"/>
    <dgm:cxn modelId="{6981D9D5-3D68-4BEC-9594-B2BCBABED6D3}" type="presParOf" srcId="{BAC704FD-3580-4A95-92EB-8DD1762C2773}" destId="{14063263-E72A-4D31-8C8B-DC03C53FF6F2}" srcOrd="1" destOrd="0" presId="urn:microsoft.com/office/officeart/2018/2/layout/IconVerticalSolidList"/>
    <dgm:cxn modelId="{EB80F081-ADA3-4463-AA13-7890D31C594E}" type="presParOf" srcId="{BAC704FD-3580-4A95-92EB-8DD1762C2773}" destId="{8EA502E5-9CBC-47EB-AF29-5D04B07AFDB4}" srcOrd="2" destOrd="0" presId="urn:microsoft.com/office/officeart/2018/2/layout/IconVerticalSolidList"/>
    <dgm:cxn modelId="{97F27005-8763-4489-B4B3-CC35C53B7942}" type="presParOf" srcId="{BAC704FD-3580-4A95-92EB-8DD1762C2773}" destId="{64C0F2D2-EE22-42C6-ACB7-8F2107B8994C}" srcOrd="3" destOrd="0" presId="urn:microsoft.com/office/officeart/2018/2/layout/IconVerticalSolidList"/>
    <dgm:cxn modelId="{409DCB4C-8259-4882-92E8-1C14098EF832}" type="presParOf" srcId="{BF8F2FB7-7518-47F9-8648-B5971E313027}" destId="{B0CB8466-FF3C-45C8-8CD4-E0FD01DF5FC0}" srcOrd="3" destOrd="0" presId="urn:microsoft.com/office/officeart/2018/2/layout/IconVerticalSolidList"/>
    <dgm:cxn modelId="{F8AEF09A-1BE5-4108-87E9-6114CA767000}" type="presParOf" srcId="{BF8F2FB7-7518-47F9-8648-B5971E313027}" destId="{EBF1556A-1352-4068-A7F1-2A65FFEC1646}" srcOrd="4" destOrd="0" presId="urn:microsoft.com/office/officeart/2018/2/layout/IconVerticalSolidList"/>
    <dgm:cxn modelId="{32F1F2C3-94E6-4A46-A0CC-158DC788C844}" type="presParOf" srcId="{EBF1556A-1352-4068-A7F1-2A65FFEC1646}" destId="{9D557697-064D-47FF-A1BD-9C3D3C18047C}" srcOrd="0" destOrd="0" presId="urn:microsoft.com/office/officeart/2018/2/layout/IconVerticalSolidList"/>
    <dgm:cxn modelId="{55BA3DC1-F69C-4EBA-A3D9-9C0AB54BD49A}" type="presParOf" srcId="{EBF1556A-1352-4068-A7F1-2A65FFEC1646}" destId="{90F64135-6C9F-4D22-B3B7-45D87B5E27B1}" srcOrd="1" destOrd="0" presId="urn:microsoft.com/office/officeart/2018/2/layout/IconVerticalSolidList"/>
    <dgm:cxn modelId="{8F54F3A6-56F5-404F-A318-EE24E54E9E66}" type="presParOf" srcId="{EBF1556A-1352-4068-A7F1-2A65FFEC1646}" destId="{3C76B514-2CF2-4302-883E-0721674DC4A5}" srcOrd="2" destOrd="0" presId="urn:microsoft.com/office/officeart/2018/2/layout/IconVerticalSolidList"/>
    <dgm:cxn modelId="{A3978137-595A-4268-B4F3-2C7C0E849137}" type="presParOf" srcId="{EBF1556A-1352-4068-A7F1-2A65FFEC1646}" destId="{E5F4A47C-393D-4E46-BDDA-E7D3D8AA77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4862A-AC77-4559-AED3-3A2ECE6682F2}"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E63FDD9-C4F6-460D-BC36-B0D3EE5101B4}">
      <dgm:prSet/>
      <dgm:spPr/>
      <dgm:t>
        <a:bodyPr/>
        <a:lstStyle/>
        <a:p>
          <a:r>
            <a:rPr lang="en-US"/>
            <a:t>HR Self Assessment</a:t>
          </a:r>
        </a:p>
      </dgm:t>
    </dgm:pt>
    <dgm:pt modelId="{A6DD8781-FE4A-4C6F-8DCC-A9CDA3E6148A}" type="parTrans" cxnId="{88F4A3CD-88A5-4E6B-87D3-5D070CE3FBA7}">
      <dgm:prSet/>
      <dgm:spPr/>
      <dgm:t>
        <a:bodyPr/>
        <a:lstStyle/>
        <a:p>
          <a:endParaRPr lang="en-US"/>
        </a:p>
      </dgm:t>
    </dgm:pt>
    <dgm:pt modelId="{76A67B72-1D43-4C3C-91FB-52178D54C455}" type="sibTrans" cxnId="{88F4A3CD-88A5-4E6B-87D3-5D070CE3FBA7}">
      <dgm:prSet/>
      <dgm:spPr/>
      <dgm:t>
        <a:bodyPr/>
        <a:lstStyle/>
        <a:p>
          <a:endParaRPr lang="en-US"/>
        </a:p>
      </dgm:t>
    </dgm:pt>
    <dgm:pt modelId="{6D91539B-845F-4D54-8B0A-D0F20637E34D}">
      <dgm:prSet/>
      <dgm:spPr/>
      <dgm:t>
        <a:bodyPr/>
        <a:lstStyle/>
        <a:p>
          <a:r>
            <a:rPr lang="en-US"/>
            <a:t>Exclusive Scholarships, Internships and Job Postings </a:t>
          </a:r>
        </a:p>
      </dgm:t>
    </dgm:pt>
    <dgm:pt modelId="{BBC9FE14-9878-4E30-AF68-6F7CBCCBD3C0}" type="parTrans" cxnId="{24F8F6AE-99E4-4993-9CFC-E4A7B64A3BA0}">
      <dgm:prSet/>
      <dgm:spPr/>
      <dgm:t>
        <a:bodyPr/>
        <a:lstStyle/>
        <a:p>
          <a:endParaRPr lang="en-US"/>
        </a:p>
      </dgm:t>
    </dgm:pt>
    <dgm:pt modelId="{518C76C4-25AB-4B7C-A9F5-3E545ACDF565}" type="sibTrans" cxnId="{24F8F6AE-99E4-4993-9CFC-E4A7B64A3BA0}">
      <dgm:prSet/>
      <dgm:spPr/>
      <dgm:t>
        <a:bodyPr/>
        <a:lstStyle/>
        <a:p>
          <a:endParaRPr lang="en-US"/>
        </a:p>
      </dgm:t>
    </dgm:pt>
    <dgm:pt modelId="{49D0E42B-CB67-4486-9C2B-68F64954B655}">
      <dgm:prSet/>
      <dgm:spPr/>
      <dgm:t>
        <a:bodyPr/>
        <a:lstStyle/>
        <a:p>
          <a:r>
            <a:rPr lang="en-US"/>
            <a:t>Discounts on Future Professional SHRM Memberships</a:t>
          </a:r>
        </a:p>
      </dgm:t>
    </dgm:pt>
    <dgm:pt modelId="{20AEB8B9-EE81-4D38-A23B-34E2CFE7414F}" type="parTrans" cxnId="{09BD0F42-6361-4676-97F1-79847EBE9671}">
      <dgm:prSet/>
      <dgm:spPr/>
      <dgm:t>
        <a:bodyPr/>
        <a:lstStyle/>
        <a:p>
          <a:endParaRPr lang="en-US"/>
        </a:p>
      </dgm:t>
    </dgm:pt>
    <dgm:pt modelId="{8FF10F1C-BE5D-43CC-997E-0636464C05F3}" type="sibTrans" cxnId="{09BD0F42-6361-4676-97F1-79847EBE9671}">
      <dgm:prSet/>
      <dgm:spPr/>
      <dgm:t>
        <a:bodyPr/>
        <a:lstStyle/>
        <a:p>
          <a:endParaRPr lang="en-US"/>
        </a:p>
      </dgm:t>
    </dgm:pt>
    <dgm:pt modelId="{87A6AC28-53C9-4DA9-BF0D-6B13A70BF35E}">
      <dgm:prSet/>
      <dgm:spPr/>
      <dgm:t>
        <a:bodyPr/>
        <a:lstStyle/>
        <a:p>
          <a:r>
            <a:rPr lang="en-US"/>
            <a:t>Educational and Skill enhancing Webcast</a:t>
          </a:r>
        </a:p>
      </dgm:t>
    </dgm:pt>
    <dgm:pt modelId="{BAF0A959-C9F3-4C10-81D0-452C35C1FBFB}" type="parTrans" cxnId="{885CFD2C-EA2B-4314-B592-D3ADE2BC6B72}">
      <dgm:prSet/>
      <dgm:spPr/>
      <dgm:t>
        <a:bodyPr/>
        <a:lstStyle/>
        <a:p>
          <a:endParaRPr lang="en-US"/>
        </a:p>
      </dgm:t>
    </dgm:pt>
    <dgm:pt modelId="{8809594D-8A20-46C5-8735-12AFCDEE0C02}" type="sibTrans" cxnId="{885CFD2C-EA2B-4314-B592-D3ADE2BC6B72}">
      <dgm:prSet/>
      <dgm:spPr/>
      <dgm:t>
        <a:bodyPr/>
        <a:lstStyle/>
        <a:p>
          <a:endParaRPr lang="en-US"/>
        </a:p>
      </dgm:t>
    </dgm:pt>
    <dgm:pt modelId="{5DA8CD9D-5ADA-487F-8F97-DA86C81D395D}" type="pres">
      <dgm:prSet presAssocID="{B654862A-AC77-4559-AED3-3A2ECE6682F2}" presName="root" presStyleCnt="0">
        <dgm:presLayoutVars>
          <dgm:dir/>
          <dgm:resizeHandles val="exact"/>
        </dgm:presLayoutVars>
      </dgm:prSet>
      <dgm:spPr/>
    </dgm:pt>
    <dgm:pt modelId="{D8346CD8-864B-4B2F-9634-E319ADE0B6B1}" type="pres">
      <dgm:prSet presAssocID="{9E63FDD9-C4F6-460D-BC36-B0D3EE5101B4}" presName="compNode" presStyleCnt="0"/>
      <dgm:spPr/>
    </dgm:pt>
    <dgm:pt modelId="{C913B60F-4C67-4D56-AA53-EDF60CF7ACA4}" type="pres">
      <dgm:prSet presAssocID="{9E63FDD9-C4F6-460D-BC36-B0D3EE5101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AF7959B2-16BA-4DB5-872C-1A25EA26C4E3}" type="pres">
      <dgm:prSet presAssocID="{9E63FDD9-C4F6-460D-BC36-B0D3EE5101B4}" presName="spaceRect" presStyleCnt="0"/>
      <dgm:spPr/>
    </dgm:pt>
    <dgm:pt modelId="{E43FB3E5-A4A6-4407-9763-18603E478BFB}" type="pres">
      <dgm:prSet presAssocID="{9E63FDD9-C4F6-460D-BC36-B0D3EE5101B4}" presName="textRect" presStyleLbl="revTx" presStyleIdx="0" presStyleCnt="4">
        <dgm:presLayoutVars>
          <dgm:chMax val="1"/>
          <dgm:chPref val="1"/>
        </dgm:presLayoutVars>
      </dgm:prSet>
      <dgm:spPr/>
    </dgm:pt>
    <dgm:pt modelId="{706F2ED7-0838-47C8-8152-3623CFDD4719}" type="pres">
      <dgm:prSet presAssocID="{76A67B72-1D43-4C3C-91FB-52178D54C455}" presName="sibTrans" presStyleCnt="0"/>
      <dgm:spPr/>
    </dgm:pt>
    <dgm:pt modelId="{8F797647-7934-4826-97D4-A9711574F350}" type="pres">
      <dgm:prSet presAssocID="{6D91539B-845F-4D54-8B0A-D0F20637E34D}" presName="compNode" presStyleCnt="0"/>
      <dgm:spPr/>
    </dgm:pt>
    <dgm:pt modelId="{589D1C70-18A8-45C1-903A-1A2F7EA19EFB}" type="pres">
      <dgm:prSet presAssocID="{6D91539B-845F-4D54-8B0A-D0F20637E3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C27B2AC-389D-4F68-BEF2-40EE7F5C62CC}" type="pres">
      <dgm:prSet presAssocID="{6D91539B-845F-4D54-8B0A-D0F20637E34D}" presName="spaceRect" presStyleCnt="0"/>
      <dgm:spPr/>
    </dgm:pt>
    <dgm:pt modelId="{898A9803-8DA0-4709-BC76-B1EEDA10508F}" type="pres">
      <dgm:prSet presAssocID="{6D91539B-845F-4D54-8B0A-D0F20637E34D}" presName="textRect" presStyleLbl="revTx" presStyleIdx="1" presStyleCnt="4">
        <dgm:presLayoutVars>
          <dgm:chMax val="1"/>
          <dgm:chPref val="1"/>
        </dgm:presLayoutVars>
      </dgm:prSet>
      <dgm:spPr/>
    </dgm:pt>
    <dgm:pt modelId="{B08678F2-6F67-4C54-91C1-12B671D9D987}" type="pres">
      <dgm:prSet presAssocID="{518C76C4-25AB-4B7C-A9F5-3E545ACDF565}" presName="sibTrans" presStyleCnt="0"/>
      <dgm:spPr/>
    </dgm:pt>
    <dgm:pt modelId="{FEE301B8-001A-49A0-88D1-881D460C888A}" type="pres">
      <dgm:prSet presAssocID="{49D0E42B-CB67-4486-9C2B-68F64954B655}" presName="compNode" presStyleCnt="0"/>
      <dgm:spPr/>
    </dgm:pt>
    <dgm:pt modelId="{1D7B1464-DE88-437A-933D-B771D6B2A622}" type="pres">
      <dgm:prSet presAssocID="{49D0E42B-CB67-4486-9C2B-68F64954B6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02423878-2F45-409C-9850-274EAF309666}" type="pres">
      <dgm:prSet presAssocID="{49D0E42B-CB67-4486-9C2B-68F64954B655}" presName="spaceRect" presStyleCnt="0"/>
      <dgm:spPr/>
    </dgm:pt>
    <dgm:pt modelId="{9AFAD739-33FD-4ECC-A541-C9B8311196C2}" type="pres">
      <dgm:prSet presAssocID="{49D0E42B-CB67-4486-9C2B-68F64954B655}" presName="textRect" presStyleLbl="revTx" presStyleIdx="2" presStyleCnt="4">
        <dgm:presLayoutVars>
          <dgm:chMax val="1"/>
          <dgm:chPref val="1"/>
        </dgm:presLayoutVars>
      </dgm:prSet>
      <dgm:spPr/>
    </dgm:pt>
    <dgm:pt modelId="{4163CF4D-0692-4E43-93FE-4943F5DA8031}" type="pres">
      <dgm:prSet presAssocID="{8FF10F1C-BE5D-43CC-997E-0636464C05F3}" presName="sibTrans" presStyleCnt="0"/>
      <dgm:spPr/>
    </dgm:pt>
    <dgm:pt modelId="{16546344-1DEA-443C-B6FE-0CCEB14A4378}" type="pres">
      <dgm:prSet presAssocID="{87A6AC28-53C9-4DA9-BF0D-6B13A70BF35E}" presName="compNode" presStyleCnt="0"/>
      <dgm:spPr/>
    </dgm:pt>
    <dgm:pt modelId="{4E2AFC6F-92E6-4181-B8FB-C23DA5ED6794}" type="pres">
      <dgm:prSet presAssocID="{87A6AC28-53C9-4DA9-BF0D-6B13A70BF3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2665A09-1159-4390-8EC9-94A2772A0B98}" type="pres">
      <dgm:prSet presAssocID="{87A6AC28-53C9-4DA9-BF0D-6B13A70BF35E}" presName="spaceRect" presStyleCnt="0"/>
      <dgm:spPr/>
    </dgm:pt>
    <dgm:pt modelId="{5C7C342E-C575-482F-A2AD-15E19D3B6708}" type="pres">
      <dgm:prSet presAssocID="{87A6AC28-53C9-4DA9-BF0D-6B13A70BF35E}" presName="textRect" presStyleLbl="revTx" presStyleIdx="3" presStyleCnt="4">
        <dgm:presLayoutVars>
          <dgm:chMax val="1"/>
          <dgm:chPref val="1"/>
        </dgm:presLayoutVars>
      </dgm:prSet>
      <dgm:spPr/>
    </dgm:pt>
  </dgm:ptLst>
  <dgm:cxnLst>
    <dgm:cxn modelId="{885CFD2C-EA2B-4314-B592-D3ADE2BC6B72}" srcId="{B654862A-AC77-4559-AED3-3A2ECE6682F2}" destId="{87A6AC28-53C9-4DA9-BF0D-6B13A70BF35E}" srcOrd="3" destOrd="0" parTransId="{BAF0A959-C9F3-4C10-81D0-452C35C1FBFB}" sibTransId="{8809594D-8A20-46C5-8735-12AFCDEE0C02}"/>
    <dgm:cxn modelId="{F52DA62D-C081-42A4-8080-B3BAC779C912}" type="presOf" srcId="{87A6AC28-53C9-4DA9-BF0D-6B13A70BF35E}" destId="{5C7C342E-C575-482F-A2AD-15E19D3B6708}" srcOrd="0" destOrd="0" presId="urn:microsoft.com/office/officeart/2018/2/layout/IconLabelList"/>
    <dgm:cxn modelId="{09BD0F42-6361-4676-97F1-79847EBE9671}" srcId="{B654862A-AC77-4559-AED3-3A2ECE6682F2}" destId="{49D0E42B-CB67-4486-9C2B-68F64954B655}" srcOrd="2" destOrd="0" parTransId="{20AEB8B9-EE81-4D38-A23B-34E2CFE7414F}" sibTransId="{8FF10F1C-BE5D-43CC-997E-0636464C05F3}"/>
    <dgm:cxn modelId="{F9AC9B88-91B2-4F20-8562-7F3ABB8A1B0A}" type="presOf" srcId="{B654862A-AC77-4559-AED3-3A2ECE6682F2}" destId="{5DA8CD9D-5ADA-487F-8F97-DA86C81D395D}" srcOrd="0" destOrd="0" presId="urn:microsoft.com/office/officeart/2018/2/layout/IconLabelList"/>
    <dgm:cxn modelId="{24F8F6AE-99E4-4993-9CFC-E4A7B64A3BA0}" srcId="{B654862A-AC77-4559-AED3-3A2ECE6682F2}" destId="{6D91539B-845F-4D54-8B0A-D0F20637E34D}" srcOrd="1" destOrd="0" parTransId="{BBC9FE14-9878-4E30-AF68-6F7CBCCBD3C0}" sibTransId="{518C76C4-25AB-4B7C-A9F5-3E545ACDF565}"/>
    <dgm:cxn modelId="{EF2482C6-4C68-44E7-9D73-0F58A0C83FDB}" type="presOf" srcId="{9E63FDD9-C4F6-460D-BC36-B0D3EE5101B4}" destId="{E43FB3E5-A4A6-4407-9763-18603E478BFB}" srcOrd="0" destOrd="0" presId="urn:microsoft.com/office/officeart/2018/2/layout/IconLabelList"/>
    <dgm:cxn modelId="{88F4A3CD-88A5-4E6B-87D3-5D070CE3FBA7}" srcId="{B654862A-AC77-4559-AED3-3A2ECE6682F2}" destId="{9E63FDD9-C4F6-460D-BC36-B0D3EE5101B4}" srcOrd="0" destOrd="0" parTransId="{A6DD8781-FE4A-4C6F-8DCC-A9CDA3E6148A}" sibTransId="{76A67B72-1D43-4C3C-91FB-52178D54C455}"/>
    <dgm:cxn modelId="{8EF2BDD1-9185-43F7-86C7-DEBB77B82D06}" type="presOf" srcId="{6D91539B-845F-4D54-8B0A-D0F20637E34D}" destId="{898A9803-8DA0-4709-BC76-B1EEDA10508F}" srcOrd="0" destOrd="0" presId="urn:microsoft.com/office/officeart/2018/2/layout/IconLabelList"/>
    <dgm:cxn modelId="{0B3F38F8-6798-4A7E-811D-2F181EBE0DD2}" type="presOf" srcId="{49D0E42B-CB67-4486-9C2B-68F64954B655}" destId="{9AFAD739-33FD-4ECC-A541-C9B8311196C2}" srcOrd="0" destOrd="0" presId="urn:microsoft.com/office/officeart/2018/2/layout/IconLabelList"/>
    <dgm:cxn modelId="{1E2B5493-3A62-43CF-9339-71EF147B1AC4}" type="presParOf" srcId="{5DA8CD9D-5ADA-487F-8F97-DA86C81D395D}" destId="{D8346CD8-864B-4B2F-9634-E319ADE0B6B1}" srcOrd="0" destOrd="0" presId="urn:microsoft.com/office/officeart/2018/2/layout/IconLabelList"/>
    <dgm:cxn modelId="{0C96C725-D629-4EF5-A6B8-40F2F544A361}" type="presParOf" srcId="{D8346CD8-864B-4B2F-9634-E319ADE0B6B1}" destId="{C913B60F-4C67-4D56-AA53-EDF60CF7ACA4}" srcOrd="0" destOrd="0" presId="urn:microsoft.com/office/officeart/2018/2/layout/IconLabelList"/>
    <dgm:cxn modelId="{83FE1BEA-6505-4FE2-B57F-DD14396227C1}" type="presParOf" srcId="{D8346CD8-864B-4B2F-9634-E319ADE0B6B1}" destId="{AF7959B2-16BA-4DB5-872C-1A25EA26C4E3}" srcOrd="1" destOrd="0" presId="urn:microsoft.com/office/officeart/2018/2/layout/IconLabelList"/>
    <dgm:cxn modelId="{EBDBBF00-03D5-4457-BBC3-E528832335B8}" type="presParOf" srcId="{D8346CD8-864B-4B2F-9634-E319ADE0B6B1}" destId="{E43FB3E5-A4A6-4407-9763-18603E478BFB}" srcOrd="2" destOrd="0" presId="urn:microsoft.com/office/officeart/2018/2/layout/IconLabelList"/>
    <dgm:cxn modelId="{AE54FCE0-2EB0-4A7C-B023-86C884B244CF}" type="presParOf" srcId="{5DA8CD9D-5ADA-487F-8F97-DA86C81D395D}" destId="{706F2ED7-0838-47C8-8152-3623CFDD4719}" srcOrd="1" destOrd="0" presId="urn:microsoft.com/office/officeart/2018/2/layout/IconLabelList"/>
    <dgm:cxn modelId="{E5A49B4B-D459-4818-9B19-82800184261E}" type="presParOf" srcId="{5DA8CD9D-5ADA-487F-8F97-DA86C81D395D}" destId="{8F797647-7934-4826-97D4-A9711574F350}" srcOrd="2" destOrd="0" presId="urn:microsoft.com/office/officeart/2018/2/layout/IconLabelList"/>
    <dgm:cxn modelId="{7AFA75CD-B8BF-4951-850D-087423D8288D}" type="presParOf" srcId="{8F797647-7934-4826-97D4-A9711574F350}" destId="{589D1C70-18A8-45C1-903A-1A2F7EA19EFB}" srcOrd="0" destOrd="0" presId="urn:microsoft.com/office/officeart/2018/2/layout/IconLabelList"/>
    <dgm:cxn modelId="{5C78F895-3338-420F-96B8-2B15960A99F5}" type="presParOf" srcId="{8F797647-7934-4826-97D4-A9711574F350}" destId="{FC27B2AC-389D-4F68-BEF2-40EE7F5C62CC}" srcOrd="1" destOrd="0" presId="urn:microsoft.com/office/officeart/2018/2/layout/IconLabelList"/>
    <dgm:cxn modelId="{A2B4422D-59BC-446C-8AB1-9F98B2C6FEF7}" type="presParOf" srcId="{8F797647-7934-4826-97D4-A9711574F350}" destId="{898A9803-8DA0-4709-BC76-B1EEDA10508F}" srcOrd="2" destOrd="0" presId="urn:microsoft.com/office/officeart/2018/2/layout/IconLabelList"/>
    <dgm:cxn modelId="{F1316BD0-146A-40B7-B62D-56BE7D2E0974}" type="presParOf" srcId="{5DA8CD9D-5ADA-487F-8F97-DA86C81D395D}" destId="{B08678F2-6F67-4C54-91C1-12B671D9D987}" srcOrd="3" destOrd="0" presId="urn:microsoft.com/office/officeart/2018/2/layout/IconLabelList"/>
    <dgm:cxn modelId="{829A75AE-6F05-4CFC-ADB4-40F37EC6EB9E}" type="presParOf" srcId="{5DA8CD9D-5ADA-487F-8F97-DA86C81D395D}" destId="{FEE301B8-001A-49A0-88D1-881D460C888A}" srcOrd="4" destOrd="0" presId="urn:microsoft.com/office/officeart/2018/2/layout/IconLabelList"/>
    <dgm:cxn modelId="{740DD5E1-18E5-4C75-BAEB-56FEA793ED9B}" type="presParOf" srcId="{FEE301B8-001A-49A0-88D1-881D460C888A}" destId="{1D7B1464-DE88-437A-933D-B771D6B2A622}" srcOrd="0" destOrd="0" presId="urn:microsoft.com/office/officeart/2018/2/layout/IconLabelList"/>
    <dgm:cxn modelId="{CBB24753-BEC0-4932-9A5D-508D092CFB41}" type="presParOf" srcId="{FEE301B8-001A-49A0-88D1-881D460C888A}" destId="{02423878-2F45-409C-9850-274EAF309666}" srcOrd="1" destOrd="0" presId="urn:microsoft.com/office/officeart/2018/2/layout/IconLabelList"/>
    <dgm:cxn modelId="{A7BF970F-BC22-4FEB-888D-103153E68710}" type="presParOf" srcId="{FEE301B8-001A-49A0-88D1-881D460C888A}" destId="{9AFAD739-33FD-4ECC-A541-C9B8311196C2}" srcOrd="2" destOrd="0" presId="urn:microsoft.com/office/officeart/2018/2/layout/IconLabelList"/>
    <dgm:cxn modelId="{8985F77E-B168-4028-B627-979C943327AA}" type="presParOf" srcId="{5DA8CD9D-5ADA-487F-8F97-DA86C81D395D}" destId="{4163CF4D-0692-4E43-93FE-4943F5DA8031}" srcOrd="5" destOrd="0" presId="urn:microsoft.com/office/officeart/2018/2/layout/IconLabelList"/>
    <dgm:cxn modelId="{3DC1ADBE-D53B-4DF3-86C5-F285E0D0E137}" type="presParOf" srcId="{5DA8CD9D-5ADA-487F-8F97-DA86C81D395D}" destId="{16546344-1DEA-443C-B6FE-0CCEB14A4378}" srcOrd="6" destOrd="0" presId="urn:microsoft.com/office/officeart/2018/2/layout/IconLabelList"/>
    <dgm:cxn modelId="{70ADC872-F0B8-443E-B785-AB3E5AFCE47F}" type="presParOf" srcId="{16546344-1DEA-443C-B6FE-0CCEB14A4378}" destId="{4E2AFC6F-92E6-4181-B8FB-C23DA5ED6794}" srcOrd="0" destOrd="0" presId="urn:microsoft.com/office/officeart/2018/2/layout/IconLabelList"/>
    <dgm:cxn modelId="{FF4BC3DB-34A9-43E2-82A8-6E0834C65E28}" type="presParOf" srcId="{16546344-1DEA-443C-B6FE-0CCEB14A4378}" destId="{12665A09-1159-4390-8EC9-94A2772A0B98}" srcOrd="1" destOrd="0" presId="urn:microsoft.com/office/officeart/2018/2/layout/IconLabelList"/>
    <dgm:cxn modelId="{B6C9AC7E-E30E-4C5B-ADAE-50302FF53FBF}" type="presParOf" srcId="{16546344-1DEA-443C-B6FE-0CCEB14A4378}" destId="{5C7C342E-C575-482F-A2AD-15E19D3B67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417E4-FA38-4681-9986-6EC7D1D904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C17E6E-536E-4DCE-BCCB-E7F9FF0C7D8C}">
      <dgm:prSet/>
      <dgm:spPr/>
      <dgm:t>
        <a:bodyPr/>
        <a:lstStyle/>
        <a:p>
          <a:r>
            <a:rPr lang="en-US"/>
            <a:t>Leadership Skills</a:t>
          </a:r>
        </a:p>
      </dgm:t>
    </dgm:pt>
    <dgm:pt modelId="{F69CF7E9-487C-4FA0-9226-E5E039DA3A9B}" type="parTrans" cxnId="{69B3E45A-6C35-4E4D-933C-7229143E2BBA}">
      <dgm:prSet/>
      <dgm:spPr/>
      <dgm:t>
        <a:bodyPr/>
        <a:lstStyle/>
        <a:p>
          <a:endParaRPr lang="en-US"/>
        </a:p>
      </dgm:t>
    </dgm:pt>
    <dgm:pt modelId="{D65E3C87-6DD8-42B6-BBFD-82E84554177B}" type="sibTrans" cxnId="{69B3E45A-6C35-4E4D-933C-7229143E2BBA}">
      <dgm:prSet/>
      <dgm:spPr/>
      <dgm:t>
        <a:bodyPr/>
        <a:lstStyle/>
        <a:p>
          <a:endParaRPr lang="en-US"/>
        </a:p>
      </dgm:t>
    </dgm:pt>
    <dgm:pt modelId="{6B582334-AF9F-49AF-A1B3-C4B40AD120D8}">
      <dgm:prSet/>
      <dgm:spPr/>
      <dgm:t>
        <a:bodyPr/>
        <a:lstStyle/>
        <a:p>
          <a:r>
            <a:rPr lang="en-US"/>
            <a:t>Interpersonal Skills</a:t>
          </a:r>
        </a:p>
      </dgm:t>
    </dgm:pt>
    <dgm:pt modelId="{25194114-6B53-4CC1-9F2B-CFE68EFB9AF7}" type="parTrans" cxnId="{9E0C1ECA-496C-48B0-94F6-31AC57E35C53}">
      <dgm:prSet/>
      <dgm:spPr/>
      <dgm:t>
        <a:bodyPr/>
        <a:lstStyle/>
        <a:p>
          <a:endParaRPr lang="en-US"/>
        </a:p>
      </dgm:t>
    </dgm:pt>
    <dgm:pt modelId="{D788063D-1923-4B65-A177-3F85FBEA0181}" type="sibTrans" cxnId="{9E0C1ECA-496C-48B0-94F6-31AC57E35C53}">
      <dgm:prSet/>
      <dgm:spPr/>
      <dgm:t>
        <a:bodyPr/>
        <a:lstStyle/>
        <a:p>
          <a:endParaRPr lang="en-US"/>
        </a:p>
      </dgm:t>
    </dgm:pt>
    <dgm:pt modelId="{3A45CAFF-A289-4DF2-9239-D6691E3C9177}">
      <dgm:prSet/>
      <dgm:spPr/>
      <dgm:t>
        <a:bodyPr/>
        <a:lstStyle/>
        <a:p>
          <a:r>
            <a:rPr lang="en-US"/>
            <a:t>Business Skills</a:t>
          </a:r>
        </a:p>
      </dgm:t>
    </dgm:pt>
    <dgm:pt modelId="{2BEA2668-DE31-4025-B1CB-7B8DDBF40435}" type="parTrans" cxnId="{4C8B4EE6-DE6E-4EBB-89F3-3E0C41BEEF3B}">
      <dgm:prSet/>
      <dgm:spPr/>
      <dgm:t>
        <a:bodyPr/>
        <a:lstStyle/>
        <a:p>
          <a:endParaRPr lang="en-US"/>
        </a:p>
      </dgm:t>
    </dgm:pt>
    <dgm:pt modelId="{0F94D9AD-7EEF-482C-AF9E-EB94BCD0CBF7}" type="sibTrans" cxnId="{4C8B4EE6-DE6E-4EBB-89F3-3E0C41BEEF3B}">
      <dgm:prSet/>
      <dgm:spPr/>
      <dgm:t>
        <a:bodyPr/>
        <a:lstStyle/>
        <a:p>
          <a:endParaRPr lang="en-US"/>
        </a:p>
      </dgm:t>
    </dgm:pt>
    <dgm:pt modelId="{E8267E72-DABF-4BAF-9ED9-4636A01CEDE3}">
      <dgm:prSet/>
      <dgm:spPr/>
      <dgm:t>
        <a:bodyPr/>
        <a:lstStyle/>
        <a:p>
          <a:r>
            <a:rPr lang="en-US"/>
            <a:t>Technical Skills</a:t>
          </a:r>
        </a:p>
      </dgm:t>
    </dgm:pt>
    <dgm:pt modelId="{D027A135-B01E-475F-94B4-A0BF0F6F2D10}" type="parTrans" cxnId="{DD10FFB6-0A21-4ABB-B705-64C5FE027EAD}">
      <dgm:prSet/>
      <dgm:spPr/>
      <dgm:t>
        <a:bodyPr/>
        <a:lstStyle/>
        <a:p>
          <a:endParaRPr lang="en-US"/>
        </a:p>
      </dgm:t>
    </dgm:pt>
    <dgm:pt modelId="{AE2D79B8-9435-4340-8D86-4ADE791BBECA}" type="sibTrans" cxnId="{DD10FFB6-0A21-4ABB-B705-64C5FE027EAD}">
      <dgm:prSet/>
      <dgm:spPr/>
      <dgm:t>
        <a:bodyPr/>
        <a:lstStyle/>
        <a:p>
          <a:endParaRPr lang="en-US"/>
        </a:p>
      </dgm:t>
    </dgm:pt>
    <dgm:pt modelId="{9A9A2334-2DB3-4DE0-8A9D-725498EB561B}" type="pres">
      <dgm:prSet presAssocID="{275417E4-FA38-4681-9986-6EC7D1D904B5}" presName="linear" presStyleCnt="0">
        <dgm:presLayoutVars>
          <dgm:animLvl val="lvl"/>
          <dgm:resizeHandles val="exact"/>
        </dgm:presLayoutVars>
      </dgm:prSet>
      <dgm:spPr/>
    </dgm:pt>
    <dgm:pt modelId="{C402C28D-0804-4EAF-BE1A-45AB8242D400}" type="pres">
      <dgm:prSet presAssocID="{91C17E6E-536E-4DCE-BCCB-E7F9FF0C7D8C}" presName="parentText" presStyleLbl="node1" presStyleIdx="0" presStyleCnt="4">
        <dgm:presLayoutVars>
          <dgm:chMax val="0"/>
          <dgm:bulletEnabled val="1"/>
        </dgm:presLayoutVars>
      </dgm:prSet>
      <dgm:spPr/>
    </dgm:pt>
    <dgm:pt modelId="{EAED4BE4-F0C7-486F-A4F8-A8C5161421A3}" type="pres">
      <dgm:prSet presAssocID="{D65E3C87-6DD8-42B6-BBFD-82E84554177B}" presName="spacer" presStyleCnt="0"/>
      <dgm:spPr/>
    </dgm:pt>
    <dgm:pt modelId="{442FC007-BA80-408F-9171-76B69DE98164}" type="pres">
      <dgm:prSet presAssocID="{6B582334-AF9F-49AF-A1B3-C4B40AD120D8}" presName="parentText" presStyleLbl="node1" presStyleIdx="1" presStyleCnt="4">
        <dgm:presLayoutVars>
          <dgm:chMax val="0"/>
          <dgm:bulletEnabled val="1"/>
        </dgm:presLayoutVars>
      </dgm:prSet>
      <dgm:spPr/>
    </dgm:pt>
    <dgm:pt modelId="{A726EA3B-5CF4-4836-9CD3-D3DE3F29C881}" type="pres">
      <dgm:prSet presAssocID="{D788063D-1923-4B65-A177-3F85FBEA0181}" presName="spacer" presStyleCnt="0"/>
      <dgm:spPr/>
    </dgm:pt>
    <dgm:pt modelId="{D5FF6E63-3BE2-4F53-8B87-147466DD1F01}" type="pres">
      <dgm:prSet presAssocID="{3A45CAFF-A289-4DF2-9239-D6691E3C9177}" presName="parentText" presStyleLbl="node1" presStyleIdx="2" presStyleCnt="4">
        <dgm:presLayoutVars>
          <dgm:chMax val="0"/>
          <dgm:bulletEnabled val="1"/>
        </dgm:presLayoutVars>
      </dgm:prSet>
      <dgm:spPr/>
    </dgm:pt>
    <dgm:pt modelId="{C1E344ED-C041-48DE-ACF4-3287806E1F08}" type="pres">
      <dgm:prSet presAssocID="{0F94D9AD-7EEF-482C-AF9E-EB94BCD0CBF7}" presName="spacer" presStyleCnt="0"/>
      <dgm:spPr/>
    </dgm:pt>
    <dgm:pt modelId="{FBD28902-7F24-4C79-8D7F-575C99FB4309}" type="pres">
      <dgm:prSet presAssocID="{E8267E72-DABF-4BAF-9ED9-4636A01CEDE3}" presName="parentText" presStyleLbl="node1" presStyleIdx="3" presStyleCnt="4">
        <dgm:presLayoutVars>
          <dgm:chMax val="0"/>
          <dgm:bulletEnabled val="1"/>
        </dgm:presLayoutVars>
      </dgm:prSet>
      <dgm:spPr/>
    </dgm:pt>
  </dgm:ptLst>
  <dgm:cxnLst>
    <dgm:cxn modelId="{532F173C-71C0-43A7-A823-E07969BB5C29}" type="presOf" srcId="{E8267E72-DABF-4BAF-9ED9-4636A01CEDE3}" destId="{FBD28902-7F24-4C79-8D7F-575C99FB4309}" srcOrd="0" destOrd="0" presId="urn:microsoft.com/office/officeart/2005/8/layout/vList2"/>
    <dgm:cxn modelId="{CF4FBD6F-EBA5-46C2-BBEE-85D76C8ACA3D}" type="presOf" srcId="{6B582334-AF9F-49AF-A1B3-C4B40AD120D8}" destId="{442FC007-BA80-408F-9171-76B69DE98164}" srcOrd="0" destOrd="0" presId="urn:microsoft.com/office/officeart/2005/8/layout/vList2"/>
    <dgm:cxn modelId="{69B3E45A-6C35-4E4D-933C-7229143E2BBA}" srcId="{275417E4-FA38-4681-9986-6EC7D1D904B5}" destId="{91C17E6E-536E-4DCE-BCCB-E7F9FF0C7D8C}" srcOrd="0" destOrd="0" parTransId="{F69CF7E9-487C-4FA0-9226-E5E039DA3A9B}" sibTransId="{D65E3C87-6DD8-42B6-BBFD-82E84554177B}"/>
    <dgm:cxn modelId="{0376D687-B529-44D3-ACED-EF9F60C06B74}" type="presOf" srcId="{91C17E6E-536E-4DCE-BCCB-E7F9FF0C7D8C}" destId="{C402C28D-0804-4EAF-BE1A-45AB8242D400}" srcOrd="0" destOrd="0" presId="urn:microsoft.com/office/officeart/2005/8/layout/vList2"/>
    <dgm:cxn modelId="{DD10FFB6-0A21-4ABB-B705-64C5FE027EAD}" srcId="{275417E4-FA38-4681-9986-6EC7D1D904B5}" destId="{E8267E72-DABF-4BAF-9ED9-4636A01CEDE3}" srcOrd="3" destOrd="0" parTransId="{D027A135-B01E-475F-94B4-A0BF0F6F2D10}" sibTransId="{AE2D79B8-9435-4340-8D86-4ADE791BBECA}"/>
    <dgm:cxn modelId="{9E0C1ECA-496C-48B0-94F6-31AC57E35C53}" srcId="{275417E4-FA38-4681-9986-6EC7D1D904B5}" destId="{6B582334-AF9F-49AF-A1B3-C4B40AD120D8}" srcOrd="1" destOrd="0" parTransId="{25194114-6B53-4CC1-9F2B-CFE68EFB9AF7}" sibTransId="{D788063D-1923-4B65-A177-3F85FBEA0181}"/>
    <dgm:cxn modelId="{6EE0E9E1-DD27-4CC6-BCBC-D80815FD29EF}" type="presOf" srcId="{3A45CAFF-A289-4DF2-9239-D6691E3C9177}" destId="{D5FF6E63-3BE2-4F53-8B87-147466DD1F01}" srcOrd="0" destOrd="0" presId="urn:microsoft.com/office/officeart/2005/8/layout/vList2"/>
    <dgm:cxn modelId="{4C8B4EE6-DE6E-4EBB-89F3-3E0C41BEEF3B}" srcId="{275417E4-FA38-4681-9986-6EC7D1D904B5}" destId="{3A45CAFF-A289-4DF2-9239-D6691E3C9177}" srcOrd="2" destOrd="0" parTransId="{2BEA2668-DE31-4025-B1CB-7B8DDBF40435}" sibTransId="{0F94D9AD-7EEF-482C-AF9E-EB94BCD0CBF7}"/>
    <dgm:cxn modelId="{9253C1F1-A9D4-470B-A96C-6B5E8D754616}" type="presOf" srcId="{275417E4-FA38-4681-9986-6EC7D1D904B5}" destId="{9A9A2334-2DB3-4DE0-8A9D-725498EB561B}" srcOrd="0" destOrd="0" presId="urn:microsoft.com/office/officeart/2005/8/layout/vList2"/>
    <dgm:cxn modelId="{563FBD24-9D8A-459B-AF08-768109F8AA57}" type="presParOf" srcId="{9A9A2334-2DB3-4DE0-8A9D-725498EB561B}" destId="{C402C28D-0804-4EAF-BE1A-45AB8242D400}" srcOrd="0" destOrd="0" presId="urn:microsoft.com/office/officeart/2005/8/layout/vList2"/>
    <dgm:cxn modelId="{CA623DE5-2A8A-430E-B2E8-C35D01A6C22F}" type="presParOf" srcId="{9A9A2334-2DB3-4DE0-8A9D-725498EB561B}" destId="{EAED4BE4-F0C7-486F-A4F8-A8C5161421A3}" srcOrd="1" destOrd="0" presId="urn:microsoft.com/office/officeart/2005/8/layout/vList2"/>
    <dgm:cxn modelId="{D879D4FB-6F25-44ED-8382-3F0AA6F2BBE8}" type="presParOf" srcId="{9A9A2334-2DB3-4DE0-8A9D-725498EB561B}" destId="{442FC007-BA80-408F-9171-76B69DE98164}" srcOrd="2" destOrd="0" presId="urn:microsoft.com/office/officeart/2005/8/layout/vList2"/>
    <dgm:cxn modelId="{61726AE1-F4E8-4DF7-8F95-C6BCE2F17038}" type="presParOf" srcId="{9A9A2334-2DB3-4DE0-8A9D-725498EB561B}" destId="{A726EA3B-5CF4-4836-9CD3-D3DE3F29C881}" srcOrd="3" destOrd="0" presId="urn:microsoft.com/office/officeart/2005/8/layout/vList2"/>
    <dgm:cxn modelId="{A66E6F78-631A-438D-8722-1A04C4783C25}" type="presParOf" srcId="{9A9A2334-2DB3-4DE0-8A9D-725498EB561B}" destId="{D5FF6E63-3BE2-4F53-8B87-147466DD1F01}" srcOrd="4" destOrd="0" presId="urn:microsoft.com/office/officeart/2005/8/layout/vList2"/>
    <dgm:cxn modelId="{BDC31207-1BAD-429B-85BE-E39BE88FC780}" type="presParOf" srcId="{9A9A2334-2DB3-4DE0-8A9D-725498EB561B}" destId="{C1E344ED-C041-48DE-ACF4-3287806E1F08}" srcOrd="5" destOrd="0" presId="urn:microsoft.com/office/officeart/2005/8/layout/vList2"/>
    <dgm:cxn modelId="{5600F282-5084-4DBA-83F7-CF9C1872F69D}" type="presParOf" srcId="{9A9A2334-2DB3-4DE0-8A9D-725498EB561B}" destId="{FBD28902-7F24-4C79-8D7F-575C99FB430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58476-D975-4493-99C7-E8F24E28F2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34EEC6-A0A2-4920-ADDB-24A8C9894EF0}">
      <dgm:prSet/>
      <dgm:spPr/>
      <dgm:t>
        <a:bodyPr/>
        <a:lstStyle/>
        <a:p>
          <a:r>
            <a:rPr lang="en-US"/>
            <a:t>Undergraduate Scholarships &amp; Graduate Scholarships</a:t>
          </a:r>
        </a:p>
      </dgm:t>
    </dgm:pt>
    <dgm:pt modelId="{62FAC3DE-750B-4084-8142-760F85752C2B}" type="parTrans" cxnId="{9519DBE5-2CF3-41A6-AA0F-B3ED83EAD1AE}">
      <dgm:prSet/>
      <dgm:spPr/>
      <dgm:t>
        <a:bodyPr/>
        <a:lstStyle/>
        <a:p>
          <a:endParaRPr lang="en-US"/>
        </a:p>
      </dgm:t>
    </dgm:pt>
    <dgm:pt modelId="{C6C78D8D-A6AC-4BBD-B389-2E2882EE1EE9}" type="sibTrans" cxnId="{9519DBE5-2CF3-41A6-AA0F-B3ED83EAD1AE}">
      <dgm:prSet/>
      <dgm:spPr/>
      <dgm:t>
        <a:bodyPr/>
        <a:lstStyle/>
        <a:p>
          <a:endParaRPr lang="en-US"/>
        </a:p>
      </dgm:t>
    </dgm:pt>
    <dgm:pt modelId="{819A02F2-B355-4589-885C-7F0D5E5AD929}">
      <dgm:prSet/>
      <dgm:spPr/>
      <dgm:t>
        <a:bodyPr/>
        <a:lstStyle/>
        <a:p>
          <a:r>
            <a:rPr lang="en-US"/>
            <a:t>Student Chapter Advisor Impact Award</a:t>
          </a:r>
        </a:p>
      </dgm:t>
    </dgm:pt>
    <dgm:pt modelId="{4A22A2F4-95AF-4AC5-BB5D-0ECDDBF534D0}" type="parTrans" cxnId="{10C1ABD6-0772-4356-90FD-BDE863A90557}">
      <dgm:prSet/>
      <dgm:spPr/>
      <dgm:t>
        <a:bodyPr/>
        <a:lstStyle/>
        <a:p>
          <a:endParaRPr lang="en-US"/>
        </a:p>
      </dgm:t>
    </dgm:pt>
    <dgm:pt modelId="{D1BE5AC7-D02A-4341-8251-4A5F077630EB}" type="sibTrans" cxnId="{10C1ABD6-0772-4356-90FD-BDE863A90557}">
      <dgm:prSet/>
      <dgm:spPr/>
      <dgm:t>
        <a:bodyPr/>
        <a:lstStyle/>
        <a:p>
          <a:endParaRPr lang="en-US"/>
        </a:p>
      </dgm:t>
    </dgm:pt>
    <dgm:pt modelId="{32CC5CB2-49F3-4337-BF80-2D5794705FE8}">
      <dgm:prSet/>
      <dgm:spPr/>
      <dgm:t>
        <a:bodyPr/>
        <a:lstStyle/>
        <a:p>
          <a:r>
            <a:rPr lang="en-US"/>
            <a:t>Inclusion Conference &amp; Exposition Professional Development Grants</a:t>
          </a:r>
        </a:p>
      </dgm:t>
    </dgm:pt>
    <dgm:pt modelId="{BDB79299-1A66-4C6D-A282-5C225087D1E4}" type="parTrans" cxnId="{D0E10E22-400D-40B0-B79B-CE7A2699B6B9}">
      <dgm:prSet/>
      <dgm:spPr/>
      <dgm:t>
        <a:bodyPr/>
        <a:lstStyle/>
        <a:p>
          <a:endParaRPr lang="en-US"/>
        </a:p>
      </dgm:t>
    </dgm:pt>
    <dgm:pt modelId="{9BDEEB2F-39FD-42AB-9292-0C7A446C35CD}" type="sibTrans" cxnId="{D0E10E22-400D-40B0-B79B-CE7A2699B6B9}">
      <dgm:prSet/>
      <dgm:spPr/>
      <dgm:t>
        <a:bodyPr/>
        <a:lstStyle/>
        <a:p>
          <a:endParaRPr lang="en-US"/>
        </a:p>
      </dgm:t>
    </dgm:pt>
    <dgm:pt modelId="{9C2DCA8A-8D35-44DA-9B01-ABD2D2969251}" type="pres">
      <dgm:prSet presAssocID="{DC458476-D975-4493-99C7-E8F24E28F2F8}" presName="root" presStyleCnt="0">
        <dgm:presLayoutVars>
          <dgm:dir/>
          <dgm:resizeHandles val="exact"/>
        </dgm:presLayoutVars>
      </dgm:prSet>
      <dgm:spPr/>
    </dgm:pt>
    <dgm:pt modelId="{33518AD4-C58F-4339-B5CC-D4B4E0475F37}" type="pres">
      <dgm:prSet presAssocID="{2834EEC6-A0A2-4920-ADDB-24A8C9894EF0}" presName="compNode" presStyleCnt="0"/>
      <dgm:spPr/>
    </dgm:pt>
    <dgm:pt modelId="{1ADB9366-F61A-40F8-BD8C-DE13BB65271B}" type="pres">
      <dgm:prSet presAssocID="{2834EEC6-A0A2-4920-ADDB-24A8C9894EF0}" presName="bgRect" presStyleLbl="bgShp" presStyleIdx="0" presStyleCnt="3"/>
      <dgm:spPr/>
    </dgm:pt>
    <dgm:pt modelId="{E8FA9518-CD3A-4157-B4C2-55AE4480AC39}" type="pres">
      <dgm:prSet presAssocID="{2834EEC6-A0A2-4920-ADDB-24A8C9894E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7A8A7F3-EDEF-48F1-B4E4-CA6CE655F3D7}" type="pres">
      <dgm:prSet presAssocID="{2834EEC6-A0A2-4920-ADDB-24A8C9894EF0}" presName="spaceRect" presStyleCnt="0"/>
      <dgm:spPr/>
    </dgm:pt>
    <dgm:pt modelId="{E0363701-82F3-4114-BF77-2E0942BE69CE}" type="pres">
      <dgm:prSet presAssocID="{2834EEC6-A0A2-4920-ADDB-24A8C9894EF0}" presName="parTx" presStyleLbl="revTx" presStyleIdx="0" presStyleCnt="3">
        <dgm:presLayoutVars>
          <dgm:chMax val="0"/>
          <dgm:chPref val="0"/>
        </dgm:presLayoutVars>
      </dgm:prSet>
      <dgm:spPr/>
    </dgm:pt>
    <dgm:pt modelId="{0CC56E09-4A7E-42F1-BDE7-549576C6CC61}" type="pres">
      <dgm:prSet presAssocID="{C6C78D8D-A6AC-4BBD-B389-2E2882EE1EE9}" presName="sibTrans" presStyleCnt="0"/>
      <dgm:spPr/>
    </dgm:pt>
    <dgm:pt modelId="{888147AB-EE23-4479-B187-85D98E095702}" type="pres">
      <dgm:prSet presAssocID="{819A02F2-B355-4589-885C-7F0D5E5AD929}" presName="compNode" presStyleCnt="0"/>
      <dgm:spPr/>
    </dgm:pt>
    <dgm:pt modelId="{1585D002-2C9B-4E89-B244-B566E85AFC51}" type="pres">
      <dgm:prSet presAssocID="{819A02F2-B355-4589-885C-7F0D5E5AD929}" presName="bgRect" presStyleLbl="bgShp" presStyleIdx="1" presStyleCnt="3"/>
      <dgm:spPr/>
    </dgm:pt>
    <dgm:pt modelId="{4CA9A8E9-8E8E-4376-A0C1-99AC768682FC}" type="pres">
      <dgm:prSet presAssocID="{819A02F2-B355-4589-885C-7F0D5E5AD9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27C5BF1C-BBC5-40B4-AD8C-A2A63A4E77F1}" type="pres">
      <dgm:prSet presAssocID="{819A02F2-B355-4589-885C-7F0D5E5AD929}" presName="spaceRect" presStyleCnt="0"/>
      <dgm:spPr/>
    </dgm:pt>
    <dgm:pt modelId="{F7503B20-E4F7-4E28-96FF-C7487670A17F}" type="pres">
      <dgm:prSet presAssocID="{819A02F2-B355-4589-885C-7F0D5E5AD929}" presName="parTx" presStyleLbl="revTx" presStyleIdx="1" presStyleCnt="3">
        <dgm:presLayoutVars>
          <dgm:chMax val="0"/>
          <dgm:chPref val="0"/>
        </dgm:presLayoutVars>
      </dgm:prSet>
      <dgm:spPr/>
    </dgm:pt>
    <dgm:pt modelId="{94B3DBC2-F684-456C-AA0A-ED3DFBBBDA66}" type="pres">
      <dgm:prSet presAssocID="{D1BE5AC7-D02A-4341-8251-4A5F077630EB}" presName="sibTrans" presStyleCnt="0"/>
      <dgm:spPr/>
    </dgm:pt>
    <dgm:pt modelId="{45874AD2-DD17-4516-8BCB-864769F9B74F}" type="pres">
      <dgm:prSet presAssocID="{32CC5CB2-49F3-4337-BF80-2D5794705FE8}" presName="compNode" presStyleCnt="0"/>
      <dgm:spPr/>
    </dgm:pt>
    <dgm:pt modelId="{406172BA-8853-42CC-AD57-E7EDFCC61106}" type="pres">
      <dgm:prSet presAssocID="{32CC5CB2-49F3-4337-BF80-2D5794705FE8}" presName="bgRect" presStyleLbl="bgShp" presStyleIdx="2" presStyleCnt="3"/>
      <dgm:spPr/>
    </dgm:pt>
    <dgm:pt modelId="{20F0A6C4-08F4-4416-B793-29C22988996B}" type="pres">
      <dgm:prSet presAssocID="{32CC5CB2-49F3-4337-BF80-2D5794705F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A8E8698-95CD-476A-AA53-E2A5E909B558}" type="pres">
      <dgm:prSet presAssocID="{32CC5CB2-49F3-4337-BF80-2D5794705FE8}" presName="spaceRect" presStyleCnt="0"/>
      <dgm:spPr/>
    </dgm:pt>
    <dgm:pt modelId="{D184F9F9-111A-4CD7-8981-8619962F1B75}" type="pres">
      <dgm:prSet presAssocID="{32CC5CB2-49F3-4337-BF80-2D5794705FE8}" presName="parTx" presStyleLbl="revTx" presStyleIdx="2" presStyleCnt="3">
        <dgm:presLayoutVars>
          <dgm:chMax val="0"/>
          <dgm:chPref val="0"/>
        </dgm:presLayoutVars>
      </dgm:prSet>
      <dgm:spPr/>
    </dgm:pt>
  </dgm:ptLst>
  <dgm:cxnLst>
    <dgm:cxn modelId="{D0E10E22-400D-40B0-B79B-CE7A2699B6B9}" srcId="{DC458476-D975-4493-99C7-E8F24E28F2F8}" destId="{32CC5CB2-49F3-4337-BF80-2D5794705FE8}" srcOrd="2" destOrd="0" parTransId="{BDB79299-1A66-4C6D-A282-5C225087D1E4}" sibTransId="{9BDEEB2F-39FD-42AB-9292-0C7A446C35CD}"/>
    <dgm:cxn modelId="{FB95EF4E-DF25-4DD4-9C4D-41294A80723F}" type="presOf" srcId="{32CC5CB2-49F3-4337-BF80-2D5794705FE8}" destId="{D184F9F9-111A-4CD7-8981-8619962F1B75}" srcOrd="0" destOrd="0" presId="urn:microsoft.com/office/officeart/2018/2/layout/IconVerticalSolidList"/>
    <dgm:cxn modelId="{7E9B828A-A890-4E17-8CCC-EF7B21CE6AA7}" type="presOf" srcId="{DC458476-D975-4493-99C7-E8F24E28F2F8}" destId="{9C2DCA8A-8D35-44DA-9B01-ABD2D2969251}" srcOrd="0" destOrd="0" presId="urn:microsoft.com/office/officeart/2018/2/layout/IconVerticalSolidList"/>
    <dgm:cxn modelId="{D18B90A3-18E5-4FD8-A3D0-80DB006D54D1}" type="presOf" srcId="{819A02F2-B355-4589-885C-7F0D5E5AD929}" destId="{F7503B20-E4F7-4E28-96FF-C7487670A17F}" srcOrd="0" destOrd="0" presId="urn:microsoft.com/office/officeart/2018/2/layout/IconVerticalSolidList"/>
    <dgm:cxn modelId="{0D70FDC8-5E54-4E87-AC40-46FBDEBD7545}" type="presOf" srcId="{2834EEC6-A0A2-4920-ADDB-24A8C9894EF0}" destId="{E0363701-82F3-4114-BF77-2E0942BE69CE}" srcOrd="0" destOrd="0" presId="urn:microsoft.com/office/officeart/2018/2/layout/IconVerticalSolidList"/>
    <dgm:cxn modelId="{10C1ABD6-0772-4356-90FD-BDE863A90557}" srcId="{DC458476-D975-4493-99C7-E8F24E28F2F8}" destId="{819A02F2-B355-4589-885C-7F0D5E5AD929}" srcOrd="1" destOrd="0" parTransId="{4A22A2F4-95AF-4AC5-BB5D-0ECDDBF534D0}" sibTransId="{D1BE5AC7-D02A-4341-8251-4A5F077630EB}"/>
    <dgm:cxn modelId="{9519DBE5-2CF3-41A6-AA0F-B3ED83EAD1AE}" srcId="{DC458476-D975-4493-99C7-E8F24E28F2F8}" destId="{2834EEC6-A0A2-4920-ADDB-24A8C9894EF0}" srcOrd="0" destOrd="0" parTransId="{62FAC3DE-750B-4084-8142-760F85752C2B}" sibTransId="{C6C78D8D-A6AC-4BBD-B389-2E2882EE1EE9}"/>
    <dgm:cxn modelId="{AAE7563E-5B54-4CF8-A876-DEB439EAEF07}" type="presParOf" srcId="{9C2DCA8A-8D35-44DA-9B01-ABD2D2969251}" destId="{33518AD4-C58F-4339-B5CC-D4B4E0475F37}" srcOrd="0" destOrd="0" presId="urn:microsoft.com/office/officeart/2018/2/layout/IconVerticalSolidList"/>
    <dgm:cxn modelId="{CBA39054-FAC6-4D97-A8CD-20A379281293}" type="presParOf" srcId="{33518AD4-C58F-4339-B5CC-D4B4E0475F37}" destId="{1ADB9366-F61A-40F8-BD8C-DE13BB65271B}" srcOrd="0" destOrd="0" presId="urn:microsoft.com/office/officeart/2018/2/layout/IconVerticalSolidList"/>
    <dgm:cxn modelId="{6F69B612-E1D0-47E1-A784-4865933E0D30}" type="presParOf" srcId="{33518AD4-C58F-4339-B5CC-D4B4E0475F37}" destId="{E8FA9518-CD3A-4157-B4C2-55AE4480AC39}" srcOrd="1" destOrd="0" presId="urn:microsoft.com/office/officeart/2018/2/layout/IconVerticalSolidList"/>
    <dgm:cxn modelId="{9235B445-9159-4493-AE17-0B840B93D098}" type="presParOf" srcId="{33518AD4-C58F-4339-B5CC-D4B4E0475F37}" destId="{37A8A7F3-EDEF-48F1-B4E4-CA6CE655F3D7}" srcOrd="2" destOrd="0" presId="urn:microsoft.com/office/officeart/2018/2/layout/IconVerticalSolidList"/>
    <dgm:cxn modelId="{F2884F34-E92B-4E28-B0A3-C590C82E5FFD}" type="presParOf" srcId="{33518AD4-C58F-4339-B5CC-D4B4E0475F37}" destId="{E0363701-82F3-4114-BF77-2E0942BE69CE}" srcOrd="3" destOrd="0" presId="urn:microsoft.com/office/officeart/2018/2/layout/IconVerticalSolidList"/>
    <dgm:cxn modelId="{3EC622BC-A42B-4297-8AB0-3CA4EBA0E947}" type="presParOf" srcId="{9C2DCA8A-8D35-44DA-9B01-ABD2D2969251}" destId="{0CC56E09-4A7E-42F1-BDE7-549576C6CC61}" srcOrd="1" destOrd="0" presId="urn:microsoft.com/office/officeart/2018/2/layout/IconVerticalSolidList"/>
    <dgm:cxn modelId="{FB9A9B0C-2791-435B-8136-4A404B53AF87}" type="presParOf" srcId="{9C2DCA8A-8D35-44DA-9B01-ABD2D2969251}" destId="{888147AB-EE23-4479-B187-85D98E095702}" srcOrd="2" destOrd="0" presId="urn:microsoft.com/office/officeart/2018/2/layout/IconVerticalSolidList"/>
    <dgm:cxn modelId="{40BC24FD-8991-4AB7-944E-F4C999DDBFCF}" type="presParOf" srcId="{888147AB-EE23-4479-B187-85D98E095702}" destId="{1585D002-2C9B-4E89-B244-B566E85AFC51}" srcOrd="0" destOrd="0" presId="urn:microsoft.com/office/officeart/2018/2/layout/IconVerticalSolidList"/>
    <dgm:cxn modelId="{4D2BAB6B-4EF3-4960-BE87-F9B6A7D8B266}" type="presParOf" srcId="{888147AB-EE23-4479-B187-85D98E095702}" destId="{4CA9A8E9-8E8E-4376-A0C1-99AC768682FC}" srcOrd="1" destOrd="0" presId="urn:microsoft.com/office/officeart/2018/2/layout/IconVerticalSolidList"/>
    <dgm:cxn modelId="{A7363AE8-A67E-495B-A25D-66A65B656836}" type="presParOf" srcId="{888147AB-EE23-4479-B187-85D98E095702}" destId="{27C5BF1C-BBC5-40B4-AD8C-A2A63A4E77F1}" srcOrd="2" destOrd="0" presId="urn:microsoft.com/office/officeart/2018/2/layout/IconVerticalSolidList"/>
    <dgm:cxn modelId="{44E823FC-FFBC-41F5-81A6-7E01BBD92B19}" type="presParOf" srcId="{888147AB-EE23-4479-B187-85D98E095702}" destId="{F7503B20-E4F7-4E28-96FF-C7487670A17F}" srcOrd="3" destOrd="0" presId="urn:microsoft.com/office/officeart/2018/2/layout/IconVerticalSolidList"/>
    <dgm:cxn modelId="{D55456AC-5E4C-4DE9-98D0-3634F1DDB3DF}" type="presParOf" srcId="{9C2DCA8A-8D35-44DA-9B01-ABD2D2969251}" destId="{94B3DBC2-F684-456C-AA0A-ED3DFBBBDA66}" srcOrd="3" destOrd="0" presId="urn:microsoft.com/office/officeart/2018/2/layout/IconVerticalSolidList"/>
    <dgm:cxn modelId="{FBC158BA-9292-4566-8E47-B8E29E392F0E}" type="presParOf" srcId="{9C2DCA8A-8D35-44DA-9B01-ABD2D2969251}" destId="{45874AD2-DD17-4516-8BCB-864769F9B74F}" srcOrd="4" destOrd="0" presId="urn:microsoft.com/office/officeart/2018/2/layout/IconVerticalSolidList"/>
    <dgm:cxn modelId="{1178CD3F-D6B4-40D0-96EF-5C37EB821422}" type="presParOf" srcId="{45874AD2-DD17-4516-8BCB-864769F9B74F}" destId="{406172BA-8853-42CC-AD57-E7EDFCC61106}" srcOrd="0" destOrd="0" presId="urn:microsoft.com/office/officeart/2018/2/layout/IconVerticalSolidList"/>
    <dgm:cxn modelId="{5622AB3A-93F7-44D7-BF49-13DD847E0629}" type="presParOf" srcId="{45874AD2-DD17-4516-8BCB-864769F9B74F}" destId="{20F0A6C4-08F4-4416-B793-29C22988996B}" srcOrd="1" destOrd="0" presId="urn:microsoft.com/office/officeart/2018/2/layout/IconVerticalSolidList"/>
    <dgm:cxn modelId="{9EDD9B6F-88D9-491D-ADF1-74B19F162E49}" type="presParOf" srcId="{45874AD2-DD17-4516-8BCB-864769F9B74F}" destId="{9A8E8698-95CD-476A-AA53-E2A5E909B558}" srcOrd="2" destOrd="0" presId="urn:microsoft.com/office/officeart/2018/2/layout/IconVerticalSolidList"/>
    <dgm:cxn modelId="{F4E410CF-A10B-40B1-929F-97D410C69487}" type="presParOf" srcId="{45874AD2-DD17-4516-8BCB-864769F9B74F}" destId="{D184F9F9-111A-4CD7-8981-8619962F1B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3C22-0185-4737-A4B1-B0B21A96E3FC}">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852F3-0AE1-492C-AD09-6D58E44D6463}">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504580-CE1A-4FEC-A403-78345809C193}">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89000">
            <a:lnSpc>
              <a:spcPct val="100000"/>
            </a:lnSpc>
            <a:spcBef>
              <a:spcPct val="0"/>
            </a:spcBef>
            <a:spcAft>
              <a:spcPct val="35000"/>
            </a:spcAft>
            <a:buNone/>
          </a:pPr>
          <a:r>
            <a:rPr lang="en-US" sz="2000" kern="1200"/>
            <a:t>Our purpose is to elevate the HR profession.</a:t>
          </a:r>
        </a:p>
      </dsp:txBody>
      <dsp:txXfrm>
        <a:off x="1746843" y="646"/>
        <a:ext cx="4181500" cy="1512418"/>
      </dsp:txXfrm>
    </dsp:sp>
    <dsp:sp modelId="{57867F03-4ECE-40DF-9B19-6B56CB2D9383}">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63263-E72A-4D31-8C8B-DC03C53FF6F2}">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0F2D2-EE22-42C6-ACB7-8F2107B8994C}">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89000">
            <a:lnSpc>
              <a:spcPct val="100000"/>
            </a:lnSpc>
            <a:spcBef>
              <a:spcPct val="0"/>
            </a:spcBef>
            <a:spcAft>
              <a:spcPct val="35000"/>
            </a:spcAft>
            <a:buNone/>
          </a:pPr>
          <a:r>
            <a:rPr lang="en-US" sz="2000" kern="1200"/>
            <a:t>Our mission is to empower people and workplaces by advancing HR practices and by maximizing human potential.</a:t>
          </a:r>
        </a:p>
      </dsp:txBody>
      <dsp:txXfrm>
        <a:off x="1746843" y="1891169"/>
        <a:ext cx="4181500" cy="1512418"/>
      </dsp:txXfrm>
    </dsp:sp>
    <dsp:sp modelId="{9D557697-064D-47FF-A1BD-9C3D3C18047C}">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F64135-6C9F-4D22-B3B7-45D87B5E27B1}">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F4A47C-393D-4E46-BDDA-E7D3D8AA77D2}">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89000">
            <a:lnSpc>
              <a:spcPct val="100000"/>
            </a:lnSpc>
            <a:spcBef>
              <a:spcPct val="0"/>
            </a:spcBef>
            <a:spcAft>
              <a:spcPct val="35000"/>
            </a:spcAft>
            <a:buNone/>
          </a:pPr>
          <a:r>
            <a:rPr lang="en-US" sz="2000" kern="1200"/>
            <a:t>Our vision is to build a world of work that works for all. </a:t>
          </a:r>
        </a:p>
      </dsp:txBody>
      <dsp:txXfrm>
        <a:off x="1746843" y="3781692"/>
        <a:ext cx="4181500" cy="151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3B60F-4C67-4D56-AA53-EDF60CF7ACA4}">
      <dsp:nvSpPr>
        <dsp:cNvPr id="0" name=""/>
        <dsp:cNvSpPr/>
      </dsp:nvSpPr>
      <dsp:spPr>
        <a:xfrm>
          <a:off x="938775" y="912048"/>
          <a:ext cx="926133" cy="926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3FB3E5-A4A6-4407-9763-18603E478BFB}">
      <dsp:nvSpPr>
        <dsp:cNvPr id="0" name=""/>
        <dsp:cNvSpPr/>
      </dsp:nvSpPr>
      <dsp:spPr>
        <a:xfrm>
          <a:off x="372805" y="212884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HR Self Assessment</a:t>
          </a:r>
        </a:p>
      </dsp:txBody>
      <dsp:txXfrm>
        <a:off x="372805" y="2128842"/>
        <a:ext cx="2058075" cy="720000"/>
      </dsp:txXfrm>
    </dsp:sp>
    <dsp:sp modelId="{589D1C70-18A8-45C1-903A-1A2F7EA19EFB}">
      <dsp:nvSpPr>
        <dsp:cNvPr id="0" name=""/>
        <dsp:cNvSpPr/>
      </dsp:nvSpPr>
      <dsp:spPr>
        <a:xfrm>
          <a:off x="3357014" y="912048"/>
          <a:ext cx="926133" cy="926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8A9803-8DA0-4709-BC76-B1EEDA10508F}">
      <dsp:nvSpPr>
        <dsp:cNvPr id="0" name=""/>
        <dsp:cNvSpPr/>
      </dsp:nvSpPr>
      <dsp:spPr>
        <a:xfrm>
          <a:off x="2791043" y="212884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Exclusive Scholarships, Internships and Job Postings </a:t>
          </a:r>
        </a:p>
      </dsp:txBody>
      <dsp:txXfrm>
        <a:off x="2791043" y="2128842"/>
        <a:ext cx="2058075" cy="720000"/>
      </dsp:txXfrm>
    </dsp:sp>
    <dsp:sp modelId="{1D7B1464-DE88-437A-933D-B771D6B2A622}">
      <dsp:nvSpPr>
        <dsp:cNvPr id="0" name=""/>
        <dsp:cNvSpPr/>
      </dsp:nvSpPr>
      <dsp:spPr>
        <a:xfrm>
          <a:off x="5775252" y="912048"/>
          <a:ext cx="926133" cy="926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FAD739-33FD-4ECC-A541-C9B8311196C2}">
      <dsp:nvSpPr>
        <dsp:cNvPr id="0" name=""/>
        <dsp:cNvSpPr/>
      </dsp:nvSpPr>
      <dsp:spPr>
        <a:xfrm>
          <a:off x="5209281" y="212884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Discounts on Future Professional SHRM Memberships</a:t>
          </a:r>
        </a:p>
      </dsp:txBody>
      <dsp:txXfrm>
        <a:off x="5209281" y="2128842"/>
        <a:ext cx="2058075" cy="720000"/>
      </dsp:txXfrm>
    </dsp:sp>
    <dsp:sp modelId="{4E2AFC6F-92E6-4181-B8FB-C23DA5ED6794}">
      <dsp:nvSpPr>
        <dsp:cNvPr id="0" name=""/>
        <dsp:cNvSpPr/>
      </dsp:nvSpPr>
      <dsp:spPr>
        <a:xfrm>
          <a:off x="8193490" y="912048"/>
          <a:ext cx="926133" cy="926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7C342E-C575-482F-A2AD-15E19D3B6708}">
      <dsp:nvSpPr>
        <dsp:cNvPr id="0" name=""/>
        <dsp:cNvSpPr/>
      </dsp:nvSpPr>
      <dsp:spPr>
        <a:xfrm>
          <a:off x="7627519" y="2128842"/>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a:t>Educational and Skill enhancing Webcast</a:t>
          </a:r>
        </a:p>
      </dsp:txBody>
      <dsp:txXfrm>
        <a:off x="7627519" y="2128842"/>
        <a:ext cx="205807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2C28D-0804-4EAF-BE1A-45AB8242D400}">
      <dsp:nvSpPr>
        <dsp:cNvPr id="0" name=""/>
        <dsp:cNvSpPr/>
      </dsp:nvSpPr>
      <dsp:spPr>
        <a:xfrm>
          <a:off x="0" y="49978"/>
          <a:ext cx="5928344" cy="1186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Leadership Skills</a:t>
          </a:r>
        </a:p>
      </dsp:txBody>
      <dsp:txXfrm>
        <a:off x="57914" y="107892"/>
        <a:ext cx="5812516" cy="1070552"/>
      </dsp:txXfrm>
    </dsp:sp>
    <dsp:sp modelId="{442FC007-BA80-408F-9171-76B69DE98164}">
      <dsp:nvSpPr>
        <dsp:cNvPr id="0" name=""/>
        <dsp:cNvSpPr/>
      </dsp:nvSpPr>
      <dsp:spPr>
        <a:xfrm>
          <a:off x="0" y="1386118"/>
          <a:ext cx="5928344" cy="1186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Interpersonal Skills</a:t>
          </a:r>
        </a:p>
      </dsp:txBody>
      <dsp:txXfrm>
        <a:off x="57914" y="1444032"/>
        <a:ext cx="5812516" cy="1070552"/>
      </dsp:txXfrm>
    </dsp:sp>
    <dsp:sp modelId="{D5FF6E63-3BE2-4F53-8B87-147466DD1F01}">
      <dsp:nvSpPr>
        <dsp:cNvPr id="0" name=""/>
        <dsp:cNvSpPr/>
      </dsp:nvSpPr>
      <dsp:spPr>
        <a:xfrm>
          <a:off x="0" y="2722258"/>
          <a:ext cx="5928344" cy="1186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Business Skills</a:t>
          </a:r>
        </a:p>
      </dsp:txBody>
      <dsp:txXfrm>
        <a:off x="57914" y="2780172"/>
        <a:ext cx="5812516" cy="1070552"/>
      </dsp:txXfrm>
    </dsp:sp>
    <dsp:sp modelId="{FBD28902-7F24-4C79-8D7F-575C99FB4309}">
      <dsp:nvSpPr>
        <dsp:cNvPr id="0" name=""/>
        <dsp:cNvSpPr/>
      </dsp:nvSpPr>
      <dsp:spPr>
        <a:xfrm>
          <a:off x="0" y="4058398"/>
          <a:ext cx="5928344" cy="1186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Technical Skills</a:t>
          </a:r>
        </a:p>
      </dsp:txBody>
      <dsp:txXfrm>
        <a:off x="57914" y="4116312"/>
        <a:ext cx="5812516" cy="1070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9366-F61A-40F8-BD8C-DE13BB65271B}">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FA9518-CD3A-4157-B4C2-55AE4480AC39}">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363701-82F3-4114-BF77-2E0942BE69CE}">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kern="1200"/>
            <a:t>Undergraduate Scholarships &amp; Graduate Scholarships</a:t>
          </a:r>
        </a:p>
      </dsp:txBody>
      <dsp:txXfrm>
        <a:off x="1746843" y="646"/>
        <a:ext cx="4181500" cy="1512418"/>
      </dsp:txXfrm>
    </dsp:sp>
    <dsp:sp modelId="{1585D002-2C9B-4E89-B244-B566E85AFC51}">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9A8E9-8E8E-4376-A0C1-99AC768682FC}">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03B20-E4F7-4E28-96FF-C7487670A17F}">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kern="1200"/>
            <a:t>Student Chapter Advisor Impact Award</a:t>
          </a:r>
        </a:p>
      </dsp:txBody>
      <dsp:txXfrm>
        <a:off x="1746843" y="1891169"/>
        <a:ext cx="4181500" cy="1512418"/>
      </dsp:txXfrm>
    </dsp:sp>
    <dsp:sp modelId="{406172BA-8853-42CC-AD57-E7EDFCC61106}">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0A6C4-08F4-4416-B793-29C22988996B}">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84F9F9-111A-4CD7-8981-8619962F1B75}">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1111250">
            <a:lnSpc>
              <a:spcPct val="90000"/>
            </a:lnSpc>
            <a:spcBef>
              <a:spcPct val="0"/>
            </a:spcBef>
            <a:spcAft>
              <a:spcPct val="35000"/>
            </a:spcAft>
            <a:buNone/>
          </a:pPr>
          <a:r>
            <a:rPr lang="en-US" sz="2500" kern="1200"/>
            <a:t>Inclusion Conference &amp; Exposition Professional Development Grants</a:t>
          </a:r>
        </a:p>
      </dsp:txBody>
      <dsp:txXfrm>
        <a:off x="1746843" y="3781692"/>
        <a:ext cx="4181500" cy="15124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1/20/2021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1/20/2021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1/20/2021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1/20/2021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1/20/2021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1/20/2021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1/20/2021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roundreport.com/work-organization-issues-how-to-motivate-and-manage/"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mailto:fp3066@wayneedu" TargetMode="External"/><Relationship Id="rId1" Type="http://schemas.openxmlformats.org/officeDocument/2006/relationships/slideLayout" Target="../slideLayouts/slideLayout4.xml"/><Relationship Id="rId4" Type="http://schemas.openxmlformats.org/officeDocument/2006/relationships/hyperlink" Target="http://www.film-rezensionen.de/2014/05/the-wolf-of-wall-stre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Office_administration"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ovimagazine.com/art/15694" TargetMode="External"/><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business-idea-planning-business-plan-1240830/"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hyperlink" Target="http://kasaraditya.blogspot.com/" TargetMode="External"/><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hyperlink" Target="http://theconversation.com/who-will-get-the-scholarships-in-the-new-expensive-world-of-higher-education-26958" TargetMode="External"/><Relationship Id="rId3" Type="http://schemas.openxmlformats.org/officeDocument/2006/relationships/diagramLayout" Target="../diagrams/layout4.xml"/><Relationship Id="rId7" Type="http://schemas.openxmlformats.org/officeDocument/2006/relationships/image" Target="../media/image26.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stock.com/free-vectors/business-success-concepts-people-arrows-32613115"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72739"/>
            <a:ext cx="6430509" cy="1021498"/>
          </a:xfrm>
        </p:spPr>
        <p:txBody>
          <a:bodyPr>
            <a:normAutofit/>
          </a:bodyPr>
          <a:lstStyle/>
          <a:p>
            <a:r>
              <a:rPr lang="en-US" sz="2400" dirty="0">
                <a:solidFill>
                  <a:schemeClr val="tx1">
                    <a:lumMod val="85000"/>
                    <a:lumOff val="15000"/>
                  </a:schemeClr>
                </a:solidFill>
              </a:rPr>
              <a:t>Wayne State </a:t>
            </a:r>
            <a:r>
              <a:rPr lang="en-US" dirty="0">
                <a:solidFill>
                  <a:schemeClr val="tx1">
                    <a:lumMod val="85000"/>
                    <a:lumOff val="15000"/>
                  </a:schemeClr>
                </a:solidFill>
              </a:rPr>
              <a:t>University Chapter #5717</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356341C6-F36C-4D19-9EE3-39C9471A0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1174" y="5486107"/>
            <a:ext cx="2690191" cy="1412350"/>
          </a:xfrm>
          <a:prstGeom prst="rect">
            <a:avLst/>
          </a:prstGeom>
        </p:spPr>
      </p:pic>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SHRM Meeting 1/20/21</a:t>
            </a:r>
          </a:p>
        </p:txBody>
      </p:sp>
      <p:pic>
        <p:nvPicPr>
          <p:cNvPr id="10" name="Picture 9" descr="Logo, company name&#10;&#10;Description automatically generated">
            <a:extLst>
              <a:ext uri="{FF2B5EF4-FFF2-40B4-BE49-F238E27FC236}">
                <a16:creationId xmlns:a16="http://schemas.microsoft.com/office/drawing/2014/main" id="{B49E0329-D8A2-48FE-9D00-2EE732EE8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944" y="5511345"/>
            <a:ext cx="2455726" cy="1285691"/>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5ECBCC4-72C5-492B-B382-4E6CAB927D55}"/>
              </a:ext>
            </a:extLst>
          </p:cNvPr>
          <p:cNvSpPr>
            <a:spLocks noGrp="1"/>
          </p:cNvSpPr>
          <p:nvPr>
            <p:ph type="title"/>
          </p:nvPr>
        </p:nvSpPr>
        <p:spPr>
          <a:xfrm>
            <a:off x="1097280" y="286603"/>
            <a:ext cx="10058400" cy="1450757"/>
          </a:xfrm>
        </p:spPr>
        <p:txBody>
          <a:bodyPr/>
          <a:lstStyle/>
          <a:p>
            <a:r>
              <a:rPr lang="en-US" dirty="0"/>
              <a:t>Webcast</a:t>
            </a:r>
          </a:p>
        </p:txBody>
      </p:sp>
      <p:pic>
        <p:nvPicPr>
          <p:cNvPr id="10" name="Content Placeholder 9" descr="Graphical user interface, website&#10;&#10;Description automatically generated">
            <a:extLst>
              <a:ext uri="{FF2B5EF4-FFF2-40B4-BE49-F238E27FC236}">
                <a16:creationId xmlns:a16="http://schemas.microsoft.com/office/drawing/2014/main" id="{757849E1-3ED2-40C2-9F99-839D784DB1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003" y="2046628"/>
            <a:ext cx="9954677" cy="4340524"/>
          </a:xfrm>
        </p:spPr>
      </p:pic>
    </p:spTree>
    <p:extLst>
      <p:ext uri="{BB962C8B-B14F-4D97-AF65-F5344CB8AC3E}">
        <p14:creationId xmlns:p14="http://schemas.microsoft.com/office/powerpoint/2010/main" val="267003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DFFE-4F5A-40B6-AFCD-FE2852994079}"/>
              </a:ext>
            </a:extLst>
          </p:cNvPr>
          <p:cNvSpPr>
            <a:spLocks noGrp="1"/>
          </p:cNvSpPr>
          <p:nvPr>
            <p:ph type="title"/>
          </p:nvPr>
        </p:nvSpPr>
        <p:spPr>
          <a:xfrm>
            <a:off x="1097280" y="286603"/>
            <a:ext cx="10058400" cy="1450757"/>
          </a:xfrm>
        </p:spPr>
        <p:txBody>
          <a:bodyPr anchor="b">
            <a:normAutofit/>
          </a:bodyPr>
          <a:lstStyle/>
          <a:p>
            <a:r>
              <a:rPr lang="en-US" dirty="0"/>
              <a:t>Officer Positions </a:t>
            </a:r>
          </a:p>
        </p:txBody>
      </p:sp>
      <p:sp>
        <p:nvSpPr>
          <p:cNvPr id="3" name="Content Placeholder 2">
            <a:extLst>
              <a:ext uri="{FF2B5EF4-FFF2-40B4-BE49-F238E27FC236}">
                <a16:creationId xmlns:a16="http://schemas.microsoft.com/office/drawing/2014/main" id="{E2D58058-FBA2-4491-B6EE-E3303343F4E6}"/>
              </a:ext>
            </a:extLst>
          </p:cNvPr>
          <p:cNvSpPr>
            <a:spLocks noGrp="1"/>
          </p:cNvSpPr>
          <p:nvPr>
            <p:ph sz="half" idx="1"/>
          </p:nvPr>
        </p:nvSpPr>
        <p:spPr>
          <a:xfrm>
            <a:off x="1097280" y="2120900"/>
            <a:ext cx="4639736" cy="3748193"/>
          </a:xfrm>
        </p:spPr>
        <p:txBody>
          <a:bodyPr>
            <a:noAutofit/>
          </a:bodyPr>
          <a:lstStyle/>
          <a:p>
            <a:pPr>
              <a:buFont typeface="Wingdings" panose="05000000000000000000" pitchFamily="2" charset="2"/>
              <a:buChar char="Ø"/>
            </a:pPr>
            <a:r>
              <a:rPr lang="en-US" sz="2400" dirty="0"/>
              <a:t>President </a:t>
            </a:r>
          </a:p>
          <a:p>
            <a:pPr>
              <a:buFont typeface="Wingdings" panose="05000000000000000000" pitchFamily="2" charset="2"/>
              <a:buChar char="Ø"/>
            </a:pPr>
            <a:r>
              <a:rPr lang="en-US" sz="2400" dirty="0"/>
              <a:t>Vice President</a:t>
            </a:r>
          </a:p>
          <a:p>
            <a:pPr>
              <a:buFont typeface="Wingdings" panose="05000000000000000000" pitchFamily="2" charset="2"/>
              <a:buChar char="Ø"/>
            </a:pPr>
            <a:r>
              <a:rPr lang="en-US" sz="2400" dirty="0"/>
              <a:t>Secretary</a:t>
            </a:r>
          </a:p>
          <a:p>
            <a:pPr>
              <a:buFont typeface="Wingdings" panose="05000000000000000000" pitchFamily="2" charset="2"/>
              <a:buChar char="Ø"/>
            </a:pPr>
            <a:r>
              <a:rPr lang="en-US" sz="2400" dirty="0"/>
              <a:t>New Member Liaison</a:t>
            </a:r>
          </a:p>
          <a:p>
            <a:pPr>
              <a:buFont typeface="Wingdings" panose="05000000000000000000" pitchFamily="2" charset="2"/>
              <a:buChar char="Ø"/>
            </a:pPr>
            <a:r>
              <a:rPr lang="en-US" sz="2400" dirty="0"/>
              <a:t>Event Coordinator</a:t>
            </a:r>
          </a:p>
          <a:p>
            <a:pPr>
              <a:buFont typeface="Wingdings" panose="05000000000000000000" pitchFamily="2" charset="2"/>
              <a:buChar char="Ø"/>
            </a:pPr>
            <a:r>
              <a:rPr lang="en-US" sz="2400" dirty="0"/>
              <a:t>Web Presence Director</a:t>
            </a:r>
          </a:p>
          <a:p>
            <a:pPr>
              <a:buFont typeface="Wingdings" panose="05000000000000000000" pitchFamily="2" charset="2"/>
              <a:buChar char="Ø"/>
            </a:pPr>
            <a:r>
              <a:rPr lang="en-US" sz="2400" dirty="0"/>
              <a:t>Treasurer(Fall 2021)</a:t>
            </a:r>
          </a:p>
        </p:txBody>
      </p:sp>
      <p:pic>
        <p:nvPicPr>
          <p:cNvPr id="5" name="Content Placeholder 4" descr="A picture containing text, person, document&#10;&#10;Description automatically generated">
            <a:extLst>
              <a:ext uri="{FF2B5EF4-FFF2-40B4-BE49-F238E27FC236}">
                <a16:creationId xmlns:a16="http://schemas.microsoft.com/office/drawing/2014/main" id="{08F07246-651F-4193-82BB-0FB4024521B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50758" y="2540295"/>
            <a:ext cx="4800971" cy="3328798"/>
          </a:xfrm>
        </p:spPr>
      </p:pic>
    </p:spTree>
    <p:extLst>
      <p:ext uri="{BB962C8B-B14F-4D97-AF65-F5344CB8AC3E}">
        <p14:creationId xmlns:p14="http://schemas.microsoft.com/office/powerpoint/2010/main" val="316011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941812-7DCE-42C6-909C-31231995F62E}"/>
              </a:ext>
            </a:extLst>
          </p:cNvPr>
          <p:cNvSpPr>
            <a:spLocks noGrp="1"/>
          </p:cNvSpPr>
          <p:nvPr>
            <p:ph type="title"/>
          </p:nvPr>
        </p:nvSpPr>
        <p:spPr>
          <a:xfrm>
            <a:off x="1097280" y="286603"/>
            <a:ext cx="10058400" cy="1450757"/>
          </a:xfrm>
        </p:spPr>
        <p:txBody>
          <a:bodyPr anchor="b">
            <a:normAutofit/>
          </a:bodyPr>
          <a:lstStyle/>
          <a:p>
            <a:r>
              <a:rPr lang="en-US" dirty="0"/>
              <a:t>SHRM WANTS YOU!</a:t>
            </a:r>
          </a:p>
        </p:txBody>
      </p:sp>
      <p:sp>
        <p:nvSpPr>
          <p:cNvPr id="16" name="Text Placeholder 3">
            <a:extLst>
              <a:ext uri="{FF2B5EF4-FFF2-40B4-BE49-F238E27FC236}">
                <a16:creationId xmlns:a16="http://schemas.microsoft.com/office/drawing/2014/main" id="{7C4824E9-2460-48D5-B494-50D9D13DB595}"/>
              </a:ext>
            </a:extLst>
          </p:cNvPr>
          <p:cNvSpPr>
            <a:spLocks noGrp="1"/>
          </p:cNvSpPr>
          <p:nvPr>
            <p:ph sz="half" idx="1"/>
          </p:nvPr>
        </p:nvSpPr>
        <p:spPr>
          <a:xfrm>
            <a:off x="1097280" y="2120900"/>
            <a:ext cx="4639736" cy="3748193"/>
          </a:xfrm>
        </p:spPr>
        <p:txBody>
          <a:bodyPr>
            <a:normAutofit/>
          </a:bodyPr>
          <a:lstStyle/>
          <a:p>
            <a:pPr>
              <a:buFont typeface="Wingdings" panose="05000000000000000000" pitchFamily="2" charset="2"/>
              <a:buChar char="Ø"/>
            </a:pPr>
            <a:r>
              <a:rPr lang="en-US" dirty="0"/>
              <a:t>If you want to become a member email </a:t>
            </a:r>
            <a:r>
              <a:rPr lang="en-US" dirty="0">
                <a:hlinkClick r:id="rId2"/>
              </a:rPr>
              <a:t>fp3066@wayne.edu</a:t>
            </a:r>
            <a:endParaRPr lang="en-US" dirty="0"/>
          </a:p>
          <a:p>
            <a:pPr>
              <a:buFont typeface="Wingdings" panose="05000000000000000000" pitchFamily="2" charset="2"/>
              <a:buChar char="Ø"/>
            </a:pPr>
            <a:r>
              <a:rPr lang="en-US" dirty="0"/>
              <a:t>Office positions (New Member Liaison, Event Coordinator, Web Presence Director) are on a volunteer basis. If 2 or more people want the same position an anonymous vote will be held later</a:t>
            </a:r>
          </a:p>
          <a:p>
            <a:pPr>
              <a:buFont typeface="Wingdings" panose="05000000000000000000" pitchFamily="2" charset="2"/>
              <a:buChar char="Ø"/>
            </a:pPr>
            <a:r>
              <a:rPr lang="en-US" dirty="0"/>
              <a:t>Include name, graduation date, already apart of National SHRM (Yes or No), officer position (if interested)</a:t>
            </a:r>
          </a:p>
        </p:txBody>
      </p:sp>
      <p:pic>
        <p:nvPicPr>
          <p:cNvPr id="6" name="Content Placeholder 5">
            <a:extLst>
              <a:ext uri="{FF2B5EF4-FFF2-40B4-BE49-F238E27FC236}">
                <a16:creationId xmlns:a16="http://schemas.microsoft.com/office/drawing/2014/main" id="{0F960362-6916-4E36-97DD-9B0A3C76490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6755" b="1"/>
          <a:stretch/>
        </p:blipFill>
        <p:spPr>
          <a:xfrm>
            <a:off x="6515944" y="2120900"/>
            <a:ext cx="4639736" cy="3748194"/>
          </a:xfrm>
          <a:noFill/>
        </p:spPr>
      </p:pic>
    </p:spTree>
    <p:extLst>
      <p:ext uri="{BB962C8B-B14F-4D97-AF65-F5344CB8AC3E}">
        <p14:creationId xmlns:p14="http://schemas.microsoft.com/office/powerpoint/2010/main" val="123351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“Nothing we do is more important than hiring people. At the end of the day, you bet on people, not strategies.”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Lawrence </a:t>
            </a:r>
            <a:r>
              <a:rPr lang="en-US" dirty="0" err="1">
                <a:solidFill>
                  <a:srgbClr val="FFFFFF"/>
                </a:solidFill>
              </a:rPr>
              <a:t>Bossidy</a:t>
            </a:r>
            <a:r>
              <a:rPr lang="en-US" dirty="0">
                <a:solidFill>
                  <a:srgbClr val="FFFFFF"/>
                </a:solidFill>
              </a:rPr>
              <a:t> (former CEO of AlliedSignal)</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52EA-5B91-4AF8-84CF-39105B816F47}"/>
              </a:ext>
            </a:extLst>
          </p:cNvPr>
          <p:cNvSpPr>
            <a:spLocks noGrp="1"/>
          </p:cNvSpPr>
          <p:nvPr>
            <p:ph type="title"/>
          </p:nvPr>
        </p:nvSpPr>
        <p:spPr>
          <a:xfrm>
            <a:off x="1097280" y="286603"/>
            <a:ext cx="10058400" cy="1450757"/>
          </a:xfrm>
        </p:spPr>
        <p:txBody>
          <a:bodyPr anchor="b">
            <a:normAutofit/>
          </a:bodyPr>
          <a:lstStyle/>
          <a:p>
            <a:r>
              <a:rPr lang="en-US" dirty="0"/>
              <a:t>What is SHRM About?</a:t>
            </a:r>
          </a:p>
        </p:txBody>
      </p:sp>
      <p:sp>
        <p:nvSpPr>
          <p:cNvPr id="3" name="Content Placeholder 2">
            <a:extLst>
              <a:ext uri="{FF2B5EF4-FFF2-40B4-BE49-F238E27FC236}">
                <a16:creationId xmlns:a16="http://schemas.microsoft.com/office/drawing/2014/main" id="{3B45439C-F386-4D0F-8F7F-CE9BB6DF70DD}"/>
              </a:ext>
            </a:extLst>
          </p:cNvPr>
          <p:cNvSpPr>
            <a:spLocks noGrp="1"/>
          </p:cNvSpPr>
          <p:nvPr>
            <p:ph sz="half" idx="1"/>
          </p:nvPr>
        </p:nvSpPr>
        <p:spPr>
          <a:xfrm>
            <a:off x="1097280" y="2120900"/>
            <a:ext cx="4639736" cy="3748193"/>
          </a:xfrm>
        </p:spPr>
        <p:txBody>
          <a:bodyPr>
            <a:normAutofit/>
          </a:bodyPr>
          <a:lstStyle/>
          <a:p>
            <a:r>
              <a:rPr lang="en-US"/>
              <a:t>SHRM creates better workplaces where employers and employees thrive together. As the voice of all things work, workers and the workplace, SHRM is the foremost expert, convener and thought leader on issues impacting today’s evolving workplaces. With 300,000+ HR and business executive members in 165 countries, SHRM impacts the lives of more than 115 million workers and families globally.</a:t>
            </a:r>
          </a:p>
        </p:txBody>
      </p:sp>
      <p:pic>
        <p:nvPicPr>
          <p:cNvPr id="5" name="Content Placeholder 4">
            <a:extLst>
              <a:ext uri="{FF2B5EF4-FFF2-40B4-BE49-F238E27FC236}">
                <a16:creationId xmlns:a16="http://schemas.microsoft.com/office/drawing/2014/main" id="{94D23770-AA41-4E42-8055-560CD7914EEE}"/>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6688" y="2255441"/>
            <a:ext cx="4638675" cy="3479006"/>
          </a:xfrm>
        </p:spPr>
      </p:pic>
    </p:spTree>
    <p:extLst>
      <p:ext uri="{BB962C8B-B14F-4D97-AF65-F5344CB8AC3E}">
        <p14:creationId xmlns:p14="http://schemas.microsoft.com/office/powerpoint/2010/main" val="351380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D3E760FD-FA39-4364-8666-BB64317CDDAC}"/>
              </a:ext>
            </a:extLst>
          </p:cNvPr>
          <p:cNvGraphicFramePr>
            <a:graphicFrameLocks noGrp="1"/>
          </p:cNvGraphicFramePr>
          <p:nvPr>
            <p:ph idx="1"/>
            <p:extLst>
              <p:ext uri="{D42A27DB-BD31-4B8C-83A1-F6EECF244321}">
                <p14:modId xmlns:p14="http://schemas.microsoft.com/office/powerpoint/2010/main" val="4144119525"/>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CE0F3C00-CA5D-47C4-87BD-A642772EC61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3112" y="1037979"/>
            <a:ext cx="4374499" cy="4844396"/>
          </a:xfrm>
          <a:prstGeom prst="rect">
            <a:avLst/>
          </a:prstGeom>
        </p:spPr>
      </p:pic>
    </p:spTree>
    <p:extLst>
      <p:ext uri="{BB962C8B-B14F-4D97-AF65-F5344CB8AC3E}">
        <p14:creationId xmlns:p14="http://schemas.microsoft.com/office/powerpoint/2010/main" val="41557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9A45-3BDE-4B65-A3DF-5D883CCDD250}"/>
              </a:ext>
            </a:extLst>
          </p:cNvPr>
          <p:cNvSpPr>
            <a:spLocks noGrp="1"/>
          </p:cNvSpPr>
          <p:nvPr>
            <p:ph type="title"/>
          </p:nvPr>
        </p:nvSpPr>
        <p:spPr>
          <a:xfrm>
            <a:off x="1097280" y="286603"/>
            <a:ext cx="10058400" cy="1450757"/>
          </a:xfrm>
        </p:spPr>
        <p:txBody>
          <a:bodyPr anchor="b">
            <a:normAutofit/>
          </a:bodyPr>
          <a:lstStyle/>
          <a:p>
            <a:r>
              <a:rPr lang="en-US" dirty="0"/>
              <a:t>Updates on Goals for Semester</a:t>
            </a:r>
          </a:p>
        </p:txBody>
      </p:sp>
      <p:sp>
        <p:nvSpPr>
          <p:cNvPr id="3" name="Content Placeholder 2">
            <a:extLst>
              <a:ext uri="{FF2B5EF4-FFF2-40B4-BE49-F238E27FC236}">
                <a16:creationId xmlns:a16="http://schemas.microsoft.com/office/drawing/2014/main" id="{F7E78FE5-17D1-4640-A240-69F55AA459E1}"/>
              </a:ext>
            </a:extLst>
          </p:cNvPr>
          <p:cNvSpPr>
            <a:spLocks noGrp="1"/>
          </p:cNvSpPr>
          <p:nvPr>
            <p:ph sz="half" idx="1"/>
          </p:nvPr>
        </p:nvSpPr>
        <p:spPr>
          <a:xfrm>
            <a:off x="1097280" y="2120900"/>
            <a:ext cx="4639736" cy="3748193"/>
          </a:xfrm>
        </p:spPr>
        <p:txBody>
          <a:bodyPr>
            <a:normAutofit/>
          </a:bodyPr>
          <a:lstStyle/>
          <a:p>
            <a:pPr>
              <a:buSzPct val="120000"/>
              <a:buFont typeface="Wingdings" panose="05000000000000000000" pitchFamily="2" charset="2"/>
              <a:buChar char="Ø"/>
            </a:pPr>
            <a:r>
              <a:rPr lang="en-US" dirty="0"/>
              <a:t>Getting recognized by WSU and National SHRM</a:t>
            </a:r>
          </a:p>
          <a:p>
            <a:pPr>
              <a:buSzPct val="120000"/>
              <a:buFont typeface="Wingdings" panose="05000000000000000000" pitchFamily="2" charset="2"/>
              <a:buChar char="Ø"/>
            </a:pPr>
            <a:r>
              <a:rPr lang="en-US" dirty="0"/>
              <a:t>Continue recruiting efforts</a:t>
            </a:r>
          </a:p>
          <a:p>
            <a:pPr>
              <a:buSzPct val="120000"/>
              <a:buFont typeface="Wingdings" panose="05000000000000000000" pitchFamily="2" charset="2"/>
              <a:buChar char="Ø"/>
            </a:pPr>
            <a:r>
              <a:rPr lang="en-US" dirty="0"/>
              <a:t>Plan an event for this semester</a:t>
            </a:r>
          </a:p>
          <a:p>
            <a:pPr>
              <a:buSzPct val="120000"/>
              <a:buFont typeface="Wingdings" panose="05000000000000000000" pitchFamily="2" charset="2"/>
              <a:buChar char="Ø"/>
            </a:pPr>
            <a:r>
              <a:rPr lang="en-US" dirty="0"/>
              <a:t>Full layout of events and meetings for fall semester</a:t>
            </a:r>
          </a:p>
          <a:p>
            <a:pPr>
              <a:buSzPct val="120000"/>
              <a:buFont typeface="Wingdings" panose="05000000000000000000" pitchFamily="2" charset="2"/>
              <a:buChar char="Ø"/>
            </a:pPr>
            <a:r>
              <a:rPr lang="en-US" dirty="0"/>
              <a:t>Winter Semester: 15 paid members</a:t>
            </a:r>
          </a:p>
          <a:p>
            <a:pPr>
              <a:buSzPct val="120000"/>
              <a:buFont typeface="Wingdings" panose="05000000000000000000" pitchFamily="2" charset="2"/>
              <a:buChar char="Ø"/>
            </a:pPr>
            <a:r>
              <a:rPr lang="en-US" dirty="0"/>
              <a:t>Fall Semester: 30 paid members</a:t>
            </a:r>
          </a:p>
          <a:p>
            <a:pPr marL="0" indent="0">
              <a:buSzPct val="120000"/>
              <a:buNone/>
            </a:pPr>
            <a:endParaRPr lang="en-US" dirty="0"/>
          </a:p>
          <a:p>
            <a:pPr>
              <a:buFont typeface="Wingdings" panose="05000000000000000000" pitchFamily="2" charset="2"/>
              <a:buChar char="§"/>
            </a:pPr>
            <a:endParaRPr lang="en-US" dirty="0"/>
          </a:p>
        </p:txBody>
      </p:sp>
      <p:pic>
        <p:nvPicPr>
          <p:cNvPr id="6" name="Content Placeholder 5" descr="Text, whiteboard&#10;&#10;Description automatically generated">
            <a:extLst>
              <a:ext uri="{FF2B5EF4-FFF2-40B4-BE49-F238E27FC236}">
                <a16:creationId xmlns:a16="http://schemas.microsoft.com/office/drawing/2014/main" id="{C379113A-CEDB-48DE-926A-1EC27136DAD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4986" y="2032092"/>
            <a:ext cx="5127857" cy="3748193"/>
          </a:xfrm>
        </p:spPr>
      </p:pic>
    </p:spTree>
    <p:extLst>
      <p:ext uri="{BB962C8B-B14F-4D97-AF65-F5344CB8AC3E}">
        <p14:creationId xmlns:p14="http://schemas.microsoft.com/office/powerpoint/2010/main" val="2738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52B1-DABE-434A-81D4-FD3A95999266}"/>
              </a:ext>
            </a:extLst>
          </p:cNvPr>
          <p:cNvSpPr>
            <a:spLocks noGrp="1"/>
          </p:cNvSpPr>
          <p:nvPr>
            <p:ph type="title"/>
          </p:nvPr>
        </p:nvSpPr>
        <p:spPr>
          <a:xfrm>
            <a:off x="1097280" y="286603"/>
            <a:ext cx="10058400" cy="1450757"/>
          </a:xfrm>
        </p:spPr>
        <p:txBody>
          <a:bodyPr anchor="b">
            <a:normAutofit/>
          </a:bodyPr>
          <a:lstStyle/>
          <a:p>
            <a:r>
              <a:rPr lang="en-US" dirty="0"/>
              <a:t>Benefits of Being a Member</a:t>
            </a:r>
          </a:p>
        </p:txBody>
      </p:sp>
      <p:graphicFrame>
        <p:nvGraphicFramePr>
          <p:cNvPr id="11" name="Content Placeholder 2">
            <a:extLst>
              <a:ext uri="{FF2B5EF4-FFF2-40B4-BE49-F238E27FC236}">
                <a16:creationId xmlns:a16="http://schemas.microsoft.com/office/drawing/2014/main" id="{B53EFE12-7383-4F79-8AAE-9FE9E3DBF704}"/>
              </a:ext>
            </a:extLst>
          </p:cNvPr>
          <p:cNvGraphicFramePr>
            <a:graphicFrameLocks noGrp="1"/>
          </p:cNvGraphicFramePr>
          <p:nvPr>
            <p:ph idx="1"/>
            <p:extLst>
              <p:ext uri="{D42A27DB-BD31-4B8C-83A1-F6EECF244321}">
                <p14:modId xmlns:p14="http://schemas.microsoft.com/office/powerpoint/2010/main" val="4158163362"/>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24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EFFB-8688-4F7D-8C2E-0076903C8585}"/>
              </a:ext>
            </a:extLst>
          </p:cNvPr>
          <p:cNvSpPr>
            <a:spLocks noGrp="1"/>
          </p:cNvSpPr>
          <p:nvPr>
            <p:ph type="title"/>
          </p:nvPr>
        </p:nvSpPr>
        <p:spPr>
          <a:xfrm>
            <a:off x="643466" y="786383"/>
            <a:ext cx="3517567" cy="2093975"/>
          </a:xfrm>
        </p:spPr>
        <p:txBody>
          <a:bodyPr anchor="b">
            <a:normAutofit/>
          </a:bodyPr>
          <a:lstStyle/>
          <a:p>
            <a:r>
              <a:rPr lang="en-US" dirty="0"/>
              <a:t>Competency Self-Assessment</a:t>
            </a:r>
          </a:p>
        </p:txBody>
      </p:sp>
      <p:sp>
        <p:nvSpPr>
          <p:cNvPr id="9" name="Text Placeholder 3">
            <a:extLst>
              <a:ext uri="{FF2B5EF4-FFF2-40B4-BE49-F238E27FC236}">
                <a16:creationId xmlns:a16="http://schemas.microsoft.com/office/drawing/2014/main" id="{6BCBCB6D-52FC-48CD-9F34-776EA0B5EC21}"/>
              </a:ext>
            </a:extLst>
          </p:cNvPr>
          <p:cNvSpPr>
            <a:spLocks noGrp="1"/>
          </p:cNvSpPr>
          <p:nvPr>
            <p:ph type="body" sz="half" idx="2"/>
          </p:nvPr>
        </p:nvSpPr>
        <p:spPr>
          <a:xfrm>
            <a:off x="643465" y="3043050"/>
            <a:ext cx="3517567" cy="3064505"/>
          </a:xfrm>
        </p:spPr>
        <p:txBody>
          <a:bodyPr/>
          <a:lstStyle/>
          <a:p>
            <a:endParaRPr lang="en-US" dirty="0"/>
          </a:p>
        </p:txBody>
      </p:sp>
      <p:graphicFrame>
        <p:nvGraphicFramePr>
          <p:cNvPr id="7" name="Content Placeholder 2">
            <a:extLst>
              <a:ext uri="{FF2B5EF4-FFF2-40B4-BE49-F238E27FC236}">
                <a16:creationId xmlns:a16="http://schemas.microsoft.com/office/drawing/2014/main" id="{9772CA95-3A8C-46DB-B7A6-B3CAA5DE3739}"/>
              </a:ext>
            </a:extLst>
          </p:cNvPr>
          <p:cNvGraphicFramePr>
            <a:graphicFrameLocks noGrp="1"/>
          </p:cNvGraphicFramePr>
          <p:nvPr>
            <p:ph idx="1"/>
            <p:extLst>
              <p:ext uri="{D42A27DB-BD31-4B8C-83A1-F6EECF244321}">
                <p14:modId xmlns:p14="http://schemas.microsoft.com/office/powerpoint/2010/main" val="2988666946"/>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clipart&#10;&#10;Description automatically generated">
            <a:extLst>
              <a:ext uri="{FF2B5EF4-FFF2-40B4-BE49-F238E27FC236}">
                <a16:creationId xmlns:a16="http://schemas.microsoft.com/office/drawing/2014/main" id="{6C970A4A-9BE8-4C6E-9299-7C1B759731E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4350" y="2961703"/>
            <a:ext cx="4324819" cy="3227198"/>
          </a:xfrm>
          <a:prstGeom prst="rect">
            <a:avLst/>
          </a:prstGeom>
        </p:spPr>
      </p:pic>
    </p:spTree>
    <p:extLst>
      <p:ext uri="{BB962C8B-B14F-4D97-AF65-F5344CB8AC3E}">
        <p14:creationId xmlns:p14="http://schemas.microsoft.com/office/powerpoint/2010/main" val="358474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152F-862C-46DE-9427-5D4E195A86BC}"/>
              </a:ext>
            </a:extLst>
          </p:cNvPr>
          <p:cNvSpPr>
            <a:spLocks noGrp="1"/>
          </p:cNvSpPr>
          <p:nvPr>
            <p:ph type="title"/>
          </p:nvPr>
        </p:nvSpPr>
        <p:spPr>
          <a:xfrm>
            <a:off x="643466" y="786383"/>
            <a:ext cx="3517567" cy="2093975"/>
          </a:xfrm>
        </p:spPr>
        <p:txBody>
          <a:bodyPr anchor="b">
            <a:normAutofit/>
          </a:bodyPr>
          <a:lstStyle/>
          <a:p>
            <a:r>
              <a:rPr lang="en-US" dirty="0"/>
              <a:t>Scholarships, Grants and Awards</a:t>
            </a:r>
          </a:p>
        </p:txBody>
      </p:sp>
      <p:graphicFrame>
        <p:nvGraphicFramePr>
          <p:cNvPr id="5" name="Content Placeholder 2">
            <a:extLst>
              <a:ext uri="{FF2B5EF4-FFF2-40B4-BE49-F238E27FC236}">
                <a16:creationId xmlns:a16="http://schemas.microsoft.com/office/drawing/2014/main" id="{7371C563-FE04-4368-9C48-5428C40B58EB}"/>
              </a:ext>
            </a:extLst>
          </p:cNvPr>
          <p:cNvGraphicFramePr>
            <a:graphicFrameLocks noGrp="1"/>
          </p:cNvGraphicFramePr>
          <p:nvPr>
            <p:ph idx="1"/>
            <p:extLst>
              <p:ext uri="{D42A27DB-BD31-4B8C-83A1-F6EECF244321}">
                <p14:modId xmlns:p14="http://schemas.microsoft.com/office/powerpoint/2010/main" val="1324013476"/>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picture containing indoor&#10;&#10;Description automatically generated">
            <a:extLst>
              <a:ext uri="{FF2B5EF4-FFF2-40B4-BE49-F238E27FC236}">
                <a16:creationId xmlns:a16="http://schemas.microsoft.com/office/drawing/2014/main" id="{CA04B681-274E-4728-8455-A3BF2F6F125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23946" y="3429000"/>
            <a:ext cx="3517566" cy="2933588"/>
          </a:xfrm>
          <a:prstGeom prst="rect">
            <a:avLst/>
          </a:prstGeom>
        </p:spPr>
      </p:pic>
    </p:spTree>
    <p:extLst>
      <p:ext uri="{BB962C8B-B14F-4D97-AF65-F5344CB8AC3E}">
        <p14:creationId xmlns:p14="http://schemas.microsoft.com/office/powerpoint/2010/main" val="90654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5FA2-B9C4-4F52-A01A-F10B548B63E5}"/>
              </a:ext>
            </a:extLst>
          </p:cNvPr>
          <p:cNvSpPr>
            <a:spLocks noGrp="1"/>
          </p:cNvSpPr>
          <p:nvPr>
            <p:ph type="title"/>
          </p:nvPr>
        </p:nvSpPr>
        <p:spPr/>
        <p:txBody>
          <a:bodyPr/>
          <a:lstStyle/>
          <a:p>
            <a:r>
              <a:rPr lang="en-US" dirty="0"/>
              <a:t>Breakdown of Pricing</a:t>
            </a:r>
          </a:p>
        </p:txBody>
      </p:sp>
      <p:graphicFrame>
        <p:nvGraphicFramePr>
          <p:cNvPr id="8" name="Table 8">
            <a:extLst>
              <a:ext uri="{FF2B5EF4-FFF2-40B4-BE49-F238E27FC236}">
                <a16:creationId xmlns:a16="http://schemas.microsoft.com/office/drawing/2014/main" id="{A597469C-DB77-4917-A467-E8F1D2EE12E7}"/>
              </a:ext>
            </a:extLst>
          </p:cNvPr>
          <p:cNvGraphicFramePr>
            <a:graphicFrameLocks noGrp="1"/>
          </p:cNvGraphicFramePr>
          <p:nvPr>
            <p:ph idx="1"/>
            <p:extLst>
              <p:ext uri="{D42A27DB-BD31-4B8C-83A1-F6EECF244321}">
                <p14:modId xmlns:p14="http://schemas.microsoft.com/office/powerpoint/2010/main" val="960029981"/>
              </p:ext>
            </p:extLst>
          </p:nvPr>
        </p:nvGraphicFramePr>
        <p:xfrm>
          <a:off x="315085" y="2214216"/>
          <a:ext cx="7106130" cy="3457713"/>
        </p:xfrm>
        <a:graphic>
          <a:graphicData uri="http://schemas.openxmlformats.org/drawingml/2006/table">
            <a:tbl>
              <a:tblPr firstRow="1" bandRow="1">
                <a:tableStyleId>{125E5076-3810-47DD-B79F-674D7AD40C01}</a:tableStyleId>
              </a:tblPr>
              <a:tblGrid>
                <a:gridCol w="1421226">
                  <a:extLst>
                    <a:ext uri="{9D8B030D-6E8A-4147-A177-3AD203B41FA5}">
                      <a16:colId xmlns:a16="http://schemas.microsoft.com/office/drawing/2014/main" val="408267064"/>
                    </a:ext>
                  </a:extLst>
                </a:gridCol>
                <a:gridCol w="1421226">
                  <a:extLst>
                    <a:ext uri="{9D8B030D-6E8A-4147-A177-3AD203B41FA5}">
                      <a16:colId xmlns:a16="http://schemas.microsoft.com/office/drawing/2014/main" val="3442068944"/>
                    </a:ext>
                  </a:extLst>
                </a:gridCol>
                <a:gridCol w="1421226">
                  <a:extLst>
                    <a:ext uri="{9D8B030D-6E8A-4147-A177-3AD203B41FA5}">
                      <a16:colId xmlns:a16="http://schemas.microsoft.com/office/drawing/2014/main" val="2032800363"/>
                    </a:ext>
                  </a:extLst>
                </a:gridCol>
                <a:gridCol w="1421226">
                  <a:extLst>
                    <a:ext uri="{9D8B030D-6E8A-4147-A177-3AD203B41FA5}">
                      <a16:colId xmlns:a16="http://schemas.microsoft.com/office/drawing/2014/main" val="3579228900"/>
                    </a:ext>
                  </a:extLst>
                </a:gridCol>
                <a:gridCol w="1421226">
                  <a:extLst>
                    <a:ext uri="{9D8B030D-6E8A-4147-A177-3AD203B41FA5}">
                      <a16:colId xmlns:a16="http://schemas.microsoft.com/office/drawing/2014/main" val="928323307"/>
                    </a:ext>
                  </a:extLst>
                </a:gridCol>
              </a:tblGrid>
              <a:tr h="1030440">
                <a:tc>
                  <a:txBody>
                    <a:bodyPr/>
                    <a:lstStyle/>
                    <a:p>
                      <a:r>
                        <a:rPr lang="en-US" dirty="0"/>
                        <a:t>Membership</a:t>
                      </a:r>
                    </a:p>
                  </a:txBody>
                  <a:tcPr/>
                </a:tc>
                <a:tc>
                  <a:txBody>
                    <a:bodyPr/>
                    <a:lstStyle/>
                    <a:p>
                      <a:r>
                        <a:rPr lang="en-US" dirty="0"/>
                        <a:t>Year  1 Price</a:t>
                      </a:r>
                    </a:p>
                  </a:txBody>
                  <a:tcPr/>
                </a:tc>
                <a:tc>
                  <a:txBody>
                    <a:bodyPr/>
                    <a:lstStyle/>
                    <a:p>
                      <a:r>
                        <a:rPr lang="en-US" dirty="0"/>
                        <a:t>Year 2 Price</a:t>
                      </a:r>
                    </a:p>
                  </a:txBody>
                  <a:tcPr/>
                </a:tc>
                <a:tc>
                  <a:txBody>
                    <a:bodyPr/>
                    <a:lstStyle/>
                    <a:p>
                      <a:r>
                        <a:rPr lang="en-US" dirty="0"/>
                        <a:t>Year 3 Price</a:t>
                      </a:r>
                    </a:p>
                  </a:txBody>
                  <a:tcPr/>
                </a:tc>
                <a:tc>
                  <a:txBody>
                    <a:bodyPr/>
                    <a:lstStyle/>
                    <a:p>
                      <a:r>
                        <a:rPr lang="en-US" dirty="0"/>
                        <a:t>Total</a:t>
                      </a:r>
                    </a:p>
                  </a:txBody>
                  <a:tcPr/>
                </a:tc>
                <a:extLst>
                  <a:ext uri="{0D108BD9-81ED-4DB2-BD59-A6C34878D82A}">
                    <a16:rowId xmlns:a16="http://schemas.microsoft.com/office/drawing/2014/main" val="1350840384"/>
                  </a:ext>
                </a:extLst>
              </a:tr>
              <a:tr h="1396833">
                <a:tc>
                  <a:txBody>
                    <a:bodyPr/>
                    <a:lstStyle/>
                    <a:p>
                      <a:r>
                        <a:rPr lang="en-US" dirty="0"/>
                        <a:t>Senior Student</a:t>
                      </a:r>
                    </a:p>
                  </a:txBody>
                  <a:tcPr/>
                </a:tc>
                <a:tc>
                  <a:txBody>
                    <a:bodyPr/>
                    <a:lstStyle/>
                    <a:p>
                      <a:r>
                        <a:rPr lang="en-US" dirty="0"/>
                        <a:t>$49</a:t>
                      </a:r>
                    </a:p>
                  </a:txBody>
                  <a:tcPr/>
                </a:tc>
                <a:tc>
                  <a:txBody>
                    <a:bodyPr/>
                    <a:lstStyle/>
                    <a:p>
                      <a:r>
                        <a:rPr lang="en-US" dirty="0"/>
                        <a:t>$109.50</a:t>
                      </a:r>
                    </a:p>
                  </a:txBody>
                  <a:tcPr/>
                </a:tc>
                <a:tc>
                  <a:txBody>
                    <a:bodyPr/>
                    <a:lstStyle/>
                    <a:p>
                      <a:r>
                        <a:rPr lang="en-US" dirty="0"/>
                        <a:t>$109.50</a:t>
                      </a:r>
                    </a:p>
                  </a:txBody>
                  <a:tcPr/>
                </a:tc>
                <a:tc>
                  <a:txBody>
                    <a:bodyPr/>
                    <a:lstStyle/>
                    <a:p>
                      <a:r>
                        <a:rPr lang="en-US" dirty="0"/>
                        <a:t>$268</a:t>
                      </a:r>
                    </a:p>
                  </a:txBody>
                  <a:tcPr/>
                </a:tc>
                <a:extLst>
                  <a:ext uri="{0D108BD9-81ED-4DB2-BD59-A6C34878D82A}">
                    <a16:rowId xmlns:a16="http://schemas.microsoft.com/office/drawing/2014/main" val="2176667962"/>
                  </a:ext>
                </a:extLst>
              </a:tr>
              <a:tr h="1030440">
                <a:tc>
                  <a:txBody>
                    <a:bodyPr/>
                    <a:lstStyle/>
                    <a:p>
                      <a:r>
                        <a:rPr lang="en-US" dirty="0"/>
                        <a:t>Professional</a:t>
                      </a:r>
                    </a:p>
                  </a:txBody>
                  <a:tcPr/>
                </a:tc>
                <a:tc>
                  <a:txBody>
                    <a:bodyPr/>
                    <a:lstStyle/>
                    <a:p>
                      <a:r>
                        <a:rPr lang="en-US" dirty="0"/>
                        <a:t>$219</a:t>
                      </a:r>
                    </a:p>
                  </a:txBody>
                  <a:tcPr/>
                </a:tc>
                <a:tc>
                  <a:txBody>
                    <a:bodyPr/>
                    <a:lstStyle/>
                    <a:p>
                      <a:r>
                        <a:rPr lang="en-US" dirty="0"/>
                        <a:t>$219</a:t>
                      </a:r>
                    </a:p>
                  </a:txBody>
                  <a:tcPr/>
                </a:tc>
                <a:tc>
                  <a:txBody>
                    <a:bodyPr/>
                    <a:lstStyle/>
                    <a:p>
                      <a:r>
                        <a:rPr lang="en-US"/>
                        <a:t>$219</a:t>
                      </a:r>
                      <a:endParaRPr lang="en-US" dirty="0"/>
                    </a:p>
                  </a:txBody>
                  <a:tcPr/>
                </a:tc>
                <a:tc>
                  <a:txBody>
                    <a:bodyPr/>
                    <a:lstStyle/>
                    <a:p>
                      <a:r>
                        <a:rPr lang="en-US" dirty="0"/>
                        <a:t>$657</a:t>
                      </a:r>
                    </a:p>
                  </a:txBody>
                  <a:tcPr/>
                </a:tc>
                <a:extLst>
                  <a:ext uri="{0D108BD9-81ED-4DB2-BD59-A6C34878D82A}">
                    <a16:rowId xmlns:a16="http://schemas.microsoft.com/office/drawing/2014/main" val="654983839"/>
                  </a:ext>
                </a:extLst>
              </a:tr>
            </a:tbl>
          </a:graphicData>
        </a:graphic>
      </p:graphicFrame>
      <p:pic>
        <p:nvPicPr>
          <p:cNvPr id="9" name="Picture 8">
            <a:extLst>
              <a:ext uri="{FF2B5EF4-FFF2-40B4-BE49-F238E27FC236}">
                <a16:creationId xmlns:a16="http://schemas.microsoft.com/office/drawing/2014/main" id="{51516164-3492-4F94-B62C-C30A7A03F1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0665" y="2060299"/>
            <a:ext cx="4286250" cy="4248150"/>
          </a:xfrm>
          <a:prstGeom prst="rect">
            <a:avLst/>
          </a:prstGeom>
        </p:spPr>
      </p:pic>
    </p:spTree>
    <p:extLst>
      <p:ext uri="{BB962C8B-B14F-4D97-AF65-F5344CB8AC3E}">
        <p14:creationId xmlns:p14="http://schemas.microsoft.com/office/powerpoint/2010/main" val="273373678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D7209BC0F6B4E91F2E65B7A262ADE" ma:contentTypeVersion="7" ma:contentTypeDescription="Create a new document." ma:contentTypeScope="" ma:versionID="4c0571f22f1087403e5b8524e2970d01">
  <xsd:schema xmlns:xsd="http://www.w3.org/2001/XMLSchema" xmlns:xs="http://www.w3.org/2001/XMLSchema" xmlns:p="http://schemas.microsoft.com/office/2006/metadata/properties" xmlns:ns3="80e82966-eed1-4330-95a6-45aaa162a02a" xmlns:ns4="158b51d7-e9b9-41f6-9979-e5e404765a91" targetNamespace="http://schemas.microsoft.com/office/2006/metadata/properties" ma:root="true" ma:fieldsID="0bcdcfbe69b95dbb63e0b85eeec230c3" ns3:_="" ns4:_="">
    <xsd:import namespace="80e82966-eed1-4330-95a6-45aaa162a02a"/>
    <xsd:import namespace="158b51d7-e9b9-41f6-9979-e5e404765a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82966-eed1-4330-95a6-45aaa162a0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b51d7-e9b9-41f6-9979-e5e404765a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2E3B9-1D99-4AC1-9C0B-261F6404601D}">
  <ds:schemaRefs>
    <ds:schemaRef ds:uri="http://purl.org/dc/terms/"/>
    <ds:schemaRef ds:uri="80e82966-eed1-4330-95a6-45aaa162a02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58b51d7-e9b9-41f6-9979-e5e404765a91"/>
    <ds:schemaRef ds:uri="http://www.w3.org/XML/1998/namespace"/>
    <ds:schemaRef ds:uri="http://purl.org/dc/dcmitype/"/>
  </ds:schemaRefs>
</ds:datastoreItem>
</file>

<file path=customXml/itemProps2.xml><?xml version="1.0" encoding="utf-8"?>
<ds:datastoreItem xmlns:ds="http://schemas.openxmlformats.org/officeDocument/2006/customXml" ds:itemID="{7CC80F0E-9DD6-4F55-A40F-84DD41D0D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82966-eed1-4330-95a6-45aaa162a02a"/>
    <ds:schemaRef ds:uri="158b51d7-e9b9-41f6-9979-e5e40476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4B9DCA-13BC-4C77-9AA5-8CB15DDA58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TotalTime>
  <Words>385</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Bookman Old Style</vt:lpstr>
      <vt:lpstr>Calibri</vt:lpstr>
      <vt:lpstr>Franklin Gothic Book</vt:lpstr>
      <vt:lpstr>Wingdings</vt:lpstr>
      <vt:lpstr>1_RetrospectVTI</vt:lpstr>
      <vt:lpstr>SHRM Meeting 1/20/21</vt:lpstr>
      <vt:lpstr>“Nothing we do is more important than hiring people. At the end of the day, you bet on people, not strategies.”</vt:lpstr>
      <vt:lpstr>What is SHRM About?</vt:lpstr>
      <vt:lpstr>PowerPoint Presentation</vt:lpstr>
      <vt:lpstr>Updates on Goals for Semester</vt:lpstr>
      <vt:lpstr>Benefits of Being a Member</vt:lpstr>
      <vt:lpstr>Competency Self-Assessment</vt:lpstr>
      <vt:lpstr>Scholarships, Grants and Awards</vt:lpstr>
      <vt:lpstr>Breakdown of Pricing</vt:lpstr>
      <vt:lpstr>Webcast</vt:lpstr>
      <vt:lpstr>Officer Positions </vt:lpstr>
      <vt:lpstr>SHRM WANTS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SHRM Meeting 01/20/21</dc:title>
  <dc:creator>Deangelo Harris</dc:creator>
  <cp:lastModifiedBy>Deangelo Harris</cp:lastModifiedBy>
  <cp:revision>1</cp:revision>
  <dcterms:created xsi:type="dcterms:W3CDTF">2021-01-20T11:50:30Z</dcterms:created>
  <dcterms:modified xsi:type="dcterms:W3CDTF">2021-01-20T21:31:29Z</dcterms:modified>
</cp:coreProperties>
</file>