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Helvetica Neue" panose="02000503000000020004" pitchFamily="2" charset="0"/>
      <p:regular r:id="rId17"/>
      <p:bold r:id="rId18"/>
      <p:italic r:id="rId19"/>
      <p:boldItalic r:id="rId20"/>
    </p:embeddedFont>
    <p:embeddedFont>
      <p:font typeface="Montserrat" pitchFamily="2" charset="77"/>
      <p:regular r:id="rId21"/>
      <p:bold r:id="rId22"/>
      <p:italic r:id="rId23"/>
      <p:boldItalic r:id="rId24"/>
    </p:embeddedFont>
    <p:embeddedFont>
      <p:font typeface="Playfair Display" pitchFamily="2" charset="77"/>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ta Hedayati"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2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3"/>
  </p:normalViewPr>
  <p:slideViewPr>
    <p:cSldViewPr snapToGrid="0">
      <p:cViewPr varScale="1">
        <p:scale>
          <a:sx n="156" d="100"/>
          <a:sy n="156" d="100"/>
        </p:scale>
        <p:origin x="36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da298bf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da298bf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d5d13c221_1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d5d13c221_1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6738f02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6738f02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6738f022f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6738f022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76738f022f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76738f022f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6d5d13c221_1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6d5d13c221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d5d13c221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6d5d13c221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6738f01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6738f01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6738f060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6738f060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87997393_0_1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f87997393_0_1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6738f060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76738f060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77f3dd07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77f3dd07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d5d13c221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d5d13c221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d5d13c221_1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6d5d13c221_1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F_CC_2019" type="title">
  <p:cSld name="TITLE">
    <p:bg>
      <p:bgPr>
        <a:solidFill>
          <a:srgbClr val="F1F9FF"/>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1" name="Google Shape;11;p2"/>
          <p:cNvSpPr txBox="1">
            <a:spLocks noGrp="1"/>
          </p:cNvSpPr>
          <p:nvPr>
            <p:ph type="subTitle" idx="1"/>
          </p:nvPr>
        </p:nvSpPr>
        <p:spPr>
          <a:xfrm>
            <a:off x="3573325" y="3158275"/>
            <a:ext cx="3470700" cy="50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Helvetica Neue"/>
              <a:buNone/>
              <a:defRPr>
                <a:latin typeface="Helvetica Neue"/>
                <a:ea typeface="Helvetica Neue"/>
                <a:cs typeface="Helvetica Neue"/>
                <a:sym typeface="Helvetica Neue"/>
              </a:defRPr>
            </a:lvl1pPr>
            <a:lvl2pPr lvl="1"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2pPr>
            <a:lvl3pPr lvl="2"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3pPr>
            <a:lvl4pPr lvl="3"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4pPr>
            <a:lvl5pPr lvl="4"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5pPr>
            <a:lvl6pPr lvl="5"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6pPr>
            <a:lvl7pPr lvl="6"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7pPr>
            <a:lvl8pPr lvl="7"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8pPr>
            <a:lvl9pPr lvl="8"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13" name="Google Shape;13;p2"/>
          <p:cNvPicPr preferRelativeResize="0"/>
          <p:nvPr/>
        </p:nvPicPr>
        <p:blipFill rotWithShape="1">
          <a:blip r:embed="rId2">
            <a:alphaModFix/>
          </a:blip>
          <a:srcRect l="41561" t="24477"/>
          <a:stretch/>
        </p:blipFill>
        <p:spPr>
          <a:xfrm>
            <a:off x="0" y="0"/>
            <a:ext cx="3005724" cy="38845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66"/>
        <p:cNvGrpSpPr/>
        <p:nvPr/>
      </p:nvGrpSpPr>
      <p:grpSpPr>
        <a:xfrm>
          <a:off x="0" y="0"/>
          <a:ext cx="0" cy="0"/>
          <a:chOff x="0" y="0"/>
          <a:chExt cx="0" cy="0"/>
        </a:xfrm>
      </p:grpSpPr>
      <p:sp>
        <p:nvSpPr>
          <p:cNvPr id="67" name="Google Shape;67;p11"/>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8" name="Google Shape;6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69" name="Google Shape;69;p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pic>
        <p:nvPicPr>
          <p:cNvPr id="70" name="Google Shape;70;p11"/>
          <p:cNvPicPr preferRelativeResize="0"/>
          <p:nvPr/>
        </p:nvPicPr>
        <p:blipFill>
          <a:blip r:embed="rId2">
            <a:alphaModFix/>
          </a:blip>
          <a:stretch>
            <a:fillRect/>
          </a:stretch>
        </p:blipFill>
        <p:spPr>
          <a:xfrm>
            <a:off x="311700" y="4663222"/>
            <a:ext cx="1028125" cy="263724"/>
          </a:xfrm>
          <a:prstGeom prst="rect">
            <a:avLst/>
          </a:prstGeom>
          <a:noFill/>
          <a:ln>
            <a:noFill/>
          </a:ln>
        </p:spPr>
      </p:pic>
      <p:sp>
        <p:nvSpPr>
          <p:cNvPr id="71" name="Google Shape;71;p11"/>
          <p:cNvSpPr txBox="1">
            <a:spLocks noGrp="1"/>
          </p:cNvSpPr>
          <p:nvPr>
            <p:ph type="subTitle" idx="2"/>
          </p:nvPr>
        </p:nvSpPr>
        <p:spPr>
          <a:xfrm>
            <a:off x="369075" y="906475"/>
            <a:ext cx="5660700" cy="50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1404F"/>
              </a:buClr>
              <a:buSzPts val="1400"/>
              <a:buNone/>
              <a:defRPr>
                <a:solidFill>
                  <a:srgbClr val="41404F"/>
                </a:solidFill>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 name="Google Shape;7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375075" y="314800"/>
            <a:ext cx="5660700" cy="567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7" name="Google Shape;77;p13"/>
          <p:cNvSpPr txBox="1">
            <a:spLocks noGrp="1"/>
          </p:cNvSpPr>
          <p:nvPr>
            <p:ph type="body" idx="1"/>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8" name="Google Shape;7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79" name="Google Shape;79;p13"/>
          <p:cNvPicPr preferRelativeResize="0"/>
          <p:nvPr/>
        </p:nvPicPr>
        <p:blipFill>
          <a:blip r:embed="rId2">
            <a:alphaModFix/>
          </a:blip>
          <a:stretch>
            <a:fillRect/>
          </a:stretch>
        </p:blipFill>
        <p:spPr>
          <a:xfrm>
            <a:off x="311700" y="4663222"/>
            <a:ext cx="1028125" cy="263724"/>
          </a:xfrm>
          <a:prstGeom prst="rect">
            <a:avLst/>
          </a:prstGeom>
          <a:noFill/>
          <a:ln>
            <a:noFill/>
          </a:ln>
        </p:spPr>
      </p:pic>
      <p:sp>
        <p:nvSpPr>
          <p:cNvPr id="80" name="Google Shape;80;p13"/>
          <p:cNvSpPr txBox="1">
            <a:spLocks noGrp="1"/>
          </p:cNvSpPr>
          <p:nvPr>
            <p:ph type="subTitle" idx="2"/>
          </p:nvPr>
        </p:nvSpPr>
        <p:spPr>
          <a:xfrm>
            <a:off x="369075" y="906475"/>
            <a:ext cx="5660700" cy="50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1404F"/>
              </a:buClr>
              <a:buSzPts val="1400"/>
              <a:buFont typeface="Helvetica Neue"/>
              <a:buNone/>
              <a:defRPr>
                <a:solidFill>
                  <a:srgbClr val="41404F"/>
                </a:solidFill>
                <a:latin typeface="Helvetica Neue"/>
                <a:ea typeface="Helvetica Neue"/>
                <a:cs typeface="Helvetica Neue"/>
                <a:sym typeface="Helvetica Neue"/>
              </a:defRPr>
            </a:lvl1pPr>
            <a:lvl2pPr lvl="1"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2pPr>
            <a:lvl3pPr lvl="2"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3pPr>
            <a:lvl4pPr lvl="3"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4pPr>
            <a:lvl5pPr lvl="4"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5pPr>
            <a:lvl6pPr lvl="5"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6pPr>
            <a:lvl7pPr lvl="6"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7pPr>
            <a:lvl8pPr lvl="7"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8pPr>
            <a:lvl9pPr lvl="8"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81"/>
        <p:cNvGrpSpPr/>
        <p:nvPr/>
      </p:nvGrpSpPr>
      <p:grpSpPr>
        <a:xfrm>
          <a:off x="0" y="0"/>
          <a:ext cx="0" cy="0"/>
          <a:chOff x="0" y="0"/>
          <a:chExt cx="0" cy="0"/>
        </a:xfrm>
      </p:grpSpPr>
      <p:sp>
        <p:nvSpPr>
          <p:cNvPr id="82" name="Google Shape;8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83" name="Google Shape;83;p14"/>
          <p:cNvPicPr preferRelativeResize="0"/>
          <p:nvPr/>
        </p:nvPicPr>
        <p:blipFill>
          <a:blip r:embed="rId2">
            <a:alphaModFix/>
          </a:blip>
          <a:stretch>
            <a:fillRect/>
          </a:stretch>
        </p:blipFill>
        <p:spPr>
          <a:xfrm>
            <a:off x="311700" y="4663222"/>
            <a:ext cx="1028125" cy="26372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_alt3">
  <p:cSld name="TITLE_AND_BODY_1">
    <p:bg>
      <p:bgPr>
        <a:solidFill>
          <a:schemeClr val="lt1"/>
        </a:solid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body" idx="1"/>
          </p:nvPr>
        </p:nvSpPr>
        <p:spPr>
          <a:xfrm>
            <a:off x="4018025" y="1567550"/>
            <a:ext cx="4318500" cy="17667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86" name="Google Shape;86;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87" name="Google Shape;8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pic>
        <p:nvPicPr>
          <p:cNvPr id="88" name="Google Shape;88;p15"/>
          <p:cNvPicPr preferRelativeResize="0"/>
          <p:nvPr/>
        </p:nvPicPr>
        <p:blipFill>
          <a:blip r:embed="rId2">
            <a:alphaModFix/>
          </a:blip>
          <a:stretch>
            <a:fillRect/>
          </a:stretch>
        </p:blipFill>
        <p:spPr>
          <a:xfrm>
            <a:off x="311700" y="4663222"/>
            <a:ext cx="1028125" cy="263724"/>
          </a:xfrm>
          <a:prstGeom prst="rect">
            <a:avLst/>
          </a:prstGeom>
          <a:noFill/>
          <a:ln>
            <a:noFill/>
          </a:ln>
        </p:spPr>
      </p:pic>
      <p:sp>
        <p:nvSpPr>
          <p:cNvPr id="89" name="Google Shape;89;p15"/>
          <p:cNvSpPr txBox="1">
            <a:spLocks noGrp="1"/>
          </p:cNvSpPr>
          <p:nvPr>
            <p:ph type="subTitle" idx="2"/>
          </p:nvPr>
        </p:nvSpPr>
        <p:spPr>
          <a:xfrm>
            <a:off x="369075" y="906475"/>
            <a:ext cx="5660700" cy="50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1404F"/>
              </a:buClr>
              <a:buSzPts val="1400"/>
              <a:buFont typeface="Helvetica Neue"/>
              <a:buNone/>
              <a:defRPr>
                <a:solidFill>
                  <a:srgbClr val="41404F"/>
                </a:solidFill>
                <a:latin typeface="Helvetica Neue"/>
                <a:ea typeface="Helvetica Neue"/>
                <a:cs typeface="Helvetica Neue"/>
                <a:sym typeface="Helvetica Neue"/>
              </a:defRPr>
            </a:lvl1pPr>
            <a:lvl2pPr lvl="1"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2pPr>
            <a:lvl3pPr lvl="2"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3pPr>
            <a:lvl4pPr lvl="3"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4pPr>
            <a:lvl5pPr lvl="4"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5pPr>
            <a:lvl6pPr lvl="5"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6pPr>
            <a:lvl7pPr lvl="6"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7pPr>
            <a:lvl8pPr lvl="7"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8pPr>
            <a:lvl9pPr lvl="8"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17" name="Google Shape;17;p3"/>
          <p:cNvPicPr preferRelativeResize="0"/>
          <p:nvPr/>
        </p:nvPicPr>
        <p:blipFill rotWithShape="1">
          <a:blip r:embed="rId2">
            <a:alphaModFix amt="20000"/>
          </a:blip>
          <a:srcRect t="39441" r="52958"/>
          <a:stretch/>
        </p:blipFill>
        <p:spPr>
          <a:xfrm>
            <a:off x="5944575" y="0"/>
            <a:ext cx="3199424" cy="4118924"/>
          </a:xfrm>
          <a:prstGeom prst="rect">
            <a:avLst/>
          </a:prstGeom>
          <a:noFill/>
          <a:ln>
            <a:noFill/>
          </a:ln>
        </p:spPr>
      </p:pic>
      <p:sp>
        <p:nvSpPr>
          <p:cNvPr id="18" name="Google Shape;18;p3"/>
          <p:cNvSpPr txBox="1">
            <a:spLocks noGrp="1"/>
          </p:cNvSpPr>
          <p:nvPr>
            <p:ph type="subTitle" idx="1"/>
          </p:nvPr>
        </p:nvSpPr>
        <p:spPr>
          <a:xfrm>
            <a:off x="856200" y="3158275"/>
            <a:ext cx="3470700" cy="50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Helvetica Neue"/>
              <a:buNone/>
              <a:defRPr>
                <a:latin typeface="Helvetica Neue"/>
                <a:ea typeface="Helvetica Neue"/>
                <a:cs typeface="Helvetica Neue"/>
                <a:sym typeface="Helvetica Neue"/>
              </a:defRPr>
            </a:lvl1pPr>
            <a:lvl2pPr lvl="1"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2pPr>
            <a:lvl3pPr lvl="2"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3pPr>
            <a:lvl4pPr lvl="3"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4pPr>
            <a:lvl5pPr lvl="4"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5pPr>
            <a:lvl6pPr lvl="5"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6pPr>
            <a:lvl7pPr lvl="6"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7pPr>
            <a:lvl8pPr lvl="7"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8pPr>
            <a:lvl9pPr lvl="8"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C">
  <p:cSld name="SECTION_HEADER_1">
    <p:spTree>
      <p:nvGrpSpPr>
        <p:cNvPr id="1" name="Shape 19"/>
        <p:cNvGrpSpPr/>
        <p:nvPr/>
      </p:nvGrpSpPr>
      <p:grpSpPr>
        <a:xfrm>
          <a:off x="0" y="0"/>
          <a:ext cx="0" cy="0"/>
          <a:chOff x="0" y="0"/>
          <a:chExt cx="0" cy="0"/>
        </a:xfrm>
      </p:grpSpPr>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21" name="Google Shape;21;p4"/>
          <p:cNvPicPr preferRelativeResize="0"/>
          <p:nvPr/>
        </p:nvPicPr>
        <p:blipFill rotWithShape="1">
          <a:blip r:embed="rId2">
            <a:alphaModFix amt="20000"/>
          </a:blip>
          <a:srcRect t="39441" r="52958"/>
          <a:stretch/>
        </p:blipFill>
        <p:spPr>
          <a:xfrm>
            <a:off x="5944575" y="0"/>
            <a:ext cx="3199424" cy="4118924"/>
          </a:xfrm>
          <a:prstGeom prst="rect">
            <a:avLst/>
          </a:prstGeom>
          <a:noFill/>
          <a:ln>
            <a:noFill/>
          </a:ln>
        </p:spPr>
      </p:pic>
      <p:sp>
        <p:nvSpPr>
          <p:cNvPr id="22" name="Google Shape;22;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23" name="Google Shape;23;p4"/>
          <p:cNvSpPr txBox="1">
            <a:spLocks noGrp="1"/>
          </p:cNvSpPr>
          <p:nvPr>
            <p:ph type="subTitle" idx="1"/>
          </p:nvPr>
        </p:nvSpPr>
        <p:spPr>
          <a:xfrm>
            <a:off x="369075" y="906475"/>
            <a:ext cx="5660700" cy="50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1404F"/>
              </a:buClr>
              <a:buSzPts val="1400"/>
              <a:buFont typeface="Helvetica Neue"/>
              <a:buNone/>
              <a:defRPr>
                <a:solidFill>
                  <a:srgbClr val="41404F"/>
                </a:solidFill>
                <a:latin typeface="Helvetica Neue"/>
                <a:ea typeface="Helvetica Neue"/>
                <a:cs typeface="Helvetica Neue"/>
                <a:sym typeface="Helvetica Neue"/>
              </a:defRPr>
            </a:lvl1pPr>
            <a:lvl2pPr lvl="1"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2pPr>
            <a:lvl3pPr lvl="2"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3pPr>
            <a:lvl4pPr lvl="3"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4pPr>
            <a:lvl5pPr lvl="4"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5pPr>
            <a:lvl6pPr lvl="5"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6pPr>
            <a:lvl7pPr lvl="6"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7pPr>
            <a:lvl8pPr lvl="7"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8pPr>
            <a:lvl9pPr lvl="8"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9pPr>
          </a:lstStyle>
          <a:p>
            <a:endParaRPr/>
          </a:p>
        </p:txBody>
      </p:sp>
      <p:sp>
        <p:nvSpPr>
          <p:cNvPr id="24" name="Google Shape;24;p4"/>
          <p:cNvSpPr txBox="1">
            <a:spLocks noGrp="1"/>
          </p:cNvSpPr>
          <p:nvPr>
            <p:ph type="body" idx="2"/>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8" name="Google Shape;28;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pic>
        <p:nvPicPr>
          <p:cNvPr id="29" name="Google Shape;29;p5"/>
          <p:cNvPicPr preferRelativeResize="0"/>
          <p:nvPr/>
        </p:nvPicPr>
        <p:blipFill>
          <a:blip r:embed="rId2">
            <a:alphaModFix/>
          </a:blip>
          <a:stretch>
            <a:fillRect/>
          </a:stretch>
        </p:blipFill>
        <p:spPr>
          <a:xfrm>
            <a:off x="311700" y="4663222"/>
            <a:ext cx="1028125" cy="263724"/>
          </a:xfrm>
          <a:prstGeom prst="rect">
            <a:avLst/>
          </a:prstGeom>
          <a:noFill/>
          <a:ln>
            <a:noFill/>
          </a:ln>
        </p:spPr>
      </p:pic>
      <p:sp>
        <p:nvSpPr>
          <p:cNvPr id="30" name="Google Shape;30;p5"/>
          <p:cNvSpPr txBox="1">
            <a:spLocks noGrp="1"/>
          </p:cNvSpPr>
          <p:nvPr>
            <p:ph type="subTitle" idx="2"/>
          </p:nvPr>
        </p:nvSpPr>
        <p:spPr>
          <a:xfrm>
            <a:off x="369075" y="906475"/>
            <a:ext cx="5660700" cy="50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1404F"/>
              </a:buClr>
              <a:buSzPts val="1400"/>
              <a:buFont typeface="Helvetica Neue"/>
              <a:buNone/>
              <a:defRPr>
                <a:solidFill>
                  <a:srgbClr val="41404F"/>
                </a:solidFill>
                <a:latin typeface="Helvetica Neue"/>
                <a:ea typeface="Helvetica Neue"/>
                <a:cs typeface="Helvetica Neue"/>
                <a:sym typeface="Helvetica Neu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p:cSld name="TITLE_AND_BODY_3">
    <p:bg>
      <p:bgPr>
        <a:solidFill>
          <a:schemeClr val="lt1"/>
        </a:solidFill>
        <a:effectLst/>
      </p:bgPr>
    </p:bg>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34" name="Google Shape;34;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pic>
        <p:nvPicPr>
          <p:cNvPr id="35" name="Google Shape;35;p6"/>
          <p:cNvPicPr preferRelativeResize="0"/>
          <p:nvPr/>
        </p:nvPicPr>
        <p:blipFill>
          <a:blip r:embed="rId2">
            <a:alphaModFix/>
          </a:blip>
          <a:stretch>
            <a:fillRect/>
          </a:stretch>
        </p:blipFill>
        <p:spPr>
          <a:xfrm>
            <a:off x="311700" y="4663222"/>
            <a:ext cx="1028125" cy="263724"/>
          </a:xfrm>
          <a:prstGeom prst="rect">
            <a:avLst/>
          </a:prstGeom>
          <a:noFill/>
          <a:ln>
            <a:noFill/>
          </a:ln>
        </p:spPr>
      </p:pic>
      <p:sp>
        <p:nvSpPr>
          <p:cNvPr id="36" name="Google Shape;36;p6"/>
          <p:cNvSpPr txBox="1">
            <a:spLocks noGrp="1"/>
          </p:cNvSpPr>
          <p:nvPr>
            <p:ph type="subTitle" idx="2"/>
          </p:nvPr>
        </p:nvSpPr>
        <p:spPr>
          <a:xfrm>
            <a:off x="369075" y="906475"/>
            <a:ext cx="5660700" cy="50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1404F"/>
              </a:buClr>
              <a:buSzPts val="1400"/>
              <a:buFont typeface="Helvetica Neue"/>
              <a:buNone/>
              <a:defRPr>
                <a:solidFill>
                  <a:srgbClr val="41404F"/>
                </a:solidFill>
                <a:latin typeface="Helvetica Neue"/>
                <a:ea typeface="Helvetica Neue"/>
                <a:cs typeface="Helvetica Neue"/>
                <a:sym typeface="Helvetica Neue"/>
              </a:defRPr>
            </a:lvl1pPr>
            <a:lvl2pPr lvl="1"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2pPr>
            <a:lvl3pPr lvl="2"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3pPr>
            <a:lvl4pPr lvl="3"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4pPr>
            <a:lvl5pPr lvl="4"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5pPr>
            <a:lvl6pPr lvl="5"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6pPr>
            <a:lvl7pPr lvl="6"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7pPr>
            <a:lvl8pPr lvl="7"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8pPr>
            <a:lvl9pPr lvl="8"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9pPr>
          </a:lstStyle>
          <a:p>
            <a:endParaRPr/>
          </a:p>
        </p:txBody>
      </p:sp>
      <p:pic>
        <p:nvPicPr>
          <p:cNvPr id="37" name="Google Shape;37;p6"/>
          <p:cNvPicPr preferRelativeResize="0"/>
          <p:nvPr/>
        </p:nvPicPr>
        <p:blipFill>
          <a:blip r:embed="rId3">
            <a:alphaModFix/>
          </a:blip>
          <a:stretch>
            <a:fillRect/>
          </a:stretch>
        </p:blipFill>
        <p:spPr>
          <a:xfrm>
            <a:off x="3907148" y="1412575"/>
            <a:ext cx="5661900" cy="37678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_alt1">
  <p:cSld name="TITLE_AND_BODY_2">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61071" y="1924852"/>
            <a:ext cx="2304900" cy="1797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0" name="Google Shape;40;p7"/>
          <p:cNvSpPr/>
          <p:nvPr/>
        </p:nvSpPr>
        <p:spPr>
          <a:xfrm>
            <a:off x="4564200" y="0"/>
            <a:ext cx="4579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txBox="1">
            <a:spLocks noGrp="1"/>
          </p:cNvSpPr>
          <p:nvPr>
            <p:ph type="body" idx="1"/>
          </p:nvPr>
        </p:nvSpPr>
        <p:spPr>
          <a:xfrm>
            <a:off x="6167546" y="1874725"/>
            <a:ext cx="2304900" cy="17973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Clr>
                <a:schemeClr val="dk1"/>
              </a:buClr>
              <a:buSzPts val="1100"/>
              <a:buChar char="●"/>
              <a:defRPr sz="1100">
                <a:solidFill>
                  <a:schemeClr val="dk1"/>
                </a:solidFill>
              </a:defRPr>
            </a:lvl1pPr>
            <a:lvl2pPr marL="914400" lvl="1" indent="-298450" rtl="0">
              <a:spcBef>
                <a:spcPts val="1600"/>
              </a:spcBef>
              <a:spcAft>
                <a:spcPts val="0"/>
              </a:spcAft>
              <a:buClr>
                <a:schemeClr val="dk1"/>
              </a:buClr>
              <a:buSzPts val="1100"/>
              <a:buChar char="○"/>
              <a:defRPr>
                <a:solidFill>
                  <a:schemeClr val="dk1"/>
                </a:solidFill>
              </a:defRPr>
            </a:lvl2pPr>
            <a:lvl3pPr marL="1371600" lvl="2" indent="-298450" rtl="0">
              <a:spcBef>
                <a:spcPts val="1600"/>
              </a:spcBef>
              <a:spcAft>
                <a:spcPts val="0"/>
              </a:spcAft>
              <a:buClr>
                <a:schemeClr val="dk1"/>
              </a:buClr>
              <a:buSzPts val="1100"/>
              <a:buChar char="■"/>
              <a:defRPr>
                <a:solidFill>
                  <a:schemeClr val="dk1"/>
                </a:solidFill>
              </a:defRPr>
            </a:lvl3pPr>
            <a:lvl4pPr marL="1828800" lvl="3" indent="-298450" rtl="0">
              <a:spcBef>
                <a:spcPts val="1600"/>
              </a:spcBef>
              <a:spcAft>
                <a:spcPts val="0"/>
              </a:spcAft>
              <a:buClr>
                <a:schemeClr val="dk1"/>
              </a:buClr>
              <a:buSzPts val="1100"/>
              <a:buChar char="●"/>
              <a:defRPr>
                <a:solidFill>
                  <a:schemeClr val="dk1"/>
                </a:solidFill>
              </a:defRPr>
            </a:lvl4pPr>
            <a:lvl5pPr marL="2286000" lvl="4" indent="-298450" rtl="0">
              <a:spcBef>
                <a:spcPts val="1600"/>
              </a:spcBef>
              <a:spcAft>
                <a:spcPts val="0"/>
              </a:spcAft>
              <a:buClr>
                <a:schemeClr val="dk1"/>
              </a:buClr>
              <a:buSzPts val="1100"/>
              <a:buChar char="○"/>
              <a:defRPr>
                <a:solidFill>
                  <a:schemeClr val="dk1"/>
                </a:solidFill>
              </a:defRPr>
            </a:lvl5pPr>
            <a:lvl6pPr marL="2743200" lvl="5" indent="-298450" rtl="0">
              <a:spcBef>
                <a:spcPts val="1600"/>
              </a:spcBef>
              <a:spcAft>
                <a:spcPts val="0"/>
              </a:spcAft>
              <a:buClr>
                <a:schemeClr val="dk1"/>
              </a:buClr>
              <a:buSzPts val="1100"/>
              <a:buChar char="■"/>
              <a:defRPr>
                <a:solidFill>
                  <a:schemeClr val="dk1"/>
                </a:solidFill>
              </a:defRPr>
            </a:lvl6pPr>
            <a:lvl7pPr marL="3200400" lvl="6" indent="-298450" rtl="0">
              <a:spcBef>
                <a:spcPts val="1600"/>
              </a:spcBef>
              <a:spcAft>
                <a:spcPts val="0"/>
              </a:spcAft>
              <a:buClr>
                <a:schemeClr val="dk1"/>
              </a:buClr>
              <a:buSzPts val="1100"/>
              <a:buChar char="●"/>
              <a:defRPr>
                <a:solidFill>
                  <a:schemeClr val="dk1"/>
                </a:solidFill>
              </a:defRPr>
            </a:lvl7pPr>
            <a:lvl8pPr marL="3657600" lvl="7" indent="-298450" rtl="0">
              <a:spcBef>
                <a:spcPts val="1600"/>
              </a:spcBef>
              <a:spcAft>
                <a:spcPts val="0"/>
              </a:spcAft>
              <a:buClr>
                <a:schemeClr val="dk1"/>
              </a:buClr>
              <a:buSzPts val="1100"/>
              <a:buChar char="○"/>
              <a:defRPr>
                <a:solidFill>
                  <a:schemeClr val="dk1"/>
                </a:solidFill>
              </a:defRPr>
            </a:lvl8pPr>
            <a:lvl9pPr marL="4114800" lvl="8" indent="-298450" rtl="0">
              <a:spcBef>
                <a:spcPts val="1600"/>
              </a:spcBef>
              <a:spcAft>
                <a:spcPts val="1600"/>
              </a:spcAft>
              <a:buClr>
                <a:schemeClr val="dk1"/>
              </a:buClr>
              <a:buSzPts val="1100"/>
              <a:buChar char="■"/>
              <a:defRPr>
                <a:solidFill>
                  <a:schemeClr val="dk1"/>
                </a:solidFill>
              </a:defRPr>
            </a:lvl9pPr>
          </a:lstStyle>
          <a:p>
            <a:endParaRPr/>
          </a:p>
        </p:txBody>
      </p:sp>
      <p:sp>
        <p:nvSpPr>
          <p:cNvPr id="42" name="Google Shape;4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43" name="Google Shape;43;p7"/>
          <p:cNvPicPr preferRelativeResize="0"/>
          <p:nvPr/>
        </p:nvPicPr>
        <p:blipFill>
          <a:blip r:embed="rId2">
            <a:alphaModFix/>
          </a:blip>
          <a:stretch>
            <a:fillRect/>
          </a:stretch>
        </p:blipFill>
        <p:spPr>
          <a:xfrm>
            <a:off x="311700" y="4663222"/>
            <a:ext cx="1028125" cy="263724"/>
          </a:xfrm>
          <a:prstGeom prst="rect">
            <a:avLst/>
          </a:prstGeom>
          <a:noFill/>
          <a:ln>
            <a:noFill/>
          </a:ln>
        </p:spPr>
      </p:pic>
      <p:sp>
        <p:nvSpPr>
          <p:cNvPr id="44" name="Google Shape;44;p7"/>
          <p:cNvSpPr txBox="1">
            <a:spLocks noGrp="1"/>
          </p:cNvSpPr>
          <p:nvPr>
            <p:ph type="subTitle" idx="2"/>
          </p:nvPr>
        </p:nvSpPr>
        <p:spPr>
          <a:xfrm>
            <a:off x="369075" y="906475"/>
            <a:ext cx="5660700" cy="50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1404F"/>
              </a:buClr>
              <a:buSzPts val="1400"/>
              <a:buFont typeface="Helvetica Neue"/>
              <a:buNone/>
              <a:defRPr>
                <a:solidFill>
                  <a:srgbClr val="41404F"/>
                </a:solidFill>
                <a:latin typeface="Helvetica Neue"/>
                <a:ea typeface="Helvetica Neue"/>
                <a:cs typeface="Helvetica Neue"/>
                <a:sym typeface="Helvetica Neue"/>
              </a:defRPr>
            </a:lvl1pPr>
            <a:lvl2pPr lvl="1"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2pPr>
            <a:lvl3pPr lvl="2"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3pPr>
            <a:lvl4pPr lvl="3"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4pPr>
            <a:lvl5pPr lvl="4"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5pPr>
            <a:lvl6pPr lvl="5"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6pPr>
            <a:lvl7pPr lvl="6"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7pPr>
            <a:lvl8pPr lvl="7"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8pPr>
            <a:lvl9pPr lvl="8"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9pPr>
          </a:lstStyle>
          <a:p>
            <a:endParaRPr/>
          </a:p>
        </p:txBody>
      </p:sp>
      <p:sp>
        <p:nvSpPr>
          <p:cNvPr id="45" name="Google Shape;45;p7"/>
          <p:cNvSpPr txBox="1">
            <a:spLocks noGrp="1"/>
          </p:cNvSpPr>
          <p:nvPr>
            <p:ph type="title" idx="3"/>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_alt2">
  <p:cSld name="TITLE_AND_BODY_2_1">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702850" y="1708619"/>
            <a:ext cx="3333300" cy="14709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8" name="Google Shape;48;p8"/>
          <p:cNvSpPr/>
          <p:nvPr/>
        </p:nvSpPr>
        <p:spPr>
          <a:xfrm>
            <a:off x="0" y="3486600"/>
            <a:ext cx="9144000" cy="165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50" name="Google Shape;50;p8"/>
          <p:cNvSpPr txBox="1">
            <a:spLocks noGrp="1"/>
          </p:cNvSpPr>
          <p:nvPr>
            <p:ph type="body" idx="1"/>
          </p:nvPr>
        </p:nvSpPr>
        <p:spPr>
          <a:xfrm>
            <a:off x="702850" y="3625275"/>
            <a:ext cx="3333300" cy="7653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Clr>
                <a:schemeClr val="dk1"/>
              </a:buClr>
              <a:buSzPts val="1100"/>
              <a:buChar char="●"/>
              <a:defRPr sz="1100">
                <a:solidFill>
                  <a:schemeClr val="dk1"/>
                </a:solidFill>
              </a:defRPr>
            </a:lvl1pPr>
            <a:lvl2pPr marL="914400" lvl="1" indent="-298450" rtl="0">
              <a:spcBef>
                <a:spcPts val="1600"/>
              </a:spcBef>
              <a:spcAft>
                <a:spcPts val="0"/>
              </a:spcAft>
              <a:buClr>
                <a:schemeClr val="dk1"/>
              </a:buClr>
              <a:buSzPts val="1100"/>
              <a:buChar char="○"/>
              <a:defRPr>
                <a:solidFill>
                  <a:schemeClr val="dk1"/>
                </a:solidFill>
              </a:defRPr>
            </a:lvl2pPr>
            <a:lvl3pPr marL="1371600" lvl="2" indent="-298450" rtl="0">
              <a:spcBef>
                <a:spcPts val="1600"/>
              </a:spcBef>
              <a:spcAft>
                <a:spcPts val="0"/>
              </a:spcAft>
              <a:buClr>
                <a:schemeClr val="dk1"/>
              </a:buClr>
              <a:buSzPts val="1100"/>
              <a:buChar char="■"/>
              <a:defRPr>
                <a:solidFill>
                  <a:schemeClr val="dk1"/>
                </a:solidFill>
              </a:defRPr>
            </a:lvl3pPr>
            <a:lvl4pPr marL="1828800" lvl="3" indent="-298450" rtl="0">
              <a:spcBef>
                <a:spcPts val="1600"/>
              </a:spcBef>
              <a:spcAft>
                <a:spcPts val="0"/>
              </a:spcAft>
              <a:buClr>
                <a:schemeClr val="dk1"/>
              </a:buClr>
              <a:buSzPts val="1100"/>
              <a:buChar char="●"/>
              <a:defRPr>
                <a:solidFill>
                  <a:schemeClr val="dk1"/>
                </a:solidFill>
              </a:defRPr>
            </a:lvl4pPr>
            <a:lvl5pPr marL="2286000" lvl="4" indent="-298450" rtl="0">
              <a:spcBef>
                <a:spcPts val="1600"/>
              </a:spcBef>
              <a:spcAft>
                <a:spcPts val="0"/>
              </a:spcAft>
              <a:buClr>
                <a:schemeClr val="dk1"/>
              </a:buClr>
              <a:buSzPts val="1100"/>
              <a:buChar char="○"/>
              <a:defRPr>
                <a:solidFill>
                  <a:schemeClr val="dk1"/>
                </a:solidFill>
              </a:defRPr>
            </a:lvl5pPr>
            <a:lvl6pPr marL="2743200" lvl="5" indent="-298450" rtl="0">
              <a:spcBef>
                <a:spcPts val="1600"/>
              </a:spcBef>
              <a:spcAft>
                <a:spcPts val="0"/>
              </a:spcAft>
              <a:buClr>
                <a:schemeClr val="dk1"/>
              </a:buClr>
              <a:buSzPts val="1100"/>
              <a:buChar char="■"/>
              <a:defRPr>
                <a:solidFill>
                  <a:schemeClr val="dk1"/>
                </a:solidFill>
              </a:defRPr>
            </a:lvl6pPr>
            <a:lvl7pPr marL="3200400" lvl="6" indent="-298450" rtl="0">
              <a:spcBef>
                <a:spcPts val="1600"/>
              </a:spcBef>
              <a:spcAft>
                <a:spcPts val="0"/>
              </a:spcAft>
              <a:buClr>
                <a:schemeClr val="dk1"/>
              </a:buClr>
              <a:buSzPts val="1100"/>
              <a:buChar char="●"/>
              <a:defRPr>
                <a:solidFill>
                  <a:schemeClr val="dk1"/>
                </a:solidFill>
              </a:defRPr>
            </a:lvl7pPr>
            <a:lvl8pPr marL="3657600" lvl="7" indent="-298450" rtl="0">
              <a:spcBef>
                <a:spcPts val="1600"/>
              </a:spcBef>
              <a:spcAft>
                <a:spcPts val="0"/>
              </a:spcAft>
              <a:buClr>
                <a:schemeClr val="dk1"/>
              </a:buClr>
              <a:buSzPts val="1100"/>
              <a:buChar char="○"/>
              <a:defRPr>
                <a:solidFill>
                  <a:schemeClr val="dk1"/>
                </a:solidFill>
              </a:defRPr>
            </a:lvl8pPr>
            <a:lvl9pPr marL="4114800" lvl="8" indent="-298450" rtl="0">
              <a:spcBef>
                <a:spcPts val="1600"/>
              </a:spcBef>
              <a:spcAft>
                <a:spcPts val="1600"/>
              </a:spcAft>
              <a:buClr>
                <a:schemeClr val="dk1"/>
              </a:buClr>
              <a:buSzPts val="1100"/>
              <a:buChar char="■"/>
              <a:defRPr>
                <a:solidFill>
                  <a:schemeClr val="dk1"/>
                </a:solidFill>
              </a:defRPr>
            </a:lvl9pPr>
          </a:lstStyle>
          <a:p>
            <a:endParaRPr/>
          </a:p>
        </p:txBody>
      </p:sp>
      <p:pic>
        <p:nvPicPr>
          <p:cNvPr id="51" name="Google Shape;51;p8"/>
          <p:cNvPicPr preferRelativeResize="0"/>
          <p:nvPr/>
        </p:nvPicPr>
        <p:blipFill>
          <a:blip r:embed="rId2">
            <a:alphaModFix/>
          </a:blip>
          <a:stretch>
            <a:fillRect/>
          </a:stretch>
        </p:blipFill>
        <p:spPr>
          <a:xfrm>
            <a:off x="311700" y="4663222"/>
            <a:ext cx="1028125" cy="263724"/>
          </a:xfrm>
          <a:prstGeom prst="rect">
            <a:avLst/>
          </a:prstGeom>
          <a:noFill/>
          <a:ln>
            <a:noFill/>
          </a:ln>
        </p:spPr>
      </p:pic>
      <p:sp>
        <p:nvSpPr>
          <p:cNvPr id="52" name="Google Shape;52;p8"/>
          <p:cNvSpPr txBox="1">
            <a:spLocks noGrp="1"/>
          </p:cNvSpPr>
          <p:nvPr>
            <p:ph type="title" idx="2"/>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53" name="Google Shape;53;p8"/>
          <p:cNvSpPr txBox="1">
            <a:spLocks noGrp="1"/>
          </p:cNvSpPr>
          <p:nvPr>
            <p:ph type="subTitle" idx="3"/>
          </p:nvPr>
        </p:nvSpPr>
        <p:spPr>
          <a:xfrm>
            <a:off x="369075" y="906475"/>
            <a:ext cx="5660700" cy="50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1404F"/>
              </a:buClr>
              <a:buSzPts val="1400"/>
              <a:buFont typeface="Helvetica Neue"/>
              <a:buNone/>
              <a:defRPr>
                <a:solidFill>
                  <a:srgbClr val="41404F"/>
                </a:solidFill>
                <a:latin typeface="Helvetica Neue"/>
                <a:ea typeface="Helvetica Neue"/>
                <a:cs typeface="Helvetica Neue"/>
                <a:sym typeface="Helvetica Neue"/>
              </a:defRPr>
            </a:lvl1pPr>
            <a:lvl2pPr lvl="1"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2pPr>
            <a:lvl3pPr lvl="2"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3pPr>
            <a:lvl4pPr lvl="3"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4pPr>
            <a:lvl5pPr lvl="4"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5pPr>
            <a:lvl6pPr lvl="5"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6pPr>
            <a:lvl7pPr lvl="6"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7pPr>
            <a:lvl8pPr lvl="7"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8pPr>
            <a:lvl9pPr lvl="8"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54"/>
        <p:cNvGrpSpPr/>
        <p:nvPr/>
      </p:nvGrpSpPr>
      <p:grpSpPr>
        <a:xfrm>
          <a:off x="0" y="0"/>
          <a:ext cx="0" cy="0"/>
          <a:chOff x="0" y="0"/>
          <a:chExt cx="0" cy="0"/>
        </a:xfrm>
      </p:grpSpPr>
      <p:sp>
        <p:nvSpPr>
          <p:cNvPr id="55" name="Google Shape;55;p9"/>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6" name="Google Shape;56;p9"/>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7" name="Google Shape;5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58" name="Google Shape;58;p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pic>
        <p:nvPicPr>
          <p:cNvPr id="59" name="Google Shape;59;p9"/>
          <p:cNvPicPr preferRelativeResize="0"/>
          <p:nvPr/>
        </p:nvPicPr>
        <p:blipFill>
          <a:blip r:embed="rId2">
            <a:alphaModFix/>
          </a:blip>
          <a:stretch>
            <a:fillRect/>
          </a:stretch>
        </p:blipFill>
        <p:spPr>
          <a:xfrm>
            <a:off x="311700" y="4663222"/>
            <a:ext cx="1028125" cy="263724"/>
          </a:xfrm>
          <a:prstGeom prst="rect">
            <a:avLst/>
          </a:prstGeom>
          <a:noFill/>
          <a:ln>
            <a:noFill/>
          </a:ln>
        </p:spPr>
      </p:pic>
      <p:sp>
        <p:nvSpPr>
          <p:cNvPr id="60" name="Google Shape;60;p9"/>
          <p:cNvSpPr txBox="1">
            <a:spLocks noGrp="1"/>
          </p:cNvSpPr>
          <p:nvPr>
            <p:ph type="subTitle" idx="3"/>
          </p:nvPr>
        </p:nvSpPr>
        <p:spPr>
          <a:xfrm>
            <a:off x="369075" y="906475"/>
            <a:ext cx="5660700" cy="50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1404F"/>
              </a:buClr>
              <a:buSzPts val="1400"/>
              <a:buFont typeface="Helvetica Neue"/>
              <a:buNone/>
              <a:defRPr>
                <a:solidFill>
                  <a:srgbClr val="41404F"/>
                </a:solidFill>
                <a:latin typeface="Helvetica Neue"/>
                <a:ea typeface="Helvetica Neue"/>
                <a:cs typeface="Helvetica Neue"/>
                <a:sym typeface="Helvetica Neue"/>
              </a:defRPr>
            </a:lvl1pPr>
            <a:lvl2pPr lvl="1"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2pPr>
            <a:lvl3pPr lvl="2"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3pPr>
            <a:lvl4pPr lvl="3"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4pPr>
            <a:lvl5pPr lvl="4"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5pPr>
            <a:lvl6pPr lvl="5"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6pPr>
            <a:lvl7pPr lvl="6"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7pPr>
            <a:lvl8pPr lvl="7"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8pPr>
            <a:lvl9pPr lvl="8"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61"/>
        <p:cNvGrpSpPr/>
        <p:nvPr/>
      </p:nvGrpSpPr>
      <p:grpSpPr>
        <a:xfrm>
          <a:off x="0" y="0"/>
          <a:ext cx="0" cy="0"/>
          <a:chOff x="0" y="0"/>
          <a:chExt cx="0" cy="0"/>
        </a:xfrm>
      </p:grpSpPr>
      <p:sp>
        <p:nvSpPr>
          <p:cNvPr id="62" name="Google Shape;6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63" name="Google Shape;63;p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pic>
        <p:nvPicPr>
          <p:cNvPr id="64" name="Google Shape;64;p10"/>
          <p:cNvPicPr preferRelativeResize="0"/>
          <p:nvPr/>
        </p:nvPicPr>
        <p:blipFill>
          <a:blip r:embed="rId2">
            <a:alphaModFix/>
          </a:blip>
          <a:stretch>
            <a:fillRect/>
          </a:stretch>
        </p:blipFill>
        <p:spPr>
          <a:xfrm>
            <a:off x="311700" y="4663222"/>
            <a:ext cx="1028125" cy="263724"/>
          </a:xfrm>
          <a:prstGeom prst="rect">
            <a:avLst/>
          </a:prstGeom>
          <a:noFill/>
          <a:ln>
            <a:noFill/>
          </a:ln>
        </p:spPr>
      </p:pic>
      <p:sp>
        <p:nvSpPr>
          <p:cNvPr id="65" name="Google Shape;65;p10"/>
          <p:cNvSpPr txBox="1">
            <a:spLocks noGrp="1"/>
          </p:cNvSpPr>
          <p:nvPr>
            <p:ph type="subTitle" idx="1"/>
          </p:nvPr>
        </p:nvSpPr>
        <p:spPr>
          <a:xfrm>
            <a:off x="369075" y="906475"/>
            <a:ext cx="5660700" cy="50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1404F"/>
              </a:buClr>
              <a:buSzPts val="1400"/>
              <a:buFont typeface="Helvetica Neue"/>
              <a:buNone/>
              <a:defRPr>
                <a:solidFill>
                  <a:srgbClr val="41404F"/>
                </a:solidFill>
                <a:latin typeface="Helvetica Neue"/>
                <a:ea typeface="Helvetica Neue"/>
                <a:cs typeface="Helvetica Neue"/>
                <a:sym typeface="Helvetica Neue"/>
              </a:defRPr>
            </a:lvl1pPr>
            <a:lvl2pPr lvl="1"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2pPr>
            <a:lvl3pPr lvl="2"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3pPr>
            <a:lvl4pPr lvl="3"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4pPr>
            <a:lvl5pPr lvl="4"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5pPr>
            <a:lvl6pPr lvl="5"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6pPr>
            <a:lvl7pPr lvl="6"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7pPr>
            <a:lvl8pPr lvl="7"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8pPr>
            <a:lvl9pPr lvl="8" rtl="0">
              <a:lnSpc>
                <a:spcPct val="100000"/>
              </a:lnSpc>
              <a:spcBef>
                <a:spcPts val="0"/>
              </a:spcBef>
              <a:spcAft>
                <a:spcPts val="0"/>
              </a:spcAft>
              <a:buSzPts val="1300"/>
              <a:buFont typeface="Helvetica Neue"/>
              <a:buNone/>
              <a:defRPr sz="1300">
                <a:latin typeface="Helvetica Neue"/>
                <a:ea typeface="Helvetica Neue"/>
                <a:cs typeface="Helvetica Neue"/>
                <a:sym typeface="Helvetica Neu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rgbClr val="F1F9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1404F"/>
              </a:buClr>
              <a:buSzPts val="2800"/>
              <a:buFont typeface="Playfair Display"/>
              <a:buNone/>
              <a:defRPr sz="2800">
                <a:solidFill>
                  <a:srgbClr val="41404F"/>
                </a:solidFill>
                <a:latin typeface="Playfair Display"/>
                <a:ea typeface="Playfair Display"/>
                <a:cs typeface="Playfair Display"/>
                <a:sym typeface="Playfair Display"/>
              </a:defRPr>
            </a:lvl1pPr>
            <a:lvl2pPr lvl="1"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4572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rgbClr val="41404F"/>
              </a:buClr>
              <a:buSzPts val="1300"/>
              <a:buFont typeface="Helvetica Neue"/>
              <a:buChar char="●"/>
              <a:defRPr sz="1300">
                <a:solidFill>
                  <a:srgbClr val="41404F"/>
                </a:solidFill>
                <a:latin typeface="Helvetica Neue"/>
                <a:ea typeface="Helvetica Neue"/>
                <a:cs typeface="Helvetica Neue"/>
                <a:sym typeface="Helvetica Neue"/>
              </a:defRPr>
            </a:lvl1pPr>
            <a:lvl2pPr marL="914400" lvl="1" indent="-298450" rtl="0">
              <a:lnSpc>
                <a:spcPct val="115000"/>
              </a:lnSpc>
              <a:spcBef>
                <a:spcPts val="1600"/>
              </a:spcBef>
              <a:spcAft>
                <a:spcPts val="0"/>
              </a:spcAft>
              <a:buClr>
                <a:srgbClr val="41404F"/>
              </a:buClr>
              <a:buSzPts val="1100"/>
              <a:buFont typeface="Helvetica Neue"/>
              <a:buChar char="○"/>
              <a:defRPr sz="1100">
                <a:solidFill>
                  <a:srgbClr val="41404F"/>
                </a:solidFill>
                <a:latin typeface="Helvetica Neue"/>
                <a:ea typeface="Helvetica Neue"/>
                <a:cs typeface="Helvetica Neue"/>
                <a:sym typeface="Helvetica Neue"/>
              </a:defRPr>
            </a:lvl2pPr>
            <a:lvl3pPr marL="1371600" lvl="2" indent="-298450" rtl="0">
              <a:lnSpc>
                <a:spcPct val="115000"/>
              </a:lnSpc>
              <a:spcBef>
                <a:spcPts val="1600"/>
              </a:spcBef>
              <a:spcAft>
                <a:spcPts val="0"/>
              </a:spcAft>
              <a:buClr>
                <a:srgbClr val="41404F"/>
              </a:buClr>
              <a:buSzPts val="1100"/>
              <a:buFont typeface="Helvetica Neue"/>
              <a:buChar char="■"/>
              <a:defRPr sz="1100">
                <a:solidFill>
                  <a:srgbClr val="41404F"/>
                </a:solidFill>
                <a:latin typeface="Helvetica Neue"/>
                <a:ea typeface="Helvetica Neue"/>
                <a:cs typeface="Helvetica Neue"/>
                <a:sym typeface="Helvetica Neue"/>
              </a:defRPr>
            </a:lvl3pPr>
            <a:lvl4pPr marL="1828800" lvl="3" indent="-298450" rtl="0">
              <a:lnSpc>
                <a:spcPct val="115000"/>
              </a:lnSpc>
              <a:spcBef>
                <a:spcPts val="1600"/>
              </a:spcBef>
              <a:spcAft>
                <a:spcPts val="0"/>
              </a:spcAft>
              <a:buClr>
                <a:srgbClr val="41404F"/>
              </a:buClr>
              <a:buSzPts val="1100"/>
              <a:buFont typeface="Helvetica Neue"/>
              <a:buChar char="●"/>
              <a:defRPr sz="1100">
                <a:solidFill>
                  <a:srgbClr val="41404F"/>
                </a:solidFill>
                <a:latin typeface="Helvetica Neue"/>
                <a:ea typeface="Helvetica Neue"/>
                <a:cs typeface="Helvetica Neue"/>
                <a:sym typeface="Helvetica Neue"/>
              </a:defRPr>
            </a:lvl4pPr>
            <a:lvl5pPr marL="2286000" lvl="4" indent="-298450" rtl="0">
              <a:lnSpc>
                <a:spcPct val="115000"/>
              </a:lnSpc>
              <a:spcBef>
                <a:spcPts val="1600"/>
              </a:spcBef>
              <a:spcAft>
                <a:spcPts val="0"/>
              </a:spcAft>
              <a:buClr>
                <a:srgbClr val="41404F"/>
              </a:buClr>
              <a:buSzPts val="1100"/>
              <a:buFont typeface="Helvetica Neue"/>
              <a:buChar char="○"/>
              <a:defRPr sz="1100">
                <a:solidFill>
                  <a:srgbClr val="41404F"/>
                </a:solidFill>
                <a:latin typeface="Helvetica Neue"/>
                <a:ea typeface="Helvetica Neue"/>
                <a:cs typeface="Helvetica Neue"/>
                <a:sym typeface="Helvetica Neue"/>
              </a:defRPr>
            </a:lvl5pPr>
            <a:lvl6pPr marL="2743200" lvl="5" indent="-298450" rtl="0">
              <a:lnSpc>
                <a:spcPct val="115000"/>
              </a:lnSpc>
              <a:spcBef>
                <a:spcPts val="1600"/>
              </a:spcBef>
              <a:spcAft>
                <a:spcPts val="0"/>
              </a:spcAft>
              <a:buClr>
                <a:srgbClr val="41404F"/>
              </a:buClr>
              <a:buSzPts val="1100"/>
              <a:buFont typeface="Helvetica Neue"/>
              <a:buChar char="■"/>
              <a:defRPr sz="1100">
                <a:solidFill>
                  <a:srgbClr val="41404F"/>
                </a:solidFill>
                <a:latin typeface="Helvetica Neue"/>
                <a:ea typeface="Helvetica Neue"/>
                <a:cs typeface="Helvetica Neue"/>
                <a:sym typeface="Helvetica Neue"/>
              </a:defRPr>
            </a:lvl6pPr>
            <a:lvl7pPr marL="3200400" lvl="6" indent="-298450" rtl="0">
              <a:lnSpc>
                <a:spcPct val="115000"/>
              </a:lnSpc>
              <a:spcBef>
                <a:spcPts val="1600"/>
              </a:spcBef>
              <a:spcAft>
                <a:spcPts val="0"/>
              </a:spcAft>
              <a:buClr>
                <a:srgbClr val="41404F"/>
              </a:buClr>
              <a:buSzPts val="1100"/>
              <a:buFont typeface="Helvetica Neue"/>
              <a:buChar char="●"/>
              <a:defRPr sz="1100">
                <a:solidFill>
                  <a:srgbClr val="41404F"/>
                </a:solidFill>
                <a:latin typeface="Helvetica Neue"/>
                <a:ea typeface="Helvetica Neue"/>
                <a:cs typeface="Helvetica Neue"/>
                <a:sym typeface="Helvetica Neue"/>
              </a:defRPr>
            </a:lvl7pPr>
            <a:lvl8pPr marL="3657600" lvl="7" indent="-298450" rtl="0">
              <a:lnSpc>
                <a:spcPct val="115000"/>
              </a:lnSpc>
              <a:spcBef>
                <a:spcPts val="1600"/>
              </a:spcBef>
              <a:spcAft>
                <a:spcPts val="0"/>
              </a:spcAft>
              <a:buClr>
                <a:srgbClr val="41404F"/>
              </a:buClr>
              <a:buSzPts val="1100"/>
              <a:buFont typeface="Helvetica Neue"/>
              <a:buChar char="○"/>
              <a:defRPr sz="1100">
                <a:solidFill>
                  <a:srgbClr val="41404F"/>
                </a:solidFill>
                <a:latin typeface="Helvetica Neue"/>
                <a:ea typeface="Helvetica Neue"/>
                <a:cs typeface="Helvetica Neue"/>
                <a:sym typeface="Helvetica Neue"/>
              </a:defRPr>
            </a:lvl8pPr>
            <a:lvl9pPr marL="4114800" lvl="8" indent="-298450" rtl="0">
              <a:lnSpc>
                <a:spcPct val="115000"/>
              </a:lnSpc>
              <a:spcBef>
                <a:spcPts val="1600"/>
              </a:spcBef>
              <a:spcAft>
                <a:spcPts val="1600"/>
              </a:spcAft>
              <a:buClr>
                <a:srgbClr val="41404F"/>
              </a:buClr>
              <a:buSzPts val="1100"/>
              <a:buFont typeface="Helvetica Neue"/>
              <a:buChar char="■"/>
              <a:defRPr sz="1100">
                <a:solidFill>
                  <a:srgbClr val="41404F"/>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100">
                <a:solidFill>
                  <a:srgbClr val="41404F"/>
                </a:solidFill>
                <a:latin typeface="Helvetica Neue"/>
                <a:ea typeface="Helvetica Neue"/>
                <a:cs typeface="Helvetica Neue"/>
                <a:sym typeface="Helvetica Neue"/>
              </a:defRPr>
            </a:lvl1pPr>
            <a:lvl2pPr lvl="1" algn="r" rtl="0">
              <a:buNone/>
              <a:defRPr sz="1100">
                <a:solidFill>
                  <a:srgbClr val="41404F"/>
                </a:solidFill>
                <a:latin typeface="Helvetica Neue"/>
                <a:ea typeface="Helvetica Neue"/>
                <a:cs typeface="Helvetica Neue"/>
                <a:sym typeface="Helvetica Neue"/>
              </a:defRPr>
            </a:lvl2pPr>
            <a:lvl3pPr lvl="2" algn="r" rtl="0">
              <a:buNone/>
              <a:defRPr sz="1100">
                <a:solidFill>
                  <a:srgbClr val="41404F"/>
                </a:solidFill>
                <a:latin typeface="Helvetica Neue"/>
                <a:ea typeface="Helvetica Neue"/>
                <a:cs typeface="Helvetica Neue"/>
                <a:sym typeface="Helvetica Neue"/>
              </a:defRPr>
            </a:lvl3pPr>
            <a:lvl4pPr lvl="3" algn="r" rtl="0">
              <a:buNone/>
              <a:defRPr sz="1100">
                <a:solidFill>
                  <a:srgbClr val="41404F"/>
                </a:solidFill>
                <a:latin typeface="Helvetica Neue"/>
                <a:ea typeface="Helvetica Neue"/>
                <a:cs typeface="Helvetica Neue"/>
                <a:sym typeface="Helvetica Neue"/>
              </a:defRPr>
            </a:lvl4pPr>
            <a:lvl5pPr lvl="4" algn="r" rtl="0">
              <a:buNone/>
              <a:defRPr sz="1100">
                <a:solidFill>
                  <a:srgbClr val="41404F"/>
                </a:solidFill>
                <a:latin typeface="Helvetica Neue"/>
                <a:ea typeface="Helvetica Neue"/>
                <a:cs typeface="Helvetica Neue"/>
                <a:sym typeface="Helvetica Neue"/>
              </a:defRPr>
            </a:lvl5pPr>
            <a:lvl6pPr lvl="5" algn="r" rtl="0">
              <a:buNone/>
              <a:defRPr sz="1100">
                <a:solidFill>
                  <a:srgbClr val="41404F"/>
                </a:solidFill>
                <a:latin typeface="Helvetica Neue"/>
                <a:ea typeface="Helvetica Neue"/>
                <a:cs typeface="Helvetica Neue"/>
                <a:sym typeface="Helvetica Neue"/>
              </a:defRPr>
            </a:lvl6pPr>
            <a:lvl7pPr lvl="6" algn="r" rtl="0">
              <a:buNone/>
              <a:defRPr sz="1100">
                <a:solidFill>
                  <a:srgbClr val="41404F"/>
                </a:solidFill>
                <a:latin typeface="Helvetica Neue"/>
                <a:ea typeface="Helvetica Neue"/>
                <a:cs typeface="Helvetica Neue"/>
                <a:sym typeface="Helvetica Neue"/>
              </a:defRPr>
            </a:lvl7pPr>
            <a:lvl8pPr lvl="7" algn="r" rtl="0">
              <a:buNone/>
              <a:defRPr sz="1100">
                <a:solidFill>
                  <a:srgbClr val="41404F"/>
                </a:solidFill>
                <a:latin typeface="Helvetica Neue"/>
                <a:ea typeface="Helvetica Neue"/>
                <a:cs typeface="Helvetica Neue"/>
                <a:sym typeface="Helvetica Neue"/>
              </a:defRPr>
            </a:lvl8pPr>
            <a:lvl9pPr lvl="8" algn="r" rtl="0">
              <a:buNone/>
              <a:defRPr sz="1100">
                <a:solidFill>
                  <a:srgbClr val="41404F"/>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s://bluebird.trustedfamily.net/logi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bluebird.trustedfamily.ne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drive.google.com/file/d/1HblP8R2qAuYnr0V8AMeJeNQWHOyosiVq/view"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highlight>
                  <a:srgbClr val="FFFF00"/>
                </a:highlight>
              </a:rPr>
              <a:t>Your family name</a:t>
            </a:r>
            <a:br>
              <a:rPr lang="en-GB" dirty="0"/>
            </a:br>
            <a:r>
              <a:rPr lang="en-GB" dirty="0"/>
              <a:t> Family Network</a:t>
            </a:r>
            <a:endParaRPr dirty="0"/>
          </a:p>
        </p:txBody>
      </p:sp>
      <p:sp>
        <p:nvSpPr>
          <p:cNvPr id="95" name="Google Shape;95;p16"/>
          <p:cNvSpPr txBox="1">
            <a:spLocks noGrp="1"/>
          </p:cNvSpPr>
          <p:nvPr>
            <p:ph type="subTitle" idx="1"/>
          </p:nvPr>
        </p:nvSpPr>
        <p:spPr>
          <a:xfrm>
            <a:off x="4310550" y="3999125"/>
            <a:ext cx="3470700" cy="506100"/>
          </a:xfrm>
          <a:prstGeom prst="rect">
            <a:avLst/>
          </a:prstGeom>
        </p:spPr>
        <p:txBody>
          <a:bodyPr spcFirstLastPara="1" wrap="square" lIns="91425" tIns="91425" rIns="91425" bIns="91425" anchor="ctr" anchorCtr="0">
            <a:noAutofit/>
          </a:bodyPr>
          <a:lstStyle/>
          <a:p>
            <a:pPr marL="0" lvl="0" indent="0" algn="ctr" rtl="0">
              <a:lnSpc>
                <a:spcPct val="140000"/>
              </a:lnSpc>
              <a:spcBef>
                <a:spcPts val="1300"/>
              </a:spcBef>
              <a:spcAft>
                <a:spcPts val="1300"/>
              </a:spcAft>
              <a:buNone/>
            </a:pPr>
            <a:r>
              <a:rPr lang="en-GB" sz="1300">
                <a:solidFill>
                  <a:srgbClr val="000000"/>
                </a:solidFill>
                <a:latin typeface="Arial"/>
                <a:ea typeface="Arial"/>
                <a:cs typeface="Arial"/>
                <a:sym typeface="Arial"/>
              </a:rPr>
              <a:t>COMMUNICATE ON A PRIVATE AND SECURE PORTAL</a:t>
            </a:r>
            <a:endParaRPr/>
          </a:p>
        </p:txBody>
      </p:sp>
      <p:sp>
        <p:nvSpPr>
          <p:cNvPr id="96" name="Google Shape;96;p16"/>
          <p:cNvSpPr txBox="1"/>
          <p:nvPr/>
        </p:nvSpPr>
        <p:spPr>
          <a:xfrm>
            <a:off x="4871400" y="3157300"/>
            <a:ext cx="2349000" cy="60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i="1">
                <a:latin typeface="Helvetica Neue"/>
                <a:ea typeface="Helvetica Neue"/>
                <a:cs typeface="Helvetica Neue"/>
                <a:sym typeface="Helvetica Neue"/>
              </a:rPr>
              <a:t>Welcome Guide</a:t>
            </a:r>
            <a:endParaRPr sz="2400" i="1">
              <a:latin typeface="Helvetica Neue"/>
              <a:ea typeface="Helvetica Neue"/>
              <a:cs typeface="Helvetica Neue"/>
              <a:sym typeface="Helvetica Neue"/>
            </a:endParaRPr>
          </a:p>
        </p:txBody>
      </p:sp>
      <p:cxnSp>
        <p:nvCxnSpPr>
          <p:cNvPr id="97" name="Google Shape;97;p16"/>
          <p:cNvCxnSpPr/>
          <p:nvPr/>
        </p:nvCxnSpPr>
        <p:spPr>
          <a:xfrm flipH="1">
            <a:off x="4005900" y="3156400"/>
            <a:ext cx="4080000" cy="9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3"/>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Explore the Platform</a:t>
            </a:r>
            <a:endParaRPr/>
          </a:p>
        </p:txBody>
      </p:sp>
      <p:sp>
        <p:nvSpPr>
          <p:cNvPr id="201" name="Google Shape;201;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202" name="Google Shape;202;p25"/>
          <p:cNvSpPr txBox="1">
            <a:spLocks noGrp="1"/>
          </p:cNvSpPr>
          <p:nvPr>
            <p:ph type="title"/>
          </p:nvPr>
        </p:nvSpPr>
        <p:spPr>
          <a:xfrm>
            <a:off x="370000" y="1428625"/>
            <a:ext cx="3539100" cy="44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Navigate the Menu on the Left</a:t>
            </a:r>
            <a:endParaRPr/>
          </a:p>
        </p:txBody>
      </p:sp>
      <p:sp>
        <p:nvSpPr>
          <p:cNvPr id="203" name="Google Shape;203;p25"/>
          <p:cNvSpPr txBox="1">
            <a:spLocks noGrp="1"/>
          </p:cNvSpPr>
          <p:nvPr>
            <p:ph type="subTitle" idx="2"/>
          </p:nvPr>
        </p:nvSpPr>
        <p:spPr>
          <a:xfrm>
            <a:off x="1741650" y="4529025"/>
            <a:ext cx="56607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i="1" dirty="0"/>
              <a:t>https://</a:t>
            </a:r>
            <a:r>
              <a:rPr lang="en-GB" i="1" dirty="0" err="1">
                <a:highlight>
                  <a:srgbClr val="FFFF00"/>
                </a:highlight>
              </a:rPr>
              <a:t>insertyourdomain</a:t>
            </a:r>
            <a:r>
              <a:rPr lang="en-GB" i="1" dirty="0" err="1"/>
              <a:t>.trustedfamily.net</a:t>
            </a:r>
            <a:endParaRPr i="1" dirty="0"/>
          </a:p>
        </p:txBody>
      </p:sp>
      <p:sp>
        <p:nvSpPr>
          <p:cNvPr id="204" name="Google Shape;204;p25"/>
          <p:cNvSpPr txBox="1"/>
          <p:nvPr/>
        </p:nvSpPr>
        <p:spPr>
          <a:xfrm>
            <a:off x="474100" y="1749500"/>
            <a:ext cx="3000000" cy="2174400"/>
          </a:xfrm>
          <a:prstGeom prst="rect">
            <a:avLst/>
          </a:prstGeom>
          <a:noFill/>
          <a:ln>
            <a:noFill/>
          </a:ln>
        </p:spPr>
        <p:txBody>
          <a:bodyPr spcFirstLastPara="1" wrap="square" lIns="91425" tIns="91425" rIns="91425" bIns="91425" anchor="t" anchorCtr="0">
            <a:noAutofit/>
          </a:bodyPr>
          <a:lstStyle/>
          <a:p>
            <a:pPr marL="0" lvl="0" indent="0" algn="just" rtl="0">
              <a:lnSpc>
                <a:spcPct val="140000"/>
              </a:lnSpc>
              <a:spcBef>
                <a:spcPts val="1200"/>
              </a:spcBef>
              <a:spcAft>
                <a:spcPts val="1200"/>
              </a:spcAft>
              <a:buNone/>
            </a:pPr>
            <a:r>
              <a:rPr lang="en-GB" sz="1200">
                <a:solidFill>
                  <a:srgbClr val="373738"/>
                </a:solidFill>
                <a:latin typeface="Helvetica Neue"/>
                <a:ea typeface="Helvetica Neue"/>
                <a:cs typeface="Helvetica Neue"/>
                <a:sym typeface="Helvetica Neue"/>
              </a:rPr>
              <a:t>You will see the different menu items available to find information about the family, the company and other resources. Notice you might not see all the menu items. Certain categories are restricted for specific groups, i.e Family Governance. Only the members of specific groups will have visibility to that menu item and its contents.</a:t>
            </a:r>
            <a:endParaRPr sz="1200">
              <a:solidFill>
                <a:srgbClr val="373738"/>
              </a:solidFill>
              <a:latin typeface="Helvetica Neue"/>
              <a:ea typeface="Helvetica Neue"/>
              <a:cs typeface="Helvetica Neue"/>
              <a:sym typeface="Helvetica Neue"/>
            </a:endParaRPr>
          </a:p>
        </p:txBody>
      </p:sp>
      <p:pic>
        <p:nvPicPr>
          <p:cNvPr id="205" name="Google Shape;205;p25"/>
          <p:cNvPicPr preferRelativeResize="0"/>
          <p:nvPr/>
        </p:nvPicPr>
        <p:blipFill>
          <a:blip r:embed="rId3">
            <a:alphaModFix/>
          </a:blip>
          <a:stretch>
            <a:fillRect/>
          </a:stretch>
        </p:blipFill>
        <p:spPr>
          <a:xfrm>
            <a:off x="6163824" y="152725"/>
            <a:ext cx="1734800" cy="4672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title"/>
          </p:nvPr>
        </p:nvSpPr>
        <p:spPr>
          <a:xfrm>
            <a:off x="387925" y="1383626"/>
            <a:ext cx="2304900" cy="49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Newsfeed</a:t>
            </a:r>
            <a:endParaRPr/>
          </a:p>
        </p:txBody>
      </p:sp>
      <p:sp>
        <p:nvSpPr>
          <p:cNvPr id="211" name="Google Shape;211;p26"/>
          <p:cNvSpPr txBox="1">
            <a:spLocks noGrp="1"/>
          </p:cNvSpPr>
          <p:nvPr>
            <p:ph type="body" idx="1"/>
          </p:nvPr>
        </p:nvSpPr>
        <p:spPr>
          <a:xfrm>
            <a:off x="478396" y="1874725"/>
            <a:ext cx="2304900" cy="17973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GB">
                <a:solidFill>
                  <a:srgbClr val="373738"/>
                </a:solidFill>
                <a:latin typeface="Arial"/>
                <a:ea typeface="Arial"/>
                <a:cs typeface="Arial"/>
                <a:sym typeface="Arial"/>
              </a:rPr>
              <a:t>Scroll down the newsfeed and view the latest information shared with you. Easily engage with family members through the like and comment features.</a:t>
            </a:r>
            <a:endParaRPr/>
          </a:p>
        </p:txBody>
      </p:sp>
      <p:sp>
        <p:nvSpPr>
          <p:cNvPr id="212" name="Google Shape;212;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213" name="Google Shape;213;p26"/>
          <p:cNvSpPr txBox="1">
            <a:spLocks noGrp="1"/>
          </p:cNvSpPr>
          <p:nvPr>
            <p:ph type="title" idx="3"/>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Explore the Platform</a:t>
            </a:r>
            <a:endParaRPr/>
          </a:p>
        </p:txBody>
      </p:sp>
      <p:sp>
        <p:nvSpPr>
          <p:cNvPr id="215" name="Google Shape;215;p26"/>
          <p:cNvSpPr txBox="1">
            <a:spLocks noGrp="1"/>
          </p:cNvSpPr>
          <p:nvPr>
            <p:ph type="subTitle" idx="2"/>
          </p:nvPr>
        </p:nvSpPr>
        <p:spPr>
          <a:xfrm>
            <a:off x="1741650" y="4529025"/>
            <a:ext cx="56607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i="1" dirty="0"/>
              <a:t>https://</a:t>
            </a:r>
            <a:r>
              <a:rPr lang="en-GB" i="1" dirty="0" err="1">
                <a:highlight>
                  <a:srgbClr val="FFFF00"/>
                </a:highlight>
              </a:rPr>
              <a:t>insertyourdomain</a:t>
            </a:r>
            <a:r>
              <a:rPr lang="en-GB" i="1" dirty="0" err="1"/>
              <a:t>.trustedfamily.net</a:t>
            </a:r>
            <a:endParaRPr i="1" dirty="0"/>
          </a:p>
        </p:txBody>
      </p:sp>
      <p:pic>
        <p:nvPicPr>
          <p:cNvPr id="3" name="Picture 2" descr="A screenshot of a social media post&#10;&#10;Description automatically generated">
            <a:extLst>
              <a:ext uri="{FF2B5EF4-FFF2-40B4-BE49-F238E27FC236}">
                <a16:creationId xmlns:a16="http://schemas.microsoft.com/office/drawing/2014/main" id="{EF8310B0-5A0D-1942-A33C-2DAADFE70CD6}"/>
              </a:ext>
            </a:extLst>
          </p:cNvPr>
          <p:cNvPicPr>
            <a:picLocks noChangeAspect="1"/>
          </p:cNvPicPr>
          <p:nvPr/>
        </p:nvPicPr>
        <p:blipFill>
          <a:blip r:embed="rId3"/>
          <a:stretch>
            <a:fillRect/>
          </a:stretch>
        </p:blipFill>
        <p:spPr>
          <a:xfrm>
            <a:off x="4581997" y="1340873"/>
            <a:ext cx="4439161" cy="246175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7"/>
          <p:cNvSpPr txBox="1">
            <a:spLocks noGrp="1"/>
          </p:cNvSpPr>
          <p:nvPr>
            <p:ph type="title"/>
          </p:nvPr>
        </p:nvSpPr>
        <p:spPr>
          <a:xfrm>
            <a:off x="974338" y="1419626"/>
            <a:ext cx="2304900" cy="45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From the Newsfeed</a:t>
            </a:r>
            <a:endParaRPr/>
          </a:p>
        </p:txBody>
      </p:sp>
      <p:sp>
        <p:nvSpPr>
          <p:cNvPr id="221" name="Google Shape;221;p27"/>
          <p:cNvSpPr txBox="1">
            <a:spLocks noGrp="1"/>
          </p:cNvSpPr>
          <p:nvPr>
            <p:ph type="body" idx="1"/>
          </p:nvPr>
        </p:nvSpPr>
        <p:spPr>
          <a:xfrm>
            <a:off x="5390388" y="1819050"/>
            <a:ext cx="3441900" cy="455100"/>
          </a:xfrm>
          <a:prstGeom prst="rect">
            <a:avLst/>
          </a:prstGeom>
          <a:solidFill>
            <a:srgbClr val="D9F0FF"/>
          </a:solidFill>
        </p:spPr>
        <p:txBody>
          <a:bodyPr spcFirstLastPara="1" wrap="square" lIns="91425" tIns="91425" rIns="91425" bIns="91425" anchor="t" anchorCtr="0">
            <a:noAutofit/>
          </a:bodyPr>
          <a:lstStyle/>
          <a:p>
            <a:pPr marL="0" lvl="0" indent="0" algn="just" rtl="0">
              <a:spcBef>
                <a:spcPts val="0"/>
              </a:spcBef>
              <a:spcAft>
                <a:spcPts val="1600"/>
              </a:spcAft>
              <a:buNone/>
            </a:pPr>
            <a:r>
              <a:rPr lang="en-GB">
                <a:solidFill>
                  <a:srgbClr val="373738"/>
                </a:solidFill>
                <a:latin typeface="Arial"/>
                <a:ea typeface="Arial"/>
                <a:cs typeface="Arial"/>
                <a:sym typeface="Arial"/>
              </a:rPr>
              <a:t>On the top of the newsfeed, click on </a:t>
            </a:r>
            <a:r>
              <a:rPr lang="en-GB" b="1">
                <a:solidFill>
                  <a:srgbClr val="373738"/>
                </a:solidFill>
                <a:latin typeface="Arial"/>
                <a:ea typeface="Arial"/>
                <a:cs typeface="Arial"/>
                <a:sym typeface="Arial"/>
              </a:rPr>
              <a:t>Share your story</a:t>
            </a:r>
            <a:r>
              <a:rPr lang="en-GB">
                <a:solidFill>
                  <a:srgbClr val="373738"/>
                </a:solidFill>
                <a:latin typeface="Arial"/>
                <a:ea typeface="Arial"/>
                <a:cs typeface="Arial"/>
                <a:sym typeface="Arial"/>
              </a:rPr>
              <a:t> to activate the creation bar.</a:t>
            </a:r>
            <a:endParaRPr/>
          </a:p>
        </p:txBody>
      </p:sp>
      <p:sp>
        <p:nvSpPr>
          <p:cNvPr id="222" name="Google Shape;222;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223" name="Google Shape;223;p27"/>
          <p:cNvSpPr txBox="1">
            <a:spLocks noGrp="1"/>
          </p:cNvSpPr>
          <p:nvPr>
            <p:ph type="title" idx="3"/>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to Share New Content</a:t>
            </a:r>
            <a:endParaRPr/>
          </a:p>
        </p:txBody>
      </p:sp>
      <p:pic>
        <p:nvPicPr>
          <p:cNvPr id="224" name="Google Shape;224;p27"/>
          <p:cNvPicPr preferRelativeResize="0"/>
          <p:nvPr/>
        </p:nvPicPr>
        <p:blipFill>
          <a:blip r:embed="rId3">
            <a:alphaModFix/>
          </a:blip>
          <a:stretch>
            <a:fillRect/>
          </a:stretch>
        </p:blipFill>
        <p:spPr>
          <a:xfrm>
            <a:off x="405813" y="3007550"/>
            <a:ext cx="3441925" cy="1201850"/>
          </a:xfrm>
          <a:prstGeom prst="rect">
            <a:avLst/>
          </a:prstGeom>
          <a:noFill/>
          <a:ln>
            <a:noFill/>
          </a:ln>
        </p:spPr>
      </p:pic>
      <p:pic>
        <p:nvPicPr>
          <p:cNvPr id="225" name="Google Shape;225;p27"/>
          <p:cNvPicPr preferRelativeResize="0"/>
          <p:nvPr/>
        </p:nvPicPr>
        <p:blipFill>
          <a:blip r:embed="rId4">
            <a:alphaModFix/>
          </a:blip>
          <a:stretch>
            <a:fillRect/>
          </a:stretch>
        </p:blipFill>
        <p:spPr>
          <a:xfrm>
            <a:off x="405824" y="1819050"/>
            <a:ext cx="3441926" cy="952263"/>
          </a:xfrm>
          <a:prstGeom prst="rect">
            <a:avLst/>
          </a:prstGeom>
          <a:noFill/>
          <a:ln>
            <a:noFill/>
          </a:ln>
        </p:spPr>
      </p:pic>
      <p:cxnSp>
        <p:nvCxnSpPr>
          <p:cNvPr id="226" name="Google Shape;226;p27"/>
          <p:cNvCxnSpPr/>
          <p:nvPr/>
        </p:nvCxnSpPr>
        <p:spPr>
          <a:xfrm rot="10800000">
            <a:off x="2164825" y="2093775"/>
            <a:ext cx="2996700" cy="0"/>
          </a:xfrm>
          <a:prstGeom prst="straightConnector1">
            <a:avLst/>
          </a:prstGeom>
          <a:noFill/>
          <a:ln w="9525" cap="flat" cmpd="sng">
            <a:solidFill>
              <a:schemeClr val="accent6"/>
            </a:solidFill>
            <a:prstDash val="solid"/>
            <a:round/>
            <a:headEnd type="none" w="med" len="med"/>
            <a:tailEnd type="triangle" w="med" len="med"/>
          </a:ln>
        </p:spPr>
      </p:cxnSp>
      <p:sp>
        <p:nvSpPr>
          <p:cNvPr id="227" name="Google Shape;227;p27"/>
          <p:cNvSpPr txBox="1">
            <a:spLocks noGrp="1"/>
          </p:cNvSpPr>
          <p:nvPr>
            <p:ph type="body" idx="1"/>
          </p:nvPr>
        </p:nvSpPr>
        <p:spPr>
          <a:xfrm>
            <a:off x="5390363" y="3007550"/>
            <a:ext cx="3441900" cy="455100"/>
          </a:xfrm>
          <a:prstGeom prst="rect">
            <a:avLst/>
          </a:prstGeom>
          <a:solidFill>
            <a:srgbClr val="D9F0FF"/>
          </a:solidFill>
        </p:spPr>
        <p:txBody>
          <a:bodyPr spcFirstLastPara="1" wrap="square" lIns="91425" tIns="91425" rIns="91425" bIns="91425" anchor="t" anchorCtr="0">
            <a:noAutofit/>
          </a:bodyPr>
          <a:lstStyle/>
          <a:p>
            <a:pPr marL="0" lvl="0" indent="0" algn="just" rtl="0">
              <a:spcBef>
                <a:spcPts val="0"/>
              </a:spcBef>
              <a:spcAft>
                <a:spcPts val="1600"/>
              </a:spcAft>
              <a:buNone/>
            </a:pPr>
            <a:r>
              <a:rPr lang="en-GB">
                <a:solidFill>
                  <a:srgbClr val="373738"/>
                </a:solidFill>
                <a:latin typeface="Arial"/>
                <a:ea typeface="Arial"/>
                <a:cs typeface="Arial"/>
                <a:sym typeface="Arial"/>
              </a:rPr>
              <a:t>Write something about what you’re sharing. (optional)</a:t>
            </a:r>
            <a:endParaRPr/>
          </a:p>
        </p:txBody>
      </p:sp>
      <p:cxnSp>
        <p:nvCxnSpPr>
          <p:cNvPr id="228" name="Google Shape;228;p27"/>
          <p:cNvCxnSpPr/>
          <p:nvPr/>
        </p:nvCxnSpPr>
        <p:spPr>
          <a:xfrm rot="10800000">
            <a:off x="2164800" y="3235100"/>
            <a:ext cx="2996700" cy="0"/>
          </a:xfrm>
          <a:prstGeom prst="straightConnector1">
            <a:avLst/>
          </a:prstGeom>
          <a:noFill/>
          <a:ln w="9525" cap="flat" cmpd="sng">
            <a:solidFill>
              <a:schemeClr val="accent6"/>
            </a:solidFill>
            <a:prstDash val="solid"/>
            <a:round/>
            <a:headEnd type="none" w="med" len="med"/>
            <a:tailEnd type="triangle" w="med" len="med"/>
          </a:ln>
        </p:spPr>
      </p:cxnSp>
      <p:cxnSp>
        <p:nvCxnSpPr>
          <p:cNvPr id="229" name="Google Shape;229;p27"/>
          <p:cNvCxnSpPr/>
          <p:nvPr/>
        </p:nvCxnSpPr>
        <p:spPr>
          <a:xfrm rot="10800000">
            <a:off x="2393675" y="3940400"/>
            <a:ext cx="2821500" cy="12300"/>
          </a:xfrm>
          <a:prstGeom prst="straightConnector1">
            <a:avLst/>
          </a:prstGeom>
          <a:noFill/>
          <a:ln w="9525" cap="flat" cmpd="sng">
            <a:solidFill>
              <a:schemeClr val="accent6"/>
            </a:solidFill>
            <a:prstDash val="solid"/>
            <a:round/>
            <a:headEnd type="none" w="med" len="med"/>
            <a:tailEnd type="triangle" w="med" len="med"/>
          </a:ln>
        </p:spPr>
      </p:cxnSp>
      <p:sp>
        <p:nvSpPr>
          <p:cNvPr id="230" name="Google Shape;230;p27"/>
          <p:cNvSpPr txBox="1">
            <a:spLocks noGrp="1"/>
          </p:cNvSpPr>
          <p:nvPr>
            <p:ph type="body" idx="1"/>
          </p:nvPr>
        </p:nvSpPr>
        <p:spPr>
          <a:xfrm>
            <a:off x="5390363" y="3719000"/>
            <a:ext cx="3441900" cy="455100"/>
          </a:xfrm>
          <a:prstGeom prst="rect">
            <a:avLst/>
          </a:prstGeom>
          <a:solidFill>
            <a:srgbClr val="D9F0FF"/>
          </a:solidFill>
        </p:spPr>
        <p:txBody>
          <a:bodyPr spcFirstLastPara="1" wrap="square" lIns="91425" tIns="91425" rIns="91425" bIns="91425" anchor="t" anchorCtr="0">
            <a:noAutofit/>
          </a:bodyPr>
          <a:lstStyle/>
          <a:p>
            <a:pPr marL="0" lvl="0" indent="0" algn="just" rtl="0">
              <a:spcBef>
                <a:spcPts val="0"/>
              </a:spcBef>
              <a:spcAft>
                <a:spcPts val="1600"/>
              </a:spcAft>
              <a:buNone/>
            </a:pPr>
            <a:r>
              <a:rPr lang="en-GB">
                <a:solidFill>
                  <a:srgbClr val="373738"/>
                </a:solidFill>
                <a:latin typeface="Arial"/>
                <a:ea typeface="Arial"/>
                <a:cs typeface="Arial"/>
                <a:sym typeface="Arial"/>
              </a:rPr>
              <a:t>Choose who you want to share with.</a:t>
            </a:r>
            <a:endParaRPr/>
          </a:p>
        </p:txBody>
      </p:sp>
      <p:sp>
        <p:nvSpPr>
          <p:cNvPr id="231" name="Google Shape;231;p27"/>
          <p:cNvSpPr txBox="1">
            <a:spLocks noGrp="1"/>
          </p:cNvSpPr>
          <p:nvPr>
            <p:ph type="subTitle" idx="2"/>
          </p:nvPr>
        </p:nvSpPr>
        <p:spPr>
          <a:xfrm>
            <a:off x="1741650" y="4529025"/>
            <a:ext cx="56607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i="1" dirty="0"/>
              <a:t>https://</a:t>
            </a:r>
            <a:r>
              <a:rPr lang="en-GB" i="1" dirty="0" err="1">
                <a:highlight>
                  <a:srgbClr val="FFFF00"/>
                </a:highlight>
              </a:rPr>
              <a:t>insertyourdomain</a:t>
            </a:r>
            <a:r>
              <a:rPr lang="en-GB" i="1" dirty="0" err="1"/>
              <a:t>.trustedfamily.net</a:t>
            </a:r>
            <a:endParaRPr i="1" dirty="0"/>
          </a:p>
        </p:txBody>
      </p:sp>
      <p:sp>
        <p:nvSpPr>
          <p:cNvPr id="232" name="Google Shape;232;p27"/>
          <p:cNvSpPr txBox="1">
            <a:spLocks noGrp="1"/>
          </p:cNvSpPr>
          <p:nvPr>
            <p:ph type="body" idx="1"/>
          </p:nvPr>
        </p:nvSpPr>
        <p:spPr>
          <a:xfrm>
            <a:off x="2062500" y="3400450"/>
            <a:ext cx="2410200" cy="4551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GB">
                <a:solidFill>
                  <a:srgbClr val="373738"/>
                </a:solidFill>
                <a:latin typeface="Arial"/>
                <a:ea typeface="Arial"/>
                <a:cs typeface="Arial"/>
                <a:sym typeface="Arial"/>
              </a:rPr>
              <a:t>Select your file or drag &amp; drop here. </a:t>
            </a:r>
            <a:endParaRPr/>
          </a:p>
        </p:txBody>
      </p:sp>
      <p:sp>
        <p:nvSpPr>
          <p:cNvPr id="233" name="Google Shape;233;p27"/>
          <p:cNvSpPr/>
          <p:nvPr/>
        </p:nvSpPr>
        <p:spPr>
          <a:xfrm flipH="1">
            <a:off x="2102350" y="3460875"/>
            <a:ext cx="2304900" cy="295200"/>
          </a:xfrm>
          <a:prstGeom prst="bracePair">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8"/>
          <p:cNvSpPr txBox="1">
            <a:spLocks noGrp="1"/>
          </p:cNvSpPr>
          <p:nvPr>
            <p:ph type="title"/>
          </p:nvPr>
        </p:nvSpPr>
        <p:spPr>
          <a:xfrm>
            <a:off x="1108600" y="1085089"/>
            <a:ext cx="2304900" cy="50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From Your Phone</a:t>
            </a:r>
            <a:endParaRPr/>
          </a:p>
        </p:txBody>
      </p:sp>
      <p:sp>
        <p:nvSpPr>
          <p:cNvPr id="239" name="Google Shape;239;p28"/>
          <p:cNvSpPr txBox="1">
            <a:spLocks noGrp="1"/>
          </p:cNvSpPr>
          <p:nvPr>
            <p:ph type="body" idx="1"/>
          </p:nvPr>
        </p:nvSpPr>
        <p:spPr>
          <a:xfrm>
            <a:off x="814450" y="3906013"/>
            <a:ext cx="2893200" cy="5061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GB"/>
              <a:t>Hit the creation button (</a:t>
            </a:r>
            <a:r>
              <a:rPr lang="en-GB" b="1"/>
              <a:t>+</a:t>
            </a:r>
            <a:r>
              <a:rPr lang="en-GB"/>
              <a:t>) to share new content and more.</a:t>
            </a:r>
            <a:endParaRPr/>
          </a:p>
        </p:txBody>
      </p:sp>
      <p:sp>
        <p:nvSpPr>
          <p:cNvPr id="240" name="Google Shape;240;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13</a:t>
            </a:fld>
            <a:endParaRPr/>
          </a:p>
        </p:txBody>
      </p:sp>
      <p:sp>
        <p:nvSpPr>
          <p:cNvPr id="241" name="Google Shape;241;p28"/>
          <p:cNvSpPr txBox="1">
            <a:spLocks noGrp="1"/>
          </p:cNvSpPr>
          <p:nvPr>
            <p:ph type="title" idx="3"/>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to Share New Content</a:t>
            </a:r>
            <a:endParaRPr/>
          </a:p>
        </p:txBody>
      </p:sp>
      <p:sp>
        <p:nvSpPr>
          <p:cNvPr id="242" name="Google Shape;242;p28"/>
          <p:cNvSpPr txBox="1">
            <a:spLocks noGrp="1"/>
          </p:cNvSpPr>
          <p:nvPr>
            <p:ph type="subTitle" idx="2"/>
          </p:nvPr>
        </p:nvSpPr>
        <p:spPr>
          <a:xfrm>
            <a:off x="1741650" y="4529025"/>
            <a:ext cx="56607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i="1" dirty="0"/>
              <a:t>https://</a:t>
            </a:r>
            <a:r>
              <a:rPr lang="en-GB" i="1" dirty="0" err="1">
                <a:highlight>
                  <a:srgbClr val="FFFF00"/>
                </a:highlight>
              </a:rPr>
              <a:t>insertyourdomain</a:t>
            </a:r>
            <a:r>
              <a:rPr lang="en-GB" i="1" dirty="0" err="1"/>
              <a:t>.trustedfamily.net</a:t>
            </a:r>
            <a:endParaRPr i="1" dirty="0"/>
          </a:p>
        </p:txBody>
      </p:sp>
      <p:pic>
        <p:nvPicPr>
          <p:cNvPr id="243" name="Google Shape;243;p28"/>
          <p:cNvPicPr preferRelativeResize="0"/>
          <p:nvPr/>
        </p:nvPicPr>
        <p:blipFill rotWithShape="1">
          <a:blip r:embed="rId3">
            <a:alphaModFix/>
          </a:blip>
          <a:srcRect t="55836"/>
          <a:stretch/>
        </p:blipFill>
        <p:spPr>
          <a:xfrm>
            <a:off x="5305500" y="1513975"/>
            <a:ext cx="3107400" cy="2439900"/>
          </a:xfrm>
          <a:prstGeom prst="roundRect">
            <a:avLst>
              <a:gd name="adj" fmla="val 16667"/>
            </a:avLst>
          </a:prstGeom>
          <a:noFill/>
          <a:ln>
            <a:noFill/>
          </a:ln>
        </p:spPr>
      </p:pic>
      <p:pic>
        <p:nvPicPr>
          <p:cNvPr id="244" name="Google Shape;244;p28"/>
          <p:cNvPicPr preferRelativeResize="0"/>
          <p:nvPr/>
        </p:nvPicPr>
        <p:blipFill rotWithShape="1">
          <a:blip r:embed="rId4">
            <a:alphaModFix/>
          </a:blip>
          <a:srcRect t="53176"/>
          <a:stretch/>
        </p:blipFill>
        <p:spPr>
          <a:xfrm>
            <a:off x="814450" y="1463650"/>
            <a:ext cx="2893200" cy="2408400"/>
          </a:xfrm>
          <a:prstGeom prst="roundRect">
            <a:avLst>
              <a:gd name="adj" fmla="val 16667"/>
            </a:avLst>
          </a:prstGeom>
          <a:noFill/>
          <a:ln>
            <a:noFill/>
          </a:ln>
        </p:spPr>
      </p:pic>
      <p:sp>
        <p:nvSpPr>
          <p:cNvPr id="245" name="Google Shape;245;p28"/>
          <p:cNvSpPr/>
          <p:nvPr/>
        </p:nvSpPr>
        <p:spPr>
          <a:xfrm>
            <a:off x="3807975" y="2381500"/>
            <a:ext cx="1374600" cy="572700"/>
          </a:xfrm>
          <a:prstGeom prst="homePlate">
            <a:avLst>
              <a:gd name="adj" fmla="val 50000"/>
            </a:avLst>
          </a:prstGeom>
          <a:solidFill>
            <a:srgbClr val="FF9900"/>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8"/>
          <p:cNvSpPr/>
          <p:nvPr/>
        </p:nvSpPr>
        <p:spPr>
          <a:xfrm rot="5400000">
            <a:off x="2171800" y="3688400"/>
            <a:ext cx="178500" cy="390000"/>
          </a:xfrm>
          <a:prstGeom prst="rightBrace">
            <a:avLst>
              <a:gd name="adj1" fmla="val 8333"/>
              <a:gd name="adj2" fmla="val 50000"/>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00000"/>
                </a:solidFill>
                <a:uFill>
                  <a:noFill/>
                </a:uFill>
                <a:hlinkClick r:id="rId3"/>
              </a:rPr>
              <a:t>Let’s Visit the Platform</a:t>
            </a:r>
            <a:r>
              <a:rPr lang="en-GB"/>
              <a:t> </a:t>
            </a:r>
            <a:endParaRPr/>
          </a:p>
        </p:txBody>
      </p:sp>
      <p:sp>
        <p:nvSpPr>
          <p:cNvPr id="252" name="Google Shape;25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14</a:t>
            </a:fld>
            <a:endParaRPr/>
          </a:p>
        </p:txBody>
      </p:sp>
      <p:grpSp>
        <p:nvGrpSpPr>
          <p:cNvPr id="254" name="Google Shape;254;p29"/>
          <p:cNvGrpSpPr/>
          <p:nvPr/>
        </p:nvGrpSpPr>
        <p:grpSpPr>
          <a:xfrm>
            <a:off x="2840763" y="1235452"/>
            <a:ext cx="3462484" cy="2672600"/>
            <a:chOff x="3553042" y="1657806"/>
            <a:chExt cx="3461100" cy="2671532"/>
          </a:xfrm>
        </p:grpSpPr>
        <p:sp>
          <p:nvSpPr>
            <p:cNvPr id="255" name="Google Shape;255;p29"/>
            <p:cNvSpPr/>
            <p:nvPr/>
          </p:nvSpPr>
          <p:spPr>
            <a:xfrm>
              <a:off x="4856024" y="3625653"/>
              <a:ext cx="944700" cy="663300"/>
            </a:xfrm>
            <a:prstGeom prst="trapezoid">
              <a:avLst>
                <a:gd name="adj" fmla="val 25000"/>
              </a:avLst>
            </a:prstGeom>
            <a:solidFill>
              <a:srgbClr val="E7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p:nvPr/>
          </p:nvSpPr>
          <p:spPr>
            <a:xfrm rot="10800000">
              <a:off x="4953871" y="3681997"/>
              <a:ext cx="400200" cy="606600"/>
            </a:xfrm>
            <a:prstGeom prst="triangle">
              <a:avLst>
                <a:gd name="adj" fmla="val 96745"/>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9"/>
            <p:cNvSpPr/>
            <p:nvPr/>
          </p:nvSpPr>
          <p:spPr>
            <a:xfrm>
              <a:off x="4767796" y="3681816"/>
              <a:ext cx="163500" cy="606600"/>
            </a:xfrm>
            <a:prstGeom prst="triangle">
              <a:avLst>
                <a:gd name="adj" fmla="val 98558"/>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9"/>
            <p:cNvSpPr/>
            <p:nvPr/>
          </p:nvSpPr>
          <p:spPr>
            <a:xfrm rot="10800000">
              <a:off x="4678237" y="4276102"/>
              <a:ext cx="1210800" cy="456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9"/>
            <p:cNvSpPr/>
            <p:nvPr/>
          </p:nvSpPr>
          <p:spPr>
            <a:xfrm rot="10800000">
              <a:off x="4668343" y="4283738"/>
              <a:ext cx="1230600" cy="45600"/>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p:nvPr/>
          </p:nvSpPr>
          <p:spPr>
            <a:xfrm>
              <a:off x="4926950" y="3681915"/>
              <a:ext cx="42900" cy="5943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9"/>
            <p:cNvSpPr/>
            <p:nvPr/>
          </p:nvSpPr>
          <p:spPr>
            <a:xfrm>
              <a:off x="3553042" y="1674645"/>
              <a:ext cx="3461100" cy="2014500"/>
            </a:xfrm>
            <a:prstGeom prst="roundRect">
              <a:avLst>
                <a:gd name="adj" fmla="val 1882"/>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3553042" y="1657806"/>
              <a:ext cx="3461100" cy="2014500"/>
            </a:xfrm>
            <a:prstGeom prst="roundRect">
              <a:avLst>
                <a:gd name="adj" fmla="val 1764"/>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29"/>
          <p:cNvSpPr txBox="1">
            <a:spLocks noGrp="1"/>
          </p:cNvSpPr>
          <p:nvPr>
            <p:ph type="subTitle" idx="1"/>
          </p:nvPr>
        </p:nvSpPr>
        <p:spPr>
          <a:xfrm>
            <a:off x="1741650" y="4529025"/>
            <a:ext cx="56607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i="1" u="sng" dirty="0">
                <a:solidFill>
                  <a:schemeClr val="hlink"/>
                </a:solidFill>
                <a:hlinkClick r:id="rId4"/>
              </a:rPr>
              <a:t>https://</a:t>
            </a:r>
            <a:r>
              <a:rPr lang="en-GB" i="1" u="sng" dirty="0">
                <a:solidFill>
                  <a:schemeClr val="hlink"/>
                </a:solidFill>
                <a:highlight>
                  <a:srgbClr val="FFFF00"/>
                </a:highlight>
                <a:hlinkClick r:id="rId4"/>
              </a:rPr>
              <a:t>insertyourdomain</a:t>
            </a:r>
            <a:r>
              <a:rPr lang="en-GB" i="1" u="sng" dirty="0">
                <a:solidFill>
                  <a:schemeClr val="hlink"/>
                </a:solidFill>
                <a:hlinkClick r:id="rId4"/>
              </a:rPr>
              <a:t>.trustedfamily.net</a:t>
            </a:r>
            <a:endParaRPr i="1" dirty="0"/>
          </a:p>
        </p:txBody>
      </p:sp>
      <p:sp>
        <p:nvSpPr>
          <p:cNvPr id="18" name="Google Shape;164;p23">
            <a:extLst>
              <a:ext uri="{FF2B5EF4-FFF2-40B4-BE49-F238E27FC236}">
                <a16:creationId xmlns:a16="http://schemas.microsoft.com/office/drawing/2014/main" id="{73D96656-ED4C-ED46-AC5E-2A239E112ABD}"/>
              </a:ext>
            </a:extLst>
          </p:cNvPr>
          <p:cNvSpPr/>
          <p:nvPr/>
        </p:nvSpPr>
        <p:spPr>
          <a:xfrm>
            <a:off x="2934149" y="1325351"/>
            <a:ext cx="3285300" cy="1833300"/>
          </a:xfrm>
          <a:prstGeom prst="roundRect">
            <a:avLst>
              <a:gd name="adj" fmla="val 16667"/>
            </a:avLst>
          </a:prstGeom>
          <a:solidFill>
            <a:srgbClr val="2622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18" descr="A screenshot of a cell phone&#10;&#10;Description automatically generated">
            <a:extLst>
              <a:ext uri="{FF2B5EF4-FFF2-40B4-BE49-F238E27FC236}">
                <a16:creationId xmlns:a16="http://schemas.microsoft.com/office/drawing/2014/main" id="{A0379B14-0BC2-8341-BF24-5D532B3771D4}"/>
              </a:ext>
            </a:extLst>
          </p:cNvPr>
          <p:cNvPicPr>
            <a:picLocks noChangeAspect="1"/>
          </p:cNvPicPr>
          <p:nvPr/>
        </p:nvPicPr>
        <p:blipFill>
          <a:blip r:embed="rId5"/>
          <a:stretch>
            <a:fillRect/>
          </a:stretch>
        </p:blipFill>
        <p:spPr>
          <a:xfrm>
            <a:off x="3086763" y="1518414"/>
            <a:ext cx="2970474" cy="14159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subTitle" idx="3"/>
          </p:nvPr>
        </p:nvSpPr>
        <p:spPr>
          <a:xfrm>
            <a:off x="1741650" y="4478750"/>
            <a:ext cx="56607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i="1" dirty="0"/>
              <a:t>https://</a:t>
            </a:r>
            <a:r>
              <a:rPr lang="en-GB" i="1" dirty="0" err="1">
                <a:highlight>
                  <a:srgbClr val="FFFF00"/>
                </a:highlight>
              </a:rPr>
              <a:t>insertyourdomain</a:t>
            </a:r>
            <a:r>
              <a:rPr lang="en-GB" i="1" dirty="0" err="1"/>
              <a:t>.trustedfamily.net</a:t>
            </a:r>
            <a:endParaRPr i="1" dirty="0"/>
          </a:p>
        </p:txBody>
      </p:sp>
      <p:sp>
        <p:nvSpPr>
          <p:cNvPr id="103" name="Google Shape;10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a:t>
            </a:fld>
            <a:endParaRPr/>
          </a:p>
        </p:txBody>
      </p:sp>
      <p:sp>
        <p:nvSpPr>
          <p:cNvPr id="104" name="Google Shape;104;p17"/>
          <p:cNvSpPr txBox="1">
            <a:spLocks noGrp="1"/>
          </p:cNvSpPr>
          <p:nvPr>
            <p:ph type="title" idx="2"/>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Welcome to the </a:t>
            </a:r>
            <a:r>
              <a:rPr lang="en-GB" dirty="0">
                <a:highlight>
                  <a:srgbClr val="FFFF00"/>
                </a:highlight>
              </a:rPr>
              <a:t>your family name</a:t>
            </a:r>
            <a:r>
              <a:rPr lang="en-GB" dirty="0"/>
              <a:t> Family Network</a:t>
            </a:r>
            <a:endParaRPr dirty="0"/>
          </a:p>
        </p:txBody>
      </p:sp>
      <p:sp>
        <p:nvSpPr>
          <p:cNvPr id="105" name="Google Shape;105;p17"/>
          <p:cNvSpPr txBox="1">
            <a:spLocks noGrp="1"/>
          </p:cNvSpPr>
          <p:nvPr>
            <p:ph type="body" idx="4294967295"/>
          </p:nvPr>
        </p:nvSpPr>
        <p:spPr>
          <a:xfrm>
            <a:off x="1322375" y="1017725"/>
            <a:ext cx="7038900" cy="2911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400" dirty="0">
                <a:latin typeface="Playfair Display"/>
                <a:ea typeface="Playfair Display"/>
                <a:cs typeface="Playfair Display"/>
                <a:sym typeface="Playfair Display"/>
              </a:rPr>
              <a:t>Dear Family,</a:t>
            </a:r>
            <a:endParaRPr sz="1400" dirty="0">
              <a:latin typeface="Playfair Display"/>
              <a:ea typeface="Playfair Display"/>
              <a:cs typeface="Playfair Display"/>
              <a:sym typeface="Playfair Display"/>
            </a:endParaRPr>
          </a:p>
          <a:p>
            <a:pPr marL="0" lvl="0" indent="0" algn="l" rtl="0">
              <a:lnSpc>
                <a:spcPct val="100000"/>
              </a:lnSpc>
              <a:spcBef>
                <a:spcPts val="0"/>
              </a:spcBef>
              <a:spcAft>
                <a:spcPts val="0"/>
              </a:spcAft>
              <a:buNone/>
            </a:pPr>
            <a:endParaRPr sz="1400" dirty="0">
              <a:latin typeface="Playfair Display"/>
              <a:ea typeface="Playfair Display"/>
              <a:cs typeface="Playfair Display"/>
              <a:sym typeface="Playfair Display"/>
            </a:endParaRPr>
          </a:p>
          <a:p>
            <a:pPr marL="0" lvl="0" indent="0" algn="l" rtl="0">
              <a:lnSpc>
                <a:spcPct val="100000"/>
              </a:lnSpc>
              <a:spcBef>
                <a:spcPts val="0"/>
              </a:spcBef>
              <a:spcAft>
                <a:spcPts val="0"/>
              </a:spcAft>
              <a:buNone/>
            </a:pPr>
            <a:r>
              <a:rPr lang="en-GB" sz="1400" dirty="0">
                <a:latin typeface="Playfair Display"/>
                <a:ea typeface="Playfair Display"/>
                <a:cs typeface="Playfair Display"/>
                <a:sym typeface="Playfair Display"/>
              </a:rPr>
              <a:t>The shareholder intranet is now live and will help us to communicate and exchange information on a private and secure portal. </a:t>
            </a:r>
            <a:endParaRPr sz="1400" dirty="0">
              <a:latin typeface="Playfair Display"/>
              <a:ea typeface="Playfair Display"/>
              <a:cs typeface="Playfair Display"/>
              <a:sym typeface="Playfair Display"/>
            </a:endParaRPr>
          </a:p>
          <a:p>
            <a:pPr marL="0" lvl="0" indent="0" algn="l" rtl="0">
              <a:lnSpc>
                <a:spcPct val="100000"/>
              </a:lnSpc>
              <a:spcBef>
                <a:spcPts val="0"/>
              </a:spcBef>
              <a:spcAft>
                <a:spcPts val="0"/>
              </a:spcAft>
              <a:buNone/>
            </a:pPr>
            <a:endParaRPr sz="1400" dirty="0">
              <a:latin typeface="Playfair Display"/>
              <a:ea typeface="Playfair Display"/>
              <a:cs typeface="Playfair Display"/>
              <a:sym typeface="Playfair Display"/>
            </a:endParaRPr>
          </a:p>
          <a:p>
            <a:pPr marL="0" lvl="0" indent="0" algn="l" rtl="0">
              <a:lnSpc>
                <a:spcPct val="100000"/>
              </a:lnSpc>
              <a:spcBef>
                <a:spcPts val="0"/>
              </a:spcBef>
              <a:spcAft>
                <a:spcPts val="0"/>
              </a:spcAft>
              <a:buNone/>
            </a:pPr>
            <a:r>
              <a:rPr lang="en-GB" sz="1400" dirty="0">
                <a:latin typeface="Playfair Display"/>
                <a:ea typeface="Playfair Display"/>
                <a:cs typeface="Playfair Display"/>
                <a:sym typeface="Playfair Display"/>
              </a:rPr>
              <a:t>The objective for our site is to share updates on the family, facilitate the management of our meetings and events, to create an archive of our information and to share updates from the business.</a:t>
            </a:r>
            <a:endParaRPr sz="1400" dirty="0">
              <a:latin typeface="Playfair Display"/>
              <a:ea typeface="Playfair Display"/>
              <a:cs typeface="Playfair Display"/>
              <a:sym typeface="Playfair Display"/>
            </a:endParaRPr>
          </a:p>
          <a:p>
            <a:pPr marL="0" lvl="0" indent="0" algn="l" rtl="0">
              <a:lnSpc>
                <a:spcPct val="100000"/>
              </a:lnSpc>
              <a:spcBef>
                <a:spcPts val="0"/>
              </a:spcBef>
              <a:spcAft>
                <a:spcPts val="0"/>
              </a:spcAft>
              <a:buNone/>
            </a:pPr>
            <a:endParaRPr sz="1400" dirty="0">
              <a:latin typeface="Playfair Display"/>
              <a:ea typeface="Playfair Display"/>
              <a:cs typeface="Playfair Display"/>
              <a:sym typeface="Playfair Display"/>
            </a:endParaRPr>
          </a:p>
          <a:p>
            <a:pPr marL="0" lvl="0" indent="0" algn="l" rtl="0">
              <a:lnSpc>
                <a:spcPct val="100000"/>
              </a:lnSpc>
              <a:spcBef>
                <a:spcPts val="0"/>
              </a:spcBef>
              <a:spcAft>
                <a:spcPts val="0"/>
              </a:spcAft>
              <a:buNone/>
            </a:pPr>
            <a:r>
              <a:rPr lang="en-GB" sz="1400" dirty="0">
                <a:latin typeface="Playfair Display"/>
                <a:ea typeface="Playfair Display"/>
                <a:cs typeface="Playfair Display"/>
                <a:sym typeface="Playfair Display"/>
              </a:rPr>
              <a:t>In a continuous effort to engage with the whole family, we have prepared a tutorial guide to the platform.</a:t>
            </a:r>
            <a:endParaRPr sz="1400" dirty="0">
              <a:latin typeface="Playfair Display"/>
              <a:ea typeface="Playfair Display"/>
              <a:cs typeface="Playfair Display"/>
              <a:sym typeface="Playfair Display"/>
            </a:endParaRPr>
          </a:p>
          <a:p>
            <a:pPr marL="0" lvl="0" indent="0" algn="l" rtl="0">
              <a:spcBef>
                <a:spcPts val="0"/>
              </a:spcBef>
              <a:spcAft>
                <a:spcPts val="1600"/>
              </a:spcAft>
              <a:buNone/>
            </a:pPr>
            <a:endParaRPr dirty="0">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3</a:t>
            </a:fld>
            <a:endParaRPr/>
          </a:p>
        </p:txBody>
      </p:sp>
      <p:pic>
        <p:nvPicPr>
          <p:cNvPr id="111" name="Google Shape;111;p18" title="Trusted Family Intro.m4v">
            <a:hlinkClick r:id="rId3"/>
          </p:cNvPr>
          <p:cNvPicPr preferRelativeResize="0"/>
          <p:nvPr/>
        </p:nvPicPr>
        <p:blipFill>
          <a:blip r:embed="rId4">
            <a:alphaModFix/>
          </a:blip>
          <a:stretch>
            <a:fillRect/>
          </a:stretch>
        </p:blipFill>
        <p:spPr>
          <a:xfrm>
            <a:off x="0" y="0"/>
            <a:ext cx="9144000" cy="52101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667050" y="1228001"/>
            <a:ext cx="2304900" cy="506100"/>
          </a:xfrm>
          <a:prstGeom prst="rect">
            <a:avLst/>
          </a:prstGeom>
        </p:spPr>
        <p:txBody>
          <a:bodyPr spcFirstLastPara="1" wrap="square" lIns="91425" tIns="91425" rIns="91425" bIns="91425" anchor="t" anchorCtr="0">
            <a:noAutofit/>
          </a:bodyPr>
          <a:lstStyle/>
          <a:p>
            <a:pPr marL="114300" lvl="0" algn="l" rtl="0">
              <a:lnSpc>
                <a:spcPct val="115000"/>
              </a:lnSpc>
              <a:spcBef>
                <a:spcPts val="0"/>
              </a:spcBef>
              <a:spcAft>
                <a:spcPts val="0"/>
              </a:spcAft>
              <a:buSzPts val="1800"/>
            </a:pPr>
            <a:r>
              <a:rPr lang="en-GB" dirty="0"/>
              <a:t>1. Invitation Email</a:t>
            </a:r>
            <a:endParaRPr dirty="0"/>
          </a:p>
        </p:txBody>
      </p:sp>
      <p:sp>
        <p:nvSpPr>
          <p:cNvPr id="117" name="Google Shape;117;p19"/>
          <p:cNvSpPr txBox="1">
            <a:spLocks noGrp="1"/>
          </p:cNvSpPr>
          <p:nvPr>
            <p:ph type="body" idx="1"/>
          </p:nvPr>
        </p:nvSpPr>
        <p:spPr>
          <a:xfrm>
            <a:off x="1123350" y="1734100"/>
            <a:ext cx="2304900" cy="647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dirty="0"/>
              <a:t>You will receive an invitation email from the </a:t>
            </a:r>
            <a:r>
              <a:rPr lang="en-GB" dirty="0">
                <a:highlight>
                  <a:srgbClr val="FFFF00"/>
                </a:highlight>
              </a:rPr>
              <a:t>insert your network name</a:t>
            </a:r>
            <a:r>
              <a:rPr lang="en-GB" dirty="0"/>
              <a:t> Network. Select </a:t>
            </a:r>
            <a:r>
              <a:rPr lang="en-GB" b="1" dirty="0"/>
              <a:t>Sign up now</a:t>
            </a:r>
            <a:r>
              <a:rPr lang="en-GB" dirty="0"/>
              <a:t> to register your account. </a:t>
            </a:r>
            <a:endParaRPr dirty="0"/>
          </a:p>
          <a:p>
            <a:pPr marL="0" lvl="0" indent="0" algn="l" rtl="0">
              <a:spcBef>
                <a:spcPts val="1600"/>
              </a:spcBef>
              <a:spcAft>
                <a:spcPts val="1600"/>
              </a:spcAft>
              <a:buNone/>
            </a:pPr>
            <a:endParaRPr dirty="0"/>
          </a:p>
        </p:txBody>
      </p:sp>
      <p:sp>
        <p:nvSpPr>
          <p:cNvPr id="118" name="Google Shape;11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119" name="Google Shape;119;p19"/>
          <p:cNvSpPr txBox="1">
            <a:spLocks noGrp="1"/>
          </p:cNvSpPr>
          <p:nvPr>
            <p:ph type="subTitle" idx="2"/>
          </p:nvPr>
        </p:nvSpPr>
        <p:spPr>
          <a:xfrm>
            <a:off x="1741650" y="4529025"/>
            <a:ext cx="56607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i="1" dirty="0"/>
              <a:t>https://</a:t>
            </a:r>
            <a:r>
              <a:rPr lang="en-GB" i="1" dirty="0" err="1">
                <a:highlight>
                  <a:srgbClr val="FFFF00"/>
                </a:highlight>
              </a:rPr>
              <a:t>insertyourdomain</a:t>
            </a:r>
            <a:r>
              <a:rPr lang="en-GB" i="1" dirty="0" err="1"/>
              <a:t>.trustedfamily.net</a:t>
            </a:r>
            <a:endParaRPr i="1" dirty="0"/>
          </a:p>
        </p:txBody>
      </p:sp>
      <p:sp>
        <p:nvSpPr>
          <p:cNvPr id="120" name="Google Shape;120;p19"/>
          <p:cNvSpPr txBox="1">
            <a:spLocks noGrp="1"/>
          </p:cNvSpPr>
          <p:nvPr>
            <p:ph type="title" idx="3"/>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Registration Process</a:t>
            </a:r>
            <a:endParaRPr/>
          </a:p>
        </p:txBody>
      </p:sp>
      <p:pic>
        <p:nvPicPr>
          <p:cNvPr id="121" name="Google Shape;121;p19"/>
          <p:cNvPicPr preferRelativeResize="0"/>
          <p:nvPr/>
        </p:nvPicPr>
        <p:blipFill>
          <a:blip r:embed="rId3"/>
          <a:srcRect/>
          <a:stretch/>
        </p:blipFill>
        <p:spPr>
          <a:xfrm>
            <a:off x="4858549" y="1399830"/>
            <a:ext cx="3973751" cy="23438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5</a:t>
            </a:fld>
            <a:endParaRPr/>
          </a:p>
        </p:txBody>
      </p:sp>
      <p:sp>
        <p:nvSpPr>
          <p:cNvPr id="127" name="Google Shape;127;p20"/>
          <p:cNvSpPr txBox="1">
            <a:spLocks noGrp="1"/>
          </p:cNvSpPr>
          <p:nvPr>
            <p:ph type="subTitle" idx="2"/>
          </p:nvPr>
        </p:nvSpPr>
        <p:spPr>
          <a:xfrm>
            <a:off x="1741650" y="4529025"/>
            <a:ext cx="56607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i="1" dirty="0"/>
              <a:t>https://</a:t>
            </a:r>
            <a:r>
              <a:rPr lang="en-GB" i="1" dirty="0" err="1">
                <a:highlight>
                  <a:srgbClr val="FFFF00"/>
                </a:highlight>
              </a:rPr>
              <a:t>insertyourdomain</a:t>
            </a:r>
            <a:r>
              <a:rPr lang="en-GB" i="1" dirty="0" err="1"/>
              <a:t>.trustedfamily.net</a:t>
            </a:r>
            <a:endParaRPr i="1" dirty="0"/>
          </a:p>
        </p:txBody>
      </p:sp>
      <p:sp>
        <p:nvSpPr>
          <p:cNvPr id="128" name="Google Shape;128;p20"/>
          <p:cNvSpPr txBox="1">
            <a:spLocks noGrp="1"/>
          </p:cNvSpPr>
          <p:nvPr>
            <p:ph type="title" idx="3"/>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Registration Process</a:t>
            </a:r>
            <a:endParaRPr/>
          </a:p>
        </p:txBody>
      </p:sp>
      <p:sp>
        <p:nvSpPr>
          <p:cNvPr id="129" name="Google Shape;129;p20"/>
          <p:cNvSpPr txBox="1"/>
          <p:nvPr/>
        </p:nvSpPr>
        <p:spPr>
          <a:xfrm>
            <a:off x="1153663" y="1734100"/>
            <a:ext cx="1869300" cy="1087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1600"/>
              </a:spcAft>
              <a:buNone/>
            </a:pPr>
            <a:r>
              <a:rPr lang="en-GB" sz="1100">
                <a:solidFill>
                  <a:schemeClr val="dk1"/>
                </a:solidFill>
                <a:latin typeface="Helvetica Neue"/>
                <a:ea typeface="Helvetica Neue"/>
                <a:cs typeface="Helvetica Neue"/>
                <a:sym typeface="Helvetica Neue"/>
              </a:rPr>
              <a:t>Complete your registration by choosing a password, followed by  your basic contact details.</a:t>
            </a:r>
            <a:endParaRPr sz="1100">
              <a:solidFill>
                <a:schemeClr val="dk1"/>
              </a:solidFill>
              <a:latin typeface="Helvetica Neue"/>
              <a:ea typeface="Helvetica Neue"/>
              <a:cs typeface="Helvetica Neue"/>
              <a:sym typeface="Helvetica Neue"/>
            </a:endParaRPr>
          </a:p>
        </p:txBody>
      </p:sp>
      <p:sp>
        <p:nvSpPr>
          <p:cNvPr id="130" name="Google Shape;130;p20"/>
          <p:cNvSpPr txBox="1">
            <a:spLocks noGrp="1"/>
          </p:cNvSpPr>
          <p:nvPr>
            <p:ph type="title"/>
          </p:nvPr>
        </p:nvSpPr>
        <p:spPr>
          <a:xfrm>
            <a:off x="512775" y="1228000"/>
            <a:ext cx="2930100" cy="5061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dirty="0"/>
              <a:t>2. Create Your Profile</a:t>
            </a:r>
            <a:endParaRPr dirty="0"/>
          </a:p>
        </p:txBody>
      </p:sp>
      <p:pic>
        <p:nvPicPr>
          <p:cNvPr id="131" name="Google Shape;131;p20"/>
          <p:cNvPicPr preferRelativeResize="0"/>
          <p:nvPr/>
        </p:nvPicPr>
        <p:blipFill rotWithShape="1">
          <a:blip r:embed="rId3">
            <a:alphaModFix/>
          </a:blip>
          <a:srcRect l="16520" r="16075" b="47095"/>
          <a:stretch/>
        </p:blipFill>
        <p:spPr>
          <a:xfrm>
            <a:off x="4795175" y="1424750"/>
            <a:ext cx="4131374" cy="1705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6</a:t>
            </a:fld>
            <a:endParaRPr/>
          </a:p>
        </p:txBody>
      </p:sp>
      <p:sp>
        <p:nvSpPr>
          <p:cNvPr id="137" name="Google Shape;137;p21"/>
          <p:cNvSpPr txBox="1">
            <a:spLocks noGrp="1"/>
          </p:cNvSpPr>
          <p:nvPr>
            <p:ph type="subTitle" idx="2"/>
          </p:nvPr>
        </p:nvSpPr>
        <p:spPr>
          <a:xfrm>
            <a:off x="1741650" y="4529025"/>
            <a:ext cx="56607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i="1" dirty="0"/>
              <a:t>https://</a:t>
            </a:r>
            <a:r>
              <a:rPr lang="en-GB" i="1" dirty="0" err="1">
                <a:highlight>
                  <a:srgbClr val="FFFF00"/>
                </a:highlight>
              </a:rPr>
              <a:t>insertyourdomain</a:t>
            </a:r>
            <a:r>
              <a:rPr lang="en-GB" i="1" dirty="0" err="1"/>
              <a:t>.trustedfamily.net</a:t>
            </a:r>
            <a:endParaRPr i="1" dirty="0"/>
          </a:p>
        </p:txBody>
      </p:sp>
      <p:sp>
        <p:nvSpPr>
          <p:cNvPr id="138" name="Google Shape;138;p21"/>
          <p:cNvSpPr txBox="1">
            <a:spLocks noGrp="1"/>
          </p:cNvSpPr>
          <p:nvPr>
            <p:ph type="title" idx="3"/>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Registration Process</a:t>
            </a:r>
            <a:endParaRPr/>
          </a:p>
        </p:txBody>
      </p:sp>
      <p:sp>
        <p:nvSpPr>
          <p:cNvPr id="139" name="Google Shape;139;p21"/>
          <p:cNvSpPr txBox="1">
            <a:spLocks noGrp="1"/>
          </p:cNvSpPr>
          <p:nvPr>
            <p:ph type="title"/>
          </p:nvPr>
        </p:nvSpPr>
        <p:spPr>
          <a:xfrm>
            <a:off x="626763" y="1252901"/>
            <a:ext cx="2304900" cy="50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dirty="0"/>
              <a:t>3. Welcome Email</a:t>
            </a:r>
            <a:endParaRPr dirty="0"/>
          </a:p>
        </p:txBody>
      </p:sp>
      <p:sp>
        <p:nvSpPr>
          <p:cNvPr id="140" name="Google Shape;140;p21"/>
          <p:cNvSpPr txBox="1">
            <a:spLocks noGrp="1"/>
          </p:cNvSpPr>
          <p:nvPr>
            <p:ph type="body" idx="1"/>
          </p:nvPr>
        </p:nvSpPr>
        <p:spPr>
          <a:xfrm>
            <a:off x="991788" y="1650275"/>
            <a:ext cx="2304900" cy="647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a:t>Once you’re registered you will receive a confirmation email that will provide links to the next steps of completing your profile.</a:t>
            </a:r>
            <a:endParaRPr/>
          </a:p>
          <a:p>
            <a:pPr marL="0" lvl="0" indent="0" algn="l" rtl="0">
              <a:spcBef>
                <a:spcPts val="1600"/>
              </a:spcBef>
              <a:spcAft>
                <a:spcPts val="1600"/>
              </a:spcAft>
              <a:buNone/>
            </a:pPr>
            <a:endParaRPr/>
          </a:p>
        </p:txBody>
      </p:sp>
      <p:pic>
        <p:nvPicPr>
          <p:cNvPr id="141" name="Google Shape;141;p21"/>
          <p:cNvPicPr preferRelativeResize="0"/>
          <p:nvPr/>
        </p:nvPicPr>
        <p:blipFill>
          <a:blip r:embed="rId3"/>
          <a:srcRect/>
          <a:stretch/>
        </p:blipFill>
        <p:spPr>
          <a:xfrm>
            <a:off x="4783125" y="1524374"/>
            <a:ext cx="4147326" cy="20947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1442175" y="1334150"/>
            <a:ext cx="1459800" cy="5061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GB">
                <a:solidFill>
                  <a:schemeClr val="dk1"/>
                </a:solidFill>
              </a:rPr>
              <a:t>Get the App</a:t>
            </a:r>
            <a:endParaRPr>
              <a:solidFill>
                <a:schemeClr val="dk1"/>
              </a:solidFill>
            </a:endParaRPr>
          </a:p>
        </p:txBody>
      </p:sp>
      <p:sp>
        <p:nvSpPr>
          <p:cNvPr id="147" name="Google Shape;147;p22"/>
          <p:cNvSpPr txBox="1">
            <a:spLocks noGrp="1"/>
          </p:cNvSpPr>
          <p:nvPr>
            <p:ph type="body" idx="1"/>
          </p:nvPr>
        </p:nvSpPr>
        <p:spPr>
          <a:xfrm>
            <a:off x="931475" y="3391575"/>
            <a:ext cx="2368200" cy="655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000">
                <a:solidFill>
                  <a:srgbClr val="373738"/>
                </a:solidFill>
              </a:rPr>
              <a:t>After you are registered, go to the App Store or Google Play and download the Trusted Family App your phone or ipad.</a:t>
            </a:r>
            <a:endParaRPr sz="1000">
              <a:solidFill>
                <a:srgbClr val="373738"/>
              </a:solidFill>
            </a:endParaRPr>
          </a:p>
          <a:p>
            <a:pPr marL="0" lvl="0" indent="0" algn="just" rtl="0">
              <a:spcBef>
                <a:spcPts val="1600"/>
              </a:spcBef>
              <a:spcAft>
                <a:spcPts val="0"/>
              </a:spcAft>
              <a:buNone/>
            </a:pPr>
            <a:endParaRPr sz="1000">
              <a:solidFill>
                <a:srgbClr val="373738"/>
              </a:solidFill>
            </a:endParaRPr>
          </a:p>
          <a:p>
            <a:pPr marL="0" lvl="0" indent="0" algn="just" rtl="0">
              <a:spcBef>
                <a:spcPts val="1600"/>
              </a:spcBef>
              <a:spcAft>
                <a:spcPts val="0"/>
              </a:spcAft>
              <a:buNone/>
            </a:pPr>
            <a:endParaRPr sz="1000">
              <a:solidFill>
                <a:srgbClr val="373738"/>
              </a:solidFill>
            </a:endParaRPr>
          </a:p>
          <a:p>
            <a:pPr marL="0" lvl="0" indent="0" algn="just" rtl="0">
              <a:spcBef>
                <a:spcPts val="1600"/>
              </a:spcBef>
              <a:spcAft>
                <a:spcPts val="0"/>
              </a:spcAft>
              <a:buNone/>
            </a:pPr>
            <a:endParaRPr sz="1000">
              <a:solidFill>
                <a:srgbClr val="373738"/>
              </a:solidFill>
            </a:endParaRPr>
          </a:p>
          <a:p>
            <a:pPr marL="0" lvl="0" indent="0" algn="just" rtl="0">
              <a:spcBef>
                <a:spcPts val="1600"/>
              </a:spcBef>
              <a:spcAft>
                <a:spcPts val="1600"/>
              </a:spcAft>
              <a:buNone/>
            </a:pPr>
            <a:endParaRPr sz="1000">
              <a:solidFill>
                <a:srgbClr val="373738"/>
              </a:solidFill>
            </a:endParaRPr>
          </a:p>
        </p:txBody>
      </p:sp>
      <p:sp>
        <p:nvSpPr>
          <p:cNvPr id="148" name="Google Shape;14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149" name="Google Shape;149;p22"/>
          <p:cNvSpPr txBox="1">
            <a:spLocks noGrp="1"/>
          </p:cNvSpPr>
          <p:nvPr>
            <p:ph type="title" idx="3"/>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Download Trusted Family on your Phone</a:t>
            </a:r>
            <a:endParaRPr/>
          </a:p>
        </p:txBody>
      </p:sp>
      <p:sp>
        <p:nvSpPr>
          <p:cNvPr id="150" name="Google Shape;150;p22"/>
          <p:cNvSpPr txBox="1">
            <a:spLocks noGrp="1"/>
          </p:cNvSpPr>
          <p:nvPr>
            <p:ph type="subTitle" idx="2"/>
          </p:nvPr>
        </p:nvSpPr>
        <p:spPr>
          <a:xfrm>
            <a:off x="1741650" y="4529025"/>
            <a:ext cx="56607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i="1" dirty="0"/>
              <a:t>https://</a:t>
            </a:r>
            <a:r>
              <a:rPr lang="en-GB" i="1" dirty="0" err="1">
                <a:highlight>
                  <a:srgbClr val="FFFF00"/>
                </a:highlight>
              </a:rPr>
              <a:t>insertyourdomain</a:t>
            </a:r>
            <a:r>
              <a:rPr lang="en-GB" i="1" dirty="0" err="1"/>
              <a:t>.trustedfamily.net</a:t>
            </a:r>
            <a:endParaRPr i="1" dirty="0"/>
          </a:p>
        </p:txBody>
      </p:sp>
      <p:sp>
        <p:nvSpPr>
          <p:cNvPr id="151" name="Google Shape;151;p22"/>
          <p:cNvSpPr txBox="1"/>
          <p:nvPr/>
        </p:nvSpPr>
        <p:spPr>
          <a:xfrm>
            <a:off x="4750350" y="3335475"/>
            <a:ext cx="1803600" cy="768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GB" sz="1000" dirty="0">
                <a:solidFill>
                  <a:srgbClr val="373738"/>
                </a:solidFill>
                <a:latin typeface="Helvetica Neue"/>
                <a:ea typeface="Helvetica Neue"/>
                <a:cs typeface="Helvetica Neue"/>
                <a:sym typeface="Helvetica Neue"/>
              </a:rPr>
              <a:t>In the App, you will be asked to provide your family platform’s internet address. Simply enter </a:t>
            </a:r>
            <a:r>
              <a:rPr lang="en-GB" sz="1000" b="1" dirty="0">
                <a:solidFill>
                  <a:srgbClr val="373738"/>
                </a:solidFill>
                <a:latin typeface="Helvetica Neue"/>
                <a:ea typeface="Helvetica Neue"/>
                <a:cs typeface="Helvetica Neue"/>
                <a:sym typeface="Helvetica Neue"/>
              </a:rPr>
              <a:t>insert your domain </a:t>
            </a:r>
            <a:r>
              <a:rPr lang="en-GB" sz="1000" dirty="0">
                <a:solidFill>
                  <a:srgbClr val="373738"/>
                </a:solidFill>
                <a:latin typeface="Helvetica Neue"/>
                <a:ea typeface="Helvetica Neue"/>
                <a:cs typeface="Helvetica Neue"/>
                <a:sym typeface="Helvetica Neue"/>
              </a:rPr>
              <a:t>and hit Next.</a:t>
            </a:r>
            <a:endParaRPr sz="1000" dirty="0">
              <a:solidFill>
                <a:srgbClr val="373738"/>
              </a:solidFill>
              <a:latin typeface="Helvetica Neue"/>
              <a:ea typeface="Helvetica Neue"/>
              <a:cs typeface="Helvetica Neue"/>
              <a:sym typeface="Helvetica Neue"/>
            </a:endParaRPr>
          </a:p>
          <a:p>
            <a:pPr marL="0" lvl="0" indent="0" algn="just" rtl="0">
              <a:lnSpc>
                <a:spcPct val="115000"/>
              </a:lnSpc>
              <a:spcBef>
                <a:spcPts val="1600"/>
              </a:spcBef>
              <a:spcAft>
                <a:spcPts val="1600"/>
              </a:spcAft>
              <a:buNone/>
            </a:pPr>
            <a:endParaRPr sz="1000" dirty="0">
              <a:solidFill>
                <a:srgbClr val="373738"/>
              </a:solidFill>
              <a:latin typeface="Helvetica Neue"/>
              <a:ea typeface="Helvetica Neue"/>
              <a:cs typeface="Helvetica Neue"/>
              <a:sym typeface="Helvetica Neue"/>
            </a:endParaRPr>
          </a:p>
        </p:txBody>
      </p:sp>
      <p:pic>
        <p:nvPicPr>
          <p:cNvPr id="152" name="Google Shape;152;p22"/>
          <p:cNvPicPr preferRelativeResize="0"/>
          <p:nvPr/>
        </p:nvPicPr>
        <p:blipFill rotWithShape="1">
          <a:blip r:embed="rId3">
            <a:alphaModFix/>
          </a:blip>
          <a:srcRect t="1777" b="67738"/>
          <a:stretch/>
        </p:blipFill>
        <p:spPr>
          <a:xfrm>
            <a:off x="668975" y="1676375"/>
            <a:ext cx="2893200" cy="1567800"/>
          </a:xfrm>
          <a:prstGeom prst="roundRect">
            <a:avLst>
              <a:gd name="adj" fmla="val 16667"/>
            </a:avLst>
          </a:prstGeom>
          <a:noFill/>
          <a:ln>
            <a:noFill/>
          </a:ln>
        </p:spPr>
      </p:pic>
      <p:pic>
        <p:nvPicPr>
          <p:cNvPr id="153" name="Google Shape;153;p22"/>
          <p:cNvPicPr preferRelativeResize="0"/>
          <p:nvPr/>
        </p:nvPicPr>
        <p:blipFill rotWithShape="1">
          <a:blip r:embed="rId4">
            <a:alphaModFix/>
          </a:blip>
          <a:srcRect t="7765" b="49545"/>
          <a:stretch/>
        </p:blipFill>
        <p:spPr>
          <a:xfrm>
            <a:off x="4775225" y="1775937"/>
            <a:ext cx="1803600" cy="1368900"/>
          </a:xfrm>
          <a:prstGeom prst="roundRect">
            <a:avLst>
              <a:gd name="adj" fmla="val 16667"/>
            </a:avLst>
          </a:prstGeom>
          <a:noFill/>
          <a:ln>
            <a:noFill/>
          </a:ln>
        </p:spPr>
      </p:pic>
      <p:pic>
        <p:nvPicPr>
          <p:cNvPr id="154" name="Google Shape;154;p22"/>
          <p:cNvPicPr preferRelativeResize="0"/>
          <p:nvPr/>
        </p:nvPicPr>
        <p:blipFill>
          <a:blip r:embed="rId5"/>
          <a:srcRect/>
          <a:stretch/>
        </p:blipFill>
        <p:spPr>
          <a:xfrm>
            <a:off x="6985675" y="1919195"/>
            <a:ext cx="1803600" cy="1082160"/>
          </a:xfrm>
          <a:prstGeom prst="roundRect">
            <a:avLst>
              <a:gd name="adj" fmla="val 16667"/>
            </a:avLst>
          </a:prstGeom>
          <a:noFill/>
          <a:ln>
            <a:noFill/>
          </a:ln>
        </p:spPr>
      </p:pic>
      <p:sp>
        <p:nvSpPr>
          <p:cNvPr id="155" name="Google Shape;155;p22"/>
          <p:cNvSpPr txBox="1"/>
          <p:nvPr/>
        </p:nvSpPr>
        <p:spPr>
          <a:xfrm>
            <a:off x="7157575" y="3335475"/>
            <a:ext cx="1607100" cy="11163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1600"/>
              </a:spcAft>
              <a:buNone/>
            </a:pPr>
            <a:r>
              <a:rPr lang="en-GB" sz="1000">
                <a:solidFill>
                  <a:srgbClr val="373738"/>
                </a:solidFill>
                <a:latin typeface="Helvetica Neue"/>
                <a:ea typeface="Helvetica Neue"/>
                <a:cs typeface="Helvetica Neue"/>
                <a:sym typeface="Helvetica Neue"/>
              </a:rPr>
              <a:t>Now you can use the email and password you selected when you registered to login.</a:t>
            </a:r>
            <a:endParaRPr sz="1000">
              <a:solidFill>
                <a:srgbClr val="373738"/>
              </a:solidFill>
              <a:latin typeface="Helvetica Neue"/>
              <a:ea typeface="Helvetica Neue"/>
              <a:cs typeface="Helvetica Neue"/>
              <a:sym typeface="Helvetica Neue"/>
            </a:endParaRPr>
          </a:p>
        </p:txBody>
      </p:sp>
      <p:sp>
        <p:nvSpPr>
          <p:cNvPr id="156" name="Google Shape;156;p22"/>
          <p:cNvSpPr txBox="1">
            <a:spLocks noGrp="1"/>
          </p:cNvSpPr>
          <p:nvPr>
            <p:ph type="title"/>
          </p:nvPr>
        </p:nvSpPr>
        <p:spPr>
          <a:xfrm>
            <a:off x="4873474" y="1334150"/>
            <a:ext cx="1803599" cy="5061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GB" dirty="0">
                <a:solidFill>
                  <a:schemeClr val="dk1"/>
                </a:solidFill>
              </a:rPr>
              <a:t>Find </a:t>
            </a:r>
            <a:r>
              <a:rPr lang="en-GB" dirty="0">
                <a:solidFill>
                  <a:schemeClr val="dk1"/>
                </a:solidFill>
                <a:highlight>
                  <a:srgbClr val="FFFF00"/>
                </a:highlight>
              </a:rPr>
              <a:t>your platform name</a:t>
            </a:r>
            <a:endParaRPr dirty="0">
              <a:solidFill>
                <a:schemeClr val="dk1"/>
              </a:solidFill>
              <a:highlight>
                <a:srgbClr val="FFFF00"/>
              </a:highlight>
            </a:endParaRPr>
          </a:p>
        </p:txBody>
      </p:sp>
      <p:sp>
        <p:nvSpPr>
          <p:cNvPr id="157" name="Google Shape;157;p22"/>
          <p:cNvSpPr txBox="1">
            <a:spLocks noGrp="1"/>
          </p:cNvSpPr>
          <p:nvPr>
            <p:ph type="title"/>
          </p:nvPr>
        </p:nvSpPr>
        <p:spPr>
          <a:xfrm>
            <a:off x="7460725" y="1334150"/>
            <a:ext cx="853500" cy="5061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GB">
                <a:solidFill>
                  <a:schemeClr val="dk1"/>
                </a:solidFill>
              </a:rPr>
              <a:t>Log in</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8</a:t>
            </a:fld>
            <a:endParaRPr/>
          </a:p>
        </p:txBody>
      </p:sp>
      <p:sp>
        <p:nvSpPr>
          <p:cNvPr id="164" name="Google Shape;164;p23"/>
          <p:cNvSpPr/>
          <p:nvPr/>
        </p:nvSpPr>
        <p:spPr>
          <a:xfrm>
            <a:off x="560550" y="1655100"/>
            <a:ext cx="3285300" cy="1833300"/>
          </a:xfrm>
          <a:prstGeom prst="roundRect">
            <a:avLst>
              <a:gd name="adj" fmla="val 16667"/>
            </a:avLst>
          </a:prstGeom>
          <a:solidFill>
            <a:srgbClr val="2622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3"/>
          <p:cNvSpPr txBox="1">
            <a:spLocks noGrp="1"/>
          </p:cNvSpPr>
          <p:nvPr>
            <p:ph type="title" idx="3"/>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Find the Site on a Web Browser</a:t>
            </a:r>
            <a:endParaRPr/>
          </a:p>
        </p:txBody>
      </p:sp>
      <p:sp>
        <p:nvSpPr>
          <p:cNvPr id="167" name="Google Shape;167;p23"/>
          <p:cNvSpPr txBox="1">
            <a:spLocks noGrp="1"/>
          </p:cNvSpPr>
          <p:nvPr>
            <p:ph type="subTitle" idx="2"/>
          </p:nvPr>
        </p:nvSpPr>
        <p:spPr>
          <a:xfrm>
            <a:off x="1741650" y="4529025"/>
            <a:ext cx="56607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i="1" dirty="0"/>
              <a:t>https://</a:t>
            </a:r>
            <a:r>
              <a:rPr lang="en-GB" i="1" dirty="0" err="1">
                <a:highlight>
                  <a:srgbClr val="FFFF00"/>
                </a:highlight>
              </a:rPr>
              <a:t>insertyourdomain</a:t>
            </a:r>
            <a:r>
              <a:rPr lang="en-GB" i="1" dirty="0" err="1"/>
              <a:t>.trustedfamily.net</a:t>
            </a:r>
            <a:endParaRPr i="1" dirty="0"/>
          </a:p>
        </p:txBody>
      </p:sp>
      <p:sp>
        <p:nvSpPr>
          <p:cNvPr id="168" name="Google Shape;168;p23"/>
          <p:cNvSpPr txBox="1">
            <a:spLocks noGrp="1"/>
          </p:cNvSpPr>
          <p:nvPr>
            <p:ph type="title"/>
          </p:nvPr>
        </p:nvSpPr>
        <p:spPr>
          <a:xfrm>
            <a:off x="857400" y="1235975"/>
            <a:ext cx="2691600" cy="5061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dirty="0"/>
              <a:t>Computer Login</a:t>
            </a:r>
            <a:endParaRPr dirty="0"/>
          </a:p>
          <a:p>
            <a:pPr marL="0" lvl="0" indent="0" algn="ctr" rtl="0">
              <a:lnSpc>
                <a:spcPct val="115000"/>
              </a:lnSpc>
              <a:spcBef>
                <a:spcPts val="1600"/>
              </a:spcBef>
              <a:spcAft>
                <a:spcPts val="1600"/>
              </a:spcAft>
              <a:buNone/>
            </a:pPr>
            <a:endParaRPr dirty="0"/>
          </a:p>
        </p:txBody>
      </p:sp>
      <p:grpSp>
        <p:nvGrpSpPr>
          <p:cNvPr id="170" name="Google Shape;170;p23"/>
          <p:cNvGrpSpPr/>
          <p:nvPr/>
        </p:nvGrpSpPr>
        <p:grpSpPr>
          <a:xfrm>
            <a:off x="5255635" y="1655110"/>
            <a:ext cx="3461100" cy="2671532"/>
            <a:chOff x="3553042" y="1657806"/>
            <a:chExt cx="3461100" cy="2671532"/>
          </a:xfrm>
        </p:grpSpPr>
        <p:sp>
          <p:nvSpPr>
            <p:cNvPr id="171" name="Google Shape;171;p23"/>
            <p:cNvSpPr/>
            <p:nvPr/>
          </p:nvSpPr>
          <p:spPr>
            <a:xfrm>
              <a:off x="4856024" y="3625653"/>
              <a:ext cx="944700" cy="663300"/>
            </a:xfrm>
            <a:prstGeom prst="trapezoid">
              <a:avLst>
                <a:gd name="adj" fmla="val 25000"/>
              </a:avLst>
            </a:prstGeom>
            <a:solidFill>
              <a:srgbClr val="E7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rot="10800000">
              <a:off x="4953871" y="3681997"/>
              <a:ext cx="400200" cy="606600"/>
            </a:xfrm>
            <a:prstGeom prst="triangle">
              <a:avLst>
                <a:gd name="adj" fmla="val 96745"/>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4767796" y="3681816"/>
              <a:ext cx="163500" cy="606600"/>
            </a:xfrm>
            <a:prstGeom prst="triangle">
              <a:avLst>
                <a:gd name="adj" fmla="val 98558"/>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rot="10800000">
              <a:off x="4678237" y="4276102"/>
              <a:ext cx="1210800" cy="456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p:nvPr/>
          </p:nvSpPr>
          <p:spPr>
            <a:xfrm rot="10800000">
              <a:off x="4668343" y="4283738"/>
              <a:ext cx="1230600" cy="45600"/>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3"/>
            <p:cNvSpPr/>
            <p:nvPr/>
          </p:nvSpPr>
          <p:spPr>
            <a:xfrm>
              <a:off x="4926950" y="3681915"/>
              <a:ext cx="42900" cy="5943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3"/>
            <p:cNvSpPr/>
            <p:nvPr/>
          </p:nvSpPr>
          <p:spPr>
            <a:xfrm>
              <a:off x="3553042" y="1674645"/>
              <a:ext cx="3461100" cy="2014500"/>
            </a:xfrm>
            <a:prstGeom prst="roundRect">
              <a:avLst>
                <a:gd name="adj" fmla="val 1882"/>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p:nvPr/>
          </p:nvSpPr>
          <p:spPr>
            <a:xfrm>
              <a:off x="3553042" y="1657806"/>
              <a:ext cx="3461100" cy="2014500"/>
            </a:xfrm>
            <a:prstGeom prst="roundRect">
              <a:avLst>
                <a:gd name="adj" fmla="val 1764"/>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23"/>
          <p:cNvSpPr txBox="1">
            <a:spLocks noGrp="1"/>
          </p:cNvSpPr>
          <p:nvPr>
            <p:ph type="title"/>
          </p:nvPr>
        </p:nvSpPr>
        <p:spPr>
          <a:xfrm>
            <a:off x="1201650" y="3488400"/>
            <a:ext cx="2003100" cy="816300"/>
          </a:xfrm>
          <a:prstGeom prst="rect">
            <a:avLst/>
          </a:prstGeom>
        </p:spPr>
        <p:txBody>
          <a:bodyPr spcFirstLastPara="1" wrap="square" lIns="91425" tIns="91425" rIns="91425" bIns="91425" anchor="t" anchorCtr="0">
            <a:noAutofit/>
          </a:bodyPr>
          <a:lstStyle/>
          <a:p>
            <a:pPr marL="0" lvl="0" indent="0" algn="just" rtl="0">
              <a:lnSpc>
                <a:spcPct val="140000"/>
              </a:lnSpc>
              <a:spcBef>
                <a:spcPts val="1200"/>
              </a:spcBef>
              <a:spcAft>
                <a:spcPts val="0"/>
              </a:spcAft>
              <a:buNone/>
            </a:pPr>
            <a:r>
              <a:rPr lang="en-GB" sz="1000" dirty="0">
                <a:solidFill>
                  <a:srgbClr val="373738"/>
                </a:solidFill>
                <a:latin typeface="Helvetica Neue"/>
                <a:ea typeface="Helvetica Neue"/>
                <a:cs typeface="Helvetica Neue"/>
                <a:sym typeface="Helvetica Neue"/>
              </a:rPr>
              <a:t>Open a web browser and type </a:t>
            </a:r>
            <a:r>
              <a:rPr lang="en-GB" sz="1000" b="1" i="1" dirty="0" err="1">
                <a:solidFill>
                  <a:srgbClr val="373738"/>
                </a:solidFill>
                <a:highlight>
                  <a:srgbClr val="FFFF00"/>
                </a:highlight>
                <a:latin typeface="Helvetica Neue"/>
                <a:ea typeface="Helvetica Neue"/>
                <a:cs typeface="Helvetica Neue"/>
                <a:sym typeface="Helvetica Neue"/>
              </a:rPr>
              <a:t>insertyourdomain</a:t>
            </a:r>
            <a:r>
              <a:rPr lang="en-GB" sz="1000" b="1" i="1" dirty="0" err="1">
                <a:solidFill>
                  <a:srgbClr val="373738"/>
                </a:solidFill>
                <a:latin typeface="Helvetica Neue"/>
                <a:ea typeface="Helvetica Neue"/>
                <a:cs typeface="Helvetica Neue"/>
                <a:sym typeface="Helvetica Neue"/>
              </a:rPr>
              <a:t>.trustedfamily.net</a:t>
            </a:r>
            <a:r>
              <a:rPr lang="en-GB" sz="1000" dirty="0">
                <a:solidFill>
                  <a:srgbClr val="373738"/>
                </a:solidFill>
                <a:latin typeface="Helvetica Neue"/>
                <a:ea typeface="Helvetica Neue"/>
                <a:cs typeface="Helvetica Neue"/>
                <a:sym typeface="Helvetica Neue"/>
              </a:rPr>
              <a:t> in the address bar.</a:t>
            </a:r>
            <a:endParaRPr sz="1000" dirty="0">
              <a:solidFill>
                <a:srgbClr val="373738"/>
              </a:solidFill>
              <a:latin typeface="Helvetica Neue"/>
              <a:ea typeface="Helvetica Neue"/>
              <a:cs typeface="Helvetica Neue"/>
              <a:sym typeface="Helvetica Neue"/>
            </a:endParaRPr>
          </a:p>
          <a:p>
            <a:pPr marL="0" lvl="0" indent="0" algn="just" rtl="0">
              <a:lnSpc>
                <a:spcPct val="140000"/>
              </a:lnSpc>
              <a:spcBef>
                <a:spcPts val="1200"/>
              </a:spcBef>
              <a:spcAft>
                <a:spcPts val="0"/>
              </a:spcAft>
              <a:buNone/>
            </a:pPr>
            <a:endParaRPr sz="1000" b="1" dirty="0">
              <a:solidFill>
                <a:srgbClr val="373738"/>
              </a:solidFill>
              <a:latin typeface="Helvetica Neue"/>
              <a:ea typeface="Helvetica Neue"/>
              <a:cs typeface="Helvetica Neue"/>
              <a:sym typeface="Helvetica Neue"/>
            </a:endParaRPr>
          </a:p>
          <a:p>
            <a:pPr marL="0" lvl="0" indent="0" algn="just" rtl="0">
              <a:spcBef>
                <a:spcPts val="1200"/>
              </a:spcBef>
              <a:spcAft>
                <a:spcPts val="0"/>
              </a:spcAft>
              <a:buNone/>
            </a:pPr>
            <a:endParaRPr sz="1000" dirty="0">
              <a:latin typeface="Helvetica Neue"/>
              <a:ea typeface="Helvetica Neue"/>
              <a:cs typeface="Helvetica Neue"/>
              <a:sym typeface="Helvetica Neue"/>
            </a:endParaRPr>
          </a:p>
        </p:txBody>
      </p:sp>
      <p:sp>
        <p:nvSpPr>
          <p:cNvPr id="181" name="Google Shape;181;p23"/>
          <p:cNvSpPr txBox="1">
            <a:spLocks noGrp="1"/>
          </p:cNvSpPr>
          <p:nvPr>
            <p:ph type="title"/>
          </p:nvPr>
        </p:nvSpPr>
        <p:spPr>
          <a:xfrm>
            <a:off x="5343525" y="1235975"/>
            <a:ext cx="3285300" cy="5061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dirty="0"/>
              <a:t>Welcome to Your Homepage</a:t>
            </a:r>
            <a:endParaRPr dirty="0"/>
          </a:p>
          <a:p>
            <a:pPr marL="0" lvl="0" indent="0" algn="ctr" rtl="0">
              <a:lnSpc>
                <a:spcPct val="115000"/>
              </a:lnSpc>
              <a:spcBef>
                <a:spcPts val="1600"/>
              </a:spcBef>
              <a:spcAft>
                <a:spcPts val="1600"/>
              </a:spcAft>
              <a:buNone/>
            </a:pPr>
            <a:endParaRPr dirty="0"/>
          </a:p>
        </p:txBody>
      </p:sp>
      <p:pic>
        <p:nvPicPr>
          <p:cNvPr id="9" name="Picture 8" descr="A screenshot of a cell phone&#10;&#10;Description automatically generated">
            <a:extLst>
              <a:ext uri="{FF2B5EF4-FFF2-40B4-BE49-F238E27FC236}">
                <a16:creationId xmlns:a16="http://schemas.microsoft.com/office/drawing/2014/main" id="{EE92F53A-7A64-B445-B0D4-1F3E3A280FE0}"/>
              </a:ext>
            </a:extLst>
          </p:cNvPr>
          <p:cNvPicPr>
            <a:picLocks noChangeAspect="1"/>
          </p:cNvPicPr>
          <p:nvPr/>
        </p:nvPicPr>
        <p:blipFill>
          <a:blip r:embed="rId3"/>
          <a:stretch>
            <a:fillRect/>
          </a:stretch>
        </p:blipFill>
        <p:spPr>
          <a:xfrm>
            <a:off x="713164" y="1848163"/>
            <a:ext cx="2970474" cy="1415912"/>
          </a:xfrm>
          <a:prstGeom prst="rect">
            <a:avLst/>
          </a:prstGeom>
        </p:spPr>
      </p:pic>
      <p:pic>
        <p:nvPicPr>
          <p:cNvPr id="11" name="Picture 10" descr="A screenshot of a social media post&#10;&#10;Description automatically generated">
            <a:extLst>
              <a:ext uri="{FF2B5EF4-FFF2-40B4-BE49-F238E27FC236}">
                <a16:creationId xmlns:a16="http://schemas.microsoft.com/office/drawing/2014/main" id="{F4521E5A-630E-BA47-B9FF-23B4F5315C27}"/>
              </a:ext>
            </a:extLst>
          </p:cNvPr>
          <p:cNvPicPr>
            <a:picLocks noChangeAspect="1"/>
          </p:cNvPicPr>
          <p:nvPr/>
        </p:nvPicPr>
        <p:blipFill>
          <a:blip r:embed="rId4"/>
          <a:stretch>
            <a:fillRect/>
          </a:stretch>
        </p:blipFill>
        <p:spPr>
          <a:xfrm>
            <a:off x="5440267" y="1758914"/>
            <a:ext cx="3143183" cy="17430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4"/>
          <p:cNvSpPr txBox="1">
            <a:spLocks noGrp="1"/>
          </p:cNvSpPr>
          <p:nvPr>
            <p:ph type="title" idx="3"/>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to do Next?</a:t>
            </a:r>
            <a:endParaRPr/>
          </a:p>
        </p:txBody>
      </p:sp>
      <p:sp>
        <p:nvSpPr>
          <p:cNvPr id="187" name="Google Shape;18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9</a:t>
            </a:fld>
            <a:endParaRPr/>
          </a:p>
        </p:txBody>
      </p:sp>
      <p:pic>
        <p:nvPicPr>
          <p:cNvPr id="188" name="Google Shape;188;p24"/>
          <p:cNvPicPr preferRelativeResize="0"/>
          <p:nvPr/>
        </p:nvPicPr>
        <p:blipFill rotWithShape="1">
          <a:blip r:embed="rId3">
            <a:alphaModFix/>
          </a:blip>
          <a:srcRect t="-3100" r="-3263" b="3100"/>
          <a:stretch/>
        </p:blipFill>
        <p:spPr>
          <a:xfrm>
            <a:off x="826475" y="1687500"/>
            <a:ext cx="2508600" cy="1820700"/>
          </a:xfrm>
          <a:prstGeom prst="roundRect">
            <a:avLst>
              <a:gd name="adj" fmla="val 16667"/>
            </a:avLst>
          </a:prstGeom>
          <a:noFill/>
          <a:ln>
            <a:noFill/>
          </a:ln>
        </p:spPr>
      </p:pic>
      <p:sp>
        <p:nvSpPr>
          <p:cNvPr id="189" name="Google Shape;189;p24"/>
          <p:cNvSpPr/>
          <p:nvPr/>
        </p:nvSpPr>
        <p:spPr>
          <a:xfrm>
            <a:off x="2743900" y="1617655"/>
            <a:ext cx="775500" cy="690300"/>
          </a:xfrm>
          <a:prstGeom prst="ellipse">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4"/>
          <p:cNvSpPr txBox="1">
            <a:spLocks noGrp="1"/>
          </p:cNvSpPr>
          <p:nvPr>
            <p:ph type="title"/>
          </p:nvPr>
        </p:nvSpPr>
        <p:spPr>
          <a:xfrm>
            <a:off x="629425" y="1298700"/>
            <a:ext cx="2823600" cy="393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a:t>Find Your Profile</a:t>
            </a:r>
            <a:endParaRPr/>
          </a:p>
          <a:p>
            <a:pPr marL="0" lvl="0" indent="0" algn="ctr" rtl="0">
              <a:lnSpc>
                <a:spcPct val="115000"/>
              </a:lnSpc>
              <a:spcBef>
                <a:spcPts val="1600"/>
              </a:spcBef>
              <a:spcAft>
                <a:spcPts val="1600"/>
              </a:spcAft>
              <a:buNone/>
            </a:pPr>
            <a:endParaRPr/>
          </a:p>
        </p:txBody>
      </p:sp>
      <p:sp>
        <p:nvSpPr>
          <p:cNvPr id="191" name="Google Shape;191;p24"/>
          <p:cNvSpPr txBox="1">
            <a:spLocks noGrp="1"/>
          </p:cNvSpPr>
          <p:nvPr>
            <p:ph type="subTitle" idx="2"/>
          </p:nvPr>
        </p:nvSpPr>
        <p:spPr>
          <a:xfrm>
            <a:off x="1741650" y="4529025"/>
            <a:ext cx="5660700" cy="5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i="1" dirty="0"/>
              <a:t>https://</a:t>
            </a:r>
            <a:r>
              <a:rPr lang="en-GB" i="1" dirty="0" err="1">
                <a:highlight>
                  <a:srgbClr val="FFFF00"/>
                </a:highlight>
              </a:rPr>
              <a:t>insertyourdomain</a:t>
            </a:r>
            <a:r>
              <a:rPr lang="en-GB" i="1" dirty="0" err="1"/>
              <a:t>.trustedfamily.net</a:t>
            </a:r>
            <a:endParaRPr i="1" dirty="0"/>
          </a:p>
        </p:txBody>
      </p:sp>
      <p:sp>
        <p:nvSpPr>
          <p:cNvPr id="192" name="Google Shape;192;p24"/>
          <p:cNvSpPr txBox="1">
            <a:spLocks noGrp="1"/>
          </p:cNvSpPr>
          <p:nvPr>
            <p:ph type="title"/>
          </p:nvPr>
        </p:nvSpPr>
        <p:spPr>
          <a:xfrm>
            <a:off x="778350" y="3372100"/>
            <a:ext cx="2429400" cy="816300"/>
          </a:xfrm>
          <a:prstGeom prst="rect">
            <a:avLst/>
          </a:prstGeom>
        </p:spPr>
        <p:txBody>
          <a:bodyPr spcFirstLastPara="1" wrap="square" lIns="91425" tIns="91425" rIns="91425" bIns="91425" anchor="t" anchorCtr="0">
            <a:noAutofit/>
          </a:bodyPr>
          <a:lstStyle/>
          <a:p>
            <a:pPr marL="0" lvl="0" indent="0" algn="just" rtl="0">
              <a:lnSpc>
                <a:spcPct val="140000"/>
              </a:lnSpc>
              <a:spcBef>
                <a:spcPts val="1200"/>
              </a:spcBef>
              <a:spcAft>
                <a:spcPts val="0"/>
              </a:spcAft>
              <a:buNone/>
            </a:pPr>
            <a:r>
              <a:rPr lang="en-GB" sz="1000">
                <a:solidFill>
                  <a:srgbClr val="373738"/>
                </a:solidFill>
                <a:latin typeface="Helvetica Neue"/>
                <a:ea typeface="Helvetica Neue"/>
                <a:cs typeface="Helvetica Neue"/>
                <a:sym typeface="Helvetica Neue"/>
              </a:rPr>
              <a:t>Go to your profile by hitting the arrow button beside your name. Select </a:t>
            </a:r>
            <a:r>
              <a:rPr lang="en-GB" sz="1000" b="1">
                <a:solidFill>
                  <a:srgbClr val="373738"/>
                </a:solidFill>
                <a:latin typeface="Helvetica Neue"/>
                <a:ea typeface="Helvetica Neue"/>
                <a:cs typeface="Helvetica Neue"/>
                <a:sym typeface="Helvetica Neue"/>
              </a:rPr>
              <a:t>Edit your profile.</a:t>
            </a:r>
            <a:endParaRPr sz="1000" b="1">
              <a:solidFill>
                <a:srgbClr val="373738"/>
              </a:solidFill>
              <a:latin typeface="Helvetica Neue"/>
              <a:ea typeface="Helvetica Neue"/>
              <a:cs typeface="Helvetica Neue"/>
              <a:sym typeface="Helvetica Neue"/>
            </a:endParaRPr>
          </a:p>
          <a:p>
            <a:pPr marL="0" lvl="0" indent="0" algn="just" rtl="0">
              <a:lnSpc>
                <a:spcPct val="140000"/>
              </a:lnSpc>
              <a:spcBef>
                <a:spcPts val="1200"/>
              </a:spcBef>
              <a:spcAft>
                <a:spcPts val="0"/>
              </a:spcAft>
              <a:buNone/>
            </a:pPr>
            <a:endParaRPr sz="1000" b="1">
              <a:solidFill>
                <a:srgbClr val="373738"/>
              </a:solidFill>
              <a:latin typeface="Helvetica Neue"/>
              <a:ea typeface="Helvetica Neue"/>
              <a:cs typeface="Helvetica Neue"/>
              <a:sym typeface="Helvetica Neue"/>
            </a:endParaRPr>
          </a:p>
          <a:p>
            <a:pPr marL="0" lvl="0" indent="0" algn="just" rtl="0">
              <a:spcBef>
                <a:spcPts val="1200"/>
              </a:spcBef>
              <a:spcAft>
                <a:spcPts val="0"/>
              </a:spcAft>
              <a:buNone/>
            </a:pPr>
            <a:endParaRPr sz="1000">
              <a:latin typeface="Helvetica Neue"/>
              <a:ea typeface="Helvetica Neue"/>
              <a:cs typeface="Helvetica Neue"/>
              <a:sym typeface="Helvetica Neue"/>
            </a:endParaRPr>
          </a:p>
        </p:txBody>
      </p:sp>
      <p:pic>
        <p:nvPicPr>
          <p:cNvPr id="193" name="Google Shape;193;p24"/>
          <p:cNvPicPr preferRelativeResize="0"/>
          <p:nvPr/>
        </p:nvPicPr>
        <p:blipFill rotWithShape="1">
          <a:blip r:embed="rId4">
            <a:alphaModFix/>
          </a:blip>
          <a:srcRect l="-3320" t="-4280" r="-2432" b="-6034"/>
          <a:stretch/>
        </p:blipFill>
        <p:spPr>
          <a:xfrm>
            <a:off x="5124300" y="1749150"/>
            <a:ext cx="3913299" cy="2048449"/>
          </a:xfrm>
          <a:prstGeom prst="rect">
            <a:avLst/>
          </a:prstGeom>
          <a:noFill/>
          <a:ln>
            <a:noFill/>
          </a:ln>
        </p:spPr>
      </p:pic>
      <p:sp>
        <p:nvSpPr>
          <p:cNvPr id="194" name="Google Shape;194;p24"/>
          <p:cNvSpPr txBox="1">
            <a:spLocks noGrp="1"/>
          </p:cNvSpPr>
          <p:nvPr>
            <p:ph type="title"/>
          </p:nvPr>
        </p:nvSpPr>
        <p:spPr>
          <a:xfrm>
            <a:off x="5531725" y="1298700"/>
            <a:ext cx="2823600" cy="393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a:t>Complete Your Profile</a:t>
            </a:r>
            <a:endParaRPr/>
          </a:p>
          <a:p>
            <a:pPr marL="0" lvl="0" indent="0" algn="ctr" rtl="0">
              <a:lnSpc>
                <a:spcPct val="115000"/>
              </a:lnSpc>
              <a:spcBef>
                <a:spcPts val="1600"/>
              </a:spcBef>
              <a:spcAft>
                <a:spcPts val="1600"/>
              </a:spcAft>
              <a:buNone/>
            </a:pPr>
            <a:endParaRPr/>
          </a:p>
        </p:txBody>
      </p:sp>
      <p:sp>
        <p:nvSpPr>
          <p:cNvPr id="195" name="Google Shape;195;p24"/>
          <p:cNvSpPr txBox="1">
            <a:spLocks noGrp="1"/>
          </p:cNvSpPr>
          <p:nvPr>
            <p:ph type="title"/>
          </p:nvPr>
        </p:nvSpPr>
        <p:spPr>
          <a:xfrm>
            <a:off x="5329700" y="3457450"/>
            <a:ext cx="3502500" cy="816300"/>
          </a:xfrm>
          <a:prstGeom prst="rect">
            <a:avLst/>
          </a:prstGeom>
        </p:spPr>
        <p:txBody>
          <a:bodyPr spcFirstLastPara="1" wrap="square" lIns="91425" tIns="91425" rIns="91425" bIns="91425" anchor="t" anchorCtr="0">
            <a:noAutofit/>
          </a:bodyPr>
          <a:lstStyle/>
          <a:p>
            <a:pPr marL="0" lvl="0" indent="0" algn="just" rtl="0">
              <a:lnSpc>
                <a:spcPct val="140000"/>
              </a:lnSpc>
              <a:spcBef>
                <a:spcPts val="1200"/>
              </a:spcBef>
              <a:spcAft>
                <a:spcPts val="0"/>
              </a:spcAft>
              <a:buNone/>
            </a:pPr>
            <a:r>
              <a:rPr lang="en-GB" sz="1000">
                <a:solidFill>
                  <a:srgbClr val="373738"/>
                </a:solidFill>
                <a:latin typeface="Helvetica Neue"/>
                <a:ea typeface="Helvetica Neue"/>
                <a:cs typeface="Helvetica Neue"/>
                <a:sym typeface="Helvetica Neue"/>
              </a:rPr>
              <a:t>Hit the </a:t>
            </a:r>
            <a:r>
              <a:rPr lang="en-GB" sz="1000" b="1">
                <a:solidFill>
                  <a:srgbClr val="373738"/>
                </a:solidFill>
                <a:latin typeface="Helvetica Neue"/>
                <a:ea typeface="Helvetica Neue"/>
                <a:cs typeface="Helvetica Neue"/>
                <a:sym typeface="Helvetica Neue"/>
              </a:rPr>
              <a:t>Upload</a:t>
            </a:r>
            <a:r>
              <a:rPr lang="en-GB" sz="1000">
                <a:solidFill>
                  <a:srgbClr val="373738"/>
                </a:solidFill>
                <a:latin typeface="Helvetica Neue"/>
                <a:ea typeface="Helvetica Neue"/>
                <a:cs typeface="Helvetica Neue"/>
                <a:sym typeface="Helvetica Neue"/>
              </a:rPr>
              <a:t> button on your initials to upload a profile picture. Complete the rest of your profile by entering your personal details in the desired fields.</a:t>
            </a:r>
            <a:endParaRPr sz="1000">
              <a:solidFill>
                <a:srgbClr val="373738"/>
              </a:solidFill>
              <a:latin typeface="Helvetica Neue"/>
              <a:ea typeface="Helvetica Neue"/>
              <a:cs typeface="Helvetica Neue"/>
              <a:sym typeface="Helvetica Neue"/>
            </a:endParaRPr>
          </a:p>
          <a:p>
            <a:pPr marL="0" lvl="0" indent="0" algn="just" rtl="0">
              <a:lnSpc>
                <a:spcPct val="140000"/>
              </a:lnSpc>
              <a:spcBef>
                <a:spcPts val="1200"/>
              </a:spcBef>
              <a:spcAft>
                <a:spcPts val="0"/>
              </a:spcAft>
              <a:buNone/>
            </a:pPr>
            <a:endParaRPr sz="1000" b="1">
              <a:solidFill>
                <a:srgbClr val="373738"/>
              </a:solidFill>
              <a:latin typeface="Helvetica Neue"/>
              <a:ea typeface="Helvetica Neue"/>
              <a:cs typeface="Helvetica Neue"/>
              <a:sym typeface="Helvetica Neue"/>
            </a:endParaRPr>
          </a:p>
          <a:p>
            <a:pPr marL="0" lvl="0" indent="0" algn="just" rtl="0">
              <a:spcBef>
                <a:spcPts val="1200"/>
              </a:spcBef>
              <a:spcAft>
                <a:spcPts val="0"/>
              </a:spcAft>
              <a:buNone/>
            </a:pPr>
            <a:endParaRPr sz="1000">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628</Words>
  <Application>Microsoft Macintosh PowerPoint</Application>
  <PresentationFormat>On-screen Show (16:9)</PresentationFormat>
  <Paragraphs>79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Playfair Display</vt:lpstr>
      <vt:lpstr>Montserrat</vt:lpstr>
      <vt:lpstr>Arial</vt:lpstr>
      <vt:lpstr>Helvetica Neue</vt:lpstr>
      <vt:lpstr>Focus</vt:lpstr>
      <vt:lpstr>Your family name  Family Network</vt:lpstr>
      <vt:lpstr>Welcome to the your family name Family Network</vt:lpstr>
      <vt:lpstr>PowerPoint Presentation</vt:lpstr>
      <vt:lpstr>1. Invitation Email</vt:lpstr>
      <vt:lpstr>Registration Process</vt:lpstr>
      <vt:lpstr>Registration Process</vt:lpstr>
      <vt:lpstr>Get the App</vt:lpstr>
      <vt:lpstr>Find the Site on a Web Browser</vt:lpstr>
      <vt:lpstr>What to do Next?</vt:lpstr>
      <vt:lpstr>Explore the Platform</vt:lpstr>
      <vt:lpstr>The Newsfeed</vt:lpstr>
      <vt:lpstr>From the Newsfeed</vt:lpstr>
      <vt:lpstr>From Your Phone</vt:lpstr>
      <vt:lpstr>Let’s Visit the Platform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family name  Family Network</dc:title>
  <cp:lastModifiedBy>bita.hedayati@trustedfamily.net</cp:lastModifiedBy>
  <cp:revision>5</cp:revision>
  <dcterms:modified xsi:type="dcterms:W3CDTF">2020-02-08T02:34:25Z</dcterms:modified>
</cp:coreProperties>
</file>