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2" r:id="rId2"/>
    <p:sldMasterId id="2147483668" r:id="rId3"/>
    <p:sldMasterId id="2147483674" r:id="rId4"/>
  </p:sldMasterIdLst>
  <p:notesMasterIdLst>
    <p:notesMasterId r:id="rId18"/>
  </p:notesMasterIdLst>
  <p:sldIdLst>
    <p:sldId id="259" r:id="rId5"/>
    <p:sldId id="264" r:id="rId6"/>
    <p:sldId id="265" r:id="rId7"/>
    <p:sldId id="269" r:id="rId8"/>
    <p:sldId id="270" r:id="rId9"/>
    <p:sldId id="266" r:id="rId10"/>
    <p:sldId id="272" r:id="rId11"/>
    <p:sldId id="278" r:id="rId12"/>
    <p:sldId id="279" r:id="rId13"/>
    <p:sldId id="280" r:id="rId14"/>
    <p:sldId id="276" r:id="rId15"/>
    <p:sldId id="282"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645"/>
    <a:srgbClr val="FBD836"/>
    <a:srgbClr val="017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7"/>
    <p:restoredTop sz="94662"/>
  </p:normalViewPr>
  <p:slideViewPr>
    <p:cSldViewPr snapToGrid="0" snapToObjects="1">
      <p:cViewPr varScale="1">
        <p:scale>
          <a:sx n="100" d="100"/>
          <a:sy n="100" d="100"/>
        </p:scale>
        <p:origin x="45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4B8ED-5451-4D07-B97C-9FA3DA42067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6627A8A-129E-4BB6-9C85-0CDCDD71B075}">
      <dgm:prSet/>
      <dgm:spPr/>
      <dgm:t>
        <a:bodyPr/>
        <a:lstStyle/>
        <a:p>
          <a:pPr>
            <a:lnSpc>
              <a:spcPct val="100000"/>
            </a:lnSpc>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We will hold a brief Q&amp;A at the end of the webinar- please submit all questions through the Q&amp;A window.  You may also use the Chat window to provide additional comments to our teams.</a:t>
          </a:r>
        </a:p>
      </dgm:t>
    </dgm:pt>
    <dgm:pt modelId="{120A0DC5-D089-4FFB-9223-8FC5F219426D}" type="parTrans" cxnId="{C29FB787-9246-4494-A99F-66E0568395A8}">
      <dgm:prSet/>
      <dgm:spPr/>
      <dgm:t>
        <a:bodyPr/>
        <a:lstStyle/>
        <a:p>
          <a:endParaRPr lang="en-US"/>
        </a:p>
      </dgm:t>
    </dgm:pt>
    <dgm:pt modelId="{D9ABD054-F43C-44CF-8C02-5198EC0B486A}" type="sibTrans" cxnId="{C29FB787-9246-4494-A99F-66E0568395A8}">
      <dgm:prSet/>
      <dgm:spPr/>
      <dgm:t>
        <a:bodyPr/>
        <a:lstStyle/>
        <a:p>
          <a:endParaRPr lang="en-US"/>
        </a:p>
      </dgm:t>
    </dgm:pt>
    <dgm:pt modelId="{325742B6-0B0F-4840-889D-D528CD55D121}">
      <dgm:prSet/>
      <dgm:spPr/>
      <dgm:t>
        <a:bodyPr/>
        <a:lstStyle/>
        <a:p>
          <a:pPr>
            <a:lnSpc>
              <a:spcPct val="100000"/>
            </a:lnSpc>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This webinar is being recorded- a survey with the webinar link will be sent in the next 24 hours.  Please respond to the survey- your feedback is extremely valuable.  This series is for you!</a:t>
          </a:r>
        </a:p>
      </dgm:t>
    </dgm:pt>
    <dgm:pt modelId="{CA586F15-05A2-435C-BF47-0EE4C319A5F3}" type="parTrans" cxnId="{F1AF31E8-E380-4641-9554-F9CEE6C113DA}">
      <dgm:prSet/>
      <dgm:spPr/>
      <dgm:t>
        <a:bodyPr/>
        <a:lstStyle/>
        <a:p>
          <a:endParaRPr lang="en-US"/>
        </a:p>
      </dgm:t>
    </dgm:pt>
    <dgm:pt modelId="{E67F0B83-FDAF-477C-97C7-5CBDEF87DA9B}" type="sibTrans" cxnId="{F1AF31E8-E380-4641-9554-F9CEE6C113DA}">
      <dgm:prSet/>
      <dgm:spPr/>
      <dgm:t>
        <a:bodyPr/>
        <a:lstStyle/>
        <a:p>
          <a:endParaRPr lang="en-US"/>
        </a:p>
      </dgm:t>
    </dgm:pt>
    <dgm:pt modelId="{DEA12441-FEE4-4505-9482-5B2726E6E19B}">
      <dgm:prSet/>
      <dgm:spPr/>
      <dgm:t>
        <a:bodyPr/>
        <a:lstStyle/>
        <a:p>
          <a:pPr>
            <a:lnSpc>
              <a:spcPct val="100000"/>
            </a:lnSpc>
          </a:pP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Links to all references will also be available on the webinar recording page.</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13DD7A0A-7A5C-4D32-BF38-A80AB18B71EF}" type="parTrans" cxnId="{621DEFD0-216D-4723-9B7B-885B9884C644}">
      <dgm:prSet/>
      <dgm:spPr/>
      <dgm:t>
        <a:bodyPr/>
        <a:lstStyle/>
        <a:p>
          <a:endParaRPr lang="en-US"/>
        </a:p>
      </dgm:t>
    </dgm:pt>
    <dgm:pt modelId="{47778ADB-57FC-401D-9588-E0EFDD33A48C}" type="sibTrans" cxnId="{621DEFD0-216D-4723-9B7B-885B9884C644}">
      <dgm:prSet/>
      <dgm:spPr/>
      <dgm:t>
        <a:bodyPr/>
        <a:lstStyle/>
        <a:p>
          <a:endParaRPr lang="en-US"/>
        </a:p>
      </dgm:t>
    </dgm:pt>
    <dgm:pt modelId="{5E96298A-69D3-4164-B3D8-FDF546D6908D}" type="pres">
      <dgm:prSet presAssocID="{9BD4B8ED-5451-4D07-B97C-9FA3DA420674}" presName="root" presStyleCnt="0">
        <dgm:presLayoutVars>
          <dgm:dir/>
          <dgm:resizeHandles val="exact"/>
        </dgm:presLayoutVars>
      </dgm:prSet>
      <dgm:spPr/>
    </dgm:pt>
    <dgm:pt modelId="{11908FDA-48D8-4B50-9215-E8A817B689A9}" type="pres">
      <dgm:prSet presAssocID="{96627A8A-129E-4BB6-9C85-0CDCDD71B075}" presName="compNode" presStyleCnt="0"/>
      <dgm:spPr/>
    </dgm:pt>
    <dgm:pt modelId="{641BBAE4-4B4D-4F1B-873D-312E7F5FE455}" type="pres">
      <dgm:prSet presAssocID="{96627A8A-129E-4BB6-9C85-0CDCDD71B075}" presName="bgRect" presStyleLbl="bgShp" presStyleIdx="0" presStyleCnt="3"/>
      <dgm:spPr>
        <a:solidFill>
          <a:srgbClr val="454645"/>
        </a:solidFill>
      </dgm:spPr>
    </dgm:pt>
    <dgm:pt modelId="{45EDE7B4-90E0-448E-8B21-FD219CFB4B4F}" type="pres">
      <dgm:prSet presAssocID="{96627A8A-129E-4BB6-9C85-0CDCDD71B0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adio microphone"/>
        </a:ext>
      </dgm:extLst>
    </dgm:pt>
    <dgm:pt modelId="{7FFDDB42-839D-4546-B1C9-FE23042420A5}" type="pres">
      <dgm:prSet presAssocID="{96627A8A-129E-4BB6-9C85-0CDCDD71B075}" presName="spaceRect" presStyleCnt="0"/>
      <dgm:spPr/>
    </dgm:pt>
    <dgm:pt modelId="{9E64E3C4-8F5F-499F-BA4D-CBF97DC25A58}" type="pres">
      <dgm:prSet presAssocID="{96627A8A-129E-4BB6-9C85-0CDCDD71B075}" presName="parTx" presStyleLbl="revTx" presStyleIdx="0" presStyleCnt="3">
        <dgm:presLayoutVars>
          <dgm:chMax val="0"/>
          <dgm:chPref val="0"/>
        </dgm:presLayoutVars>
      </dgm:prSet>
      <dgm:spPr/>
    </dgm:pt>
    <dgm:pt modelId="{1F0435FA-430B-4F4D-91E0-A880EF9AC76E}" type="pres">
      <dgm:prSet presAssocID="{D9ABD054-F43C-44CF-8C02-5198EC0B486A}" presName="sibTrans" presStyleCnt="0"/>
      <dgm:spPr/>
    </dgm:pt>
    <dgm:pt modelId="{200A2B11-FC58-4112-B428-7BAE2369E4F1}" type="pres">
      <dgm:prSet presAssocID="{325742B6-0B0F-4840-889D-D528CD55D121}" presName="compNode" presStyleCnt="0"/>
      <dgm:spPr/>
    </dgm:pt>
    <dgm:pt modelId="{0287A13C-80A8-4D35-B442-DACC7DEE383B}" type="pres">
      <dgm:prSet presAssocID="{325742B6-0B0F-4840-889D-D528CD55D121}" presName="bgRect" presStyleLbl="bgShp" presStyleIdx="1" presStyleCnt="3"/>
      <dgm:spPr>
        <a:solidFill>
          <a:srgbClr val="454645"/>
        </a:solidFill>
      </dgm:spPr>
    </dgm:pt>
    <dgm:pt modelId="{A1D5FD51-5AA3-480C-A01B-737F3DDE2512}" type="pres">
      <dgm:prSet presAssocID="{325742B6-0B0F-4840-889D-D528CD55D1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A8E5B93D-5C96-4D32-8F5E-98A384ECE2E4}" type="pres">
      <dgm:prSet presAssocID="{325742B6-0B0F-4840-889D-D528CD55D121}" presName="spaceRect" presStyleCnt="0"/>
      <dgm:spPr/>
    </dgm:pt>
    <dgm:pt modelId="{D6CAFC30-B7E9-488C-A21A-42ECB0449B21}" type="pres">
      <dgm:prSet presAssocID="{325742B6-0B0F-4840-889D-D528CD55D121}" presName="parTx" presStyleLbl="revTx" presStyleIdx="1" presStyleCnt="3">
        <dgm:presLayoutVars>
          <dgm:chMax val="0"/>
          <dgm:chPref val="0"/>
        </dgm:presLayoutVars>
      </dgm:prSet>
      <dgm:spPr/>
    </dgm:pt>
    <dgm:pt modelId="{E0D6BAAE-142B-4C0E-8411-5A9257C88E22}" type="pres">
      <dgm:prSet presAssocID="{E67F0B83-FDAF-477C-97C7-5CBDEF87DA9B}" presName="sibTrans" presStyleCnt="0"/>
      <dgm:spPr/>
    </dgm:pt>
    <dgm:pt modelId="{ECEDEBCC-DA3A-41E0-90F6-8720D8A2B5AC}" type="pres">
      <dgm:prSet presAssocID="{DEA12441-FEE4-4505-9482-5B2726E6E19B}" presName="compNode" presStyleCnt="0"/>
      <dgm:spPr/>
    </dgm:pt>
    <dgm:pt modelId="{047CA485-40D9-4B7F-9AC8-4E6C8ED98A71}" type="pres">
      <dgm:prSet presAssocID="{DEA12441-FEE4-4505-9482-5B2726E6E19B}" presName="bgRect" presStyleLbl="bgShp" presStyleIdx="2" presStyleCnt="3"/>
      <dgm:spPr>
        <a:solidFill>
          <a:srgbClr val="454645"/>
        </a:solidFill>
      </dgm:spPr>
    </dgm:pt>
    <dgm:pt modelId="{2CF28903-4652-4CC2-A8BC-F415E2CAF52F}" type="pres">
      <dgm:prSet presAssocID="{DEA12441-FEE4-4505-9482-5B2726E6E1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33F8CB8-87F3-48E0-8656-6AEA2EDA7A26}" type="pres">
      <dgm:prSet presAssocID="{DEA12441-FEE4-4505-9482-5B2726E6E19B}" presName="spaceRect" presStyleCnt="0"/>
      <dgm:spPr/>
    </dgm:pt>
    <dgm:pt modelId="{83480559-DFC3-4BB8-9542-00560A8C8F5B}" type="pres">
      <dgm:prSet presAssocID="{DEA12441-FEE4-4505-9482-5B2726E6E19B}" presName="parTx" presStyleLbl="revTx" presStyleIdx="2" presStyleCnt="3">
        <dgm:presLayoutVars>
          <dgm:chMax val="0"/>
          <dgm:chPref val="0"/>
        </dgm:presLayoutVars>
      </dgm:prSet>
      <dgm:spPr/>
    </dgm:pt>
  </dgm:ptLst>
  <dgm:cxnLst>
    <dgm:cxn modelId="{53B2525A-B6B1-484C-858E-5D573A376CD9}" type="presOf" srcId="{9BD4B8ED-5451-4D07-B97C-9FA3DA420674}" destId="{5E96298A-69D3-4164-B3D8-FDF546D6908D}" srcOrd="0" destOrd="0" presId="urn:microsoft.com/office/officeart/2018/2/layout/IconVerticalSolidList"/>
    <dgm:cxn modelId="{C29FB787-9246-4494-A99F-66E0568395A8}" srcId="{9BD4B8ED-5451-4D07-B97C-9FA3DA420674}" destId="{96627A8A-129E-4BB6-9C85-0CDCDD71B075}" srcOrd="0" destOrd="0" parTransId="{120A0DC5-D089-4FFB-9223-8FC5F219426D}" sibTransId="{D9ABD054-F43C-44CF-8C02-5198EC0B486A}"/>
    <dgm:cxn modelId="{DCDFE799-8391-4242-8684-93229F621599}" type="presOf" srcId="{DEA12441-FEE4-4505-9482-5B2726E6E19B}" destId="{83480559-DFC3-4BB8-9542-00560A8C8F5B}" srcOrd="0" destOrd="0" presId="urn:microsoft.com/office/officeart/2018/2/layout/IconVerticalSolidList"/>
    <dgm:cxn modelId="{82EA75B0-456C-425A-A26C-C39236DD13C6}" type="presOf" srcId="{96627A8A-129E-4BB6-9C85-0CDCDD71B075}" destId="{9E64E3C4-8F5F-499F-BA4D-CBF97DC25A58}" srcOrd="0" destOrd="0" presId="urn:microsoft.com/office/officeart/2018/2/layout/IconVerticalSolidList"/>
    <dgm:cxn modelId="{621DEFD0-216D-4723-9B7B-885B9884C644}" srcId="{9BD4B8ED-5451-4D07-B97C-9FA3DA420674}" destId="{DEA12441-FEE4-4505-9482-5B2726E6E19B}" srcOrd="2" destOrd="0" parTransId="{13DD7A0A-7A5C-4D32-BF38-A80AB18B71EF}" sibTransId="{47778ADB-57FC-401D-9588-E0EFDD33A48C}"/>
    <dgm:cxn modelId="{4439F2D1-C742-49FA-9937-C722CF16CB69}" type="presOf" srcId="{325742B6-0B0F-4840-889D-D528CD55D121}" destId="{D6CAFC30-B7E9-488C-A21A-42ECB0449B21}" srcOrd="0" destOrd="0" presId="urn:microsoft.com/office/officeart/2018/2/layout/IconVerticalSolidList"/>
    <dgm:cxn modelId="{F1AF31E8-E380-4641-9554-F9CEE6C113DA}" srcId="{9BD4B8ED-5451-4D07-B97C-9FA3DA420674}" destId="{325742B6-0B0F-4840-889D-D528CD55D121}" srcOrd="1" destOrd="0" parTransId="{CA586F15-05A2-435C-BF47-0EE4C319A5F3}" sibTransId="{E67F0B83-FDAF-477C-97C7-5CBDEF87DA9B}"/>
    <dgm:cxn modelId="{C2616583-C8CF-4DF2-BE3A-91392E41CD0A}" type="presParOf" srcId="{5E96298A-69D3-4164-B3D8-FDF546D6908D}" destId="{11908FDA-48D8-4B50-9215-E8A817B689A9}" srcOrd="0" destOrd="0" presId="urn:microsoft.com/office/officeart/2018/2/layout/IconVerticalSolidList"/>
    <dgm:cxn modelId="{EDD1082F-98A1-4DB3-A2FC-4B660EE1928E}" type="presParOf" srcId="{11908FDA-48D8-4B50-9215-E8A817B689A9}" destId="{641BBAE4-4B4D-4F1B-873D-312E7F5FE455}" srcOrd="0" destOrd="0" presId="urn:microsoft.com/office/officeart/2018/2/layout/IconVerticalSolidList"/>
    <dgm:cxn modelId="{A25B9984-3C64-48C1-96B7-F99F2B819FED}" type="presParOf" srcId="{11908FDA-48D8-4B50-9215-E8A817B689A9}" destId="{45EDE7B4-90E0-448E-8B21-FD219CFB4B4F}" srcOrd="1" destOrd="0" presId="urn:microsoft.com/office/officeart/2018/2/layout/IconVerticalSolidList"/>
    <dgm:cxn modelId="{237988BF-C95B-4627-9332-FC5FED746360}" type="presParOf" srcId="{11908FDA-48D8-4B50-9215-E8A817B689A9}" destId="{7FFDDB42-839D-4546-B1C9-FE23042420A5}" srcOrd="2" destOrd="0" presId="urn:microsoft.com/office/officeart/2018/2/layout/IconVerticalSolidList"/>
    <dgm:cxn modelId="{CA01174A-E1E0-4119-9F6E-EFCE88127730}" type="presParOf" srcId="{11908FDA-48D8-4B50-9215-E8A817B689A9}" destId="{9E64E3C4-8F5F-499F-BA4D-CBF97DC25A58}" srcOrd="3" destOrd="0" presId="urn:microsoft.com/office/officeart/2018/2/layout/IconVerticalSolidList"/>
    <dgm:cxn modelId="{00BB56FA-6756-4FA4-B855-D8B4576ED62B}" type="presParOf" srcId="{5E96298A-69D3-4164-B3D8-FDF546D6908D}" destId="{1F0435FA-430B-4F4D-91E0-A880EF9AC76E}" srcOrd="1" destOrd="0" presId="urn:microsoft.com/office/officeart/2018/2/layout/IconVerticalSolidList"/>
    <dgm:cxn modelId="{7EEDA429-8BE7-4769-8084-66FA7587F47A}" type="presParOf" srcId="{5E96298A-69D3-4164-B3D8-FDF546D6908D}" destId="{200A2B11-FC58-4112-B428-7BAE2369E4F1}" srcOrd="2" destOrd="0" presId="urn:microsoft.com/office/officeart/2018/2/layout/IconVerticalSolidList"/>
    <dgm:cxn modelId="{A3B75F1D-F293-4049-BF65-2858A59FDAD8}" type="presParOf" srcId="{200A2B11-FC58-4112-B428-7BAE2369E4F1}" destId="{0287A13C-80A8-4D35-B442-DACC7DEE383B}" srcOrd="0" destOrd="0" presId="urn:microsoft.com/office/officeart/2018/2/layout/IconVerticalSolidList"/>
    <dgm:cxn modelId="{BC441FD0-7015-435A-BCC6-96B0C877E2FE}" type="presParOf" srcId="{200A2B11-FC58-4112-B428-7BAE2369E4F1}" destId="{A1D5FD51-5AA3-480C-A01B-737F3DDE2512}" srcOrd="1" destOrd="0" presId="urn:microsoft.com/office/officeart/2018/2/layout/IconVerticalSolidList"/>
    <dgm:cxn modelId="{0F89AC99-513C-46A1-932D-4FE45E5F6053}" type="presParOf" srcId="{200A2B11-FC58-4112-B428-7BAE2369E4F1}" destId="{A8E5B93D-5C96-4D32-8F5E-98A384ECE2E4}" srcOrd="2" destOrd="0" presId="urn:microsoft.com/office/officeart/2018/2/layout/IconVerticalSolidList"/>
    <dgm:cxn modelId="{4FCD298A-876D-49F9-9F71-0960673C50C1}" type="presParOf" srcId="{200A2B11-FC58-4112-B428-7BAE2369E4F1}" destId="{D6CAFC30-B7E9-488C-A21A-42ECB0449B21}" srcOrd="3" destOrd="0" presId="urn:microsoft.com/office/officeart/2018/2/layout/IconVerticalSolidList"/>
    <dgm:cxn modelId="{16E8225D-1C11-44DD-AFD2-2A7CA8E76504}" type="presParOf" srcId="{5E96298A-69D3-4164-B3D8-FDF546D6908D}" destId="{E0D6BAAE-142B-4C0E-8411-5A9257C88E22}" srcOrd="3" destOrd="0" presId="urn:microsoft.com/office/officeart/2018/2/layout/IconVerticalSolidList"/>
    <dgm:cxn modelId="{EDD3BAF9-33B0-49D8-9119-76E821B285C2}" type="presParOf" srcId="{5E96298A-69D3-4164-B3D8-FDF546D6908D}" destId="{ECEDEBCC-DA3A-41E0-90F6-8720D8A2B5AC}" srcOrd="4" destOrd="0" presId="urn:microsoft.com/office/officeart/2018/2/layout/IconVerticalSolidList"/>
    <dgm:cxn modelId="{806E84B1-90C7-45A8-B3AA-627DB6BA9E6C}" type="presParOf" srcId="{ECEDEBCC-DA3A-41E0-90F6-8720D8A2B5AC}" destId="{047CA485-40D9-4B7F-9AC8-4E6C8ED98A71}" srcOrd="0" destOrd="0" presId="urn:microsoft.com/office/officeart/2018/2/layout/IconVerticalSolidList"/>
    <dgm:cxn modelId="{15F449AC-235C-48FC-9DDF-872AE3FF94E5}" type="presParOf" srcId="{ECEDEBCC-DA3A-41E0-90F6-8720D8A2B5AC}" destId="{2CF28903-4652-4CC2-A8BC-F415E2CAF52F}" srcOrd="1" destOrd="0" presId="urn:microsoft.com/office/officeart/2018/2/layout/IconVerticalSolidList"/>
    <dgm:cxn modelId="{4281EABD-80F2-4873-9A04-D37AA3D0AB3F}" type="presParOf" srcId="{ECEDEBCC-DA3A-41E0-90F6-8720D8A2B5AC}" destId="{833F8CB8-87F3-48E0-8656-6AEA2EDA7A26}" srcOrd="2" destOrd="0" presId="urn:microsoft.com/office/officeart/2018/2/layout/IconVerticalSolidList"/>
    <dgm:cxn modelId="{C00D4B8E-B7C7-4AAD-9B82-20262DA40583}" type="presParOf" srcId="{ECEDEBCC-DA3A-41E0-90F6-8720D8A2B5AC}" destId="{83480559-DFC3-4BB8-9542-00560A8C8F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BBAE4-4B4D-4F1B-873D-312E7F5FE455}">
      <dsp:nvSpPr>
        <dsp:cNvPr id="0" name=""/>
        <dsp:cNvSpPr/>
      </dsp:nvSpPr>
      <dsp:spPr>
        <a:xfrm>
          <a:off x="0" y="558"/>
          <a:ext cx="10515600" cy="1306873"/>
        </a:xfrm>
        <a:prstGeom prst="roundRect">
          <a:avLst>
            <a:gd name="adj" fmla="val 10000"/>
          </a:avLst>
        </a:prstGeom>
        <a:solidFill>
          <a:srgbClr val="454645"/>
        </a:solidFill>
        <a:ln>
          <a:noFill/>
        </a:ln>
        <a:effectLst/>
      </dsp:spPr>
      <dsp:style>
        <a:lnRef idx="0">
          <a:scrgbClr r="0" g="0" b="0"/>
        </a:lnRef>
        <a:fillRef idx="1">
          <a:scrgbClr r="0" g="0" b="0"/>
        </a:fillRef>
        <a:effectRef idx="0">
          <a:scrgbClr r="0" g="0" b="0"/>
        </a:effectRef>
        <a:fontRef idx="minor"/>
      </dsp:style>
    </dsp:sp>
    <dsp:sp modelId="{45EDE7B4-90E0-448E-8B21-FD219CFB4B4F}">
      <dsp:nvSpPr>
        <dsp:cNvPr id="0" name=""/>
        <dsp:cNvSpPr/>
      </dsp:nvSpPr>
      <dsp:spPr>
        <a:xfrm>
          <a:off x="395329" y="294605"/>
          <a:ext cx="718780" cy="718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64E3C4-8F5F-499F-BA4D-CBF97DC25A58}">
      <dsp:nvSpPr>
        <dsp:cNvPr id="0" name=""/>
        <dsp:cNvSpPr/>
      </dsp:nvSpPr>
      <dsp:spPr>
        <a:xfrm>
          <a:off x="1509438" y="558"/>
          <a:ext cx="9006161" cy="130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1" tIns="138311" rIns="138311" bIns="138311"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We will hold a brief Q&amp;A at the end of the webinar- please submit all questions through the Q&amp;A window.  You may also use the Chat window to provide additional comments to our teams.</a:t>
          </a:r>
        </a:p>
      </dsp:txBody>
      <dsp:txXfrm>
        <a:off x="1509438" y="558"/>
        <a:ext cx="9006161" cy="1306873"/>
      </dsp:txXfrm>
    </dsp:sp>
    <dsp:sp modelId="{0287A13C-80A8-4D35-B442-DACC7DEE383B}">
      <dsp:nvSpPr>
        <dsp:cNvPr id="0" name=""/>
        <dsp:cNvSpPr/>
      </dsp:nvSpPr>
      <dsp:spPr>
        <a:xfrm>
          <a:off x="0" y="1634150"/>
          <a:ext cx="10515600" cy="1306873"/>
        </a:xfrm>
        <a:prstGeom prst="roundRect">
          <a:avLst>
            <a:gd name="adj" fmla="val 10000"/>
          </a:avLst>
        </a:prstGeom>
        <a:solidFill>
          <a:srgbClr val="454645"/>
        </a:solidFill>
        <a:ln>
          <a:noFill/>
        </a:ln>
        <a:effectLst/>
      </dsp:spPr>
      <dsp:style>
        <a:lnRef idx="0">
          <a:scrgbClr r="0" g="0" b="0"/>
        </a:lnRef>
        <a:fillRef idx="1">
          <a:scrgbClr r="0" g="0" b="0"/>
        </a:fillRef>
        <a:effectRef idx="0">
          <a:scrgbClr r="0" g="0" b="0"/>
        </a:effectRef>
        <a:fontRef idx="minor"/>
      </dsp:style>
    </dsp:sp>
    <dsp:sp modelId="{A1D5FD51-5AA3-480C-A01B-737F3DDE2512}">
      <dsp:nvSpPr>
        <dsp:cNvPr id="0" name=""/>
        <dsp:cNvSpPr/>
      </dsp:nvSpPr>
      <dsp:spPr>
        <a:xfrm>
          <a:off x="395329" y="1928196"/>
          <a:ext cx="718780" cy="718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AFC30-B7E9-488C-A21A-42ECB0449B21}">
      <dsp:nvSpPr>
        <dsp:cNvPr id="0" name=""/>
        <dsp:cNvSpPr/>
      </dsp:nvSpPr>
      <dsp:spPr>
        <a:xfrm>
          <a:off x="1509438" y="1634150"/>
          <a:ext cx="9006161" cy="130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1" tIns="138311" rIns="138311" bIns="138311"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webinar is being recorded- a survey with the webinar link will be sent in the next 24 hours.  Please respond to the survey- your feedback is extremely valuable.  This series is for you!</a:t>
          </a:r>
        </a:p>
      </dsp:txBody>
      <dsp:txXfrm>
        <a:off x="1509438" y="1634150"/>
        <a:ext cx="9006161" cy="1306873"/>
      </dsp:txXfrm>
    </dsp:sp>
    <dsp:sp modelId="{047CA485-40D9-4B7F-9AC8-4E6C8ED98A71}">
      <dsp:nvSpPr>
        <dsp:cNvPr id="0" name=""/>
        <dsp:cNvSpPr/>
      </dsp:nvSpPr>
      <dsp:spPr>
        <a:xfrm>
          <a:off x="0" y="3267742"/>
          <a:ext cx="10515600" cy="1306873"/>
        </a:xfrm>
        <a:prstGeom prst="roundRect">
          <a:avLst>
            <a:gd name="adj" fmla="val 10000"/>
          </a:avLst>
        </a:prstGeom>
        <a:solidFill>
          <a:srgbClr val="454645"/>
        </a:solidFill>
        <a:ln>
          <a:noFill/>
        </a:ln>
        <a:effectLst/>
      </dsp:spPr>
      <dsp:style>
        <a:lnRef idx="0">
          <a:scrgbClr r="0" g="0" b="0"/>
        </a:lnRef>
        <a:fillRef idx="1">
          <a:scrgbClr r="0" g="0" b="0"/>
        </a:fillRef>
        <a:effectRef idx="0">
          <a:scrgbClr r="0" g="0" b="0"/>
        </a:effectRef>
        <a:fontRef idx="minor"/>
      </dsp:style>
    </dsp:sp>
    <dsp:sp modelId="{2CF28903-4652-4CC2-A8BC-F415E2CAF52F}">
      <dsp:nvSpPr>
        <dsp:cNvPr id="0" name=""/>
        <dsp:cNvSpPr/>
      </dsp:nvSpPr>
      <dsp:spPr>
        <a:xfrm>
          <a:off x="395329" y="3561788"/>
          <a:ext cx="718780" cy="7187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480559-DFC3-4BB8-9542-00560A8C8F5B}">
      <dsp:nvSpPr>
        <dsp:cNvPr id="0" name=""/>
        <dsp:cNvSpPr/>
      </dsp:nvSpPr>
      <dsp:spPr>
        <a:xfrm>
          <a:off x="1509438" y="3267742"/>
          <a:ext cx="9006161" cy="130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1" tIns="138311" rIns="138311" bIns="138311"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bg1"/>
              </a:solidFill>
              <a:latin typeface="Open Sans" panose="020B0606030504020204" pitchFamily="34" charset="0"/>
              <a:ea typeface="Open Sans" panose="020B0606030504020204" pitchFamily="34" charset="0"/>
              <a:cs typeface="Open Sans" panose="020B0606030504020204" pitchFamily="34" charset="0"/>
            </a:rPr>
            <a:t>Links to all references will also be available on the webinar recording page.</a:t>
          </a:r>
          <a:endParaRPr lang="en-US" sz="2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a:off x="1509438" y="3267742"/>
        <a:ext cx="9006161" cy="13068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DD576-4422-6941-A5AD-D5D52353C888}" type="datetimeFigureOut">
              <a:rPr lang="en-US" smtClean="0"/>
              <a:t>9/29/20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C5DBC-D068-184C-9FEF-0BCD6552E46A}" type="slidenum">
              <a:rPr lang="en-US" smtClean="0"/>
              <a:t>‹#›</a:t>
            </a:fld>
            <a:endParaRPr lang="en-US"/>
          </a:p>
        </p:txBody>
      </p:sp>
    </p:spTree>
    <p:extLst>
      <p:ext uri="{BB962C8B-B14F-4D97-AF65-F5344CB8AC3E}">
        <p14:creationId xmlns:p14="http://schemas.microsoft.com/office/powerpoint/2010/main" val="157993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3E82-DF4F-3346-A2CE-CD83478980A3}"/>
              </a:ext>
            </a:extLst>
          </p:cNvPr>
          <p:cNvSpPr>
            <a:spLocks noGrp="1"/>
          </p:cNvSpPr>
          <p:nvPr>
            <p:ph type="ctrTitle"/>
          </p:nvPr>
        </p:nvSpPr>
        <p:spPr>
          <a:xfrm>
            <a:off x="590309" y="1122363"/>
            <a:ext cx="11042248" cy="2387600"/>
          </a:xfrm>
        </p:spPr>
        <p:txBody>
          <a:bodyPr anchor="b">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4BDC2324-7F5C-1F4D-BF6B-76860EFB45B8}"/>
              </a:ext>
            </a:extLst>
          </p:cNvPr>
          <p:cNvSpPr>
            <a:spLocks noGrp="1"/>
          </p:cNvSpPr>
          <p:nvPr>
            <p:ph type="subTitle" idx="1"/>
          </p:nvPr>
        </p:nvSpPr>
        <p:spPr>
          <a:xfrm>
            <a:off x="590309" y="3602038"/>
            <a:ext cx="11042248" cy="1655762"/>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5100501-BA9F-9244-965D-BC65049B9CEE}"/>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58456B1D-1DA1-8C45-ABDD-0FCED0964A4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78232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AD14AA-6254-684F-8053-EF31878FD109}"/>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4" name="Slide Number Placeholder 3">
            <a:extLst>
              <a:ext uri="{FF2B5EF4-FFF2-40B4-BE49-F238E27FC236}">
                <a16:creationId xmlns:a16="http://schemas.microsoft.com/office/drawing/2014/main" id="{1785F7A2-ACA9-1E4F-A416-9E80740A680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376543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3E82-DF4F-3346-A2CE-CD83478980A3}"/>
              </a:ext>
            </a:extLst>
          </p:cNvPr>
          <p:cNvSpPr>
            <a:spLocks noGrp="1"/>
          </p:cNvSpPr>
          <p:nvPr>
            <p:ph type="ctrTitle"/>
          </p:nvPr>
        </p:nvSpPr>
        <p:spPr>
          <a:xfrm>
            <a:off x="590309" y="1122363"/>
            <a:ext cx="11042248" cy="2387600"/>
          </a:xfrm>
          <a:prstGeom prst="rect">
            <a:avLst/>
          </a:prstGeom>
        </p:spPr>
        <p:txBody>
          <a:bodyPr anchor="b">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4BDC2324-7F5C-1F4D-BF6B-76860EFB45B8}"/>
              </a:ext>
            </a:extLst>
          </p:cNvPr>
          <p:cNvSpPr>
            <a:spLocks noGrp="1"/>
          </p:cNvSpPr>
          <p:nvPr>
            <p:ph type="subTitle" idx="1"/>
          </p:nvPr>
        </p:nvSpPr>
        <p:spPr>
          <a:xfrm>
            <a:off x="590309" y="3602038"/>
            <a:ext cx="11042248" cy="1655762"/>
          </a:xfrm>
          <a:prstGeom prst="rect">
            <a:avLst/>
          </a:prstGeo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5100501-BA9F-9244-965D-BC65049B9CEE}"/>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58456B1D-1DA1-8C45-ABDD-0FCED0964A4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5346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7B98-6C92-4A4F-BE2E-AB894F6D3EA9}"/>
              </a:ext>
            </a:extLst>
          </p:cNvPr>
          <p:cNvSpPr>
            <a:spLocks noGrp="1"/>
          </p:cNvSpPr>
          <p:nvPr>
            <p:ph type="title"/>
          </p:nvPr>
        </p:nvSpPr>
        <p:spPr>
          <a:xfrm>
            <a:off x="243067" y="203080"/>
            <a:ext cx="11725155" cy="63029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EC2E13-3554-3C4A-A016-FAF66062D9F6}"/>
              </a:ext>
            </a:extLst>
          </p:cNvPr>
          <p:cNvSpPr>
            <a:spLocks noGrp="1"/>
          </p:cNvSpPr>
          <p:nvPr>
            <p:ph idx="1"/>
          </p:nvPr>
        </p:nvSpPr>
        <p:spPr>
          <a:xfrm>
            <a:off x="838200" y="1223742"/>
            <a:ext cx="10515600" cy="45751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5E7D473-8000-0644-B67C-50C7485D7498}"/>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3089F703-C692-F64D-ABFF-A66DCB9F72EC}"/>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574726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DFB9-BFF4-E145-B0D2-B5C238F7DDA7}"/>
              </a:ext>
            </a:extLst>
          </p:cNvPr>
          <p:cNvSpPr>
            <a:spLocks noGrp="1"/>
          </p:cNvSpPr>
          <p:nvPr>
            <p:ph type="title"/>
          </p:nvPr>
        </p:nvSpPr>
        <p:spPr>
          <a:xfrm>
            <a:off x="243067" y="203080"/>
            <a:ext cx="11725155" cy="63029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558CDC-8CAB-7144-93C5-6BC6215A4199}"/>
              </a:ext>
            </a:extLst>
          </p:cNvPr>
          <p:cNvSpPr>
            <a:spLocks noGrp="1"/>
          </p:cNvSpPr>
          <p:nvPr>
            <p:ph sz="half" idx="1"/>
          </p:nvPr>
        </p:nvSpPr>
        <p:spPr>
          <a:xfrm>
            <a:off x="838200" y="1222426"/>
            <a:ext cx="5181600" cy="47635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B2855-B272-2446-86EC-E3EA83BFA0F2}"/>
              </a:ext>
            </a:extLst>
          </p:cNvPr>
          <p:cNvSpPr>
            <a:spLocks noGrp="1"/>
          </p:cNvSpPr>
          <p:nvPr>
            <p:ph sz="half" idx="2"/>
          </p:nvPr>
        </p:nvSpPr>
        <p:spPr>
          <a:xfrm>
            <a:off x="6172200" y="1222426"/>
            <a:ext cx="5181600" cy="47635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83EE332-9A36-C646-BFB1-D4752A3C5A5A}"/>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7" name="Slide Number Placeholder 6">
            <a:extLst>
              <a:ext uri="{FF2B5EF4-FFF2-40B4-BE49-F238E27FC236}">
                <a16:creationId xmlns:a16="http://schemas.microsoft.com/office/drawing/2014/main" id="{6250F314-1A07-8945-AEE7-34FD5EDE5273}"/>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391974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AD52-6010-CC41-9705-8DBFC8C4CD86}"/>
              </a:ext>
            </a:extLst>
          </p:cNvPr>
          <p:cNvSpPr>
            <a:spLocks noGrp="1"/>
          </p:cNvSpPr>
          <p:nvPr>
            <p:ph type="title"/>
          </p:nvPr>
        </p:nvSpPr>
        <p:spPr>
          <a:xfrm>
            <a:off x="243067" y="203080"/>
            <a:ext cx="11725155" cy="630298"/>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726A5311-77D9-E848-9A8D-08B1FDD65EC0}"/>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5" name="Slide Number Placeholder 4">
            <a:extLst>
              <a:ext uri="{FF2B5EF4-FFF2-40B4-BE49-F238E27FC236}">
                <a16:creationId xmlns:a16="http://schemas.microsoft.com/office/drawing/2014/main" id="{8600C61F-88A3-764C-A533-C16BE1560E72}"/>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402413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AD14AA-6254-684F-8053-EF31878FD109}"/>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4" name="Slide Number Placeholder 3">
            <a:extLst>
              <a:ext uri="{FF2B5EF4-FFF2-40B4-BE49-F238E27FC236}">
                <a16:creationId xmlns:a16="http://schemas.microsoft.com/office/drawing/2014/main" id="{1785F7A2-ACA9-1E4F-A416-9E80740A680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238487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3E82-DF4F-3346-A2CE-CD83478980A3}"/>
              </a:ext>
            </a:extLst>
          </p:cNvPr>
          <p:cNvSpPr>
            <a:spLocks noGrp="1"/>
          </p:cNvSpPr>
          <p:nvPr>
            <p:ph type="ctrTitle"/>
          </p:nvPr>
        </p:nvSpPr>
        <p:spPr>
          <a:xfrm>
            <a:off x="590309" y="1122363"/>
            <a:ext cx="11042248" cy="2387600"/>
          </a:xfrm>
          <a:prstGeom prst="rect">
            <a:avLst/>
          </a:prstGeom>
        </p:spPr>
        <p:txBody>
          <a:bodyPr anchor="b">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4BDC2324-7F5C-1F4D-BF6B-76860EFB45B8}"/>
              </a:ext>
            </a:extLst>
          </p:cNvPr>
          <p:cNvSpPr>
            <a:spLocks noGrp="1"/>
          </p:cNvSpPr>
          <p:nvPr>
            <p:ph type="subTitle" idx="1"/>
          </p:nvPr>
        </p:nvSpPr>
        <p:spPr>
          <a:xfrm>
            <a:off x="590309" y="3602038"/>
            <a:ext cx="11042248" cy="1655762"/>
          </a:xfrm>
          <a:prstGeom prst="rect">
            <a:avLst/>
          </a:prstGeo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5100501-BA9F-9244-965D-BC65049B9CEE}"/>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58456B1D-1DA1-8C45-ABDD-0FCED0964A4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2607612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7B98-6C92-4A4F-BE2E-AB894F6D3EA9}"/>
              </a:ext>
            </a:extLst>
          </p:cNvPr>
          <p:cNvSpPr>
            <a:spLocks noGrp="1"/>
          </p:cNvSpPr>
          <p:nvPr>
            <p:ph type="title"/>
          </p:nvPr>
        </p:nvSpPr>
        <p:spPr>
          <a:xfrm>
            <a:off x="243067" y="203080"/>
            <a:ext cx="11725155" cy="63029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EC2E13-3554-3C4A-A016-FAF66062D9F6}"/>
              </a:ext>
            </a:extLst>
          </p:cNvPr>
          <p:cNvSpPr>
            <a:spLocks noGrp="1"/>
          </p:cNvSpPr>
          <p:nvPr>
            <p:ph idx="1"/>
          </p:nvPr>
        </p:nvSpPr>
        <p:spPr>
          <a:xfrm>
            <a:off x="838200" y="1223742"/>
            <a:ext cx="10515600" cy="45751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5E7D473-8000-0644-B67C-50C7485D7498}"/>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3089F703-C692-F64D-ABFF-A66DCB9F72EC}"/>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820683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DFB9-BFF4-E145-B0D2-B5C238F7DDA7}"/>
              </a:ext>
            </a:extLst>
          </p:cNvPr>
          <p:cNvSpPr>
            <a:spLocks noGrp="1"/>
          </p:cNvSpPr>
          <p:nvPr>
            <p:ph type="title"/>
          </p:nvPr>
        </p:nvSpPr>
        <p:spPr>
          <a:xfrm>
            <a:off x="243067" y="203080"/>
            <a:ext cx="11725155" cy="63029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558CDC-8CAB-7144-93C5-6BC6215A4199}"/>
              </a:ext>
            </a:extLst>
          </p:cNvPr>
          <p:cNvSpPr>
            <a:spLocks noGrp="1"/>
          </p:cNvSpPr>
          <p:nvPr>
            <p:ph sz="half" idx="1"/>
          </p:nvPr>
        </p:nvSpPr>
        <p:spPr>
          <a:xfrm>
            <a:off x="838200" y="1222426"/>
            <a:ext cx="5181600" cy="47635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B2855-B272-2446-86EC-E3EA83BFA0F2}"/>
              </a:ext>
            </a:extLst>
          </p:cNvPr>
          <p:cNvSpPr>
            <a:spLocks noGrp="1"/>
          </p:cNvSpPr>
          <p:nvPr>
            <p:ph sz="half" idx="2"/>
          </p:nvPr>
        </p:nvSpPr>
        <p:spPr>
          <a:xfrm>
            <a:off x="6172200" y="1222426"/>
            <a:ext cx="5181600" cy="47635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83EE332-9A36-C646-BFB1-D4752A3C5A5A}"/>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7" name="Slide Number Placeholder 6">
            <a:extLst>
              <a:ext uri="{FF2B5EF4-FFF2-40B4-BE49-F238E27FC236}">
                <a16:creationId xmlns:a16="http://schemas.microsoft.com/office/drawing/2014/main" id="{6250F314-1A07-8945-AEE7-34FD5EDE5273}"/>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863869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AD52-6010-CC41-9705-8DBFC8C4CD86}"/>
              </a:ext>
            </a:extLst>
          </p:cNvPr>
          <p:cNvSpPr>
            <a:spLocks noGrp="1"/>
          </p:cNvSpPr>
          <p:nvPr>
            <p:ph type="title"/>
          </p:nvPr>
        </p:nvSpPr>
        <p:spPr>
          <a:xfrm>
            <a:off x="243067" y="203080"/>
            <a:ext cx="11725155" cy="630298"/>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726A5311-77D9-E848-9A8D-08B1FDD65EC0}"/>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5" name="Slide Number Placeholder 4">
            <a:extLst>
              <a:ext uri="{FF2B5EF4-FFF2-40B4-BE49-F238E27FC236}">
                <a16:creationId xmlns:a16="http://schemas.microsoft.com/office/drawing/2014/main" id="{8600C61F-88A3-764C-A533-C16BE1560E72}"/>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79231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7B98-6C92-4A4F-BE2E-AB894F6D3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C2E13-3554-3C4A-A016-FAF66062D9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5E7D473-8000-0644-B67C-50C7485D7498}"/>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3089F703-C692-F64D-ABFF-A66DCB9F72EC}"/>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951914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AD14AA-6254-684F-8053-EF31878FD109}"/>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4" name="Slide Number Placeholder 3">
            <a:extLst>
              <a:ext uri="{FF2B5EF4-FFF2-40B4-BE49-F238E27FC236}">
                <a16:creationId xmlns:a16="http://schemas.microsoft.com/office/drawing/2014/main" id="{1785F7A2-ACA9-1E4F-A416-9E80740A680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9798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DFB9-BFF4-E145-B0D2-B5C238F7D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58CDC-8CAB-7144-93C5-6BC6215A4199}"/>
              </a:ext>
            </a:extLst>
          </p:cNvPr>
          <p:cNvSpPr>
            <a:spLocks noGrp="1"/>
          </p:cNvSpPr>
          <p:nvPr>
            <p:ph sz="half" idx="1"/>
          </p:nvPr>
        </p:nvSpPr>
        <p:spPr>
          <a:xfrm>
            <a:off x="838200" y="1222426"/>
            <a:ext cx="5181600" cy="4763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B2855-B272-2446-86EC-E3EA83BFA0F2}"/>
              </a:ext>
            </a:extLst>
          </p:cNvPr>
          <p:cNvSpPr>
            <a:spLocks noGrp="1"/>
          </p:cNvSpPr>
          <p:nvPr>
            <p:ph sz="half" idx="2"/>
          </p:nvPr>
        </p:nvSpPr>
        <p:spPr>
          <a:xfrm>
            <a:off x="6172200" y="1222426"/>
            <a:ext cx="5181600" cy="4763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83EE332-9A36-C646-BFB1-D4752A3C5A5A}"/>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7" name="Slide Number Placeholder 6">
            <a:extLst>
              <a:ext uri="{FF2B5EF4-FFF2-40B4-BE49-F238E27FC236}">
                <a16:creationId xmlns:a16="http://schemas.microsoft.com/office/drawing/2014/main" id="{6250F314-1A07-8945-AEE7-34FD5EDE5273}"/>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55853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AD52-6010-CC41-9705-8DBFC8C4CD8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26A5311-77D9-E848-9A8D-08B1FDD65EC0}"/>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5" name="Slide Number Placeholder 4">
            <a:extLst>
              <a:ext uri="{FF2B5EF4-FFF2-40B4-BE49-F238E27FC236}">
                <a16:creationId xmlns:a16="http://schemas.microsoft.com/office/drawing/2014/main" id="{8600C61F-88A3-764C-A533-C16BE1560E72}"/>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408158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AD14AA-6254-684F-8053-EF31878FD109}"/>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4" name="Slide Number Placeholder 3">
            <a:extLst>
              <a:ext uri="{FF2B5EF4-FFF2-40B4-BE49-F238E27FC236}">
                <a16:creationId xmlns:a16="http://schemas.microsoft.com/office/drawing/2014/main" id="{1785F7A2-ACA9-1E4F-A416-9E80740A680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42301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3E82-DF4F-3346-A2CE-CD83478980A3}"/>
              </a:ext>
            </a:extLst>
          </p:cNvPr>
          <p:cNvSpPr>
            <a:spLocks noGrp="1"/>
          </p:cNvSpPr>
          <p:nvPr>
            <p:ph type="ctrTitle"/>
          </p:nvPr>
        </p:nvSpPr>
        <p:spPr>
          <a:xfrm>
            <a:off x="590309" y="1122363"/>
            <a:ext cx="11042248" cy="2387600"/>
          </a:xfrm>
        </p:spPr>
        <p:txBody>
          <a:bodyPr anchor="b">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4BDC2324-7F5C-1F4D-BF6B-76860EFB45B8}"/>
              </a:ext>
            </a:extLst>
          </p:cNvPr>
          <p:cNvSpPr>
            <a:spLocks noGrp="1"/>
          </p:cNvSpPr>
          <p:nvPr>
            <p:ph type="subTitle" idx="1"/>
          </p:nvPr>
        </p:nvSpPr>
        <p:spPr>
          <a:xfrm>
            <a:off x="590309" y="3602038"/>
            <a:ext cx="11042248" cy="1655762"/>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5100501-BA9F-9244-965D-BC65049B9CEE}"/>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58456B1D-1DA1-8C45-ABDD-0FCED0964A48}"/>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9512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7B98-6C92-4A4F-BE2E-AB894F6D3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C2E13-3554-3C4A-A016-FAF66062D9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5E7D473-8000-0644-B67C-50C7485D7498}"/>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6" name="Slide Number Placeholder 5">
            <a:extLst>
              <a:ext uri="{FF2B5EF4-FFF2-40B4-BE49-F238E27FC236}">
                <a16:creationId xmlns:a16="http://schemas.microsoft.com/office/drawing/2014/main" id="{3089F703-C692-F64D-ABFF-A66DCB9F72EC}"/>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374128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DFB9-BFF4-E145-B0D2-B5C238F7D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58CDC-8CAB-7144-93C5-6BC6215A4199}"/>
              </a:ext>
            </a:extLst>
          </p:cNvPr>
          <p:cNvSpPr>
            <a:spLocks noGrp="1"/>
          </p:cNvSpPr>
          <p:nvPr>
            <p:ph sz="half" idx="1"/>
          </p:nvPr>
        </p:nvSpPr>
        <p:spPr>
          <a:xfrm>
            <a:off x="838200" y="1222426"/>
            <a:ext cx="5181600" cy="4763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B2855-B272-2446-86EC-E3EA83BFA0F2}"/>
              </a:ext>
            </a:extLst>
          </p:cNvPr>
          <p:cNvSpPr>
            <a:spLocks noGrp="1"/>
          </p:cNvSpPr>
          <p:nvPr>
            <p:ph sz="half" idx="2"/>
          </p:nvPr>
        </p:nvSpPr>
        <p:spPr>
          <a:xfrm>
            <a:off x="6172200" y="1222426"/>
            <a:ext cx="5181600" cy="4763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83EE332-9A36-C646-BFB1-D4752A3C5A5A}"/>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7" name="Slide Number Placeholder 6">
            <a:extLst>
              <a:ext uri="{FF2B5EF4-FFF2-40B4-BE49-F238E27FC236}">
                <a16:creationId xmlns:a16="http://schemas.microsoft.com/office/drawing/2014/main" id="{6250F314-1A07-8945-AEE7-34FD5EDE5273}"/>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285935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AD52-6010-CC41-9705-8DBFC8C4CD8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26A5311-77D9-E848-9A8D-08B1FDD65EC0}"/>
              </a:ext>
            </a:extLst>
          </p:cNvPr>
          <p:cNvSpPr>
            <a:spLocks noGrp="1"/>
          </p:cNvSpPr>
          <p:nvPr>
            <p:ph type="ftr" sz="quarter" idx="11"/>
          </p:nvPr>
        </p:nvSpPr>
        <p:spPr>
          <a:xfrm>
            <a:off x="6979535" y="6356350"/>
            <a:ext cx="4114800" cy="365125"/>
          </a:xfrm>
          <a:prstGeom prst="rect">
            <a:avLst/>
          </a:prstGeom>
        </p:spPr>
        <p:txBody>
          <a:bodyPr/>
          <a:lstStyle/>
          <a:p>
            <a:r>
              <a:rPr lang="en-US" dirty="0"/>
              <a:t>CONFIDENTIAL  •  </a:t>
            </a:r>
            <a:r>
              <a:rPr lang="en-US" dirty="0" err="1"/>
              <a:t>intterragroup.com</a:t>
            </a:r>
            <a:endParaRPr lang="en-US" dirty="0"/>
          </a:p>
        </p:txBody>
      </p:sp>
      <p:sp>
        <p:nvSpPr>
          <p:cNvPr id="5" name="Slide Number Placeholder 4">
            <a:extLst>
              <a:ext uri="{FF2B5EF4-FFF2-40B4-BE49-F238E27FC236}">
                <a16:creationId xmlns:a16="http://schemas.microsoft.com/office/drawing/2014/main" id="{8600C61F-88A3-764C-A533-C16BE1560E72}"/>
              </a:ext>
            </a:extLst>
          </p:cNvPr>
          <p:cNvSpPr>
            <a:spLocks noGrp="1"/>
          </p:cNvSpPr>
          <p:nvPr>
            <p:ph type="sldNum" sz="quarter" idx="12"/>
          </p:nvPr>
        </p:nvSpPr>
        <p:spPr>
          <a:xfrm>
            <a:off x="11263131" y="6356350"/>
            <a:ext cx="705091" cy="365125"/>
          </a:xfrm>
          <a:prstGeom prst="rect">
            <a:avLst/>
          </a:prstGeom>
        </p:spPr>
        <p:txBody>
          <a:bodyPr/>
          <a:lstStyle/>
          <a:p>
            <a:fld id="{A0C99D84-FF8E-EC46-BEEF-D8685EC3FB62}" type="slidenum">
              <a:rPr lang="en-US" smtClean="0"/>
              <a:t>‹#›</a:t>
            </a:fld>
            <a:endParaRPr lang="en-US"/>
          </a:p>
        </p:txBody>
      </p:sp>
    </p:spTree>
    <p:extLst>
      <p:ext uri="{BB962C8B-B14F-4D97-AF65-F5344CB8AC3E}">
        <p14:creationId xmlns:p14="http://schemas.microsoft.com/office/powerpoint/2010/main" val="1457402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AA0B5-F66F-0D46-8AB6-5549DA3D8CA1}"/>
              </a:ext>
            </a:extLst>
          </p:cNvPr>
          <p:cNvSpPr>
            <a:spLocks noGrp="1"/>
          </p:cNvSpPr>
          <p:nvPr>
            <p:ph type="title"/>
          </p:nvPr>
        </p:nvSpPr>
        <p:spPr>
          <a:xfrm>
            <a:off x="243067" y="203080"/>
            <a:ext cx="11725155" cy="6302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941E08-614D-CD46-A6B8-2C4A2F174713}"/>
              </a:ext>
            </a:extLst>
          </p:cNvPr>
          <p:cNvSpPr>
            <a:spLocks noGrp="1"/>
          </p:cNvSpPr>
          <p:nvPr>
            <p:ph type="body" idx="1"/>
          </p:nvPr>
        </p:nvSpPr>
        <p:spPr>
          <a:xfrm>
            <a:off x="838200" y="1223742"/>
            <a:ext cx="10515600" cy="45751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1A58447-8189-2242-98DB-43CB078E47A7}"/>
              </a:ext>
            </a:extLst>
          </p:cNvPr>
          <p:cNvSpPr/>
          <p:nvPr userDrawn="1"/>
        </p:nvSpPr>
        <p:spPr>
          <a:xfrm>
            <a:off x="-2" y="6189280"/>
            <a:ext cx="12192001" cy="6687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14B23247-78BB-6E40-BA62-C7C410542220}"/>
              </a:ext>
            </a:extLst>
          </p:cNvPr>
          <p:cNvSpPr>
            <a:spLocks noGrp="1"/>
          </p:cNvSpPr>
          <p:nvPr>
            <p:ph type="ftr" sz="quarter" idx="3"/>
          </p:nvPr>
        </p:nvSpPr>
        <p:spPr>
          <a:xfrm>
            <a:off x="6979535" y="6356350"/>
            <a:ext cx="4114800" cy="365125"/>
          </a:xfrm>
          <a:prstGeom prst="rect">
            <a:avLst/>
          </a:prstGeom>
        </p:spPr>
        <p:txBody>
          <a:bodyPr vert="horz" lIns="91440" tIns="45720" rIns="91440" bIns="45720" rtlCol="0" anchor="ct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CONFIDENTIAL  •  intterragroup.com</a:t>
            </a:r>
            <a:endParaRPr lang="en-US" dirty="0"/>
          </a:p>
        </p:txBody>
      </p:sp>
      <p:sp>
        <p:nvSpPr>
          <p:cNvPr id="9" name="Slide Number Placeholder 5">
            <a:extLst>
              <a:ext uri="{FF2B5EF4-FFF2-40B4-BE49-F238E27FC236}">
                <a16:creationId xmlns:a16="http://schemas.microsoft.com/office/drawing/2014/main" id="{F01E26FD-ADA7-7240-9EAE-130A9F0B1669}"/>
              </a:ext>
            </a:extLst>
          </p:cNvPr>
          <p:cNvSpPr>
            <a:spLocks noGrp="1"/>
          </p:cNvSpPr>
          <p:nvPr>
            <p:ph type="sldNum" sz="quarter" idx="4"/>
          </p:nvPr>
        </p:nvSpPr>
        <p:spPr>
          <a:xfrm>
            <a:off x="11263131" y="6356350"/>
            <a:ext cx="705091" cy="365125"/>
          </a:xfrm>
          <a:prstGeom prst="rect">
            <a:avLst/>
          </a:prstGeom>
        </p:spPr>
        <p:txBody>
          <a:bodyPr vert="horz" lIns="91440" tIns="45720" rIns="91440" bIns="45720" rtlCol="0" anchor="ct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A0C99D84-FF8E-EC46-BEEF-D8685EC3FB62}" type="slidenum">
              <a:rPr lang="en-US" smtClean="0"/>
              <a:pPr/>
              <a:t>‹#›</a:t>
            </a:fld>
            <a:endParaRPr lang="en-US"/>
          </a:p>
        </p:txBody>
      </p:sp>
      <p:pic>
        <p:nvPicPr>
          <p:cNvPr id="5" name="Picture 4">
            <a:extLst>
              <a:ext uri="{FF2B5EF4-FFF2-40B4-BE49-F238E27FC236}">
                <a16:creationId xmlns:a16="http://schemas.microsoft.com/office/drawing/2014/main" id="{0D7961B8-2890-2D44-993A-97A138DAB076}"/>
              </a:ext>
            </a:extLst>
          </p:cNvPr>
          <p:cNvPicPr>
            <a:picLocks noChangeAspect="1"/>
          </p:cNvPicPr>
          <p:nvPr userDrawn="1"/>
        </p:nvPicPr>
        <p:blipFill>
          <a:blip r:embed="rId7"/>
          <a:stretch>
            <a:fillRect/>
          </a:stretch>
        </p:blipFill>
        <p:spPr>
          <a:xfrm>
            <a:off x="186758" y="6365303"/>
            <a:ext cx="1302883" cy="316673"/>
          </a:xfrm>
          <a:prstGeom prst="rect">
            <a:avLst/>
          </a:prstGeom>
        </p:spPr>
      </p:pic>
    </p:spTree>
    <p:extLst>
      <p:ext uri="{BB962C8B-B14F-4D97-AF65-F5344CB8AC3E}">
        <p14:creationId xmlns:p14="http://schemas.microsoft.com/office/powerpoint/2010/main" val="334585312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dt="0"/>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AA0B5-F66F-0D46-8AB6-5549DA3D8CA1}"/>
              </a:ext>
            </a:extLst>
          </p:cNvPr>
          <p:cNvSpPr>
            <a:spLocks noGrp="1"/>
          </p:cNvSpPr>
          <p:nvPr>
            <p:ph type="title"/>
          </p:nvPr>
        </p:nvSpPr>
        <p:spPr>
          <a:xfrm>
            <a:off x="243067" y="203080"/>
            <a:ext cx="11725155" cy="6302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941E08-614D-CD46-A6B8-2C4A2F174713}"/>
              </a:ext>
            </a:extLst>
          </p:cNvPr>
          <p:cNvSpPr>
            <a:spLocks noGrp="1"/>
          </p:cNvSpPr>
          <p:nvPr>
            <p:ph type="body" idx="1"/>
          </p:nvPr>
        </p:nvSpPr>
        <p:spPr>
          <a:xfrm>
            <a:off x="838200" y="1223742"/>
            <a:ext cx="10515600" cy="45751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14B23247-78BB-6E40-BA62-C7C410542220}"/>
              </a:ext>
            </a:extLst>
          </p:cNvPr>
          <p:cNvSpPr>
            <a:spLocks noGrp="1"/>
          </p:cNvSpPr>
          <p:nvPr>
            <p:ph type="ftr" sz="quarter" idx="3"/>
          </p:nvPr>
        </p:nvSpPr>
        <p:spPr>
          <a:xfrm>
            <a:off x="6979535" y="6356350"/>
            <a:ext cx="4114800" cy="365125"/>
          </a:xfrm>
          <a:prstGeom prst="rect">
            <a:avLst/>
          </a:prstGeom>
        </p:spPr>
        <p:txBody>
          <a:bodyPr vert="horz" lIns="91440" tIns="45720" rIns="91440" bIns="45720" rtlCol="0" anchor="ctr"/>
          <a:lstStyle>
            <a:lvl1pPr algn="r">
              <a:defRPr sz="10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CONFIDENTIAL  •  intterragroup.com</a:t>
            </a:r>
            <a:endParaRPr lang="en-US" dirty="0"/>
          </a:p>
        </p:txBody>
      </p:sp>
      <p:sp>
        <p:nvSpPr>
          <p:cNvPr id="9" name="Slide Number Placeholder 5">
            <a:extLst>
              <a:ext uri="{FF2B5EF4-FFF2-40B4-BE49-F238E27FC236}">
                <a16:creationId xmlns:a16="http://schemas.microsoft.com/office/drawing/2014/main" id="{F01E26FD-ADA7-7240-9EAE-130A9F0B1669}"/>
              </a:ext>
            </a:extLst>
          </p:cNvPr>
          <p:cNvSpPr>
            <a:spLocks noGrp="1"/>
          </p:cNvSpPr>
          <p:nvPr>
            <p:ph type="sldNum" sz="quarter" idx="4"/>
          </p:nvPr>
        </p:nvSpPr>
        <p:spPr>
          <a:xfrm>
            <a:off x="11263131" y="6356350"/>
            <a:ext cx="705091" cy="365125"/>
          </a:xfrm>
          <a:prstGeom prst="rect">
            <a:avLst/>
          </a:prstGeom>
        </p:spPr>
        <p:txBody>
          <a:bodyPr vert="horz" lIns="91440" tIns="45720" rIns="91440" bIns="45720" rtlCol="0" anchor="ctr"/>
          <a:lstStyle>
            <a:lvl1pPr algn="r">
              <a:defRPr sz="10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fld id="{A0C99D84-FF8E-EC46-BEEF-D8685EC3FB62}" type="slidenum">
              <a:rPr lang="en-US" smtClean="0"/>
              <a:pPr/>
              <a:t>‹#›</a:t>
            </a:fld>
            <a:endParaRPr lang="en-US"/>
          </a:p>
        </p:txBody>
      </p:sp>
      <p:cxnSp>
        <p:nvCxnSpPr>
          <p:cNvPr id="6" name="Straight Connector 5">
            <a:extLst>
              <a:ext uri="{FF2B5EF4-FFF2-40B4-BE49-F238E27FC236}">
                <a16:creationId xmlns:a16="http://schemas.microsoft.com/office/drawing/2014/main" id="{F15AC470-C12F-8E4D-8C00-A12F57F1E99C}"/>
              </a:ext>
            </a:extLst>
          </p:cNvPr>
          <p:cNvCxnSpPr>
            <a:cxnSpLocks/>
          </p:cNvCxnSpPr>
          <p:nvPr userDrawn="1"/>
        </p:nvCxnSpPr>
        <p:spPr>
          <a:xfrm>
            <a:off x="-2" y="6192392"/>
            <a:ext cx="121920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E47B23E-5352-A441-BED9-E6B4EB501B9D}"/>
              </a:ext>
            </a:extLst>
          </p:cNvPr>
          <p:cNvPicPr>
            <a:picLocks noChangeAspect="1"/>
          </p:cNvPicPr>
          <p:nvPr userDrawn="1"/>
        </p:nvPicPr>
        <p:blipFill>
          <a:blip r:embed="rId7"/>
          <a:stretch>
            <a:fillRect/>
          </a:stretch>
        </p:blipFill>
        <p:spPr>
          <a:xfrm>
            <a:off x="186758" y="6380575"/>
            <a:ext cx="1302883" cy="316673"/>
          </a:xfrm>
          <a:prstGeom prst="rect">
            <a:avLst/>
          </a:prstGeom>
        </p:spPr>
      </p:pic>
    </p:spTree>
    <p:extLst>
      <p:ext uri="{BB962C8B-B14F-4D97-AF65-F5344CB8AC3E}">
        <p14:creationId xmlns:p14="http://schemas.microsoft.com/office/powerpoint/2010/main" val="29549364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dt="0"/>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B23247-78BB-6E40-BA62-C7C410542220}"/>
              </a:ext>
            </a:extLst>
          </p:cNvPr>
          <p:cNvSpPr>
            <a:spLocks noGrp="1"/>
          </p:cNvSpPr>
          <p:nvPr>
            <p:ph type="ftr" sz="quarter" idx="3"/>
          </p:nvPr>
        </p:nvSpPr>
        <p:spPr>
          <a:xfrm>
            <a:off x="6979535" y="6356350"/>
            <a:ext cx="4114800" cy="365125"/>
          </a:xfrm>
          <a:prstGeom prst="rect">
            <a:avLst/>
          </a:prstGeom>
        </p:spPr>
        <p:txBody>
          <a:bodyPr vert="horz" lIns="91440" tIns="45720" rIns="91440" bIns="45720" rtlCol="0" anchor="ctr"/>
          <a:lstStyle>
            <a:lvl1pPr algn="r">
              <a:defRPr sz="10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CONFIDENTIAL  •  intterragroup.com</a:t>
            </a:r>
            <a:endParaRPr lang="en-US" dirty="0"/>
          </a:p>
        </p:txBody>
      </p:sp>
      <p:sp>
        <p:nvSpPr>
          <p:cNvPr id="9" name="Slide Number Placeholder 5">
            <a:extLst>
              <a:ext uri="{FF2B5EF4-FFF2-40B4-BE49-F238E27FC236}">
                <a16:creationId xmlns:a16="http://schemas.microsoft.com/office/drawing/2014/main" id="{F01E26FD-ADA7-7240-9EAE-130A9F0B1669}"/>
              </a:ext>
            </a:extLst>
          </p:cNvPr>
          <p:cNvSpPr>
            <a:spLocks noGrp="1"/>
          </p:cNvSpPr>
          <p:nvPr>
            <p:ph type="sldNum" sz="quarter" idx="4"/>
          </p:nvPr>
        </p:nvSpPr>
        <p:spPr>
          <a:xfrm>
            <a:off x="11263131" y="6356350"/>
            <a:ext cx="705091" cy="365125"/>
          </a:xfrm>
          <a:prstGeom prst="rect">
            <a:avLst/>
          </a:prstGeom>
        </p:spPr>
        <p:txBody>
          <a:bodyPr vert="horz" lIns="91440" tIns="45720" rIns="91440" bIns="45720" rtlCol="0" anchor="ctr"/>
          <a:lstStyle>
            <a:lvl1pPr algn="r">
              <a:defRPr sz="10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fld id="{A0C99D84-FF8E-EC46-BEEF-D8685EC3FB62}" type="slidenum">
              <a:rPr lang="en-US" smtClean="0"/>
              <a:pPr/>
              <a:t>‹#›</a:t>
            </a:fld>
            <a:endParaRPr lang="en-US"/>
          </a:p>
        </p:txBody>
      </p:sp>
      <p:pic>
        <p:nvPicPr>
          <p:cNvPr id="13" name="Picture 12">
            <a:extLst>
              <a:ext uri="{FF2B5EF4-FFF2-40B4-BE49-F238E27FC236}">
                <a16:creationId xmlns:a16="http://schemas.microsoft.com/office/drawing/2014/main" id="{AE47B23E-5352-A441-BED9-E6B4EB501B9D}"/>
              </a:ext>
            </a:extLst>
          </p:cNvPr>
          <p:cNvPicPr>
            <a:picLocks noChangeAspect="1"/>
          </p:cNvPicPr>
          <p:nvPr userDrawn="1"/>
        </p:nvPicPr>
        <p:blipFill>
          <a:blip r:embed="rId7"/>
          <a:stretch>
            <a:fillRect/>
          </a:stretch>
        </p:blipFill>
        <p:spPr>
          <a:xfrm>
            <a:off x="186758" y="6380575"/>
            <a:ext cx="1302883" cy="316673"/>
          </a:xfrm>
          <a:prstGeom prst="rect">
            <a:avLst/>
          </a:prstGeom>
        </p:spPr>
      </p:pic>
      <p:sp>
        <p:nvSpPr>
          <p:cNvPr id="4" name="Rectangle 3">
            <a:extLst>
              <a:ext uri="{FF2B5EF4-FFF2-40B4-BE49-F238E27FC236}">
                <a16:creationId xmlns:a16="http://schemas.microsoft.com/office/drawing/2014/main" id="{4797D093-8F63-8B4B-9072-167845217E7D}"/>
              </a:ext>
            </a:extLst>
          </p:cNvPr>
          <p:cNvSpPr/>
          <p:nvPr userDrawn="1"/>
        </p:nvSpPr>
        <p:spPr>
          <a:xfrm>
            <a:off x="0" y="0"/>
            <a:ext cx="12192000" cy="6192392"/>
          </a:xfrm>
          <a:prstGeom prst="rect">
            <a:avLst/>
          </a:prstGeom>
          <a:solidFill>
            <a:srgbClr val="454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9355DAD7-89E0-7144-9F13-A4BC44656324}"/>
              </a:ext>
            </a:extLst>
          </p:cNvPr>
          <p:cNvSpPr>
            <a:spLocks noGrp="1"/>
          </p:cNvSpPr>
          <p:nvPr>
            <p:ph type="title"/>
          </p:nvPr>
        </p:nvSpPr>
        <p:spPr>
          <a:xfrm>
            <a:off x="243067" y="203080"/>
            <a:ext cx="11725155" cy="630298"/>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7736636D-B323-684F-B712-0C8FCCD3D642}"/>
              </a:ext>
            </a:extLst>
          </p:cNvPr>
          <p:cNvSpPr>
            <a:spLocks noGrp="1"/>
          </p:cNvSpPr>
          <p:nvPr>
            <p:ph type="body" idx="1"/>
          </p:nvPr>
        </p:nvSpPr>
        <p:spPr>
          <a:xfrm>
            <a:off x="838200" y="1223742"/>
            <a:ext cx="10515600" cy="45751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92465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dt="0"/>
  <p:txStyles>
    <p:titleStyle>
      <a:lvl1pPr algn="l" defTabSz="914400" rtl="0" eaLnBrk="1" latinLnBrk="0" hangingPunct="1">
        <a:lnSpc>
          <a:spcPct val="90000"/>
        </a:lnSpc>
        <a:spcBef>
          <a:spcPct val="0"/>
        </a:spcBef>
        <a:buNone/>
        <a:defRPr sz="3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B23247-78BB-6E40-BA62-C7C410542220}"/>
              </a:ext>
            </a:extLst>
          </p:cNvPr>
          <p:cNvSpPr>
            <a:spLocks noGrp="1"/>
          </p:cNvSpPr>
          <p:nvPr>
            <p:ph type="ftr" sz="quarter" idx="3"/>
          </p:nvPr>
        </p:nvSpPr>
        <p:spPr>
          <a:xfrm>
            <a:off x="6979535" y="6356350"/>
            <a:ext cx="4114800" cy="365125"/>
          </a:xfrm>
          <a:prstGeom prst="rect">
            <a:avLst/>
          </a:prstGeom>
        </p:spPr>
        <p:txBody>
          <a:bodyPr vert="horz" lIns="91440" tIns="45720" rIns="91440" bIns="45720" rtlCol="0" anchor="ctr"/>
          <a:lstStyle>
            <a:lvl1pPr algn="r">
              <a:defRPr sz="10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CONFIDENTIAL  •  intterragroup.com</a:t>
            </a:r>
            <a:endParaRPr lang="en-US" dirty="0"/>
          </a:p>
        </p:txBody>
      </p:sp>
      <p:sp>
        <p:nvSpPr>
          <p:cNvPr id="9" name="Slide Number Placeholder 5">
            <a:extLst>
              <a:ext uri="{FF2B5EF4-FFF2-40B4-BE49-F238E27FC236}">
                <a16:creationId xmlns:a16="http://schemas.microsoft.com/office/drawing/2014/main" id="{F01E26FD-ADA7-7240-9EAE-130A9F0B1669}"/>
              </a:ext>
            </a:extLst>
          </p:cNvPr>
          <p:cNvSpPr>
            <a:spLocks noGrp="1"/>
          </p:cNvSpPr>
          <p:nvPr>
            <p:ph type="sldNum" sz="quarter" idx="4"/>
          </p:nvPr>
        </p:nvSpPr>
        <p:spPr>
          <a:xfrm>
            <a:off x="11263131" y="6356350"/>
            <a:ext cx="705091" cy="365125"/>
          </a:xfrm>
          <a:prstGeom prst="rect">
            <a:avLst/>
          </a:prstGeom>
        </p:spPr>
        <p:txBody>
          <a:bodyPr vert="horz" lIns="91440" tIns="45720" rIns="91440" bIns="45720" rtlCol="0" anchor="ctr"/>
          <a:lstStyle>
            <a:lvl1pPr algn="r">
              <a:defRPr sz="10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fld id="{A0C99D84-FF8E-EC46-BEEF-D8685EC3FB62}" type="slidenum">
              <a:rPr lang="en-US" smtClean="0"/>
              <a:pPr/>
              <a:t>‹#›</a:t>
            </a:fld>
            <a:endParaRPr lang="en-US"/>
          </a:p>
        </p:txBody>
      </p:sp>
      <p:pic>
        <p:nvPicPr>
          <p:cNvPr id="13" name="Picture 12">
            <a:extLst>
              <a:ext uri="{FF2B5EF4-FFF2-40B4-BE49-F238E27FC236}">
                <a16:creationId xmlns:a16="http://schemas.microsoft.com/office/drawing/2014/main" id="{AE47B23E-5352-A441-BED9-E6B4EB501B9D}"/>
              </a:ext>
            </a:extLst>
          </p:cNvPr>
          <p:cNvPicPr>
            <a:picLocks noChangeAspect="1"/>
          </p:cNvPicPr>
          <p:nvPr userDrawn="1"/>
        </p:nvPicPr>
        <p:blipFill>
          <a:blip r:embed="rId7"/>
          <a:stretch>
            <a:fillRect/>
          </a:stretch>
        </p:blipFill>
        <p:spPr>
          <a:xfrm>
            <a:off x="186758" y="6380575"/>
            <a:ext cx="1302883" cy="316673"/>
          </a:xfrm>
          <a:prstGeom prst="rect">
            <a:avLst/>
          </a:prstGeom>
        </p:spPr>
      </p:pic>
      <p:sp>
        <p:nvSpPr>
          <p:cNvPr id="4" name="Rectangle 3">
            <a:extLst>
              <a:ext uri="{FF2B5EF4-FFF2-40B4-BE49-F238E27FC236}">
                <a16:creationId xmlns:a16="http://schemas.microsoft.com/office/drawing/2014/main" id="{4797D093-8F63-8B4B-9072-167845217E7D}"/>
              </a:ext>
            </a:extLst>
          </p:cNvPr>
          <p:cNvSpPr/>
          <p:nvPr userDrawn="1"/>
        </p:nvSpPr>
        <p:spPr>
          <a:xfrm>
            <a:off x="0" y="0"/>
            <a:ext cx="12192000" cy="6192392"/>
          </a:xfrm>
          <a:prstGeom prst="rect">
            <a:avLst/>
          </a:prstGeom>
          <a:solidFill>
            <a:srgbClr val="FB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9355DAD7-89E0-7144-9F13-A4BC44656324}"/>
              </a:ext>
            </a:extLst>
          </p:cNvPr>
          <p:cNvSpPr>
            <a:spLocks noGrp="1"/>
          </p:cNvSpPr>
          <p:nvPr>
            <p:ph type="title"/>
          </p:nvPr>
        </p:nvSpPr>
        <p:spPr>
          <a:xfrm>
            <a:off x="243067" y="203080"/>
            <a:ext cx="11725155" cy="630298"/>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7736636D-B323-684F-B712-0C8FCCD3D642}"/>
              </a:ext>
            </a:extLst>
          </p:cNvPr>
          <p:cNvSpPr>
            <a:spLocks noGrp="1"/>
          </p:cNvSpPr>
          <p:nvPr>
            <p:ph type="body" idx="1"/>
          </p:nvPr>
        </p:nvSpPr>
        <p:spPr>
          <a:xfrm>
            <a:off x="838200" y="1223742"/>
            <a:ext cx="10515600" cy="45751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8466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dt="0"/>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intterragroup.com/"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flower&#10;&#10;Description automatically generated">
            <a:extLst>
              <a:ext uri="{FF2B5EF4-FFF2-40B4-BE49-F238E27FC236}">
                <a16:creationId xmlns:a16="http://schemas.microsoft.com/office/drawing/2014/main" id="{287E0B87-15E6-469D-8B91-9C32BC0C56BA}"/>
              </a:ext>
            </a:extLst>
          </p:cNvPr>
          <p:cNvPicPr>
            <a:picLocks noChangeAspect="1"/>
          </p:cNvPicPr>
          <p:nvPr/>
        </p:nvPicPr>
        <p:blipFill>
          <a:blip r:embed="rId2"/>
          <a:stretch>
            <a:fillRect/>
          </a:stretch>
        </p:blipFill>
        <p:spPr>
          <a:xfrm>
            <a:off x="0" y="14316"/>
            <a:ext cx="12192000" cy="6206010"/>
          </a:xfrm>
          <a:prstGeom prst="rect">
            <a:avLst/>
          </a:prstGeom>
        </p:spPr>
      </p:pic>
      <p:sp>
        <p:nvSpPr>
          <p:cNvPr id="2" name="Title 1">
            <a:extLst>
              <a:ext uri="{FF2B5EF4-FFF2-40B4-BE49-F238E27FC236}">
                <a16:creationId xmlns:a16="http://schemas.microsoft.com/office/drawing/2014/main" id="{12C4C21E-A8B4-F54C-A218-DB1020479B2A}"/>
              </a:ext>
            </a:extLst>
          </p:cNvPr>
          <p:cNvSpPr>
            <a:spLocks noGrp="1"/>
          </p:cNvSpPr>
          <p:nvPr>
            <p:ph type="ctrTitle"/>
          </p:nvPr>
        </p:nvSpPr>
        <p:spPr>
          <a:xfrm>
            <a:off x="590309" y="493295"/>
            <a:ext cx="11042248" cy="1740174"/>
          </a:xfrm>
        </p:spPr>
        <p:txBody>
          <a:bodyPr>
            <a:normAutofit/>
          </a:bodyPr>
          <a:lstStyle/>
          <a:p>
            <a:pPr algn="ctr"/>
            <a:r>
              <a:rPr lang="en-US" sz="7200" dirty="0">
                <a:latin typeface="Roboto Black" panose="02000000000000000000" pitchFamily="2" charset="0"/>
                <a:ea typeface="Roboto Black" panose="02000000000000000000" pitchFamily="2" charset="0"/>
                <a:cs typeface="Roboto" panose="02000000000000000000" pitchFamily="2" charset="0"/>
              </a:rPr>
              <a:t>COVID-19 and Wildfire</a:t>
            </a:r>
          </a:p>
        </p:txBody>
      </p:sp>
      <p:sp>
        <p:nvSpPr>
          <p:cNvPr id="3" name="Subtitle 2">
            <a:extLst>
              <a:ext uri="{FF2B5EF4-FFF2-40B4-BE49-F238E27FC236}">
                <a16:creationId xmlns:a16="http://schemas.microsoft.com/office/drawing/2014/main" id="{832BA1AC-B08D-A64A-B58A-2BAA9A18E44B}"/>
              </a:ext>
            </a:extLst>
          </p:cNvPr>
          <p:cNvSpPr>
            <a:spLocks noGrp="1"/>
          </p:cNvSpPr>
          <p:nvPr>
            <p:ph type="subTitle" idx="1"/>
          </p:nvPr>
        </p:nvSpPr>
        <p:spPr>
          <a:xfrm>
            <a:off x="590309" y="2325544"/>
            <a:ext cx="11042248" cy="1655762"/>
          </a:xfrm>
        </p:spPr>
        <p:txBody>
          <a:bodyPr>
            <a:norm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Episode 2</a:t>
            </a:r>
          </a:p>
        </p:txBody>
      </p:sp>
      <p:sp>
        <p:nvSpPr>
          <p:cNvPr id="4" name="Footer Placeholder 3">
            <a:extLst>
              <a:ext uri="{FF2B5EF4-FFF2-40B4-BE49-F238E27FC236}">
                <a16:creationId xmlns:a16="http://schemas.microsoft.com/office/drawing/2014/main" id="{C67AA160-6F93-B247-98C4-DB0A3FB4D9AB}"/>
              </a:ext>
            </a:extLst>
          </p:cNvPr>
          <p:cNvSpPr>
            <a:spLocks noGrp="1"/>
          </p:cNvSpPr>
          <p:nvPr>
            <p:ph type="ftr" sz="quarter" idx="11"/>
          </p:nvPr>
        </p:nvSpPr>
        <p:spPr/>
        <p:txBody>
          <a:bodyPr/>
          <a:lstStyle/>
          <a:p>
            <a:r>
              <a:rPr lang="en-US"/>
              <a:t>CONFIDENTIAL  •  intterragroup.com</a:t>
            </a:r>
            <a:endParaRPr lang="en-US" dirty="0"/>
          </a:p>
        </p:txBody>
      </p:sp>
      <p:sp>
        <p:nvSpPr>
          <p:cNvPr id="5" name="Slide Number Placeholder 4">
            <a:extLst>
              <a:ext uri="{FF2B5EF4-FFF2-40B4-BE49-F238E27FC236}">
                <a16:creationId xmlns:a16="http://schemas.microsoft.com/office/drawing/2014/main" id="{8895369F-9846-FE4D-8423-89CD8572B75D}"/>
              </a:ext>
            </a:extLst>
          </p:cNvPr>
          <p:cNvSpPr>
            <a:spLocks noGrp="1"/>
          </p:cNvSpPr>
          <p:nvPr>
            <p:ph type="sldNum" sz="quarter" idx="12"/>
          </p:nvPr>
        </p:nvSpPr>
        <p:spPr/>
        <p:txBody>
          <a:bodyPr/>
          <a:lstStyle/>
          <a:p>
            <a:fld id="{A0C99D84-FF8E-EC46-BEEF-D8685EC3FB62}" type="slidenum">
              <a:rPr lang="en-US" smtClean="0"/>
              <a:t>1</a:t>
            </a:fld>
            <a:endParaRPr lang="en-US"/>
          </a:p>
        </p:txBody>
      </p:sp>
      <p:sp>
        <p:nvSpPr>
          <p:cNvPr id="10" name="Rectangle 9">
            <a:extLst>
              <a:ext uri="{FF2B5EF4-FFF2-40B4-BE49-F238E27FC236}">
                <a16:creationId xmlns:a16="http://schemas.microsoft.com/office/drawing/2014/main" id="{5127A4FE-94BC-4A1F-8896-F80657EE35F7}"/>
              </a:ext>
            </a:extLst>
          </p:cNvPr>
          <p:cNvSpPr/>
          <p:nvPr/>
        </p:nvSpPr>
        <p:spPr>
          <a:xfrm>
            <a:off x="5474270" y="3458085"/>
            <a:ext cx="1180003" cy="307777"/>
          </a:xfrm>
          <a:prstGeom prst="rect">
            <a:avLst/>
          </a:prstGeom>
        </p:spPr>
        <p:txBody>
          <a:bodyPr wrap="none">
            <a:spAutoFit/>
          </a:bodyPr>
          <a:lstStyle/>
          <a:p>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HOSTED BY</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BCBE0330-C2B2-454F-86CF-C99E48386633}"/>
              </a:ext>
            </a:extLst>
          </p:cNvPr>
          <p:cNvCxnSpPr/>
          <p:nvPr/>
        </p:nvCxnSpPr>
        <p:spPr>
          <a:xfrm>
            <a:off x="5544875" y="3765862"/>
            <a:ext cx="1038792" cy="0"/>
          </a:xfrm>
          <a:prstGeom prst="line">
            <a:avLst/>
          </a:prstGeom>
          <a:ln>
            <a:solidFill>
              <a:srgbClr val="FBD836"/>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 food, room&#10;&#10;Description automatically generated">
            <a:extLst>
              <a:ext uri="{FF2B5EF4-FFF2-40B4-BE49-F238E27FC236}">
                <a16:creationId xmlns:a16="http://schemas.microsoft.com/office/drawing/2014/main" id="{F4729BF7-9B92-402B-AB8F-6CDA43C08C04}"/>
              </a:ext>
            </a:extLst>
          </p:cNvPr>
          <p:cNvPicPr>
            <a:picLocks noChangeAspect="1"/>
          </p:cNvPicPr>
          <p:nvPr/>
        </p:nvPicPr>
        <p:blipFill>
          <a:blip r:embed="rId3"/>
          <a:stretch>
            <a:fillRect/>
          </a:stretch>
        </p:blipFill>
        <p:spPr>
          <a:xfrm>
            <a:off x="4038815" y="4069469"/>
            <a:ext cx="1514475" cy="1609725"/>
          </a:xfrm>
          <a:prstGeom prst="rect">
            <a:avLst/>
          </a:prstGeom>
        </p:spPr>
      </p:pic>
      <p:pic>
        <p:nvPicPr>
          <p:cNvPr id="16" name="Picture 15" descr="A close up of a logo&#10;&#10;Description automatically generated">
            <a:extLst>
              <a:ext uri="{FF2B5EF4-FFF2-40B4-BE49-F238E27FC236}">
                <a16:creationId xmlns:a16="http://schemas.microsoft.com/office/drawing/2014/main" id="{C3B3F77F-790C-44FA-B562-5E283EFB4731}"/>
              </a:ext>
            </a:extLst>
          </p:cNvPr>
          <p:cNvPicPr>
            <a:picLocks noChangeAspect="1"/>
          </p:cNvPicPr>
          <p:nvPr/>
        </p:nvPicPr>
        <p:blipFill>
          <a:blip r:embed="rId4"/>
          <a:stretch>
            <a:fillRect/>
          </a:stretch>
        </p:blipFill>
        <p:spPr>
          <a:xfrm>
            <a:off x="5960696" y="4437572"/>
            <a:ext cx="2362200" cy="676275"/>
          </a:xfrm>
          <a:prstGeom prst="rect">
            <a:avLst/>
          </a:prstGeom>
        </p:spPr>
      </p:pic>
    </p:spTree>
    <p:extLst>
      <p:ext uri="{BB962C8B-B14F-4D97-AF65-F5344CB8AC3E}">
        <p14:creationId xmlns:p14="http://schemas.microsoft.com/office/powerpoint/2010/main" val="53772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89AA25EC-00FB-4B9A-BFB8-4E226BB43FCD}"/>
              </a:ext>
            </a:extLst>
          </p:cNvPr>
          <p:cNvPicPr>
            <a:picLocks noChangeAspect="1"/>
          </p:cNvPicPr>
          <p:nvPr/>
        </p:nvPicPr>
        <p:blipFill>
          <a:blip r:embed="rId2"/>
          <a:stretch>
            <a:fillRect/>
          </a:stretch>
        </p:blipFill>
        <p:spPr>
          <a:xfrm>
            <a:off x="0" y="0"/>
            <a:ext cx="12192000" cy="6164943"/>
          </a:xfrm>
          <a:prstGeom prst="rect">
            <a:avLst/>
          </a:prstGeom>
        </p:spPr>
      </p:pic>
      <p:sp>
        <p:nvSpPr>
          <p:cNvPr id="15" name="Content Placeholder 2">
            <a:extLst>
              <a:ext uri="{FF2B5EF4-FFF2-40B4-BE49-F238E27FC236}">
                <a16:creationId xmlns:a16="http://schemas.microsoft.com/office/drawing/2014/main" id="{863267FE-F48C-42C0-AF34-D1AEA7073963}"/>
              </a:ext>
            </a:extLst>
          </p:cNvPr>
          <p:cNvSpPr>
            <a:spLocks noGrp="1"/>
          </p:cNvSpPr>
          <p:nvPr>
            <p:ph type="ctrTitle"/>
          </p:nvPr>
        </p:nvSpPr>
        <p:spPr>
          <a:xfrm>
            <a:off x="574876" y="1484966"/>
            <a:ext cx="11393346" cy="3134327"/>
          </a:xfrm>
        </p:spPr>
        <p:txBody>
          <a:bodyPr anchor="b">
            <a:normAutofit/>
          </a:bodyPr>
          <a:lstStyle/>
          <a:p>
            <a:pPr>
              <a:lnSpc>
                <a:spcPct val="150000"/>
              </a:lnSpc>
            </a:pPr>
            <a:r>
              <a:rPr lang="en-US" sz="4600" dirty="0">
                <a:latin typeface="Open Sans" panose="020B0606030504020204" pitchFamily="34" charset="0"/>
                <a:ea typeface="Open Sans" panose="020B0606030504020204" pitchFamily="34" charset="0"/>
                <a:cs typeface="Open Sans" panose="020B0606030504020204" pitchFamily="34" charset="0"/>
              </a:rPr>
              <a:t>What are the future challenges you are preparing for today?</a:t>
            </a:r>
          </a:p>
        </p:txBody>
      </p:sp>
      <p:sp>
        <p:nvSpPr>
          <p:cNvPr id="5" name="Footer Placeholder 4">
            <a:extLst>
              <a:ext uri="{FF2B5EF4-FFF2-40B4-BE49-F238E27FC236}">
                <a16:creationId xmlns:a16="http://schemas.microsoft.com/office/drawing/2014/main" id="{3994D9F7-69BD-7B47-8352-8A3D6361BAF0}"/>
              </a:ext>
            </a:extLst>
          </p:cNvPr>
          <p:cNvSpPr>
            <a:spLocks noGrp="1"/>
          </p:cNvSpPr>
          <p:nvPr>
            <p:ph type="ftr" sz="quarter" idx="11"/>
          </p:nvPr>
        </p:nvSpPr>
        <p:spPr>
          <a:xfrm>
            <a:off x="6979535" y="6356350"/>
            <a:ext cx="4114800" cy="365125"/>
          </a:xfrm>
        </p:spPr>
        <p:txBody>
          <a:bodyPr anchor="ctr">
            <a:normAutofit/>
          </a:bodyPr>
          <a:lstStyle/>
          <a:p>
            <a:pPr>
              <a:spcAft>
                <a:spcPts val="600"/>
              </a:spcAft>
            </a:pPr>
            <a:r>
              <a:rPr lang="en-US"/>
              <a:t>CONFIDENTIAL  •  intterragroup.com</a:t>
            </a:r>
          </a:p>
        </p:txBody>
      </p:sp>
      <p:sp>
        <p:nvSpPr>
          <p:cNvPr id="6" name="Slide Number Placeholder 5">
            <a:extLst>
              <a:ext uri="{FF2B5EF4-FFF2-40B4-BE49-F238E27FC236}">
                <a16:creationId xmlns:a16="http://schemas.microsoft.com/office/drawing/2014/main" id="{7F525B6D-A7FF-7449-9A3E-BC187878F740}"/>
              </a:ext>
            </a:extLst>
          </p:cNvPr>
          <p:cNvSpPr>
            <a:spLocks noGrp="1"/>
          </p:cNvSpPr>
          <p:nvPr>
            <p:ph type="sldNum" sz="quarter" idx="12"/>
          </p:nvPr>
        </p:nvSpPr>
        <p:spPr>
          <a:xfrm>
            <a:off x="11263131" y="6356350"/>
            <a:ext cx="705091" cy="365125"/>
          </a:xfrm>
        </p:spPr>
        <p:txBody>
          <a:bodyPr anchor="ctr">
            <a:normAutofit/>
          </a:bodyPr>
          <a:lstStyle/>
          <a:p>
            <a:pPr>
              <a:spcAft>
                <a:spcPts val="600"/>
              </a:spcAft>
            </a:pPr>
            <a:fld id="{A0C99D84-FF8E-EC46-BEEF-D8685EC3FB62}" type="slidenum">
              <a:rPr lang="en-US" smtClean="0"/>
              <a:pPr>
                <a:spcAft>
                  <a:spcPts val="600"/>
                </a:spcAft>
              </a:pPr>
              <a:t>10</a:t>
            </a:fld>
            <a:endParaRPr lang="en-US"/>
          </a:p>
        </p:txBody>
      </p:sp>
      <p:sp>
        <p:nvSpPr>
          <p:cNvPr id="2" name="Title 1">
            <a:extLst>
              <a:ext uri="{FF2B5EF4-FFF2-40B4-BE49-F238E27FC236}">
                <a16:creationId xmlns:a16="http://schemas.microsoft.com/office/drawing/2014/main" id="{61611529-297D-4707-A825-BF457AEF591E}"/>
              </a:ext>
            </a:extLst>
          </p:cNvPr>
          <p:cNvSpPr txBox="1">
            <a:spLocks/>
          </p:cNvSpPr>
          <p:nvPr/>
        </p:nvSpPr>
        <p:spPr>
          <a:xfrm>
            <a:off x="242947" y="245011"/>
            <a:ext cx="11725275" cy="630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Open Sans" panose="020B0606030504020204" pitchFamily="34" charset="0"/>
                <a:ea typeface="Open Sans" panose="020B0606030504020204" pitchFamily="34" charset="0"/>
                <a:cs typeface="Open Sans" panose="020B0606030504020204" pitchFamily="34" charset="0"/>
              </a:rPr>
              <a:t>Topic 5</a:t>
            </a:r>
          </a:p>
        </p:txBody>
      </p:sp>
    </p:spTree>
    <p:extLst>
      <p:ext uri="{BB962C8B-B14F-4D97-AF65-F5344CB8AC3E}">
        <p14:creationId xmlns:p14="http://schemas.microsoft.com/office/powerpoint/2010/main" val="148583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9D75C9-97A4-8F4F-ADAB-3A218472B644}"/>
              </a:ext>
            </a:extLst>
          </p:cNvPr>
          <p:cNvSpPr>
            <a:spLocks noGrp="1"/>
          </p:cNvSpPr>
          <p:nvPr>
            <p:ph type="ftr" sz="quarter" idx="11"/>
          </p:nvPr>
        </p:nvSpPr>
        <p:spPr/>
        <p:txBody>
          <a:bodyPr/>
          <a:lstStyle/>
          <a:p>
            <a:r>
              <a:rPr lang="en-US"/>
              <a:t>CONFIDENTIAL  •  intterragroup.com</a:t>
            </a:r>
            <a:endParaRPr lang="en-US" dirty="0"/>
          </a:p>
        </p:txBody>
      </p:sp>
      <p:sp>
        <p:nvSpPr>
          <p:cNvPr id="5" name="Slide Number Placeholder 4">
            <a:extLst>
              <a:ext uri="{FF2B5EF4-FFF2-40B4-BE49-F238E27FC236}">
                <a16:creationId xmlns:a16="http://schemas.microsoft.com/office/drawing/2014/main" id="{20BFF37C-E358-D640-9A4E-53BFF6C59E5D}"/>
              </a:ext>
            </a:extLst>
          </p:cNvPr>
          <p:cNvSpPr>
            <a:spLocks noGrp="1"/>
          </p:cNvSpPr>
          <p:nvPr>
            <p:ph type="sldNum" sz="quarter" idx="12"/>
          </p:nvPr>
        </p:nvSpPr>
        <p:spPr/>
        <p:txBody>
          <a:bodyPr/>
          <a:lstStyle/>
          <a:p>
            <a:fld id="{A0C99D84-FF8E-EC46-BEEF-D8685EC3FB62}" type="slidenum">
              <a:rPr lang="en-US" smtClean="0"/>
              <a:t>11</a:t>
            </a:fld>
            <a:endParaRPr lang="en-US"/>
          </a:p>
        </p:txBody>
      </p:sp>
      <p:sp>
        <p:nvSpPr>
          <p:cNvPr id="6" name="Rectangle 5">
            <a:extLst>
              <a:ext uri="{FF2B5EF4-FFF2-40B4-BE49-F238E27FC236}">
                <a16:creationId xmlns:a16="http://schemas.microsoft.com/office/drawing/2014/main" id="{C316F281-DDDD-48D0-B014-6BFAF89EBFAD}"/>
              </a:ext>
            </a:extLst>
          </p:cNvPr>
          <p:cNvSpPr/>
          <p:nvPr/>
        </p:nvSpPr>
        <p:spPr>
          <a:xfrm>
            <a:off x="711587" y="1293493"/>
            <a:ext cx="2671565" cy="1015663"/>
          </a:xfrm>
          <a:prstGeom prst="rect">
            <a:avLst/>
          </a:prstGeom>
        </p:spPr>
        <p:txBody>
          <a:bodyPr wrap="none" lIns="0">
            <a:spAutoFit/>
          </a:bodyPr>
          <a:lstStyle/>
          <a:p>
            <a:r>
              <a:rPr lang="en-US" sz="3600" b="1" dirty="0">
                <a:latin typeface="Roboto Black" panose="02000000000000000000" pitchFamily="2" charset="0"/>
              </a:rPr>
              <a:t>THANK YOU</a:t>
            </a:r>
          </a:p>
          <a:p>
            <a:r>
              <a:rPr lang="en-US" sz="2400" dirty="0">
                <a:latin typeface="Roboto Black" panose="02000000000000000000" pitchFamily="2" charset="0"/>
              </a:rPr>
              <a:t>QUESTIONS?</a:t>
            </a:r>
          </a:p>
        </p:txBody>
      </p:sp>
      <p:cxnSp>
        <p:nvCxnSpPr>
          <p:cNvPr id="7" name="Straight Connector 6">
            <a:extLst>
              <a:ext uri="{FF2B5EF4-FFF2-40B4-BE49-F238E27FC236}">
                <a16:creationId xmlns:a16="http://schemas.microsoft.com/office/drawing/2014/main" id="{F59B070F-5E0D-4C3D-BF9A-AFB308F2683B}"/>
              </a:ext>
            </a:extLst>
          </p:cNvPr>
          <p:cNvCxnSpPr/>
          <p:nvPr/>
        </p:nvCxnSpPr>
        <p:spPr>
          <a:xfrm flipH="1">
            <a:off x="711587" y="2352977"/>
            <a:ext cx="907551" cy="0"/>
          </a:xfrm>
          <a:prstGeom prst="line">
            <a:avLst/>
          </a:prstGeom>
          <a:ln/>
        </p:spPr>
        <p:style>
          <a:lnRef idx="3">
            <a:schemeClr val="accent4"/>
          </a:lnRef>
          <a:fillRef idx="0">
            <a:schemeClr val="accent4"/>
          </a:fillRef>
          <a:effectRef idx="2">
            <a:schemeClr val="accent4"/>
          </a:effectRef>
          <a:fontRef idx="minor">
            <a:schemeClr val="tx1"/>
          </a:fontRef>
        </p:style>
      </p:cxnSp>
      <p:sp>
        <p:nvSpPr>
          <p:cNvPr id="8" name="Rectangle 7">
            <a:extLst>
              <a:ext uri="{FF2B5EF4-FFF2-40B4-BE49-F238E27FC236}">
                <a16:creationId xmlns:a16="http://schemas.microsoft.com/office/drawing/2014/main" id="{29CC226D-B8C5-4998-907C-C0D33CD975E9}"/>
              </a:ext>
            </a:extLst>
          </p:cNvPr>
          <p:cNvSpPr/>
          <p:nvPr/>
        </p:nvSpPr>
        <p:spPr>
          <a:xfrm>
            <a:off x="711587" y="742213"/>
            <a:ext cx="1229180" cy="301348"/>
          </a:xfrm>
          <a:prstGeom prst="rect">
            <a:avLst/>
          </a:prstGeom>
          <a:solidFill>
            <a:srgbClr val="FBD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Roboto Black" panose="02000000000000000000" pitchFamily="2" charset="0"/>
              </a:rPr>
              <a:t>LIVE Q&amp;A</a:t>
            </a:r>
          </a:p>
        </p:txBody>
      </p:sp>
      <p:sp>
        <p:nvSpPr>
          <p:cNvPr id="9" name="Freeform 156">
            <a:extLst>
              <a:ext uri="{FF2B5EF4-FFF2-40B4-BE49-F238E27FC236}">
                <a16:creationId xmlns:a16="http://schemas.microsoft.com/office/drawing/2014/main" id="{4BEFF777-A147-4E91-9845-B815652769BF}"/>
              </a:ext>
            </a:extLst>
          </p:cNvPr>
          <p:cNvSpPr/>
          <p:nvPr/>
        </p:nvSpPr>
        <p:spPr>
          <a:xfrm>
            <a:off x="5047861" y="-1"/>
            <a:ext cx="7144139" cy="6195515"/>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92A5FC-4D04-4E50-87AF-B2281652AFE0}"/>
              </a:ext>
            </a:extLst>
          </p:cNvPr>
          <p:cNvSpPr/>
          <p:nvPr/>
        </p:nvSpPr>
        <p:spPr>
          <a:xfrm>
            <a:off x="711587" y="2688953"/>
            <a:ext cx="1768854" cy="307777"/>
          </a:xfrm>
          <a:prstGeom prst="rect">
            <a:avLst/>
          </a:prstGeom>
        </p:spPr>
        <p:txBody>
          <a:bodyPr wrap="square" lIns="0">
            <a:spAutoFit/>
          </a:bodyPr>
          <a:lstStyle/>
          <a:p>
            <a:r>
              <a:rPr lang="en-US" sz="1400" b="1" dirty="0">
                <a:latin typeface="Roboto Black" panose="02000000000000000000" pitchFamily="2" charset="0"/>
              </a:rPr>
              <a:t>VISIT OUR WEBSITE</a:t>
            </a:r>
          </a:p>
        </p:txBody>
      </p:sp>
      <p:sp>
        <p:nvSpPr>
          <p:cNvPr id="11" name="Rectangle 10">
            <a:extLst>
              <a:ext uri="{FF2B5EF4-FFF2-40B4-BE49-F238E27FC236}">
                <a16:creationId xmlns:a16="http://schemas.microsoft.com/office/drawing/2014/main" id="{A4358E1C-0474-46C7-8A54-CB86677C3B07}"/>
              </a:ext>
            </a:extLst>
          </p:cNvPr>
          <p:cNvSpPr/>
          <p:nvPr/>
        </p:nvSpPr>
        <p:spPr>
          <a:xfrm>
            <a:off x="711586" y="3922827"/>
            <a:ext cx="2671565" cy="307777"/>
          </a:xfrm>
          <a:prstGeom prst="rect">
            <a:avLst/>
          </a:prstGeom>
        </p:spPr>
        <p:txBody>
          <a:bodyPr wrap="square" lIns="0">
            <a:spAutoFit/>
          </a:bodyPr>
          <a:lstStyle/>
          <a:p>
            <a:r>
              <a:rPr lang="en-US" sz="1400" b="1" dirty="0">
                <a:latin typeface="Roboto Black" panose="02000000000000000000" pitchFamily="2" charset="0"/>
              </a:rPr>
              <a:t>FOLLOW US ON SOCIAL MEDIA</a:t>
            </a:r>
          </a:p>
        </p:txBody>
      </p:sp>
      <p:grpSp>
        <p:nvGrpSpPr>
          <p:cNvPr id="12" name="Group 11">
            <a:extLst>
              <a:ext uri="{FF2B5EF4-FFF2-40B4-BE49-F238E27FC236}">
                <a16:creationId xmlns:a16="http://schemas.microsoft.com/office/drawing/2014/main" id="{89664907-958B-45AD-BB10-988D4C7FF83C}"/>
              </a:ext>
            </a:extLst>
          </p:cNvPr>
          <p:cNvGrpSpPr/>
          <p:nvPr/>
        </p:nvGrpSpPr>
        <p:grpSpPr>
          <a:xfrm>
            <a:off x="1184410" y="4469561"/>
            <a:ext cx="281679" cy="281679"/>
            <a:chOff x="3328988" y="3201988"/>
            <a:chExt cx="392113" cy="392113"/>
          </a:xfrm>
        </p:grpSpPr>
        <p:sp>
          <p:nvSpPr>
            <p:cNvPr id="13" name="Oval 46">
              <a:extLst>
                <a:ext uri="{FF2B5EF4-FFF2-40B4-BE49-F238E27FC236}">
                  <a16:creationId xmlns:a16="http://schemas.microsoft.com/office/drawing/2014/main" id="{D586130B-A799-489E-8E13-0A7546138E30}"/>
                </a:ext>
              </a:extLst>
            </p:cNvPr>
            <p:cNvSpPr>
              <a:spLocks noChangeArrowheads="1"/>
            </p:cNvSpPr>
            <p:nvPr/>
          </p:nvSpPr>
          <p:spPr bwMode="auto">
            <a:xfrm>
              <a:off x="3328988" y="3201988"/>
              <a:ext cx="392113" cy="392113"/>
            </a:xfrm>
            <a:prstGeom prst="ellipse">
              <a:avLst/>
            </a:prstGeom>
            <a:solidFill>
              <a:srgbClr val="1AB2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AEFAF755-4883-4B63-A5F8-3E03C8197783}"/>
                </a:ext>
              </a:extLst>
            </p:cNvPr>
            <p:cNvSpPr>
              <a:spLocks/>
            </p:cNvSpPr>
            <p:nvPr/>
          </p:nvSpPr>
          <p:spPr bwMode="auto">
            <a:xfrm>
              <a:off x="3427413" y="3317875"/>
              <a:ext cx="196850" cy="158750"/>
            </a:xfrm>
            <a:custGeom>
              <a:avLst/>
              <a:gdLst>
                <a:gd name="T0" fmla="*/ 90 w 100"/>
                <a:gd name="T1" fmla="*/ 20 h 81"/>
                <a:gd name="T2" fmla="*/ 32 w 100"/>
                <a:gd name="T3" fmla="*/ 81 h 81"/>
                <a:gd name="T4" fmla="*/ 0 w 100"/>
                <a:gd name="T5" fmla="*/ 72 h 81"/>
                <a:gd name="T6" fmla="*/ 31 w 100"/>
                <a:gd name="T7" fmla="*/ 63 h 81"/>
                <a:gd name="T8" fmla="*/ 12 w 100"/>
                <a:gd name="T9" fmla="*/ 49 h 81"/>
                <a:gd name="T10" fmla="*/ 21 w 100"/>
                <a:gd name="T11" fmla="*/ 48 h 81"/>
                <a:gd name="T12" fmla="*/ 4 w 100"/>
                <a:gd name="T13" fmla="*/ 28 h 81"/>
                <a:gd name="T14" fmla="*/ 14 w 100"/>
                <a:gd name="T15" fmla="*/ 31 h 81"/>
                <a:gd name="T16" fmla="*/ 7 w 100"/>
                <a:gd name="T17" fmla="*/ 3 h 81"/>
                <a:gd name="T18" fmla="*/ 50 w 100"/>
                <a:gd name="T19" fmla="*/ 25 h 81"/>
                <a:gd name="T20" fmla="*/ 70 w 100"/>
                <a:gd name="T21" fmla="*/ 0 h 81"/>
                <a:gd name="T22" fmla="*/ 85 w 100"/>
                <a:gd name="T23" fmla="*/ 6 h 81"/>
                <a:gd name="T24" fmla="*/ 98 w 100"/>
                <a:gd name="T25" fmla="*/ 1 h 81"/>
                <a:gd name="T26" fmla="*/ 89 w 100"/>
                <a:gd name="T27" fmla="*/ 12 h 81"/>
                <a:gd name="T28" fmla="*/ 100 w 100"/>
                <a:gd name="T29" fmla="*/ 9 h 81"/>
                <a:gd name="T30" fmla="*/ 90 w 100"/>
                <a:gd name="T3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1">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6CE2C595-F3E3-41D9-B729-D9256D959699}"/>
              </a:ext>
            </a:extLst>
          </p:cNvPr>
          <p:cNvGrpSpPr/>
          <p:nvPr/>
        </p:nvGrpSpPr>
        <p:grpSpPr>
          <a:xfrm>
            <a:off x="768718" y="4470362"/>
            <a:ext cx="281679" cy="281679"/>
            <a:chOff x="1763713" y="2155825"/>
            <a:chExt cx="392113" cy="392113"/>
          </a:xfrm>
        </p:grpSpPr>
        <p:sp>
          <p:nvSpPr>
            <p:cNvPr id="16" name="Oval 89">
              <a:extLst>
                <a:ext uri="{FF2B5EF4-FFF2-40B4-BE49-F238E27FC236}">
                  <a16:creationId xmlns:a16="http://schemas.microsoft.com/office/drawing/2014/main" id="{A4BFD715-63FF-4A47-A148-0EAD689E7D4F}"/>
                </a:ext>
              </a:extLst>
            </p:cNvPr>
            <p:cNvSpPr>
              <a:spLocks noChangeArrowheads="1"/>
            </p:cNvSpPr>
            <p:nvPr/>
          </p:nvSpPr>
          <p:spPr bwMode="auto">
            <a:xfrm>
              <a:off x="1763713" y="2155825"/>
              <a:ext cx="392113" cy="392113"/>
            </a:xfrm>
            <a:prstGeom prst="ellipse">
              <a:avLst/>
            </a:prstGeom>
            <a:solidFill>
              <a:srgbClr val="3C5A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0">
              <a:extLst>
                <a:ext uri="{FF2B5EF4-FFF2-40B4-BE49-F238E27FC236}">
                  <a16:creationId xmlns:a16="http://schemas.microsoft.com/office/drawing/2014/main" id="{E0A34C6F-A64B-44A3-9391-854ECEB70F40}"/>
                </a:ext>
              </a:extLst>
            </p:cNvPr>
            <p:cNvSpPr>
              <a:spLocks/>
            </p:cNvSpPr>
            <p:nvPr/>
          </p:nvSpPr>
          <p:spPr bwMode="auto">
            <a:xfrm>
              <a:off x="1897063" y="2236788"/>
              <a:ext cx="125413" cy="231775"/>
            </a:xfrm>
            <a:custGeom>
              <a:avLst/>
              <a:gdLst>
                <a:gd name="T0" fmla="*/ 0 w 64"/>
                <a:gd name="T1" fmla="*/ 64 h 119"/>
                <a:gd name="T2" fmla="*/ 0 w 64"/>
                <a:gd name="T3" fmla="*/ 40 h 119"/>
                <a:gd name="T4" fmla="*/ 18 w 64"/>
                <a:gd name="T5" fmla="*/ 40 h 119"/>
                <a:gd name="T6" fmla="*/ 18 w 64"/>
                <a:gd name="T7" fmla="*/ 31 h 119"/>
                <a:gd name="T8" fmla="*/ 45 w 64"/>
                <a:gd name="T9" fmla="*/ 0 h 119"/>
                <a:gd name="T10" fmla="*/ 64 w 64"/>
                <a:gd name="T11" fmla="*/ 0 h 119"/>
                <a:gd name="T12" fmla="*/ 64 w 64"/>
                <a:gd name="T13" fmla="*/ 24 h 119"/>
                <a:gd name="T14" fmla="*/ 45 w 64"/>
                <a:gd name="T15" fmla="*/ 24 h 119"/>
                <a:gd name="T16" fmla="*/ 40 w 64"/>
                <a:gd name="T17" fmla="*/ 30 h 119"/>
                <a:gd name="T18" fmla="*/ 40 w 64"/>
                <a:gd name="T19" fmla="*/ 40 h 119"/>
                <a:gd name="T20" fmla="*/ 64 w 64"/>
                <a:gd name="T21" fmla="*/ 40 h 119"/>
                <a:gd name="T22" fmla="*/ 64 w 64"/>
                <a:gd name="T23" fmla="*/ 64 h 119"/>
                <a:gd name="T24" fmla="*/ 40 w 64"/>
                <a:gd name="T25" fmla="*/ 64 h 119"/>
                <a:gd name="T26" fmla="*/ 40 w 64"/>
                <a:gd name="T27" fmla="*/ 119 h 119"/>
                <a:gd name="T28" fmla="*/ 18 w 64"/>
                <a:gd name="T29" fmla="*/ 119 h 119"/>
                <a:gd name="T30" fmla="*/ 18 w 64"/>
                <a:gd name="T31" fmla="*/ 64 h 119"/>
                <a:gd name="T32" fmla="*/ 0 w 64"/>
                <a:gd name="T33"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9">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ABD61E42-B7FB-4DEA-A9C9-10056041C6C3}"/>
              </a:ext>
            </a:extLst>
          </p:cNvPr>
          <p:cNvGrpSpPr/>
          <p:nvPr/>
        </p:nvGrpSpPr>
        <p:grpSpPr>
          <a:xfrm>
            <a:off x="1587430" y="4475397"/>
            <a:ext cx="281679" cy="280538"/>
            <a:chOff x="2809875" y="2679700"/>
            <a:chExt cx="392113" cy="390525"/>
          </a:xfrm>
        </p:grpSpPr>
        <p:sp>
          <p:nvSpPr>
            <p:cNvPr id="19" name="Oval 70">
              <a:extLst>
                <a:ext uri="{FF2B5EF4-FFF2-40B4-BE49-F238E27FC236}">
                  <a16:creationId xmlns:a16="http://schemas.microsoft.com/office/drawing/2014/main" id="{BEC9F30C-0113-4718-9CD8-6315E5020FD3}"/>
                </a:ext>
              </a:extLst>
            </p:cNvPr>
            <p:cNvSpPr>
              <a:spLocks noChangeArrowheads="1"/>
            </p:cNvSpPr>
            <p:nvPr/>
          </p:nvSpPr>
          <p:spPr bwMode="auto">
            <a:xfrm>
              <a:off x="2809875" y="2679700"/>
              <a:ext cx="392113" cy="390525"/>
            </a:xfrm>
            <a:prstGeom prst="ellipse">
              <a:avLst/>
            </a:prstGeom>
            <a:solidFill>
              <a:srgbClr val="008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1">
              <a:extLst>
                <a:ext uri="{FF2B5EF4-FFF2-40B4-BE49-F238E27FC236}">
                  <a16:creationId xmlns:a16="http://schemas.microsoft.com/office/drawing/2014/main" id="{AEC8DEED-1735-461B-8871-8DC7C0AEC933}"/>
                </a:ext>
              </a:extLst>
            </p:cNvPr>
            <p:cNvSpPr>
              <a:spLocks noEditPoints="1"/>
            </p:cNvSpPr>
            <p:nvPr/>
          </p:nvSpPr>
          <p:spPr bwMode="auto">
            <a:xfrm>
              <a:off x="2908300" y="2771775"/>
              <a:ext cx="192088" cy="192088"/>
            </a:xfrm>
            <a:custGeom>
              <a:avLst/>
              <a:gdLst>
                <a:gd name="T0" fmla="*/ 23 w 98"/>
                <a:gd name="T1" fmla="*/ 98 h 98"/>
                <a:gd name="T2" fmla="*/ 2 w 98"/>
                <a:gd name="T3" fmla="*/ 98 h 98"/>
                <a:gd name="T4" fmla="*/ 2 w 98"/>
                <a:gd name="T5" fmla="*/ 32 h 98"/>
                <a:gd name="T6" fmla="*/ 23 w 98"/>
                <a:gd name="T7" fmla="*/ 32 h 98"/>
                <a:gd name="T8" fmla="*/ 23 w 98"/>
                <a:gd name="T9" fmla="*/ 98 h 98"/>
                <a:gd name="T10" fmla="*/ 12 w 98"/>
                <a:gd name="T11" fmla="*/ 24 h 98"/>
                <a:gd name="T12" fmla="*/ 0 w 98"/>
                <a:gd name="T13" fmla="*/ 12 h 98"/>
                <a:gd name="T14" fmla="*/ 12 w 98"/>
                <a:gd name="T15" fmla="*/ 0 h 98"/>
                <a:gd name="T16" fmla="*/ 24 w 98"/>
                <a:gd name="T17" fmla="*/ 12 h 98"/>
                <a:gd name="T18" fmla="*/ 12 w 98"/>
                <a:gd name="T19" fmla="*/ 24 h 98"/>
                <a:gd name="T20" fmla="*/ 98 w 98"/>
                <a:gd name="T21" fmla="*/ 98 h 98"/>
                <a:gd name="T22" fmla="*/ 78 w 98"/>
                <a:gd name="T23" fmla="*/ 98 h 98"/>
                <a:gd name="T24" fmla="*/ 78 w 98"/>
                <a:gd name="T25" fmla="*/ 64 h 98"/>
                <a:gd name="T26" fmla="*/ 67 w 98"/>
                <a:gd name="T27" fmla="*/ 49 h 98"/>
                <a:gd name="T28" fmla="*/ 55 w 98"/>
                <a:gd name="T29" fmla="*/ 64 h 98"/>
                <a:gd name="T30" fmla="*/ 55 w 98"/>
                <a:gd name="T31" fmla="*/ 98 h 98"/>
                <a:gd name="T32" fmla="*/ 35 w 98"/>
                <a:gd name="T33" fmla="*/ 98 h 98"/>
                <a:gd name="T34" fmla="*/ 35 w 98"/>
                <a:gd name="T35" fmla="*/ 32 h 98"/>
                <a:gd name="T36" fmla="*/ 55 w 98"/>
                <a:gd name="T37" fmla="*/ 32 h 98"/>
                <a:gd name="T38" fmla="*/ 55 w 98"/>
                <a:gd name="T39" fmla="*/ 41 h 98"/>
                <a:gd name="T40" fmla="*/ 75 w 98"/>
                <a:gd name="T41" fmla="*/ 30 h 98"/>
                <a:gd name="T42" fmla="*/ 98 w 98"/>
                <a:gd name="T43" fmla="*/ 56 h 98"/>
                <a:gd name="T44" fmla="*/ 98 w 98"/>
                <a:gd name="T4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98">
                  <a:moveTo>
                    <a:pt x="23" y="98"/>
                  </a:moveTo>
                  <a:cubicBezTo>
                    <a:pt x="2" y="98"/>
                    <a:pt x="2" y="98"/>
                    <a:pt x="2" y="98"/>
                  </a:cubicBezTo>
                  <a:cubicBezTo>
                    <a:pt x="2" y="32"/>
                    <a:pt x="2" y="32"/>
                    <a:pt x="2" y="32"/>
                  </a:cubicBezTo>
                  <a:cubicBezTo>
                    <a:pt x="23" y="32"/>
                    <a:pt x="23" y="32"/>
                    <a:pt x="23" y="32"/>
                  </a:cubicBezTo>
                  <a:lnTo>
                    <a:pt x="23" y="98"/>
                  </a:lnTo>
                  <a:close/>
                  <a:moveTo>
                    <a:pt x="12" y="24"/>
                  </a:moveTo>
                  <a:cubicBezTo>
                    <a:pt x="6" y="24"/>
                    <a:pt x="0" y="18"/>
                    <a:pt x="0" y="12"/>
                  </a:cubicBezTo>
                  <a:cubicBezTo>
                    <a:pt x="0" y="5"/>
                    <a:pt x="6" y="0"/>
                    <a:pt x="12" y="0"/>
                  </a:cubicBezTo>
                  <a:cubicBezTo>
                    <a:pt x="19" y="0"/>
                    <a:pt x="24" y="5"/>
                    <a:pt x="24" y="12"/>
                  </a:cubicBezTo>
                  <a:cubicBezTo>
                    <a:pt x="24" y="18"/>
                    <a:pt x="19" y="24"/>
                    <a:pt x="12" y="24"/>
                  </a:cubicBezTo>
                  <a:close/>
                  <a:moveTo>
                    <a:pt x="98" y="98"/>
                  </a:moveTo>
                  <a:cubicBezTo>
                    <a:pt x="78" y="98"/>
                    <a:pt x="78" y="98"/>
                    <a:pt x="78" y="98"/>
                  </a:cubicBezTo>
                  <a:cubicBezTo>
                    <a:pt x="78" y="98"/>
                    <a:pt x="78" y="73"/>
                    <a:pt x="78" y="64"/>
                  </a:cubicBezTo>
                  <a:cubicBezTo>
                    <a:pt x="78" y="54"/>
                    <a:pt x="75" y="49"/>
                    <a:pt x="67" y="49"/>
                  </a:cubicBezTo>
                  <a:cubicBezTo>
                    <a:pt x="59" y="49"/>
                    <a:pt x="55" y="54"/>
                    <a:pt x="55" y="64"/>
                  </a:cubicBezTo>
                  <a:cubicBezTo>
                    <a:pt x="55" y="74"/>
                    <a:pt x="55" y="98"/>
                    <a:pt x="55" y="98"/>
                  </a:cubicBezTo>
                  <a:cubicBezTo>
                    <a:pt x="35" y="98"/>
                    <a:pt x="35" y="98"/>
                    <a:pt x="35" y="98"/>
                  </a:cubicBezTo>
                  <a:cubicBezTo>
                    <a:pt x="35" y="32"/>
                    <a:pt x="35" y="32"/>
                    <a:pt x="35" y="32"/>
                  </a:cubicBezTo>
                  <a:cubicBezTo>
                    <a:pt x="55" y="32"/>
                    <a:pt x="55" y="32"/>
                    <a:pt x="55" y="32"/>
                  </a:cubicBezTo>
                  <a:cubicBezTo>
                    <a:pt x="55" y="41"/>
                    <a:pt x="55" y="41"/>
                    <a:pt x="55" y="41"/>
                  </a:cubicBezTo>
                  <a:cubicBezTo>
                    <a:pt x="55" y="41"/>
                    <a:pt x="61" y="30"/>
                    <a:pt x="75" y="30"/>
                  </a:cubicBezTo>
                  <a:cubicBezTo>
                    <a:pt x="89" y="30"/>
                    <a:pt x="98" y="39"/>
                    <a:pt x="98" y="56"/>
                  </a:cubicBezTo>
                  <a:cubicBezTo>
                    <a:pt x="98" y="74"/>
                    <a:pt x="98" y="98"/>
                    <a:pt x="98"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Box 20">
            <a:extLst>
              <a:ext uri="{FF2B5EF4-FFF2-40B4-BE49-F238E27FC236}">
                <a16:creationId xmlns:a16="http://schemas.microsoft.com/office/drawing/2014/main" id="{BF56453C-0468-4AE9-8A1E-CEB0530CDDAF}"/>
              </a:ext>
            </a:extLst>
          </p:cNvPr>
          <p:cNvSpPr txBox="1"/>
          <p:nvPr/>
        </p:nvSpPr>
        <p:spPr>
          <a:xfrm>
            <a:off x="711587" y="3057579"/>
            <a:ext cx="3171702" cy="338554"/>
          </a:xfrm>
          <a:prstGeom prst="rect">
            <a:avLst/>
          </a:prstGeom>
          <a:noFill/>
        </p:spPr>
        <p:txBody>
          <a:bodyPr wrap="square" lIns="0"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intterragroup.com</a:t>
            </a:r>
          </a:p>
        </p:txBody>
      </p:sp>
    </p:spTree>
    <p:extLst>
      <p:ext uri="{BB962C8B-B14F-4D97-AF65-F5344CB8AC3E}">
        <p14:creationId xmlns:p14="http://schemas.microsoft.com/office/powerpoint/2010/main" val="149758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9D75C9-97A4-8F4F-ADAB-3A218472B644}"/>
              </a:ext>
            </a:extLst>
          </p:cNvPr>
          <p:cNvSpPr>
            <a:spLocks noGrp="1"/>
          </p:cNvSpPr>
          <p:nvPr>
            <p:ph type="ftr" sz="quarter" idx="11"/>
          </p:nvPr>
        </p:nvSpPr>
        <p:spPr/>
        <p:txBody>
          <a:bodyPr/>
          <a:lstStyle/>
          <a:p>
            <a:r>
              <a:rPr lang="en-US"/>
              <a:t>CONFIDENTIAL  •  intterragroup.com</a:t>
            </a:r>
            <a:endParaRPr lang="en-US" dirty="0"/>
          </a:p>
        </p:txBody>
      </p:sp>
      <p:sp>
        <p:nvSpPr>
          <p:cNvPr id="5" name="Slide Number Placeholder 4">
            <a:extLst>
              <a:ext uri="{FF2B5EF4-FFF2-40B4-BE49-F238E27FC236}">
                <a16:creationId xmlns:a16="http://schemas.microsoft.com/office/drawing/2014/main" id="{20BFF37C-E358-D640-9A4E-53BFF6C59E5D}"/>
              </a:ext>
            </a:extLst>
          </p:cNvPr>
          <p:cNvSpPr>
            <a:spLocks noGrp="1"/>
          </p:cNvSpPr>
          <p:nvPr>
            <p:ph type="sldNum" sz="quarter" idx="12"/>
          </p:nvPr>
        </p:nvSpPr>
        <p:spPr/>
        <p:txBody>
          <a:bodyPr/>
          <a:lstStyle/>
          <a:p>
            <a:fld id="{A0C99D84-FF8E-EC46-BEEF-D8685EC3FB62}" type="slidenum">
              <a:rPr lang="en-US" smtClean="0"/>
              <a:t>12</a:t>
            </a:fld>
            <a:endParaRPr lang="en-US"/>
          </a:p>
        </p:txBody>
      </p:sp>
      <p:sp>
        <p:nvSpPr>
          <p:cNvPr id="8" name="Rectangle 7">
            <a:extLst>
              <a:ext uri="{FF2B5EF4-FFF2-40B4-BE49-F238E27FC236}">
                <a16:creationId xmlns:a16="http://schemas.microsoft.com/office/drawing/2014/main" id="{29CC226D-B8C5-4998-907C-C0D33CD975E9}"/>
              </a:ext>
            </a:extLst>
          </p:cNvPr>
          <p:cNvSpPr/>
          <p:nvPr/>
        </p:nvSpPr>
        <p:spPr>
          <a:xfrm>
            <a:off x="711587" y="742213"/>
            <a:ext cx="1229180" cy="301348"/>
          </a:xfrm>
          <a:prstGeom prst="rect">
            <a:avLst/>
          </a:prstGeom>
          <a:solidFill>
            <a:srgbClr val="FBD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Roboto Black" panose="02000000000000000000" pitchFamily="2" charset="0"/>
              </a:rPr>
              <a:t>RESOURCES</a:t>
            </a:r>
          </a:p>
        </p:txBody>
      </p:sp>
      <p:sp>
        <p:nvSpPr>
          <p:cNvPr id="9" name="Freeform 156">
            <a:extLst>
              <a:ext uri="{FF2B5EF4-FFF2-40B4-BE49-F238E27FC236}">
                <a16:creationId xmlns:a16="http://schemas.microsoft.com/office/drawing/2014/main" id="{4BEFF777-A147-4E91-9845-B815652769BF}"/>
              </a:ext>
            </a:extLst>
          </p:cNvPr>
          <p:cNvSpPr/>
          <p:nvPr/>
        </p:nvSpPr>
        <p:spPr>
          <a:xfrm>
            <a:off x="5047861" y="-1"/>
            <a:ext cx="7144139" cy="6195515"/>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08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map&#10;&#10;Description automatically generated">
            <a:extLst>
              <a:ext uri="{FF2B5EF4-FFF2-40B4-BE49-F238E27FC236}">
                <a16:creationId xmlns:a16="http://schemas.microsoft.com/office/drawing/2014/main" id="{6747DA6C-6D48-4CC9-8BE7-D44C88BC05A4}"/>
              </a:ext>
            </a:extLst>
          </p:cNvPr>
          <p:cNvPicPr>
            <a:picLocks noChangeAspect="1"/>
          </p:cNvPicPr>
          <p:nvPr/>
        </p:nvPicPr>
        <p:blipFill>
          <a:blip r:embed="rId2"/>
          <a:stretch>
            <a:fillRect/>
          </a:stretch>
        </p:blipFill>
        <p:spPr>
          <a:xfrm>
            <a:off x="0" y="0"/>
            <a:ext cx="12192000" cy="6164943"/>
          </a:xfrm>
          <a:prstGeom prst="rect">
            <a:avLst/>
          </a:prstGeom>
        </p:spPr>
      </p:pic>
      <p:sp>
        <p:nvSpPr>
          <p:cNvPr id="4" name="Footer Placeholder 3">
            <a:extLst>
              <a:ext uri="{FF2B5EF4-FFF2-40B4-BE49-F238E27FC236}">
                <a16:creationId xmlns:a16="http://schemas.microsoft.com/office/drawing/2014/main" id="{B09D75C9-97A4-8F4F-ADAB-3A218472B644}"/>
              </a:ext>
            </a:extLst>
          </p:cNvPr>
          <p:cNvSpPr>
            <a:spLocks noGrp="1"/>
          </p:cNvSpPr>
          <p:nvPr>
            <p:ph type="ftr" sz="quarter" idx="11"/>
          </p:nvPr>
        </p:nvSpPr>
        <p:spPr/>
        <p:txBody>
          <a:bodyPr/>
          <a:lstStyle/>
          <a:p>
            <a:r>
              <a:rPr lang="en-US"/>
              <a:t>CONFIDENTIAL  •  intterragroup.com</a:t>
            </a:r>
            <a:endParaRPr lang="en-US" dirty="0"/>
          </a:p>
        </p:txBody>
      </p:sp>
      <p:sp>
        <p:nvSpPr>
          <p:cNvPr id="5" name="Slide Number Placeholder 4">
            <a:extLst>
              <a:ext uri="{FF2B5EF4-FFF2-40B4-BE49-F238E27FC236}">
                <a16:creationId xmlns:a16="http://schemas.microsoft.com/office/drawing/2014/main" id="{20BFF37C-E358-D640-9A4E-53BFF6C59E5D}"/>
              </a:ext>
            </a:extLst>
          </p:cNvPr>
          <p:cNvSpPr>
            <a:spLocks noGrp="1"/>
          </p:cNvSpPr>
          <p:nvPr>
            <p:ph type="sldNum" sz="quarter" idx="12"/>
          </p:nvPr>
        </p:nvSpPr>
        <p:spPr/>
        <p:txBody>
          <a:bodyPr/>
          <a:lstStyle/>
          <a:p>
            <a:fld id="{A0C99D84-FF8E-EC46-BEEF-D8685EC3FB62}" type="slidenum">
              <a:rPr lang="en-US" smtClean="0"/>
              <a:t>13</a:t>
            </a:fld>
            <a:endParaRPr lang="en-US"/>
          </a:p>
        </p:txBody>
      </p:sp>
      <p:sp>
        <p:nvSpPr>
          <p:cNvPr id="6" name="Rectangle 5">
            <a:extLst>
              <a:ext uri="{FF2B5EF4-FFF2-40B4-BE49-F238E27FC236}">
                <a16:creationId xmlns:a16="http://schemas.microsoft.com/office/drawing/2014/main" id="{C316F281-DDDD-48D0-B014-6BFAF89EBFAD}"/>
              </a:ext>
            </a:extLst>
          </p:cNvPr>
          <p:cNvSpPr/>
          <p:nvPr/>
        </p:nvSpPr>
        <p:spPr>
          <a:xfrm>
            <a:off x="711587" y="1293493"/>
            <a:ext cx="2387833" cy="1015663"/>
          </a:xfrm>
          <a:prstGeom prst="rect">
            <a:avLst/>
          </a:prstGeom>
        </p:spPr>
        <p:txBody>
          <a:bodyPr wrap="none" lIns="0">
            <a:spAutoFit/>
          </a:bodyPr>
          <a:lstStyle/>
          <a:p>
            <a:r>
              <a:rPr lang="en-US" sz="3600" b="1" dirty="0">
                <a:latin typeface="Roboto Black" panose="02000000000000000000" pitchFamily="2" charset="0"/>
              </a:rPr>
              <a:t>THAT’S IT!</a:t>
            </a:r>
          </a:p>
          <a:p>
            <a:r>
              <a:rPr lang="en-US" sz="2400" dirty="0">
                <a:latin typeface="Roboto Black" panose="02000000000000000000" pitchFamily="2" charset="0"/>
              </a:rPr>
              <a:t>WHAT’S NEXT?</a:t>
            </a:r>
          </a:p>
        </p:txBody>
      </p:sp>
      <p:cxnSp>
        <p:nvCxnSpPr>
          <p:cNvPr id="7" name="Straight Connector 6">
            <a:extLst>
              <a:ext uri="{FF2B5EF4-FFF2-40B4-BE49-F238E27FC236}">
                <a16:creationId xmlns:a16="http://schemas.microsoft.com/office/drawing/2014/main" id="{F59B070F-5E0D-4C3D-BF9A-AFB308F2683B}"/>
              </a:ext>
            </a:extLst>
          </p:cNvPr>
          <p:cNvCxnSpPr/>
          <p:nvPr/>
        </p:nvCxnSpPr>
        <p:spPr>
          <a:xfrm flipH="1">
            <a:off x="711587" y="2352977"/>
            <a:ext cx="907551" cy="0"/>
          </a:xfrm>
          <a:prstGeom prst="line">
            <a:avLst/>
          </a:prstGeom>
          <a:ln/>
        </p:spPr>
        <p:style>
          <a:lnRef idx="3">
            <a:schemeClr val="accent4"/>
          </a:lnRef>
          <a:fillRef idx="0">
            <a:schemeClr val="accent4"/>
          </a:fillRef>
          <a:effectRef idx="2">
            <a:schemeClr val="accent4"/>
          </a:effectRef>
          <a:fontRef idx="minor">
            <a:schemeClr val="tx1"/>
          </a:fontRef>
        </p:style>
      </p:cxnSp>
      <p:sp>
        <p:nvSpPr>
          <p:cNvPr id="8" name="Rectangle 7">
            <a:extLst>
              <a:ext uri="{FF2B5EF4-FFF2-40B4-BE49-F238E27FC236}">
                <a16:creationId xmlns:a16="http://schemas.microsoft.com/office/drawing/2014/main" id="{29CC226D-B8C5-4998-907C-C0D33CD975E9}"/>
              </a:ext>
            </a:extLst>
          </p:cNvPr>
          <p:cNvSpPr/>
          <p:nvPr/>
        </p:nvSpPr>
        <p:spPr>
          <a:xfrm>
            <a:off x="711587" y="742213"/>
            <a:ext cx="1229180" cy="301348"/>
          </a:xfrm>
          <a:prstGeom prst="rect">
            <a:avLst/>
          </a:prstGeom>
          <a:solidFill>
            <a:srgbClr val="FBD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Roboto Black" panose="02000000000000000000" pitchFamily="2" charset="0"/>
              </a:rPr>
              <a:t>THE END</a:t>
            </a:r>
          </a:p>
        </p:txBody>
      </p:sp>
      <p:sp>
        <p:nvSpPr>
          <p:cNvPr id="10" name="Rectangle 9">
            <a:extLst>
              <a:ext uri="{FF2B5EF4-FFF2-40B4-BE49-F238E27FC236}">
                <a16:creationId xmlns:a16="http://schemas.microsoft.com/office/drawing/2014/main" id="{B692A5FC-4D04-4E50-87AF-B2281652AFE0}"/>
              </a:ext>
            </a:extLst>
          </p:cNvPr>
          <p:cNvSpPr/>
          <p:nvPr/>
        </p:nvSpPr>
        <p:spPr>
          <a:xfrm>
            <a:off x="754979" y="5404189"/>
            <a:ext cx="1768854" cy="307777"/>
          </a:xfrm>
          <a:prstGeom prst="rect">
            <a:avLst/>
          </a:prstGeom>
        </p:spPr>
        <p:txBody>
          <a:bodyPr wrap="square" lIns="0">
            <a:spAutoFit/>
          </a:bodyPr>
          <a:lstStyle/>
          <a:p>
            <a:r>
              <a:rPr lang="en-US" sz="1400" b="1" dirty="0">
                <a:latin typeface="Roboto Black" panose="02000000000000000000" pitchFamily="2" charset="0"/>
              </a:rPr>
              <a:t>VISIT OUR WEBSITE</a:t>
            </a:r>
          </a:p>
        </p:txBody>
      </p:sp>
      <p:sp>
        <p:nvSpPr>
          <p:cNvPr id="11" name="Rectangle 10">
            <a:extLst>
              <a:ext uri="{FF2B5EF4-FFF2-40B4-BE49-F238E27FC236}">
                <a16:creationId xmlns:a16="http://schemas.microsoft.com/office/drawing/2014/main" id="{A4358E1C-0474-46C7-8A54-CB86677C3B07}"/>
              </a:ext>
            </a:extLst>
          </p:cNvPr>
          <p:cNvSpPr/>
          <p:nvPr/>
        </p:nvSpPr>
        <p:spPr>
          <a:xfrm>
            <a:off x="3073404" y="5404189"/>
            <a:ext cx="2671565" cy="307777"/>
          </a:xfrm>
          <a:prstGeom prst="rect">
            <a:avLst/>
          </a:prstGeom>
        </p:spPr>
        <p:txBody>
          <a:bodyPr wrap="square" lIns="0">
            <a:spAutoFit/>
          </a:bodyPr>
          <a:lstStyle/>
          <a:p>
            <a:r>
              <a:rPr lang="en-US" sz="1400" b="1" dirty="0">
                <a:latin typeface="Roboto Black" panose="02000000000000000000" pitchFamily="2" charset="0"/>
              </a:rPr>
              <a:t>FOLLOW US ON SOCIAL MEDIA</a:t>
            </a:r>
          </a:p>
        </p:txBody>
      </p:sp>
      <p:grpSp>
        <p:nvGrpSpPr>
          <p:cNvPr id="12" name="Group 11">
            <a:extLst>
              <a:ext uri="{FF2B5EF4-FFF2-40B4-BE49-F238E27FC236}">
                <a16:creationId xmlns:a16="http://schemas.microsoft.com/office/drawing/2014/main" id="{89664907-958B-45AD-BB10-988D4C7FF83C}"/>
              </a:ext>
            </a:extLst>
          </p:cNvPr>
          <p:cNvGrpSpPr/>
          <p:nvPr/>
        </p:nvGrpSpPr>
        <p:grpSpPr>
          <a:xfrm>
            <a:off x="3546228" y="5782760"/>
            <a:ext cx="281679" cy="281679"/>
            <a:chOff x="3328988" y="3201988"/>
            <a:chExt cx="392113" cy="392113"/>
          </a:xfrm>
        </p:grpSpPr>
        <p:sp>
          <p:nvSpPr>
            <p:cNvPr id="13" name="Oval 46">
              <a:extLst>
                <a:ext uri="{FF2B5EF4-FFF2-40B4-BE49-F238E27FC236}">
                  <a16:creationId xmlns:a16="http://schemas.microsoft.com/office/drawing/2014/main" id="{D586130B-A799-489E-8E13-0A7546138E30}"/>
                </a:ext>
              </a:extLst>
            </p:cNvPr>
            <p:cNvSpPr>
              <a:spLocks noChangeArrowheads="1"/>
            </p:cNvSpPr>
            <p:nvPr/>
          </p:nvSpPr>
          <p:spPr bwMode="auto">
            <a:xfrm>
              <a:off x="3328988" y="3201988"/>
              <a:ext cx="392113" cy="392113"/>
            </a:xfrm>
            <a:prstGeom prst="ellipse">
              <a:avLst/>
            </a:prstGeom>
            <a:solidFill>
              <a:srgbClr val="1AB2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AEFAF755-4883-4B63-A5F8-3E03C8197783}"/>
                </a:ext>
              </a:extLst>
            </p:cNvPr>
            <p:cNvSpPr>
              <a:spLocks/>
            </p:cNvSpPr>
            <p:nvPr/>
          </p:nvSpPr>
          <p:spPr bwMode="auto">
            <a:xfrm>
              <a:off x="3427413" y="3317875"/>
              <a:ext cx="196850" cy="158750"/>
            </a:xfrm>
            <a:custGeom>
              <a:avLst/>
              <a:gdLst>
                <a:gd name="T0" fmla="*/ 90 w 100"/>
                <a:gd name="T1" fmla="*/ 20 h 81"/>
                <a:gd name="T2" fmla="*/ 32 w 100"/>
                <a:gd name="T3" fmla="*/ 81 h 81"/>
                <a:gd name="T4" fmla="*/ 0 w 100"/>
                <a:gd name="T5" fmla="*/ 72 h 81"/>
                <a:gd name="T6" fmla="*/ 31 w 100"/>
                <a:gd name="T7" fmla="*/ 63 h 81"/>
                <a:gd name="T8" fmla="*/ 12 w 100"/>
                <a:gd name="T9" fmla="*/ 49 h 81"/>
                <a:gd name="T10" fmla="*/ 21 w 100"/>
                <a:gd name="T11" fmla="*/ 48 h 81"/>
                <a:gd name="T12" fmla="*/ 4 w 100"/>
                <a:gd name="T13" fmla="*/ 28 h 81"/>
                <a:gd name="T14" fmla="*/ 14 w 100"/>
                <a:gd name="T15" fmla="*/ 31 h 81"/>
                <a:gd name="T16" fmla="*/ 7 w 100"/>
                <a:gd name="T17" fmla="*/ 3 h 81"/>
                <a:gd name="T18" fmla="*/ 50 w 100"/>
                <a:gd name="T19" fmla="*/ 25 h 81"/>
                <a:gd name="T20" fmla="*/ 70 w 100"/>
                <a:gd name="T21" fmla="*/ 0 h 81"/>
                <a:gd name="T22" fmla="*/ 85 w 100"/>
                <a:gd name="T23" fmla="*/ 6 h 81"/>
                <a:gd name="T24" fmla="*/ 98 w 100"/>
                <a:gd name="T25" fmla="*/ 1 h 81"/>
                <a:gd name="T26" fmla="*/ 89 w 100"/>
                <a:gd name="T27" fmla="*/ 12 h 81"/>
                <a:gd name="T28" fmla="*/ 100 w 100"/>
                <a:gd name="T29" fmla="*/ 9 h 81"/>
                <a:gd name="T30" fmla="*/ 90 w 100"/>
                <a:gd name="T3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1">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6CE2C595-F3E3-41D9-B729-D9256D959699}"/>
              </a:ext>
            </a:extLst>
          </p:cNvPr>
          <p:cNvGrpSpPr/>
          <p:nvPr/>
        </p:nvGrpSpPr>
        <p:grpSpPr>
          <a:xfrm>
            <a:off x="3130536" y="5783561"/>
            <a:ext cx="281679" cy="281679"/>
            <a:chOff x="1763713" y="2155825"/>
            <a:chExt cx="392113" cy="392113"/>
          </a:xfrm>
        </p:grpSpPr>
        <p:sp>
          <p:nvSpPr>
            <p:cNvPr id="16" name="Oval 89">
              <a:extLst>
                <a:ext uri="{FF2B5EF4-FFF2-40B4-BE49-F238E27FC236}">
                  <a16:creationId xmlns:a16="http://schemas.microsoft.com/office/drawing/2014/main" id="{A4BFD715-63FF-4A47-A148-0EAD689E7D4F}"/>
                </a:ext>
              </a:extLst>
            </p:cNvPr>
            <p:cNvSpPr>
              <a:spLocks noChangeArrowheads="1"/>
            </p:cNvSpPr>
            <p:nvPr/>
          </p:nvSpPr>
          <p:spPr bwMode="auto">
            <a:xfrm>
              <a:off x="1763713" y="2155825"/>
              <a:ext cx="392113" cy="392113"/>
            </a:xfrm>
            <a:prstGeom prst="ellipse">
              <a:avLst/>
            </a:prstGeom>
            <a:solidFill>
              <a:srgbClr val="3C5A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0">
              <a:extLst>
                <a:ext uri="{FF2B5EF4-FFF2-40B4-BE49-F238E27FC236}">
                  <a16:creationId xmlns:a16="http://schemas.microsoft.com/office/drawing/2014/main" id="{E0A34C6F-A64B-44A3-9391-854ECEB70F40}"/>
                </a:ext>
              </a:extLst>
            </p:cNvPr>
            <p:cNvSpPr>
              <a:spLocks/>
            </p:cNvSpPr>
            <p:nvPr/>
          </p:nvSpPr>
          <p:spPr bwMode="auto">
            <a:xfrm>
              <a:off x="1897063" y="2236788"/>
              <a:ext cx="125413" cy="231775"/>
            </a:xfrm>
            <a:custGeom>
              <a:avLst/>
              <a:gdLst>
                <a:gd name="T0" fmla="*/ 0 w 64"/>
                <a:gd name="T1" fmla="*/ 64 h 119"/>
                <a:gd name="T2" fmla="*/ 0 w 64"/>
                <a:gd name="T3" fmla="*/ 40 h 119"/>
                <a:gd name="T4" fmla="*/ 18 w 64"/>
                <a:gd name="T5" fmla="*/ 40 h 119"/>
                <a:gd name="T6" fmla="*/ 18 w 64"/>
                <a:gd name="T7" fmla="*/ 31 h 119"/>
                <a:gd name="T8" fmla="*/ 45 w 64"/>
                <a:gd name="T9" fmla="*/ 0 h 119"/>
                <a:gd name="T10" fmla="*/ 64 w 64"/>
                <a:gd name="T11" fmla="*/ 0 h 119"/>
                <a:gd name="T12" fmla="*/ 64 w 64"/>
                <a:gd name="T13" fmla="*/ 24 h 119"/>
                <a:gd name="T14" fmla="*/ 45 w 64"/>
                <a:gd name="T15" fmla="*/ 24 h 119"/>
                <a:gd name="T16" fmla="*/ 40 w 64"/>
                <a:gd name="T17" fmla="*/ 30 h 119"/>
                <a:gd name="T18" fmla="*/ 40 w 64"/>
                <a:gd name="T19" fmla="*/ 40 h 119"/>
                <a:gd name="T20" fmla="*/ 64 w 64"/>
                <a:gd name="T21" fmla="*/ 40 h 119"/>
                <a:gd name="T22" fmla="*/ 64 w 64"/>
                <a:gd name="T23" fmla="*/ 64 h 119"/>
                <a:gd name="T24" fmla="*/ 40 w 64"/>
                <a:gd name="T25" fmla="*/ 64 h 119"/>
                <a:gd name="T26" fmla="*/ 40 w 64"/>
                <a:gd name="T27" fmla="*/ 119 h 119"/>
                <a:gd name="T28" fmla="*/ 18 w 64"/>
                <a:gd name="T29" fmla="*/ 119 h 119"/>
                <a:gd name="T30" fmla="*/ 18 w 64"/>
                <a:gd name="T31" fmla="*/ 64 h 119"/>
                <a:gd name="T32" fmla="*/ 0 w 64"/>
                <a:gd name="T33"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9">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ABD61E42-B7FB-4DEA-A9C9-10056041C6C3}"/>
              </a:ext>
            </a:extLst>
          </p:cNvPr>
          <p:cNvGrpSpPr/>
          <p:nvPr/>
        </p:nvGrpSpPr>
        <p:grpSpPr>
          <a:xfrm>
            <a:off x="3949248" y="5788596"/>
            <a:ext cx="281679" cy="280538"/>
            <a:chOff x="2809875" y="2679700"/>
            <a:chExt cx="392113" cy="390525"/>
          </a:xfrm>
        </p:grpSpPr>
        <p:sp>
          <p:nvSpPr>
            <p:cNvPr id="19" name="Oval 70">
              <a:extLst>
                <a:ext uri="{FF2B5EF4-FFF2-40B4-BE49-F238E27FC236}">
                  <a16:creationId xmlns:a16="http://schemas.microsoft.com/office/drawing/2014/main" id="{BEC9F30C-0113-4718-9CD8-6315E5020FD3}"/>
                </a:ext>
              </a:extLst>
            </p:cNvPr>
            <p:cNvSpPr>
              <a:spLocks noChangeArrowheads="1"/>
            </p:cNvSpPr>
            <p:nvPr/>
          </p:nvSpPr>
          <p:spPr bwMode="auto">
            <a:xfrm>
              <a:off x="2809875" y="2679700"/>
              <a:ext cx="392113" cy="390525"/>
            </a:xfrm>
            <a:prstGeom prst="ellipse">
              <a:avLst/>
            </a:prstGeom>
            <a:solidFill>
              <a:srgbClr val="008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1">
              <a:extLst>
                <a:ext uri="{FF2B5EF4-FFF2-40B4-BE49-F238E27FC236}">
                  <a16:creationId xmlns:a16="http://schemas.microsoft.com/office/drawing/2014/main" id="{AEC8DEED-1735-461B-8871-8DC7C0AEC933}"/>
                </a:ext>
              </a:extLst>
            </p:cNvPr>
            <p:cNvSpPr>
              <a:spLocks noEditPoints="1"/>
            </p:cNvSpPr>
            <p:nvPr/>
          </p:nvSpPr>
          <p:spPr bwMode="auto">
            <a:xfrm>
              <a:off x="2908300" y="2771775"/>
              <a:ext cx="192088" cy="192088"/>
            </a:xfrm>
            <a:custGeom>
              <a:avLst/>
              <a:gdLst>
                <a:gd name="T0" fmla="*/ 23 w 98"/>
                <a:gd name="T1" fmla="*/ 98 h 98"/>
                <a:gd name="T2" fmla="*/ 2 w 98"/>
                <a:gd name="T3" fmla="*/ 98 h 98"/>
                <a:gd name="T4" fmla="*/ 2 w 98"/>
                <a:gd name="T5" fmla="*/ 32 h 98"/>
                <a:gd name="T6" fmla="*/ 23 w 98"/>
                <a:gd name="T7" fmla="*/ 32 h 98"/>
                <a:gd name="T8" fmla="*/ 23 w 98"/>
                <a:gd name="T9" fmla="*/ 98 h 98"/>
                <a:gd name="T10" fmla="*/ 12 w 98"/>
                <a:gd name="T11" fmla="*/ 24 h 98"/>
                <a:gd name="T12" fmla="*/ 0 w 98"/>
                <a:gd name="T13" fmla="*/ 12 h 98"/>
                <a:gd name="T14" fmla="*/ 12 w 98"/>
                <a:gd name="T15" fmla="*/ 0 h 98"/>
                <a:gd name="T16" fmla="*/ 24 w 98"/>
                <a:gd name="T17" fmla="*/ 12 h 98"/>
                <a:gd name="T18" fmla="*/ 12 w 98"/>
                <a:gd name="T19" fmla="*/ 24 h 98"/>
                <a:gd name="T20" fmla="*/ 98 w 98"/>
                <a:gd name="T21" fmla="*/ 98 h 98"/>
                <a:gd name="T22" fmla="*/ 78 w 98"/>
                <a:gd name="T23" fmla="*/ 98 h 98"/>
                <a:gd name="T24" fmla="*/ 78 w 98"/>
                <a:gd name="T25" fmla="*/ 64 h 98"/>
                <a:gd name="T26" fmla="*/ 67 w 98"/>
                <a:gd name="T27" fmla="*/ 49 h 98"/>
                <a:gd name="T28" fmla="*/ 55 w 98"/>
                <a:gd name="T29" fmla="*/ 64 h 98"/>
                <a:gd name="T30" fmla="*/ 55 w 98"/>
                <a:gd name="T31" fmla="*/ 98 h 98"/>
                <a:gd name="T32" fmla="*/ 35 w 98"/>
                <a:gd name="T33" fmla="*/ 98 h 98"/>
                <a:gd name="T34" fmla="*/ 35 w 98"/>
                <a:gd name="T35" fmla="*/ 32 h 98"/>
                <a:gd name="T36" fmla="*/ 55 w 98"/>
                <a:gd name="T37" fmla="*/ 32 h 98"/>
                <a:gd name="T38" fmla="*/ 55 w 98"/>
                <a:gd name="T39" fmla="*/ 41 h 98"/>
                <a:gd name="T40" fmla="*/ 75 w 98"/>
                <a:gd name="T41" fmla="*/ 30 h 98"/>
                <a:gd name="T42" fmla="*/ 98 w 98"/>
                <a:gd name="T43" fmla="*/ 56 h 98"/>
                <a:gd name="T44" fmla="*/ 98 w 98"/>
                <a:gd name="T4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98">
                  <a:moveTo>
                    <a:pt x="23" y="98"/>
                  </a:moveTo>
                  <a:cubicBezTo>
                    <a:pt x="2" y="98"/>
                    <a:pt x="2" y="98"/>
                    <a:pt x="2" y="98"/>
                  </a:cubicBezTo>
                  <a:cubicBezTo>
                    <a:pt x="2" y="32"/>
                    <a:pt x="2" y="32"/>
                    <a:pt x="2" y="32"/>
                  </a:cubicBezTo>
                  <a:cubicBezTo>
                    <a:pt x="23" y="32"/>
                    <a:pt x="23" y="32"/>
                    <a:pt x="23" y="32"/>
                  </a:cubicBezTo>
                  <a:lnTo>
                    <a:pt x="23" y="98"/>
                  </a:lnTo>
                  <a:close/>
                  <a:moveTo>
                    <a:pt x="12" y="24"/>
                  </a:moveTo>
                  <a:cubicBezTo>
                    <a:pt x="6" y="24"/>
                    <a:pt x="0" y="18"/>
                    <a:pt x="0" y="12"/>
                  </a:cubicBezTo>
                  <a:cubicBezTo>
                    <a:pt x="0" y="5"/>
                    <a:pt x="6" y="0"/>
                    <a:pt x="12" y="0"/>
                  </a:cubicBezTo>
                  <a:cubicBezTo>
                    <a:pt x="19" y="0"/>
                    <a:pt x="24" y="5"/>
                    <a:pt x="24" y="12"/>
                  </a:cubicBezTo>
                  <a:cubicBezTo>
                    <a:pt x="24" y="18"/>
                    <a:pt x="19" y="24"/>
                    <a:pt x="12" y="24"/>
                  </a:cubicBezTo>
                  <a:close/>
                  <a:moveTo>
                    <a:pt x="98" y="98"/>
                  </a:moveTo>
                  <a:cubicBezTo>
                    <a:pt x="78" y="98"/>
                    <a:pt x="78" y="98"/>
                    <a:pt x="78" y="98"/>
                  </a:cubicBezTo>
                  <a:cubicBezTo>
                    <a:pt x="78" y="98"/>
                    <a:pt x="78" y="73"/>
                    <a:pt x="78" y="64"/>
                  </a:cubicBezTo>
                  <a:cubicBezTo>
                    <a:pt x="78" y="54"/>
                    <a:pt x="75" y="49"/>
                    <a:pt x="67" y="49"/>
                  </a:cubicBezTo>
                  <a:cubicBezTo>
                    <a:pt x="59" y="49"/>
                    <a:pt x="55" y="54"/>
                    <a:pt x="55" y="64"/>
                  </a:cubicBezTo>
                  <a:cubicBezTo>
                    <a:pt x="55" y="74"/>
                    <a:pt x="55" y="98"/>
                    <a:pt x="55" y="98"/>
                  </a:cubicBezTo>
                  <a:cubicBezTo>
                    <a:pt x="35" y="98"/>
                    <a:pt x="35" y="98"/>
                    <a:pt x="35" y="98"/>
                  </a:cubicBezTo>
                  <a:cubicBezTo>
                    <a:pt x="35" y="32"/>
                    <a:pt x="35" y="32"/>
                    <a:pt x="35" y="32"/>
                  </a:cubicBezTo>
                  <a:cubicBezTo>
                    <a:pt x="55" y="32"/>
                    <a:pt x="55" y="32"/>
                    <a:pt x="55" y="32"/>
                  </a:cubicBezTo>
                  <a:cubicBezTo>
                    <a:pt x="55" y="41"/>
                    <a:pt x="55" y="41"/>
                    <a:pt x="55" y="41"/>
                  </a:cubicBezTo>
                  <a:cubicBezTo>
                    <a:pt x="55" y="41"/>
                    <a:pt x="61" y="30"/>
                    <a:pt x="75" y="30"/>
                  </a:cubicBezTo>
                  <a:cubicBezTo>
                    <a:pt x="89" y="30"/>
                    <a:pt x="98" y="39"/>
                    <a:pt x="98" y="56"/>
                  </a:cubicBezTo>
                  <a:cubicBezTo>
                    <a:pt x="98" y="74"/>
                    <a:pt x="98" y="98"/>
                    <a:pt x="98"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Box 20">
            <a:extLst>
              <a:ext uri="{FF2B5EF4-FFF2-40B4-BE49-F238E27FC236}">
                <a16:creationId xmlns:a16="http://schemas.microsoft.com/office/drawing/2014/main" id="{BF56453C-0468-4AE9-8A1E-CEB0530CDDAF}"/>
              </a:ext>
            </a:extLst>
          </p:cNvPr>
          <p:cNvSpPr txBox="1"/>
          <p:nvPr/>
        </p:nvSpPr>
        <p:spPr>
          <a:xfrm>
            <a:off x="754979" y="5772815"/>
            <a:ext cx="1831521" cy="338554"/>
          </a:xfrm>
          <a:prstGeom prst="rect">
            <a:avLst/>
          </a:prstGeom>
          <a:noFill/>
        </p:spPr>
        <p:txBody>
          <a:bodyPr wrap="square" lIns="0"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3"/>
              </a:rPr>
              <a:t>intterragroup.com</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Content Placeholder 2">
            <a:extLst>
              <a:ext uri="{FF2B5EF4-FFF2-40B4-BE49-F238E27FC236}">
                <a16:creationId xmlns:a16="http://schemas.microsoft.com/office/drawing/2014/main" id="{830BB9F6-ACDF-4439-A32A-02C2B0B4011B}"/>
              </a:ext>
            </a:extLst>
          </p:cNvPr>
          <p:cNvSpPr txBox="1">
            <a:spLocks/>
          </p:cNvSpPr>
          <p:nvPr/>
        </p:nvSpPr>
        <p:spPr>
          <a:xfrm>
            <a:off x="711587" y="2544385"/>
            <a:ext cx="10046960" cy="325475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454645"/>
                </a:solidFill>
                <a:latin typeface="Open Sans" panose="020B0606030504020204" pitchFamily="34" charset="0"/>
                <a:ea typeface="Open Sans" panose="020B0606030504020204" pitchFamily="34" charset="0"/>
                <a:cs typeface="Open Sans" panose="020B0606030504020204" pitchFamily="34" charset="0"/>
              </a:rPr>
              <a:t>Check your email for a follow-up containing:</a:t>
            </a:r>
          </a:p>
          <a:p>
            <a:pPr>
              <a:buFontTx/>
              <a:buChar char="-"/>
            </a:pPr>
            <a:r>
              <a:rPr lang="en-US" sz="1600" b="1" dirty="0">
                <a:latin typeface="Open Sans" panose="020B0606030504020204" pitchFamily="34" charset="0"/>
                <a:ea typeface="Open Sans" panose="020B0606030504020204" pitchFamily="34" charset="0"/>
                <a:cs typeface="Open Sans" panose="020B0606030504020204" pitchFamily="34" charset="0"/>
              </a:rPr>
              <a:t>A Recording of This Presentation</a:t>
            </a:r>
          </a:p>
          <a:p>
            <a:pPr>
              <a:buFontTx/>
              <a:buChar char="-"/>
            </a:pPr>
            <a:r>
              <a:rPr lang="en-US" sz="1600" b="1" dirty="0">
                <a:latin typeface="Open Sans" panose="020B0606030504020204" pitchFamily="34" charset="0"/>
                <a:ea typeface="Open Sans" panose="020B0606030504020204" pitchFamily="34" charset="0"/>
                <a:cs typeface="Open Sans" panose="020B0606030504020204" pitchFamily="34" charset="0"/>
              </a:rPr>
              <a:t>Information About Upcoming Webinars in This Series</a:t>
            </a:r>
          </a:p>
          <a:p>
            <a:pPr>
              <a:buFontTx/>
              <a:buChar char="-"/>
            </a:pPr>
            <a:r>
              <a:rPr lang="en-US" sz="1600" b="1" dirty="0">
                <a:latin typeface="Open Sans" panose="020B0606030504020204" pitchFamily="34" charset="0"/>
                <a:ea typeface="Open Sans" panose="020B0606030504020204" pitchFamily="34" charset="0"/>
                <a:cs typeface="Open Sans" panose="020B0606030504020204" pitchFamily="34" charset="0"/>
              </a:rPr>
              <a:t>Links to Resources Referenced During This Webinar</a:t>
            </a:r>
          </a:p>
          <a:p>
            <a:pPr>
              <a:buFontTx/>
              <a:buChar char="-"/>
            </a:pPr>
            <a:r>
              <a:rPr lang="en-US" sz="1600" b="1" dirty="0">
                <a:latin typeface="Open Sans" panose="020B0606030504020204" pitchFamily="34" charset="0"/>
                <a:ea typeface="Open Sans" panose="020B0606030504020204" pitchFamily="34" charset="0"/>
                <a:cs typeface="Open Sans" panose="020B0606030504020204" pitchFamily="34" charset="0"/>
              </a:rPr>
              <a:t>An Invitation to a 2-Minute Survey. </a:t>
            </a:r>
            <a:r>
              <a:rPr lang="en-US" sz="1600" dirty="0">
                <a:latin typeface="Open Sans" panose="020B0606030504020204" pitchFamily="34" charset="0"/>
                <a:ea typeface="Open Sans" panose="020B0606030504020204" pitchFamily="34" charset="0"/>
                <a:cs typeface="Open Sans" panose="020B0606030504020204" pitchFamily="34" charset="0"/>
              </a:rPr>
              <a:t>Your feedback about today’s webinar is greatly appreciated.</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088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A767-48F0-324B-8A19-C4B164CD6F6A}"/>
              </a:ext>
            </a:extLst>
          </p:cNvPr>
          <p:cNvSpPr>
            <a:spLocks noGrp="1"/>
          </p:cNvSpPr>
          <p:nvPr>
            <p:ph type="title"/>
          </p:nvPr>
        </p:nvSpPr>
        <p:spPr>
          <a:xfrm>
            <a:off x="243067" y="203080"/>
            <a:ext cx="11725155" cy="630298"/>
          </a:xfrm>
        </p:spPr>
        <p:txBody>
          <a:bodyPr anchor="ct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Logistics</a:t>
            </a:r>
          </a:p>
        </p:txBody>
      </p:sp>
      <p:sp>
        <p:nvSpPr>
          <p:cNvPr id="4" name="Footer Placeholder 3">
            <a:extLst>
              <a:ext uri="{FF2B5EF4-FFF2-40B4-BE49-F238E27FC236}">
                <a16:creationId xmlns:a16="http://schemas.microsoft.com/office/drawing/2014/main" id="{ACA34EE2-4406-CC40-9E6C-414B2D3FCD66}"/>
              </a:ext>
            </a:extLst>
          </p:cNvPr>
          <p:cNvSpPr>
            <a:spLocks noGrp="1"/>
          </p:cNvSpPr>
          <p:nvPr>
            <p:ph type="ftr" sz="quarter" idx="11"/>
          </p:nvPr>
        </p:nvSpPr>
        <p:spPr>
          <a:xfrm>
            <a:off x="6979535" y="6356350"/>
            <a:ext cx="4114800" cy="365125"/>
          </a:xfrm>
        </p:spPr>
        <p:txBody>
          <a:bodyPr anchor="ctr">
            <a:normAutofit/>
          </a:bodyPr>
          <a:lstStyle/>
          <a:p>
            <a:pPr>
              <a:spcAft>
                <a:spcPts val="600"/>
              </a:spcAft>
            </a:pPr>
            <a:r>
              <a:rPr lang="en-US"/>
              <a:t>CONFIDENTIAL  •  intterragroup.com</a:t>
            </a:r>
          </a:p>
        </p:txBody>
      </p:sp>
      <p:sp>
        <p:nvSpPr>
          <p:cNvPr id="5" name="Slide Number Placeholder 4">
            <a:extLst>
              <a:ext uri="{FF2B5EF4-FFF2-40B4-BE49-F238E27FC236}">
                <a16:creationId xmlns:a16="http://schemas.microsoft.com/office/drawing/2014/main" id="{03681713-F088-334F-8293-B469C06B2C79}"/>
              </a:ext>
            </a:extLst>
          </p:cNvPr>
          <p:cNvSpPr>
            <a:spLocks noGrp="1"/>
          </p:cNvSpPr>
          <p:nvPr>
            <p:ph type="sldNum" sz="quarter" idx="12"/>
          </p:nvPr>
        </p:nvSpPr>
        <p:spPr>
          <a:xfrm>
            <a:off x="11263131" y="6356350"/>
            <a:ext cx="705091" cy="365125"/>
          </a:xfrm>
        </p:spPr>
        <p:txBody>
          <a:bodyPr anchor="ctr">
            <a:normAutofit/>
          </a:bodyPr>
          <a:lstStyle/>
          <a:p>
            <a:pPr>
              <a:spcAft>
                <a:spcPts val="600"/>
              </a:spcAft>
            </a:pPr>
            <a:fld id="{A0C99D84-FF8E-EC46-BEEF-D8685EC3FB62}" type="slidenum">
              <a:rPr lang="en-US" smtClean="0"/>
              <a:pPr>
                <a:spcAft>
                  <a:spcPts val="600"/>
                </a:spcAft>
              </a:pPr>
              <a:t>2</a:t>
            </a:fld>
            <a:endParaRPr lang="en-US"/>
          </a:p>
        </p:txBody>
      </p:sp>
      <p:graphicFrame>
        <p:nvGraphicFramePr>
          <p:cNvPr id="7" name="Content Placeholder 2">
            <a:extLst>
              <a:ext uri="{FF2B5EF4-FFF2-40B4-BE49-F238E27FC236}">
                <a16:creationId xmlns:a16="http://schemas.microsoft.com/office/drawing/2014/main" id="{40E514ED-1FAD-4768-B06B-48AF1EB312B1}"/>
              </a:ext>
            </a:extLst>
          </p:cNvPr>
          <p:cNvGraphicFramePr>
            <a:graphicFrameLocks noGrp="1"/>
          </p:cNvGraphicFramePr>
          <p:nvPr>
            <p:ph idx="1"/>
            <p:extLst>
              <p:ext uri="{D42A27DB-BD31-4B8C-83A1-F6EECF244321}">
                <p14:modId xmlns:p14="http://schemas.microsoft.com/office/powerpoint/2010/main" val="3340273382"/>
              </p:ext>
            </p:extLst>
          </p:nvPr>
        </p:nvGraphicFramePr>
        <p:xfrm>
          <a:off x="838200" y="1223742"/>
          <a:ext cx="10515600" cy="4575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a:extLst>
              <a:ext uri="{FF2B5EF4-FFF2-40B4-BE49-F238E27FC236}">
                <a16:creationId xmlns:a16="http://schemas.microsoft.com/office/drawing/2014/main" id="{9635AC86-CFCA-42F5-AFC0-EADF122A0D15}"/>
              </a:ext>
            </a:extLst>
          </p:cNvPr>
          <p:cNvCxnSpPr/>
          <p:nvPr/>
        </p:nvCxnSpPr>
        <p:spPr>
          <a:xfrm>
            <a:off x="342868" y="833378"/>
            <a:ext cx="1038792" cy="0"/>
          </a:xfrm>
          <a:prstGeom prst="line">
            <a:avLst/>
          </a:prstGeom>
          <a:ln w="28575">
            <a:solidFill>
              <a:srgbClr val="FBD8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0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F6F51E-E86F-434C-B5C6-1C0653892C2E}"/>
              </a:ext>
            </a:extLst>
          </p:cNvPr>
          <p:cNvSpPr>
            <a:spLocks noGrp="1"/>
          </p:cNvSpPr>
          <p:nvPr>
            <p:ph type="ftr" sz="quarter" idx="11"/>
          </p:nvPr>
        </p:nvSpPr>
        <p:spPr/>
        <p:txBody>
          <a:bodyPr/>
          <a:lstStyle/>
          <a:p>
            <a:r>
              <a:rPr lang="en-US"/>
              <a:t>CONFIDENTIAL  •  intterragroup.com</a:t>
            </a:r>
            <a:endParaRPr lang="en-US" dirty="0"/>
          </a:p>
        </p:txBody>
      </p:sp>
      <p:sp>
        <p:nvSpPr>
          <p:cNvPr id="5" name="Slide Number Placeholder 4">
            <a:extLst>
              <a:ext uri="{FF2B5EF4-FFF2-40B4-BE49-F238E27FC236}">
                <a16:creationId xmlns:a16="http://schemas.microsoft.com/office/drawing/2014/main" id="{03A9CD09-178E-D64F-91B4-FA1D0872AB57}"/>
              </a:ext>
            </a:extLst>
          </p:cNvPr>
          <p:cNvSpPr>
            <a:spLocks noGrp="1"/>
          </p:cNvSpPr>
          <p:nvPr>
            <p:ph type="sldNum" sz="quarter" idx="12"/>
          </p:nvPr>
        </p:nvSpPr>
        <p:spPr/>
        <p:txBody>
          <a:bodyPr/>
          <a:lstStyle/>
          <a:p>
            <a:fld id="{A0C99D84-FF8E-EC46-BEEF-D8685EC3FB62}" type="slidenum">
              <a:rPr lang="en-US" smtClean="0"/>
              <a:t>3</a:t>
            </a:fld>
            <a:endParaRPr lang="en-US"/>
          </a:p>
        </p:txBody>
      </p:sp>
      <p:sp>
        <p:nvSpPr>
          <p:cNvPr id="2" name="Title 1">
            <a:extLst>
              <a:ext uri="{FF2B5EF4-FFF2-40B4-BE49-F238E27FC236}">
                <a16:creationId xmlns:a16="http://schemas.microsoft.com/office/drawing/2014/main" id="{B13C1585-936D-124D-8CBE-D9136FA8D351}"/>
              </a:ext>
            </a:extLst>
          </p:cNvPr>
          <p:cNvSpPr>
            <a:spLocks noGrp="1"/>
          </p:cNvSpPr>
          <p:nvPr>
            <p:ph type="title" idx="4294967295"/>
          </p:nvPr>
        </p:nvSpPr>
        <p:spPr>
          <a:xfrm>
            <a:off x="242947" y="245011"/>
            <a:ext cx="11725275" cy="63023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Opening Statement</a:t>
            </a:r>
          </a:p>
        </p:txBody>
      </p:sp>
      <p:sp>
        <p:nvSpPr>
          <p:cNvPr id="3" name="Content Placeholder 2">
            <a:extLst>
              <a:ext uri="{FF2B5EF4-FFF2-40B4-BE49-F238E27FC236}">
                <a16:creationId xmlns:a16="http://schemas.microsoft.com/office/drawing/2014/main" id="{D6BD83F6-549A-9248-A913-CE07DE5A9FFA}"/>
              </a:ext>
            </a:extLst>
          </p:cNvPr>
          <p:cNvSpPr>
            <a:spLocks noGrp="1"/>
          </p:cNvSpPr>
          <p:nvPr>
            <p:ph idx="4294967295"/>
          </p:nvPr>
        </p:nvSpPr>
        <p:spPr>
          <a:xfrm>
            <a:off x="342868" y="1273969"/>
            <a:ext cx="6135424" cy="4575175"/>
          </a:xfrm>
        </p:spPr>
        <p:txBody>
          <a:bodyPr/>
          <a:lstStyle/>
          <a:p>
            <a:pPr marL="0" indent="0">
              <a:buNone/>
            </a:pPr>
            <a:r>
              <a:rPr lang="en-US" b="1" dirty="0">
                <a:latin typeface="Open Sans" panose="020B0606030504020204" pitchFamily="34" charset="0"/>
                <a:ea typeface="Open Sans" panose="020B0606030504020204" pitchFamily="34" charset="0"/>
                <a:cs typeface="Open Sans" panose="020B0606030504020204" pitchFamily="34" charset="0"/>
              </a:rPr>
              <a:t>Robert Edson</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Chief Sales &amp; Marketing Officer, Intterra</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1AE279A6-113D-415C-B264-6DBF9C49A14A}"/>
              </a:ext>
            </a:extLst>
          </p:cNvPr>
          <p:cNvCxnSpPr/>
          <p:nvPr/>
        </p:nvCxnSpPr>
        <p:spPr>
          <a:xfrm>
            <a:off x="342868" y="833378"/>
            <a:ext cx="1038792" cy="0"/>
          </a:xfrm>
          <a:prstGeom prst="line">
            <a:avLst/>
          </a:prstGeom>
          <a:ln w="28575">
            <a:solidFill>
              <a:srgbClr val="FBD836"/>
            </a:solidFill>
          </a:ln>
        </p:spPr>
        <p:style>
          <a:lnRef idx="1">
            <a:schemeClr val="accent1"/>
          </a:lnRef>
          <a:fillRef idx="0">
            <a:schemeClr val="accent1"/>
          </a:fillRef>
          <a:effectRef idx="0">
            <a:schemeClr val="accent1"/>
          </a:effectRef>
          <a:fontRef idx="minor">
            <a:schemeClr val="tx1"/>
          </a:fontRef>
        </p:style>
      </p:cxnSp>
      <p:sp>
        <p:nvSpPr>
          <p:cNvPr id="7" name="Freeform 156">
            <a:extLst>
              <a:ext uri="{FF2B5EF4-FFF2-40B4-BE49-F238E27FC236}">
                <a16:creationId xmlns:a16="http://schemas.microsoft.com/office/drawing/2014/main" id="{09B73EE0-6A72-406B-B36B-912614688202}"/>
              </a:ext>
            </a:extLst>
          </p:cNvPr>
          <p:cNvSpPr/>
          <p:nvPr/>
        </p:nvSpPr>
        <p:spPr>
          <a:xfrm>
            <a:off x="5501898" y="-1"/>
            <a:ext cx="6690102" cy="6199305"/>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701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map&#10;&#10;Description automatically generated">
            <a:extLst>
              <a:ext uri="{FF2B5EF4-FFF2-40B4-BE49-F238E27FC236}">
                <a16:creationId xmlns:a16="http://schemas.microsoft.com/office/drawing/2014/main" id="{FA7BD485-EA1C-436F-A63B-87EFE8BEBCAB}"/>
              </a:ext>
            </a:extLst>
          </p:cNvPr>
          <p:cNvPicPr>
            <a:picLocks noChangeAspect="1"/>
          </p:cNvPicPr>
          <p:nvPr/>
        </p:nvPicPr>
        <p:blipFill>
          <a:blip r:embed="rId2"/>
          <a:stretch>
            <a:fillRect/>
          </a:stretch>
        </p:blipFill>
        <p:spPr>
          <a:xfrm>
            <a:off x="-79310" y="136525"/>
            <a:ext cx="12192000" cy="6163133"/>
          </a:xfrm>
          <a:prstGeom prst="rect">
            <a:avLst/>
          </a:prstGeom>
        </p:spPr>
      </p:pic>
      <p:sp>
        <p:nvSpPr>
          <p:cNvPr id="4" name="Footer Placeholder 3">
            <a:extLst>
              <a:ext uri="{FF2B5EF4-FFF2-40B4-BE49-F238E27FC236}">
                <a16:creationId xmlns:a16="http://schemas.microsoft.com/office/drawing/2014/main" id="{265CF911-E3EB-CA47-B06A-0460F2BA5B0A}"/>
              </a:ext>
            </a:extLst>
          </p:cNvPr>
          <p:cNvSpPr>
            <a:spLocks noGrp="1"/>
          </p:cNvSpPr>
          <p:nvPr>
            <p:ph type="ftr" sz="quarter" idx="11"/>
          </p:nvPr>
        </p:nvSpPr>
        <p:spPr/>
        <p:txBody>
          <a:bodyPr/>
          <a:lstStyle/>
          <a:p>
            <a:r>
              <a:rPr lang="en-US"/>
              <a:t>CONFIDENTIAL  •  intterragroup.com</a:t>
            </a:r>
            <a:endParaRPr lang="en-US" dirty="0"/>
          </a:p>
        </p:txBody>
      </p:sp>
      <p:sp>
        <p:nvSpPr>
          <p:cNvPr id="5" name="Slide Number Placeholder 4">
            <a:extLst>
              <a:ext uri="{FF2B5EF4-FFF2-40B4-BE49-F238E27FC236}">
                <a16:creationId xmlns:a16="http://schemas.microsoft.com/office/drawing/2014/main" id="{75DBD1BD-A521-BE4D-B979-D95C148492DA}"/>
              </a:ext>
            </a:extLst>
          </p:cNvPr>
          <p:cNvSpPr>
            <a:spLocks noGrp="1"/>
          </p:cNvSpPr>
          <p:nvPr>
            <p:ph type="sldNum" sz="quarter" idx="12"/>
          </p:nvPr>
        </p:nvSpPr>
        <p:spPr/>
        <p:txBody>
          <a:bodyPr/>
          <a:lstStyle/>
          <a:p>
            <a:fld id="{A0C99D84-FF8E-EC46-BEEF-D8685EC3FB62}" type="slidenum">
              <a:rPr lang="en-US" smtClean="0"/>
              <a:t>4</a:t>
            </a:fld>
            <a:endParaRPr lang="en-US"/>
          </a:p>
        </p:txBody>
      </p:sp>
      <p:sp>
        <p:nvSpPr>
          <p:cNvPr id="7" name="Content Placeholder 6">
            <a:extLst>
              <a:ext uri="{FF2B5EF4-FFF2-40B4-BE49-F238E27FC236}">
                <a16:creationId xmlns:a16="http://schemas.microsoft.com/office/drawing/2014/main" id="{9376A8E5-3324-3645-B697-53BEF6F2B609}"/>
              </a:ext>
            </a:extLst>
          </p:cNvPr>
          <p:cNvSpPr>
            <a:spLocks noGrp="1"/>
          </p:cNvSpPr>
          <p:nvPr>
            <p:ph sz="half" idx="4294967295"/>
          </p:nvPr>
        </p:nvSpPr>
        <p:spPr>
          <a:xfrm>
            <a:off x="3514784" y="1203842"/>
            <a:ext cx="5181600" cy="4764088"/>
          </a:xfrm>
        </p:spPr>
        <p:txBody>
          <a:bodyPr>
            <a:normAutofit/>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Chief Kim </a:t>
            </a:r>
            <a:r>
              <a:rPr lang="en-US" sz="2400" b="1" dirty="0" err="1">
                <a:latin typeface="Open Sans" panose="020B0606030504020204" pitchFamily="34" charset="0"/>
                <a:ea typeface="Open Sans" panose="020B0606030504020204" pitchFamily="34" charset="0"/>
                <a:cs typeface="Open Sans" panose="020B0606030504020204" pitchFamily="34" charset="0"/>
              </a:rPr>
              <a:t>Zagaris</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solidFill>
                  <a:srgbClr val="454645"/>
                </a:solidFill>
                <a:latin typeface="Open Sans" panose="020B0606030504020204" pitchFamily="34" charset="0"/>
                <a:ea typeface="Open Sans" panose="020B0606030504020204" pitchFamily="34" charset="0"/>
                <a:cs typeface="Open Sans" panose="020B0606030504020204" pitchFamily="34" charset="0"/>
              </a:rPr>
              <a:t>Wildfire Policy and Technology Advisor at WFCA</a:t>
            </a:r>
          </a:p>
        </p:txBody>
      </p:sp>
      <p:sp>
        <p:nvSpPr>
          <p:cNvPr id="10" name="Title 1">
            <a:extLst>
              <a:ext uri="{FF2B5EF4-FFF2-40B4-BE49-F238E27FC236}">
                <a16:creationId xmlns:a16="http://schemas.microsoft.com/office/drawing/2014/main" id="{68567219-A958-4051-BAE1-CFC54120C76E}"/>
              </a:ext>
            </a:extLst>
          </p:cNvPr>
          <p:cNvSpPr txBox="1">
            <a:spLocks/>
          </p:cNvSpPr>
          <p:nvPr/>
        </p:nvSpPr>
        <p:spPr>
          <a:xfrm>
            <a:off x="242947" y="245011"/>
            <a:ext cx="11725275" cy="630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2400" dirty="0"/>
              <a:t>Opening Statements</a:t>
            </a:r>
          </a:p>
        </p:txBody>
      </p:sp>
      <p:cxnSp>
        <p:nvCxnSpPr>
          <p:cNvPr id="11" name="Straight Connector 10">
            <a:extLst>
              <a:ext uri="{FF2B5EF4-FFF2-40B4-BE49-F238E27FC236}">
                <a16:creationId xmlns:a16="http://schemas.microsoft.com/office/drawing/2014/main" id="{621F0DDF-3C3D-42FF-8D9A-9027C9A1B89F}"/>
              </a:ext>
            </a:extLst>
          </p:cNvPr>
          <p:cNvCxnSpPr/>
          <p:nvPr/>
        </p:nvCxnSpPr>
        <p:spPr>
          <a:xfrm>
            <a:off x="342868" y="833378"/>
            <a:ext cx="1038792" cy="0"/>
          </a:xfrm>
          <a:prstGeom prst="line">
            <a:avLst/>
          </a:prstGeom>
          <a:ln w="28575">
            <a:solidFill>
              <a:srgbClr val="FBD836"/>
            </a:solidFill>
          </a:ln>
        </p:spPr>
        <p:style>
          <a:lnRef idx="1">
            <a:schemeClr val="accent1"/>
          </a:lnRef>
          <a:fillRef idx="0">
            <a:schemeClr val="accent1"/>
          </a:fillRef>
          <a:effectRef idx="0">
            <a:schemeClr val="accent1"/>
          </a:effectRef>
          <a:fontRef idx="minor">
            <a:schemeClr val="tx1"/>
          </a:fontRef>
        </p:style>
      </p:cxnSp>
      <p:pic>
        <p:nvPicPr>
          <p:cNvPr id="13" name="Picture 12" descr="A person wearing a military uniform&#10;&#10;Description automatically generated">
            <a:extLst>
              <a:ext uri="{FF2B5EF4-FFF2-40B4-BE49-F238E27FC236}">
                <a16:creationId xmlns:a16="http://schemas.microsoft.com/office/drawing/2014/main" id="{AF66519B-EA27-40D9-8F10-0CA71599C20D}"/>
              </a:ext>
            </a:extLst>
          </p:cNvPr>
          <p:cNvPicPr>
            <a:picLocks noChangeAspect="1"/>
          </p:cNvPicPr>
          <p:nvPr/>
        </p:nvPicPr>
        <p:blipFill>
          <a:blip r:embed="rId3"/>
          <a:stretch>
            <a:fillRect/>
          </a:stretch>
        </p:blipFill>
        <p:spPr>
          <a:xfrm>
            <a:off x="4602228" y="2592756"/>
            <a:ext cx="2828925" cy="2838450"/>
          </a:xfrm>
          <a:prstGeom prst="rect">
            <a:avLst/>
          </a:prstGeom>
        </p:spPr>
      </p:pic>
      <p:cxnSp>
        <p:nvCxnSpPr>
          <p:cNvPr id="14" name="Straight Connector 13">
            <a:extLst>
              <a:ext uri="{FF2B5EF4-FFF2-40B4-BE49-F238E27FC236}">
                <a16:creationId xmlns:a16="http://schemas.microsoft.com/office/drawing/2014/main" id="{5CB19BE8-8296-419A-BCB4-547CC2D8B5C7}"/>
              </a:ext>
            </a:extLst>
          </p:cNvPr>
          <p:cNvCxnSpPr/>
          <p:nvPr/>
        </p:nvCxnSpPr>
        <p:spPr>
          <a:xfrm>
            <a:off x="6440603" y="1806872"/>
            <a:ext cx="1038792" cy="0"/>
          </a:xfrm>
          <a:prstGeom prst="line">
            <a:avLst/>
          </a:prstGeom>
          <a:ln w="28575">
            <a:solidFill>
              <a:srgbClr val="0178FF"/>
            </a:solidFill>
          </a:ln>
        </p:spPr>
        <p:style>
          <a:lnRef idx="1">
            <a:schemeClr val="accent1"/>
          </a:lnRef>
          <a:fillRef idx="0">
            <a:schemeClr val="accent1"/>
          </a:fillRef>
          <a:effectRef idx="0">
            <a:schemeClr val="accent1"/>
          </a:effectRef>
          <a:fontRef idx="minor">
            <a:schemeClr val="tx1"/>
          </a:fontRef>
        </p:style>
      </p:cxnSp>
      <p:sp>
        <p:nvSpPr>
          <p:cNvPr id="17" name="Content Placeholder 6">
            <a:extLst>
              <a:ext uri="{FF2B5EF4-FFF2-40B4-BE49-F238E27FC236}">
                <a16:creationId xmlns:a16="http://schemas.microsoft.com/office/drawing/2014/main" id="{58DC0313-AE1B-4DCE-80EB-7A448CC0B17E}"/>
              </a:ext>
            </a:extLst>
          </p:cNvPr>
          <p:cNvSpPr txBox="1">
            <a:spLocks/>
          </p:cNvSpPr>
          <p:nvPr/>
        </p:nvSpPr>
        <p:spPr>
          <a:xfrm>
            <a:off x="503854" y="1260534"/>
            <a:ext cx="5181600" cy="476408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dirty="0">
              <a:solidFill>
                <a:srgbClr val="45464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830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4B46EC-9F35-434D-97E9-BF6D34E65E2B}"/>
              </a:ext>
            </a:extLst>
          </p:cNvPr>
          <p:cNvPicPr>
            <a:picLocks noChangeAspect="1"/>
          </p:cNvPicPr>
          <p:nvPr/>
        </p:nvPicPr>
        <p:blipFill>
          <a:blip r:embed="rId2"/>
          <a:srcRect/>
          <a:stretch/>
        </p:blipFill>
        <p:spPr>
          <a:xfrm>
            <a:off x="0" y="0"/>
            <a:ext cx="12192000" cy="6201103"/>
          </a:xfrm>
          <a:prstGeom prst="rect">
            <a:avLst/>
          </a:prstGeom>
        </p:spPr>
      </p:pic>
      <p:sp>
        <p:nvSpPr>
          <p:cNvPr id="5" name="Footer Placeholder 4">
            <a:extLst>
              <a:ext uri="{FF2B5EF4-FFF2-40B4-BE49-F238E27FC236}">
                <a16:creationId xmlns:a16="http://schemas.microsoft.com/office/drawing/2014/main" id="{437256B9-E87A-8A47-8345-ECE7AAE3ABCB}"/>
              </a:ext>
            </a:extLst>
          </p:cNvPr>
          <p:cNvSpPr>
            <a:spLocks noGrp="1"/>
          </p:cNvSpPr>
          <p:nvPr>
            <p:ph type="ftr" sz="quarter" idx="11"/>
          </p:nvPr>
        </p:nvSpPr>
        <p:spPr/>
        <p:txBody>
          <a:bodyPr/>
          <a:lstStyle/>
          <a:p>
            <a:r>
              <a:rPr lang="en-US"/>
              <a:t>CONFIDENTIAL  •  intterragroup.com</a:t>
            </a:r>
            <a:endParaRPr lang="en-US" dirty="0"/>
          </a:p>
        </p:txBody>
      </p:sp>
      <p:sp>
        <p:nvSpPr>
          <p:cNvPr id="6" name="Slide Number Placeholder 5">
            <a:extLst>
              <a:ext uri="{FF2B5EF4-FFF2-40B4-BE49-F238E27FC236}">
                <a16:creationId xmlns:a16="http://schemas.microsoft.com/office/drawing/2014/main" id="{DF3AF61E-C3DE-044E-852A-1136E4CF9CF4}"/>
              </a:ext>
            </a:extLst>
          </p:cNvPr>
          <p:cNvSpPr>
            <a:spLocks noGrp="1"/>
          </p:cNvSpPr>
          <p:nvPr>
            <p:ph type="sldNum" sz="quarter" idx="12"/>
          </p:nvPr>
        </p:nvSpPr>
        <p:spPr/>
        <p:txBody>
          <a:bodyPr/>
          <a:lstStyle/>
          <a:p>
            <a:fld id="{A0C99D84-FF8E-EC46-BEEF-D8685EC3FB62}" type="slidenum">
              <a:rPr lang="en-US" smtClean="0"/>
              <a:t>5</a:t>
            </a:fld>
            <a:endParaRPr lang="en-US"/>
          </a:p>
        </p:txBody>
      </p:sp>
      <p:sp>
        <p:nvSpPr>
          <p:cNvPr id="7" name="Title 1">
            <a:extLst>
              <a:ext uri="{FF2B5EF4-FFF2-40B4-BE49-F238E27FC236}">
                <a16:creationId xmlns:a16="http://schemas.microsoft.com/office/drawing/2014/main" id="{0A1F9B39-3265-477B-A16F-256BD3ABABC1}"/>
              </a:ext>
            </a:extLst>
          </p:cNvPr>
          <p:cNvSpPr txBox="1">
            <a:spLocks/>
          </p:cNvSpPr>
          <p:nvPr/>
        </p:nvSpPr>
        <p:spPr>
          <a:xfrm>
            <a:off x="242947" y="245011"/>
            <a:ext cx="11725275" cy="630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2400" dirty="0"/>
              <a:t>Panelists’ Introductions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1388AF2-CC05-4C5C-BAC8-98B31C13FBAD}"/>
              </a:ext>
            </a:extLst>
          </p:cNvPr>
          <p:cNvCxnSpPr/>
          <p:nvPr/>
        </p:nvCxnSpPr>
        <p:spPr>
          <a:xfrm>
            <a:off x="342868" y="833378"/>
            <a:ext cx="1038792" cy="0"/>
          </a:xfrm>
          <a:prstGeom prst="line">
            <a:avLst/>
          </a:prstGeom>
          <a:ln w="28575">
            <a:solidFill>
              <a:srgbClr val="FBD83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186FBED-8F41-4114-9076-EB88C5AC7236}"/>
              </a:ext>
            </a:extLst>
          </p:cNvPr>
          <p:cNvSpPr/>
          <p:nvPr/>
        </p:nvSpPr>
        <p:spPr>
          <a:xfrm>
            <a:off x="3665197" y="3779944"/>
            <a:ext cx="4880774" cy="1607042"/>
          </a:xfrm>
          <a:prstGeom prst="rect">
            <a:avLst/>
          </a:prstGeom>
          <a:solidFill>
            <a:schemeClr val="bg1">
              <a:alpha val="95000"/>
            </a:schemeClr>
          </a:solidFill>
          <a:effectLst>
            <a:outerShdw blurRad="50800" dist="38100" dir="13500000" algn="br" rotWithShape="0">
              <a:schemeClr val="accent2">
                <a:lumMod val="60000"/>
                <a:lumOff val="40000"/>
                <a:alpha val="40000"/>
              </a:schemeClr>
            </a:outerShdw>
          </a:effectLst>
        </p:spPr>
        <p:txBody>
          <a:bodyPr wrap="square" anchor="ctr">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Les Hallman</a:t>
            </a:r>
          </a:p>
          <a:p>
            <a:r>
              <a:rPr lang="en-US" sz="2000" dirty="0">
                <a:solidFill>
                  <a:srgbClr val="454645"/>
                </a:solidFill>
                <a:latin typeface="Open Sans" panose="020B0606030504020204" pitchFamily="34" charset="0"/>
                <a:ea typeface="Open Sans" panose="020B0606030504020204" pitchFamily="34" charset="0"/>
                <a:cs typeface="Open Sans" panose="020B0606030504020204" pitchFamily="34" charset="0"/>
              </a:rPr>
              <a:t>Tualatin Valley Fire &amp; Rescue Assistant Chief, Oregon Wildfire Council</a:t>
            </a:r>
          </a:p>
        </p:txBody>
      </p:sp>
      <p:sp>
        <p:nvSpPr>
          <p:cNvPr id="13" name="Rectangle 12">
            <a:extLst>
              <a:ext uri="{FF2B5EF4-FFF2-40B4-BE49-F238E27FC236}">
                <a16:creationId xmlns:a16="http://schemas.microsoft.com/office/drawing/2014/main" id="{A9031424-21A9-4F85-97DD-4EBB0EC9AA54}"/>
              </a:ext>
            </a:extLst>
          </p:cNvPr>
          <p:cNvSpPr/>
          <p:nvPr/>
        </p:nvSpPr>
        <p:spPr>
          <a:xfrm>
            <a:off x="6782839" y="1322170"/>
            <a:ext cx="4880774" cy="1607042"/>
          </a:xfrm>
          <a:prstGeom prst="rect">
            <a:avLst/>
          </a:prstGeom>
          <a:solidFill>
            <a:schemeClr val="bg1">
              <a:alpha val="95000"/>
            </a:schemeClr>
          </a:solidFill>
          <a:effectLst>
            <a:outerShdw blurRad="50800" dist="38100" dir="13500000" algn="br" rotWithShape="0">
              <a:schemeClr val="accent2">
                <a:lumMod val="60000"/>
                <a:lumOff val="40000"/>
                <a:alpha val="40000"/>
              </a:schemeClr>
            </a:outerShdw>
          </a:effectLst>
        </p:spPr>
        <p:txBody>
          <a:bodyPr wrap="square" anchor="ctr">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Ron Graham</a:t>
            </a:r>
          </a:p>
          <a:p>
            <a:r>
              <a:rPr lang="en-US" sz="2000" dirty="0">
                <a:solidFill>
                  <a:srgbClr val="454645"/>
                </a:solidFill>
                <a:latin typeface="Open Sans" panose="020B0606030504020204" pitchFamily="34" charset="0"/>
                <a:ea typeface="Open Sans" panose="020B0606030504020204" pitchFamily="34" charset="0"/>
                <a:cs typeface="Open Sans" panose="020B0606030504020204" pitchFamily="34" charset="0"/>
              </a:rPr>
              <a:t>Deputy Chief, Fire Protection</a:t>
            </a:r>
          </a:p>
          <a:p>
            <a:r>
              <a:rPr lang="en-US" sz="2000" dirty="0">
                <a:solidFill>
                  <a:srgbClr val="454645"/>
                </a:solidFill>
                <a:latin typeface="Open Sans" panose="020B0606030504020204" pitchFamily="34" charset="0"/>
                <a:ea typeface="Open Sans" panose="020B0606030504020204" pitchFamily="34" charset="0"/>
                <a:cs typeface="Open Sans" panose="020B0606030504020204" pitchFamily="34" charset="0"/>
              </a:rPr>
              <a:t>Oregon Department of Forestry</a:t>
            </a:r>
          </a:p>
        </p:txBody>
      </p:sp>
      <p:sp>
        <p:nvSpPr>
          <p:cNvPr id="14" name="Rectangle 13">
            <a:extLst>
              <a:ext uri="{FF2B5EF4-FFF2-40B4-BE49-F238E27FC236}">
                <a16:creationId xmlns:a16="http://schemas.microsoft.com/office/drawing/2014/main" id="{339FE7E4-CCEF-4947-A492-0B094C2BCD66}"/>
              </a:ext>
            </a:extLst>
          </p:cNvPr>
          <p:cNvSpPr/>
          <p:nvPr/>
        </p:nvSpPr>
        <p:spPr>
          <a:xfrm>
            <a:off x="600372" y="1324303"/>
            <a:ext cx="4880774" cy="1607042"/>
          </a:xfrm>
          <a:prstGeom prst="rect">
            <a:avLst/>
          </a:prstGeom>
          <a:solidFill>
            <a:schemeClr val="bg1">
              <a:alpha val="95000"/>
            </a:schemeClr>
          </a:solidFill>
          <a:effectLst>
            <a:outerShdw blurRad="50800" dist="38100" dir="13500000" algn="br" rotWithShape="0">
              <a:schemeClr val="accent2">
                <a:lumMod val="60000"/>
                <a:lumOff val="40000"/>
                <a:alpha val="40000"/>
              </a:schemeClr>
            </a:outerShdw>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Scott </a:t>
            </a:r>
            <a:r>
              <a:rPr kumimoji="0" lang="en-US" sz="2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Jalbert</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54645"/>
                </a:solidFill>
                <a:effectLst/>
                <a:uLnTx/>
                <a:uFillTx/>
                <a:latin typeface="Open Sans" panose="020B0606030504020204" pitchFamily="34" charset="0"/>
                <a:ea typeface="Open Sans" panose="020B0606030504020204" pitchFamily="34" charset="0"/>
                <a:cs typeface="Open Sans" panose="020B0606030504020204" pitchFamily="34" charset="0"/>
              </a:rPr>
              <a:t>Area Commander Team 3, Fire Chief, San Luis Obispo County</a:t>
            </a:r>
          </a:p>
        </p:txBody>
      </p:sp>
    </p:spTree>
    <p:extLst>
      <p:ext uri="{BB962C8B-B14F-4D97-AF65-F5344CB8AC3E}">
        <p14:creationId xmlns:p14="http://schemas.microsoft.com/office/powerpoint/2010/main" val="183017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1537DF-5468-4745-AF57-F278C261F436}"/>
              </a:ext>
            </a:extLst>
          </p:cNvPr>
          <p:cNvSpPr/>
          <p:nvPr/>
        </p:nvSpPr>
        <p:spPr>
          <a:xfrm>
            <a:off x="0" y="0"/>
            <a:ext cx="12192000" cy="6184232"/>
          </a:xfrm>
          <a:prstGeom prst="rect">
            <a:avLst/>
          </a:prstGeom>
          <a:gradFill flip="none" rotWithShape="1">
            <a:gsLst>
              <a:gs pos="0">
                <a:srgbClr val="FBD836"/>
              </a:gs>
              <a:gs pos="100000">
                <a:srgbClr val="454645">
                  <a:alpha val="15000"/>
                </a:srgbClr>
              </a:gs>
            </a:gsLst>
            <a:lin ang="2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A0A7F7-E0AC-8D4E-BBE6-C3B5C9D106AB}"/>
              </a:ext>
            </a:extLst>
          </p:cNvPr>
          <p:cNvSpPr>
            <a:spLocks noGrp="1"/>
          </p:cNvSpPr>
          <p:nvPr>
            <p:ph type="ctrTitle"/>
          </p:nvPr>
        </p:nvSpPr>
        <p:spPr>
          <a:xfrm>
            <a:off x="590309" y="1070811"/>
            <a:ext cx="11042248" cy="4836694"/>
          </a:xfrm>
        </p:spPr>
        <p:txBody>
          <a:bodyPr anchor="ctr">
            <a:normAutofit/>
          </a:bodyPr>
          <a:lstStyle/>
          <a:p>
            <a:pPr>
              <a:lnSpc>
                <a:spcPct val="150000"/>
              </a:lnSpc>
            </a:pPr>
            <a:r>
              <a:rPr lang="en-US" sz="2400" dirty="0">
                <a:latin typeface="Open Sans" panose="020B0606030504020204" pitchFamily="34" charset="0"/>
                <a:ea typeface="Open Sans" panose="020B0606030504020204" pitchFamily="34" charset="0"/>
                <a:cs typeface="Open Sans" panose="020B0606030504020204" pitchFamily="34" charset="0"/>
              </a:rPr>
              <a:t>Agencies began the thought process back in April about what precautions we need to address with COVID and wildfire season.  What have you as panelists found that differs from the original plans or guidance that was issued?  </a:t>
            </a:r>
            <a:br>
              <a:rPr lang="en-US" sz="2400" dirty="0">
                <a:latin typeface="Open Sans" panose="020B0606030504020204" pitchFamily="34" charset="0"/>
                <a:ea typeface="Open Sans" panose="020B0606030504020204" pitchFamily="34" charset="0"/>
                <a:cs typeface="Open Sans" panose="020B0606030504020204" pitchFamily="34" charset="0"/>
              </a:rPr>
            </a:b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How were those changes addressed?</a:t>
            </a:r>
          </a:p>
        </p:txBody>
      </p:sp>
      <p:sp>
        <p:nvSpPr>
          <p:cNvPr id="4" name="Footer Placeholder 3">
            <a:extLst>
              <a:ext uri="{FF2B5EF4-FFF2-40B4-BE49-F238E27FC236}">
                <a16:creationId xmlns:a16="http://schemas.microsoft.com/office/drawing/2014/main" id="{DBC2A13E-602F-344B-81D5-FC99CAA78D52}"/>
              </a:ext>
            </a:extLst>
          </p:cNvPr>
          <p:cNvSpPr>
            <a:spLocks noGrp="1"/>
          </p:cNvSpPr>
          <p:nvPr>
            <p:ph type="ftr" sz="quarter" idx="11"/>
          </p:nvPr>
        </p:nvSpPr>
        <p:spPr>
          <a:xfrm>
            <a:off x="6979535" y="6356350"/>
            <a:ext cx="4114800" cy="365125"/>
          </a:xfrm>
        </p:spPr>
        <p:txBody>
          <a:bodyPr anchor="ctr">
            <a:normAutofit/>
          </a:bodyPr>
          <a:lstStyle/>
          <a:p>
            <a:pPr>
              <a:spcAft>
                <a:spcPts val="600"/>
              </a:spcAft>
            </a:pPr>
            <a:r>
              <a:rPr lang="en-US"/>
              <a:t>CONFIDENTIAL  •  intterragroup.com</a:t>
            </a:r>
          </a:p>
        </p:txBody>
      </p:sp>
      <p:sp>
        <p:nvSpPr>
          <p:cNvPr id="5" name="Slide Number Placeholder 4">
            <a:extLst>
              <a:ext uri="{FF2B5EF4-FFF2-40B4-BE49-F238E27FC236}">
                <a16:creationId xmlns:a16="http://schemas.microsoft.com/office/drawing/2014/main" id="{0235B4B4-D2C6-564F-8F14-CC824B54A7BC}"/>
              </a:ext>
            </a:extLst>
          </p:cNvPr>
          <p:cNvSpPr>
            <a:spLocks noGrp="1"/>
          </p:cNvSpPr>
          <p:nvPr>
            <p:ph type="sldNum" sz="quarter" idx="12"/>
          </p:nvPr>
        </p:nvSpPr>
        <p:spPr>
          <a:xfrm>
            <a:off x="11263131" y="6356350"/>
            <a:ext cx="705091" cy="365125"/>
          </a:xfrm>
        </p:spPr>
        <p:txBody>
          <a:bodyPr anchor="ctr">
            <a:normAutofit/>
          </a:bodyPr>
          <a:lstStyle/>
          <a:p>
            <a:pPr>
              <a:spcAft>
                <a:spcPts val="600"/>
              </a:spcAft>
            </a:pPr>
            <a:fld id="{A0C99D84-FF8E-EC46-BEEF-D8685EC3FB62}" type="slidenum">
              <a:rPr lang="en-US" smtClean="0"/>
              <a:pPr>
                <a:spcAft>
                  <a:spcPts val="600"/>
                </a:spcAft>
              </a:pPr>
              <a:t>6</a:t>
            </a:fld>
            <a:endParaRPr lang="en-US"/>
          </a:p>
        </p:txBody>
      </p:sp>
      <p:sp>
        <p:nvSpPr>
          <p:cNvPr id="8" name="Title 1">
            <a:extLst>
              <a:ext uri="{FF2B5EF4-FFF2-40B4-BE49-F238E27FC236}">
                <a16:creationId xmlns:a16="http://schemas.microsoft.com/office/drawing/2014/main" id="{E7EA3B4B-5276-4AA5-918D-219C8268E6A9}"/>
              </a:ext>
            </a:extLst>
          </p:cNvPr>
          <p:cNvSpPr txBox="1">
            <a:spLocks/>
          </p:cNvSpPr>
          <p:nvPr/>
        </p:nvSpPr>
        <p:spPr>
          <a:xfrm>
            <a:off x="242947" y="245011"/>
            <a:ext cx="11725275" cy="630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Open Sans" panose="020B0606030504020204" pitchFamily="34" charset="0"/>
                <a:ea typeface="Open Sans" panose="020B0606030504020204" pitchFamily="34" charset="0"/>
                <a:cs typeface="Open Sans" panose="020B0606030504020204" pitchFamily="34" charset="0"/>
              </a:rPr>
              <a:t>Topic 1 – 2020 Mid-Season Check-In</a:t>
            </a:r>
          </a:p>
        </p:txBody>
      </p:sp>
      <p:cxnSp>
        <p:nvCxnSpPr>
          <p:cNvPr id="9" name="Straight Connector 8">
            <a:extLst>
              <a:ext uri="{FF2B5EF4-FFF2-40B4-BE49-F238E27FC236}">
                <a16:creationId xmlns:a16="http://schemas.microsoft.com/office/drawing/2014/main" id="{4E260E43-332F-42F1-AE75-49C96AFB8C60}"/>
              </a:ext>
            </a:extLst>
          </p:cNvPr>
          <p:cNvCxnSpPr/>
          <p:nvPr/>
        </p:nvCxnSpPr>
        <p:spPr>
          <a:xfrm>
            <a:off x="342868" y="833378"/>
            <a:ext cx="1038792" cy="0"/>
          </a:xfrm>
          <a:prstGeom prst="line">
            <a:avLst/>
          </a:prstGeom>
          <a:ln w="28575">
            <a:solidFill>
              <a:srgbClr val="FBD8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52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whiteboard&#10;&#10;Description automatically generated">
            <a:extLst>
              <a:ext uri="{FF2B5EF4-FFF2-40B4-BE49-F238E27FC236}">
                <a16:creationId xmlns:a16="http://schemas.microsoft.com/office/drawing/2014/main" id="{CDC46ED4-BD02-4421-8FF3-F8CFFA76FC70}"/>
              </a:ext>
            </a:extLst>
          </p:cNvPr>
          <p:cNvPicPr>
            <a:picLocks noChangeAspect="1"/>
          </p:cNvPicPr>
          <p:nvPr/>
        </p:nvPicPr>
        <p:blipFill>
          <a:blip r:embed="rId2"/>
          <a:stretch>
            <a:fillRect/>
          </a:stretch>
        </p:blipFill>
        <p:spPr>
          <a:xfrm>
            <a:off x="0" y="0"/>
            <a:ext cx="12191999" cy="6217920"/>
          </a:xfrm>
          <a:prstGeom prst="rect">
            <a:avLst/>
          </a:prstGeom>
        </p:spPr>
      </p:pic>
      <p:sp>
        <p:nvSpPr>
          <p:cNvPr id="15" name="Content Placeholder 2">
            <a:extLst>
              <a:ext uri="{FF2B5EF4-FFF2-40B4-BE49-F238E27FC236}">
                <a16:creationId xmlns:a16="http://schemas.microsoft.com/office/drawing/2014/main" id="{863267FE-F48C-42C0-AF34-D1AEA7073963}"/>
              </a:ext>
            </a:extLst>
          </p:cNvPr>
          <p:cNvSpPr>
            <a:spLocks noGrp="1"/>
          </p:cNvSpPr>
          <p:nvPr>
            <p:ph type="ctrTitle"/>
          </p:nvPr>
        </p:nvSpPr>
        <p:spPr>
          <a:xfrm>
            <a:off x="574876" y="1484966"/>
            <a:ext cx="10519459" cy="4254097"/>
          </a:xfrm>
        </p:spPr>
        <p:txBody>
          <a:bodyPr anchor="ctr">
            <a:noAutofit/>
          </a:bodyPr>
          <a:lstStyle/>
          <a:p>
            <a:pPr>
              <a:lnSpc>
                <a:spcPct val="150000"/>
              </a:lnSpc>
            </a:pPr>
            <a:r>
              <a:rPr lang="en-US" sz="2800" dirty="0">
                <a:latin typeface="Open Sans" panose="020B0606030504020204" pitchFamily="34" charset="0"/>
                <a:ea typeface="Open Sans" panose="020B0606030504020204" pitchFamily="34" charset="0"/>
                <a:cs typeface="Open Sans" panose="020B0606030504020204" pitchFamily="34" charset="0"/>
              </a:rPr>
              <a:t>- During demobilization, how were staff tested or quarantined?</a:t>
            </a:r>
            <a:br>
              <a:rPr lang="en-US" sz="2800" dirty="0">
                <a:latin typeface="Open Sans" panose="020B0606030504020204" pitchFamily="34" charset="0"/>
                <a:ea typeface="Open Sans" panose="020B0606030504020204" pitchFamily="34" charset="0"/>
                <a:cs typeface="Open Sans" panose="020B0606030504020204" pitchFamily="34" charset="0"/>
              </a:rPr>
            </a:br>
            <a:br>
              <a:rPr lang="en-US" sz="2800"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 How are we recording that data? </a:t>
            </a:r>
            <a:br>
              <a:rPr lang="en-US" sz="2800" dirty="0">
                <a:latin typeface="Open Sans" panose="020B0606030504020204" pitchFamily="34" charset="0"/>
                <a:ea typeface="Open Sans" panose="020B0606030504020204" pitchFamily="34" charset="0"/>
                <a:cs typeface="Open Sans" panose="020B0606030504020204" pitchFamily="34" charset="0"/>
              </a:rPr>
            </a:br>
            <a:br>
              <a:rPr lang="en-US" sz="2800"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 What opportunities do the collection of that data potentially offer?</a:t>
            </a:r>
          </a:p>
        </p:txBody>
      </p:sp>
      <p:sp>
        <p:nvSpPr>
          <p:cNvPr id="5" name="Footer Placeholder 4">
            <a:extLst>
              <a:ext uri="{FF2B5EF4-FFF2-40B4-BE49-F238E27FC236}">
                <a16:creationId xmlns:a16="http://schemas.microsoft.com/office/drawing/2014/main" id="{3994D9F7-69BD-7B47-8352-8A3D6361BAF0}"/>
              </a:ext>
            </a:extLst>
          </p:cNvPr>
          <p:cNvSpPr>
            <a:spLocks noGrp="1"/>
          </p:cNvSpPr>
          <p:nvPr>
            <p:ph type="ftr" sz="quarter" idx="11"/>
          </p:nvPr>
        </p:nvSpPr>
        <p:spPr>
          <a:xfrm>
            <a:off x="6979535" y="6356350"/>
            <a:ext cx="4114800" cy="365125"/>
          </a:xfrm>
        </p:spPr>
        <p:txBody>
          <a:bodyPr anchor="ctr">
            <a:normAutofit/>
          </a:bodyPr>
          <a:lstStyle/>
          <a:p>
            <a:pPr>
              <a:spcAft>
                <a:spcPts val="600"/>
              </a:spcAft>
            </a:pPr>
            <a:r>
              <a:rPr lang="en-US"/>
              <a:t>CONFIDENTIAL  •  intterragroup.com</a:t>
            </a:r>
          </a:p>
        </p:txBody>
      </p:sp>
      <p:sp>
        <p:nvSpPr>
          <p:cNvPr id="6" name="Slide Number Placeholder 5">
            <a:extLst>
              <a:ext uri="{FF2B5EF4-FFF2-40B4-BE49-F238E27FC236}">
                <a16:creationId xmlns:a16="http://schemas.microsoft.com/office/drawing/2014/main" id="{7F525B6D-A7FF-7449-9A3E-BC187878F740}"/>
              </a:ext>
            </a:extLst>
          </p:cNvPr>
          <p:cNvSpPr>
            <a:spLocks noGrp="1"/>
          </p:cNvSpPr>
          <p:nvPr>
            <p:ph type="sldNum" sz="quarter" idx="12"/>
          </p:nvPr>
        </p:nvSpPr>
        <p:spPr>
          <a:xfrm>
            <a:off x="11263131" y="6356350"/>
            <a:ext cx="705091" cy="365125"/>
          </a:xfrm>
        </p:spPr>
        <p:txBody>
          <a:bodyPr anchor="ctr">
            <a:normAutofit/>
          </a:bodyPr>
          <a:lstStyle/>
          <a:p>
            <a:pPr>
              <a:spcAft>
                <a:spcPts val="600"/>
              </a:spcAft>
            </a:pPr>
            <a:fld id="{A0C99D84-FF8E-EC46-BEEF-D8685EC3FB62}" type="slidenum">
              <a:rPr lang="en-US" smtClean="0"/>
              <a:pPr>
                <a:spcAft>
                  <a:spcPts val="600"/>
                </a:spcAft>
              </a:pPr>
              <a:t>7</a:t>
            </a:fld>
            <a:endParaRPr lang="en-US"/>
          </a:p>
        </p:txBody>
      </p:sp>
      <p:sp>
        <p:nvSpPr>
          <p:cNvPr id="2" name="Title 1">
            <a:extLst>
              <a:ext uri="{FF2B5EF4-FFF2-40B4-BE49-F238E27FC236}">
                <a16:creationId xmlns:a16="http://schemas.microsoft.com/office/drawing/2014/main" id="{6601668D-7B68-44EA-80DB-D51CBCA35646}"/>
              </a:ext>
            </a:extLst>
          </p:cNvPr>
          <p:cNvSpPr txBox="1">
            <a:spLocks/>
          </p:cNvSpPr>
          <p:nvPr/>
        </p:nvSpPr>
        <p:spPr>
          <a:xfrm>
            <a:off x="242947" y="245011"/>
            <a:ext cx="11725275" cy="630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Open Sans" panose="020B0606030504020204" pitchFamily="34" charset="0"/>
                <a:ea typeface="Open Sans" panose="020B0606030504020204" pitchFamily="34" charset="0"/>
                <a:cs typeface="Open Sans" panose="020B0606030504020204" pitchFamily="34" charset="0"/>
              </a:rPr>
              <a:t>Topic 2</a:t>
            </a:r>
          </a:p>
        </p:txBody>
      </p:sp>
    </p:spTree>
    <p:extLst>
      <p:ext uri="{BB962C8B-B14F-4D97-AF65-F5344CB8AC3E}">
        <p14:creationId xmlns:p14="http://schemas.microsoft.com/office/powerpoint/2010/main" val="412672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B75F7FEF-DD51-486F-B8AE-1C7885A202AC}"/>
              </a:ext>
            </a:extLst>
          </p:cNvPr>
          <p:cNvPicPr>
            <a:picLocks noChangeAspect="1"/>
          </p:cNvPicPr>
          <p:nvPr/>
        </p:nvPicPr>
        <p:blipFill>
          <a:blip r:embed="rId2"/>
          <a:stretch>
            <a:fillRect/>
          </a:stretch>
        </p:blipFill>
        <p:spPr>
          <a:xfrm>
            <a:off x="0" y="0"/>
            <a:ext cx="12192000" cy="6164943"/>
          </a:xfrm>
          <a:prstGeom prst="rect">
            <a:avLst/>
          </a:prstGeom>
        </p:spPr>
      </p:pic>
      <p:sp>
        <p:nvSpPr>
          <p:cNvPr id="15" name="Content Placeholder 2">
            <a:extLst>
              <a:ext uri="{FF2B5EF4-FFF2-40B4-BE49-F238E27FC236}">
                <a16:creationId xmlns:a16="http://schemas.microsoft.com/office/drawing/2014/main" id="{863267FE-F48C-42C0-AF34-D1AEA7073963}"/>
              </a:ext>
            </a:extLst>
          </p:cNvPr>
          <p:cNvSpPr>
            <a:spLocks noGrp="1"/>
          </p:cNvSpPr>
          <p:nvPr>
            <p:ph type="ctrTitle"/>
          </p:nvPr>
        </p:nvSpPr>
        <p:spPr>
          <a:xfrm>
            <a:off x="574876" y="1484966"/>
            <a:ext cx="11042248" cy="3832992"/>
          </a:xfrm>
        </p:spPr>
        <p:txBody>
          <a:bodyPr anchor="b">
            <a:noAutofit/>
          </a:bodyPr>
          <a:lstStyle/>
          <a:p>
            <a:pPr>
              <a:lnSpc>
                <a:spcPct val="150000"/>
              </a:lnSpc>
            </a:pPr>
            <a:r>
              <a:rPr lang="en-US" sz="2800" dirty="0">
                <a:latin typeface="Open Sans" panose="020B0606030504020204" pitchFamily="34" charset="0"/>
                <a:ea typeface="Open Sans" panose="020B0606030504020204" pitchFamily="34" charset="0"/>
                <a:cs typeface="Open Sans" panose="020B0606030504020204" pitchFamily="34" charset="0"/>
              </a:rPr>
              <a:t>- Have any of your incidents experienced COVID issues? </a:t>
            </a:r>
            <a:br>
              <a:rPr lang="en-US" sz="2800" dirty="0">
                <a:latin typeface="Open Sans" panose="020B0606030504020204" pitchFamily="34" charset="0"/>
                <a:ea typeface="Open Sans" panose="020B0606030504020204" pitchFamily="34" charset="0"/>
                <a:cs typeface="Open Sans" panose="020B0606030504020204" pitchFamily="34" charset="0"/>
              </a:rPr>
            </a:br>
            <a:br>
              <a:rPr lang="en-US" sz="2800"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 If so, how were they handled? </a:t>
            </a:r>
            <a:br>
              <a:rPr lang="en-US" sz="2800" dirty="0">
                <a:latin typeface="Open Sans" panose="020B0606030504020204" pitchFamily="34" charset="0"/>
                <a:ea typeface="Open Sans" panose="020B0606030504020204" pitchFamily="34" charset="0"/>
                <a:cs typeface="Open Sans" panose="020B0606030504020204" pitchFamily="34" charset="0"/>
              </a:rPr>
            </a:br>
            <a:br>
              <a:rPr lang="en-US" sz="2800"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 Do you believe COVID has contributed to extraordinary stress for incident staff?</a:t>
            </a:r>
          </a:p>
        </p:txBody>
      </p:sp>
      <p:sp>
        <p:nvSpPr>
          <p:cNvPr id="5" name="Footer Placeholder 4">
            <a:extLst>
              <a:ext uri="{FF2B5EF4-FFF2-40B4-BE49-F238E27FC236}">
                <a16:creationId xmlns:a16="http://schemas.microsoft.com/office/drawing/2014/main" id="{3994D9F7-69BD-7B47-8352-8A3D6361BAF0}"/>
              </a:ext>
            </a:extLst>
          </p:cNvPr>
          <p:cNvSpPr>
            <a:spLocks noGrp="1"/>
          </p:cNvSpPr>
          <p:nvPr>
            <p:ph type="ftr" sz="quarter" idx="11"/>
          </p:nvPr>
        </p:nvSpPr>
        <p:spPr>
          <a:xfrm>
            <a:off x="6979535" y="6356350"/>
            <a:ext cx="4114800" cy="365125"/>
          </a:xfrm>
        </p:spPr>
        <p:txBody>
          <a:bodyPr anchor="ctr">
            <a:normAutofit/>
          </a:bodyPr>
          <a:lstStyle/>
          <a:p>
            <a:pPr>
              <a:spcAft>
                <a:spcPts val="600"/>
              </a:spcAft>
            </a:pPr>
            <a:r>
              <a:rPr lang="en-US"/>
              <a:t>CONFIDENTIAL  •  intterragroup.com</a:t>
            </a:r>
          </a:p>
        </p:txBody>
      </p:sp>
      <p:sp>
        <p:nvSpPr>
          <p:cNvPr id="6" name="Slide Number Placeholder 5">
            <a:extLst>
              <a:ext uri="{FF2B5EF4-FFF2-40B4-BE49-F238E27FC236}">
                <a16:creationId xmlns:a16="http://schemas.microsoft.com/office/drawing/2014/main" id="{7F525B6D-A7FF-7449-9A3E-BC187878F740}"/>
              </a:ext>
            </a:extLst>
          </p:cNvPr>
          <p:cNvSpPr>
            <a:spLocks noGrp="1"/>
          </p:cNvSpPr>
          <p:nvPr>
            <p:ph type="sldNum" sz="quarter" idx="12"/>
          </p:nvPr>
        </p:nvSpPr>
        <p:spPr>
          <a:xfrm>
            <a:off x="11263131" y="6356350"/>
            <a:ext cx="705091" cy="365125"/>
          </a:xfrm>
        </p:spPr>
        <p:txBody>
          <a:bodyPr anchor="ctr">
            <a:normAutofit/>
          </a:bodyPr>
          <a:lstStyle/>
          <a:p>
            <a:pPr>
              <a:spcAft>
                <a:spcPts val="600"/>
              </a:spcAft>
            </a:pPr>
            <a:fld id="{A0C99D84-FF8E-EC46-BEEF-D8685EC3FB62}" type="slidenum">
              <a:rPr lang="en-US" smtClean="0"/>
              <a:pPr>
                <a:spcAft>
                  <a:spcPts val="600"/>
                </a:spcAft>
              </a:pPr>
              <a:t>8</a:t>
            </a:fld>
            <a:endParaRPr lang="en-US"/>
          </a:p>
        </p:txBody>
      </p:sp>
      <p:sp>
        <p:nvSpPr>
          <p:cNvPr id="2" name="Title 1">
            <a:extLst>
              <a:ext uri="{FF2B5EF4-FFF2-40B4-BE49-F238E27FC236}">
                <a16:creationId xmlns:a16="http://schemas.microsoft.com/office/drawing/2014/main" id="{EEC69568-72D4-433F-80BB-F2E5B1658CF1}"/>
              </a:ext>
            </a:extLst>
          </p:cNvPr>
          <p:cNvSpPr txBox="1">
            <a:spLocks/>
          </p:cNvSpPr>
          <p:nvPr/>
        </p:nvSpPr>
        <p:spPr>
          <a:xfrm>
            <a:off x="242947" y="245011"/>
            <a:ext cx="11725275" cy="630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Open Sans" panose="020B0606030504020204" pitchFamily="34" charset="0"/>
                <a:ea typeface="Open Sans" panose="020B0606030504020204" pitchFamily="34" charset="0"/>
                <a:cs typeface="Open Sans" panose="020B0606030504020204" pitchFamily="34" charset="0"/>
              </a:rPr>
              <a:t>Topic 3</a:t>
            </a:r>
          </a:p>
        </p:txBody>
      </p:sp>
    </p:spTree>
    <p:extLst>
      <p:ext uri="{BB962C8B-B14F-4D97-AF65-F5344CB8AC3E}">
        <p14:creationId xmlns:p14="http://schemas.microsoft.com/office/powerpoint/2010/main" val="104464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A1398CF9-6243-4C2E-A5CB-DADBA9D4BEC4}"/>
              </a:ext>
            </a:extLst>
          </p:cNvPr>
          <p:cNvPicPr>
            <a:picLocks noChangeAspect="1"/>
          </p:cNvPicPr>
          <p:nvPr/>
        </p:nvPicPr>
        <p:blipFill>
          <a:blip r:embed="rId2"/>
          <a:stretch>
            <a:fillRect/>
          </a:stretch>
        </p:blipFill>
        <p:spPr>
          <a:xfrm>
            <a:off x="-1" y="-1"/>
            <a:ext cx="12192001" cy="6206447"/>
          </a:xfrm>
          <a:prstGeom prst="rect">
            <a:avLst/>
          </a:prstGeom>
        </p:spPr>
      </p:pic>
      <p:sp>
        <p:nvSpPr>
          <p:cNvPr id="8" name="Content Placeholder 2">
            <a:extLst>
              <a:ext uri="{FF2B5EF4-FFF2-40B4-BE49-F238E27FC236}">
                <a16:creationId xmlns:a16="http://schemas.microsoft.com/office/drawing/2014/main" id="{C3FE7602-FC9C-4FB2-84BE-655329961CBF}"/>
              </a:ext>
            </a:extLst>
          </p:cNvPr>
          <p:cNvSpPr txBox="1">
            <a:spLocks/>
          </p:cNvSpPr>
          <p:nvPr/>
        </p:nvSpPr>
        <p:spPr>
          <a:xfrm>
            <a:off x="574876" y="1484966"/>
            <a:ext cx="10519459" cy="4254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457200" indent="-457200">
              <a:lnSpc>
                <a:spcPct val="150000"/>
              </a:lnSpc>
              <a:buFontTx/>
              <a:buChar char="-"/>
            </a:pPr>
            <a:r>
              <a:rPr lang="en-US" sz="3200" dirty="0">
                <a:latin typeface="Open Sans" panose="020B0606030504020204" pitchFamily="34" charset="0"/>
                <a:ea typeface="Open Sans" panose="020B0606030504020204" pitchFamily="34" charset="0"/>
                <a:cs typeface="Open Sans" panose="020B0606030504020204" pitchFamily="34" charset="0"/>
              </a:rPr>
              <a:t>What has been the biggest shortage of resources and how was it addressed?  </a:t>
            </a:r>
          </a:p>
          <a:p>
            <a:pPr marL="457200" indent="-457200">
              <a:lnSpc>
                <a:spcPct val="150000"/>
              </a:lnSpc>
              <a:buFontTx/>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50000"/>
              </a:lnSpc>
              <a:buFontTx/>
              <a:buChar char="-"/>
            </a:pPr>
            <a:r>
              <a:rPr lang="en-US" sz="3200" dirty="0">
                <a:latin typeface="Open Sans" panose="020B0606030504020204" pitchFamily="34" charset="0"/>
                <a:ea typeface="Open Sans" panose="020B0606030504020204" pitchFamily="34" charset="0"/>
                <a:cs typeface="Open Sans" panose="020B0606030504020204" pitchFamily="34" charset="0"/>
              </a:rPr>
              <a:t>IMTs, crews, aircraft, tenders, dozers, engines?</a:t>
            </a:r>
          </a:p>
        </p:txBody>
      </p:sp>
      <p:sp>
        <p:nvSpPr>
          <p:cNvPr id="5" name="Footer Placeholder 4">
            <a:extLst>
              <a:ext uri="{FF2B5EF4-FFF2-40B4-BE49-F238E27FC236}">
                <a16:creationId xmlns:a16="http://schemas.microsoft.com/office/drawing/2014/main" id="{3994D9F7-69BD-7B47-8352-8A3D6361BAF0}"/>
              </a:ext>
            </a:extLst>
          </p:cNvPr>
          <p:cNvSpPr>
            <a:spLocks noGrp="1"/>
          </p:cNvSpPr>
          <p:nvPr>
            <p:ph type="ftr" sz="quarter" idx="11"/>
          </p:nvPr>
        </p:nvSpPr>
        <p:spPr>
          <a:xfrm>
            <a:off x="6979535" y="6356350"/>
            <a:ext cx="4114800" cy="365125"/>
          </a:xfrm>
        </p:spPr>
        <p:txBody>
          <a:bodyPr anchor="ctr">
            <a:normAutofit/>
          </a:bodyPr>
          <a:lstStyle/>
          <a:p>
            <a:pPr>
              <a:spcAft>
                <a:spcPts val="600"/>
              </a:spcAft>
            </a:pPr>
            <a:r>
              <a:rPr lang="en-US"/>
              <a:t>CONFIDENTIAL  •  intterragroup.com</a:t>
            </a:r>
          </a:p>
        </p:txBody>
      </p:sp>
      <p:sp>
        <p:nvSpPr>
          <p:cNvPr id="6" name="Slide Number Placeholder 5">
            <a:extLst>
              <a:ext uri="{FF2B5EF4-FFF2-40B4-BE49-F238E27FC236}">
                <a16:creationId xmlns:a16="http://schemas.microsoft.com/office/drawing/2014/main" id="{7F525B6D-A7FF-7449-9A3E-BC187878F740}"/>
              </a:ext>
            </a:extLst>
          </p:cNvPr>
          <p:cNvSpPr>
            <a:spLocks noGrp="1"/>
          </p:cNvSpPr>
          <p:nvPr>
            <p:ph type="sldNum" sz="quarter" idx="12"/>
          </p:nvPr>
        </p:nvSpPr>
        <p:spPr>
          <a:xfrm>
            <a:off x="11263131" y="6356350"/>
            <a:ext cx="705091" cy="365125"/>
          </a:xfrm>
        </p:spPr>
        <p:txBody>
          <a:bodyPr anchor="ctr">
            <a:normAutofit/>
          </a:bodyPr>
          <a:lstStyle/>
          <a:p>
            <a:pPr>
              <a:spcAft>
                <a:spcPts val="600"/>
              </a:spcAft>
            </a:pPr>
            <a:fld id="{A0C99D84-FF8E-EC46-BEEF-D8685EC3FB62}" type="slidenum">
              <a:rPr lang="en-US" smtClean="0"/>
              <a:pPr>
                <a:spcAft>
                  <a:spcPts val="600"/>
                </a:spcAft>
              </a:pPr>
              <a:t>9</a:t>
            </a:fld>
            <a:endParaRPr lang="en-US"/>
          </a:p>
        </p:txBody>
      </p:sp>
      <p:sp>
        <p:nvSpPr>
          <p:cNvPr id="9" name="Title 1">
            <a:extLst>
              <a:ext uri="{FF2B5EF4-FFF2-40B4-BE49-F238E27FC236}">
                <a16:creationId xmlns:a16="http://schemas.microsoft.com/office/drawing/2014/main" id="{12B82859-1881-4F3F-B6EF-C9969EFF2DA0}"/>
              </a:ext>
            </a:extLst>
          </p:cNvPr>
          <p:cNvSpPr txBox="1">
            <a:spLocks/>
          </p:cNvSpPr>
          <p:nvPr/>
        </p:nvSpPr>
        <p:spPr>
          <a:xfrm>
            <a:off x="242947" y="245011"/>
            <a:ext cx="11725275" cy="630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Open Sans" panose="020B0606030504020204" pitchFamily="34" charset="0"/>
                <a:ea typeface="Open Sans" panose="020B0606030504020204" pitchFamily="34" charset="0"/>
                <a:cs typeface="Open Sans" panose="020B0606030504020204" pitchFamily="34" charset="0"/>
              </a:rPr>
              <a:t>Topic 4</a:t>
            </a:r>
          </a:p>
        </p:txBody>
      </p:sp>
    </p:spTree>
    <p:extLst>
      <p:ext uri="{BB962C8B-B14F-4D97-AF65-F5344CB8AC3E}">
        <p14:creationId xmlns:p14="http://schemas.microsoft.com/office/powerpoint/2010/main" val="16584528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terra_template" id="{7727E4A3-EE4D-3848-93C1-044E1B8B7206}" vid="{0883EE85-BAD1-D847-8A0B-0D5BEC447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terra_template" id="{7727E4A3-EE4D-3848-93C1-044E1B8B7206}" vid="{1D533B6B-3E74-014C-9275-B7D142221E54}"/>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terra_template" id="{7727E4A3-EE4D-3848-93C1-044E1B8B7206}" vid="{47C8CE7B-F0A9-9A42-A26D-BED2C3622239}"/>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terra_template" id="{7727E4A3-EE4D-3848-93C1-044E1B8B7206}" vid="{D47B92F0-9E6D-9249-830E-AEEB6513A42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17280</TotalTime>
  <Words>493</Words>
  <Application>Microsoft Macintosh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Open Sans</vt:lpstr>
      <vt:lpstr>Roboto Black</vt:lpstr>
      <vt:lpstr>Tahoma</vt:lpstr>
      <vt:lpstr>1_Office Theme</vt:lpstr>
      <vt:lpstr>2_Office Theme</vt:lpstr>
      <vt:lpstr>3_Office Theme</vt:lpstr>
      <vt:lpstr>4_Office Theme</vt:lpstr>
      <vt:lpstr>COVID-19 and Wildfire</vt:lpstr>
      <vt:lpstr>Logistics</vt:lpstr>
      <vt:lpstr>Opening Statement</vt:lpstr>
      <vt:lpstr>PowerPoint Presentation</vt:lpstr>
      <vt:lpstr>PowerPoint Presentation</vt:lpstr>
      <vt:lpstr>Agencies began the thought process back in April about what precautions we need to address with COVID and wildfire season.  What have you as panelists found that differs from the original plans or guidance that was issued?    How were those changes addressed?</vt:lpstr>
      <vt:lpstr>- During demobilization, how were staff tested or quarantined?  - How are we recording that data?   - What opportunities do the collection of that data potentially offer?</vt:lpstr>
      <vt:lpstr>- Have any of your incidents experienced COVID issues?   - If so, how were they handled?   - Do you believe COVID has contributed to extraordinary stress for incident staff?</vt:lpstr>
      <vt:lpstr>PowerPoint Presentation</vt:lpstr>
      <vt:lpstr>What are the future challenges you are preparing for today?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Wildfire</dc:title>
  <dc:creator>Kyle Moloo</dc:creator>
  <cp:lastModifiedBy>Robert Edson</cp:lastModifiedBy>
  <cp:revision>12</cp:revision>
  <dcterms:created xsi:type="dcterms:W3CDTF">2020-05-27T00:23:27Z</dcterms:created>
  <dcterms:modified xsi:type="dcterms:W3CDTF">2020-09-29T17:47:42Z</dcterms:modified>
</cp:coreProperties>
</file>