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11" r:id="rId2"/>
    <p:sldMasterId id="2147483746" r:id="rId3"/>
    <p:sldMasterId id="2147483762" r:id="rId4"/>
    <p:sldMasterId id="2147483819" r:id="rId5"/>
    <p:sldMasterId id="2147483946" r:id="rId6"/>
    <p:sldMasterId id="2147483958" r:id="rId7"/>
  </p:sldMasterIdLst>
  <p:notesMasterIdLst>
    <p:notesMasterId r:id="rId37"/>
  </p:notesMasterIdLst>
  <p:sldIdLst>
    <p:sldId id="256" r:id="rId8"/>
    <p:sldId id="2102" r:id="rId9"/>
    <p:sldId id="2306" r:id="rId10"/>
    <p:sldId id="3593" r:id="rId11"/>
    <p:sldId id="2152" r:id="rId12"/>
    <p:sldId id="331" r:id="rId13"/>
    <p:sldId id="332" r:id="rId14"/>
    <p:sldId id="2308" r:id="rId15"/>
    <p:sldId id="3575" r:id="rId16"/>
    <p:sldId id="3577" r:id="rId17"/>
    <p:sldId id="3599" r:id="rId18"/>
    <p:sldId id="3598" r:id="rId19"/>
    <p:sldId id="3600" r:id="rId20"/>
    <p:sldId id="3580" r:id="rId21"/>
    <p:sldId id="3581" r:id="rId22"/>
    <p:sldId id="3582" r:id="rId23"/>
    <p:sldId id="3583" r:id="rId24"/>
    <p:sldId id="268" r:id="rId25"/>
    <p:sldId id="3584" r:id="rId26"/>
    <p:sldId id="270" r:id="rId27"/>
    <p:sldId id="3572" r:id="rId28"/>
    <p:sldId id="3595" r:id="rId29"/>
    <p:sldId id="3596" r:id="rId30"/>
    <p:sldId id="1043" r:id="rId31"/>
    <p:sldId id="300" r:id="rId32"/>
    <p:sldId id="1059" r:id="rId33"/>
    <p:sldId id="1072" r:id="rId34"/>
    <p:sldId id="2161" r:id="rId35"/>
    <p:sldId id="2165"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entury Gothic" panose="020B0502020202020204" pitchFamily="34" charset="0"/>
      <p:regular r:id="rId44"/>
      <p:bold r:id="rId45"/>
      <p:italic r:id="rId46"/>
      <p:boldItalic r:id="rId47"/>
    </p:embeddedFont>
    <p:embeddedFont>
      <p:font typeface="Georgia" panose="02040502050405020303" pitchFamily="18" charset="0"/>
      <p:regular r:id="rId48"/>
      <p:bold r:id="rId49"/>
      <p:italic r:id="rId50"/>
      <p:boldItalic r:id="rId51"/>
    </p:embeddedFont>
    <p:embeddedFont>
      <p:font typeface="Helvetica" panose="020B0604020202020204" pitchFamily="34" charset="0"/>
      <p:regular r:id="rId52"/>
      <p:bold r:id="rId53"/>
      <p:italic r:id="rId54"/>
      <p:boldItalic r:id="rId55"/>
    </p:embeddedFont>
    <p:embeddedFont>
      <p:font typeface="Quattrocento Sans" panose="020B0604020202020204" charset="0"/>
      <p:regular r:id="rId56"/>
      <p:bold r:id="rId57"/>
      <p:italic r:id="rId58"/>
      <p:boldItalic r:id="rId59"/>
    </p:embeddedFont>
    <p:embeddedFont>
      <p:font typeface="Roboto" panose="020B0604020202020204" charset="0"/>
      <p:italic r:id="rId60"/>
      <p:boldItalic r:id="rId61"/>
    </p:embeddedFont>
    <p:embeddedFont>
      <p:font typeface="Segoe UI" panose="020B0502040204020203" pitchFamily="34" charset="0"/>
      <p:regular r:id="rId62"/>
      <p:bold r:id="rId63"/>
      <p:italic r:id="rId64"/>
      <p:boldItalic r:id="rId65"/>
    </p:embeddedFont>
    <p:embeddedFont>
      <p:font typeface="Trebuchet MS" panose="020B0603020202020204" pitchFamily="34" charset="0"/>
      <p:regular r:id="rId66"/>
      <p:bold r:id="rId67"/>
      <p:italic r:id="rId68"/>
      <p:boldItalic r:id="rId69"/>
    </p:embeddedFont>
    <p:embeddedFont>
      <p:font typeface="Verdana" panose="020B060403050404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8968E031-4E07-4534-9BE4-FE3B4E194DC7}">
          <p14:sldIdLst>
            <p14:sldId id="256"/>
            <p14:sldId id="2102"/>
          </p14:sldIdLst>
        </p14:section>
        <p14:section name="Problem Definition" id="{CCFB8A82-851D-44D4-8D11-70BE694E5093}">
          <p14:sldIdLst>
            <p14:sldId id="2306"/>
            <p14:sldId id="3593"/>
            <p14:sldId id="2152"/>
            <p14:sldId id="331"/>
            <p14:sldId id="332"/>
            <p14:sldId id="2308"/>
            <p14:sldId id="3575"/>
            <p14:sldId id="3577"/>
            <p14:sldId id="3599"/>
            <p14:sldId id="3598"/>
            <p14:sldId id="3600"/>
            <p14:sldId id="3580"/>
            <p14:sldId id="3581"/>
            <p14:sldId id="3582"/>
            <p14:sldId id="3583"/>
            <p14:sldId id="268"/>
            <p14:sldId id="3584"/>
            <p14:sldId id="270"/>
            <p14:sldId id="3572"/>
            <p14:sldId id="3595"/>
            <p14:sldId id="3596"/>
            <p14:sldId id="1043"/>
          </p14:sldIdLst>
        </p14:section>
        <p14:section name="Similar Work, Awards &amp; Recognition" id="{7BEAFF91-3E26-42F3-9416-746A39C78218}">
          <p14:sldIdLst>
            <p14:sldId id="300"/>
            <p14:sldId id="1059"/>
            <p14:sldId id="1072"/>
            <p14:sldId id="2161"/>
            <p14:sldId id="2165"/>
          </p14:sldIdLst>
        </p14:section>
      </p14:sectionLst>
    </p:ext>
    <p:ext uri="{EFAFB233-063F-42B5-8137-9DF3F51BA10A}">
      <p15:sldGuideLst xmlns:p15="http://schemas.microsoft.com/office/powerpoint/2012/main">
        <p15:guide id="1" orient="horz" pos="4224">
          <p15:clr>
            <a:srgbClr val="A4A3A4"/>
          </p15:clr>
        </p15:guide>
        <p15:guide id="2" pos="7446">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hXWkCRgXn8F1GWDyY4Xvk6YFDv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86F"/>
    <a:srgbClr val="EEEEEE"/>
    <a:srgbClr val="FFFFFF"/>
    <a:srgbClr val="F97F48"/>
    <a:srgbClr val="0AA5D1"/>
    <a:srgbClr val="231F74"/>
    <a:srgbClr val="F87720"/>
    <a:srgbClr val="26323C"/>
    <a:srgbClr val="008ABE"/>
    <a:srgbClr val="84D7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A9A58E-CE5C-455F-8508-88A48EB56A40}">
  <a:tblStyle styleId="{46A9A58E-CE5C-455F-8508-88A48EB56A4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autoAdjust="0"/>
    <p:restoredTop sz="79777" autoAdjust="0"/>
  </p:normalViewPr>
  <p:slideViewPr>
    <p:cSldViewPr snapToGrid="0">
      <p:cViewPr varScale="1">
        <p:scale>
          <a:sx n="57" d="100"/>
          <a:sy n="57" d="100"/>
        </p:scale>
        <p:origin x="1086" y="108"/>
      </p:cViewPr>
      <p:guideLst>
        <p:guide orient="horz" pos="4224"/>
        <p:guide pos="7446"/>
      </p:guideLst>
    </p:cSldViewPr>
  </p:slideViewPr>
  <p:notesTextViewPr>
    <p:cViewPr>
      <p:scale>
        <a:sx n="1" d="1"/>
        <a:sy n="1" d="1"/>
      </p:scale>
      <p:origin x="0" y="0"/>
    </p:cViewPr>
  </p:notesTextViewPr>
  <p:sorterViewPr>
    <p:cViewPr>
      <p:scale>
        <a:sx n="100" d="100"/>
        <a:sy n="100" d="100"/>
      </p:scale>
      <p:origin x="0" y="-40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Master" Target="slideMasters/slideMaster5.xml"/><Relationship Id="rId61" Type="http://schemas.openxmlformats.org/officeDocument/2006/relationships/font" Target="fonts/font24.fntdata"/><Relationship Id="rId8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8" Type="http://schemas.openxmlformats.org/officeDocument/2006/relationships/slide" Target="slides/slide1.xml"/><Relationship Id="rId51" Type="http://schemas.openxmlformats.org/officeDocument/2006/relationships/font" Target="fonts/font14.fntdata"/><Relationship Id="rId72" Type="http://schemas.openxmlformats.org/officeDocument/2006/relationships/font" Target="fonts/font35.fntdata"/><Relationship Id="rId80"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3.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2.fntdata"/><Relationship Id="rId34" Type="http://schemas.openxmlformats.org/officeDocument/2006/relationships/slide" Target="slides/slide27.xml"/><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font" Target="fonts/font34.fntdata"/><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9" name="Google Shape;8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997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1172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944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338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3" name="Google Shape;10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838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5" name="Google Shape;11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528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79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charset="0"/>
              <a:buChar char="•"/>
            </a:pPr>
            <a:r>
              <a:rPr lang="en-US" dirty="0"/>
              <a:t>Dengue</a:t>
            </a:r>
            <a:r>
              <a:rPr lang="en-US" baseline="0" dirty="0"/>
              <a:t> fever is ranked by the World Health </a:t>
            </a:r>
            <a:r>
              <a:rPr lang="en-US" baseline="0" dirty="0" err="1"/>
              <a:t>Organisation</a:t>
            </a:r>
            <a:r>
              <a:rPr lang="en-US" baseline="0" dirty="0"/>
              <a:t> (WHO) as the most significant mosquito-borne disease in the world </a:t>
            </a:r>
            <a:r>
              <a:rPr lang="mr-IN" baseline="0" dirty="0"/>
              <a:t>–</a:t>
            </a:r>
            <a:r>
              <a:rPr lang="en-US" baseline="0" dirty="0"/>
              <a:t> and the most rapidly spreading </a:t>
            </a:r>
            <a:r>
              <a:rPr lang="mr-IN" baseline="0" dirty="0"/>
              <a:t>–</a:t>
            </a:r>
            <a:r>
              <a:rPr lang="en-US" baseline="0" dirty="0"/>
              <a:t> with a 30-fold increase in global incidence over the past 50 years. </a:t>
            </a:r>
          </a:p>
          <a:p>
            <a:pPr marL="171450" indent="-171450">
              <a:buFont typeface="Arial" charset="0"/>
              <a:buChar char="•"/>
            </a:pPr>
            <a:r>
              <a:rPr lang="en-US" baseline="0" dirty="0"/>
              <a:t>Dengue is endemic in more than 100 countries, with 40% of the world at risk, </a:t>
            </a:r>
          </a:p>
          <a:p>
            <a:pPr marL="171450" indent="-171450">
              <a:buFont typeface="Arial" charset="0"/>
              <a:buChar char="•"/>
            </a:pPr>
            <a:r>
              <a:rPr lang="en-US" baseline="0" dirty="0"/>
              <a:t>S</a:t>
            </a:r>
            <a:r>
              <a:rPr lang="en-US" sz="1200" b="0" i="0" kern="1200" dirty="0">
                <a:solidFill>
                  <a:schemeClr val="tx1"/>
                </a:solidFill>
                <a:effectLst/>
                <a:latin typeface="+mn-lt"/>
                <a:ea typeface="+mn-ea"/>
                <a:cs typeface="+mn-cs"/>
              </a:rPr>
              <a:t>evere dengue is a leading cause of serious illness and death among children in some Asian and Latin American countries.</a:t>
            </a:r>
          </a:p>
          <a:p>
            <a:pPr marL="171450" indent="-171450">
              <a:buFont typeface="Arial" charset="0"/>
              <a:buChar char="•"/>
            </a:pPr>
            <a:r>
              <a:rPr lang="en-US" sz="1200" b="0" i="0" kern="1200" dirty="0">
                <a:solidFill>
                  <a:schemeClr val="tx1"/>
                </a:solidFill>
                <a:effectLst/>
                <a:latin typeface="+mn-lt"/>
                <a:ea typeface="+mn-ea"/>
                <a:cs typeface="+mn-cs"/>
              </a:rPr>
              <a:t>Mosquito-borne</a:t>
            </a:r>
            <a:r>
              <a:rPr lang="en-US" sz="1200" b="0" i="0" kern="1200" baseline="0" dirty="0">
                <a:solidFill>
                  <a:schemeClr val="tx1"/>
                </a:solidFill>
                <a:effectLst/>
                <a:latin typeface="+mn-lt"/>
                <a:ea typeface="+mn-ea"/>
                <a:cs typeface="+mn-cs"/>
              </a:rPr>
              <a:t> diseases such as dengue place significant financial pressure on families and communities, as people who fall ill are unable to work or attend school, and often need to be supported by their family</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868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B314E-967B-488E-BAAF-4E1B979677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3944756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26" name="Google Shape;14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56349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765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charset="0"/>
              <a:buChar char="•"/>
            </a:pPr>
            <a:r>
              <a:rPr lang="en-US" i="1" dirty="0"/>
              <a:t>Wolbachia</a:t>
            </a:r>
            <a:r>
              <a:rPr lang="en-US" i="1" baseline="0" dirty="0"/>
              <a:t> </a:t>
            </a:r>
            <a:r>
              <a:rPr lang="en-US" baseline="0" dirty="0"/>
              <a:t>are safe, natural bacteria present in up to 60% of insect species, including some mosquitoes. </a:t>
            </a:r>
          </a:p>
          <a:p>
            <a:pPr marL="171450" indent="-171450">
              <a:buFont typeface="Arial" charset="0"/>
              <a:buChar char="•"/>
            </a:pPr>
            <a:r>
              <a:rPr lang="en-US" i="0" baseline="0" dirty="0"/>
              <a:t>However, </a:t>
            </a:r>
            <a:r>
              <a:rPr lang="en-US" i="1" baseline="0" dirty="0"/>
              <a:t>Wolbachia </a:t>
            </a:r>
            <a:r>
              <a:rPr lang="en-US" baseline="0" dirty="0"/>
              <a:t>is not usually found in the </a:t>
            </a:r>
            <a:r>
              <a:rPr lang="en-US" i="1" baseline="0" dirty="0" err="1"/>
              <a:t>Aedes</a:t>
            </a:r>
            <a:r>
              <a:rPr lang="en-US" i="1" baseline="0" dirty="0"/>
              <a:t> aegypti </a:t>
            </a:r>
            <a:r>
              <a:rPr lang="en-US" baseline="0" dirty="0"/>
              <a:t>mosquito, the primary species responsible for transmitting human viruses such as Zika, dengue and chikungunya. </a:t>
            </a:r>
          </a:p>
          <a:p>
            <a:pPr marL="171450" indent="-171450">
              <a:buFont typeface="Arial" charset="0"/>
              <a:buChar char="•"/>
            </a:pPr>
            <a:r>
              <a:rPr lang="en-US" i="0" dirty="0"/>
              <a:t>Our</a:t>
            </a:r>
            <a:r>
              <a:rPr lang="en-US" i="0" baseline="0" dirty="0"/>
              <a:t> team pioneered our </a:t>
            </a:r>
            <a:r>
              <a:rPr lang="en-US" i="1" baseline="0" dirty="0"/>
              <a:t>Wolbachia </a:t>
            </a:r>
            <a:r>
              <a:rPr lang="en-US" i="0" baseline="0" dirty="0"/>
              <a:t>method, successfully transferring </a:t>
            </a:r>
            <a:r>
              <a:rPr lang="en-US" i="1" baseline="0" dirty="0"/>
              <a:t>Wolbachia </a:t>
            </a:r>
            <a:r>
              <a:rPr lang="en-US" i="0" baseline="0" dirty="0"/>
              <a:t>from insects into </a:t>
            </a:r>
            <a:r>
              <a:rPr lang="en-US" i="1" baseline="0" dirty="0" err="1"/>
              <a:t>Aedes</a:t>
            </a:r>
            <a:r>
              <a:rPr lang="en-US" i="1" baseline="0" dirty="0"/>
              <a:t> aegypti </a:t>
            </a:r>
            <a:r>
              <a:rPr lang="en-US" i="0" baseline="0" dirty="0"/>
              <a:t>mosquitoes.</a:t>
            </a:r>
          </a:p>
          <a:p>
            <a:pPr marL="171450" indent="-171450">
              <a:buFont typeface="Arial" charset="0"/>
              <a:buChar char="•"/>
            </a:pPr>
            <a:r>
              <a:rPr lang="en-US" i="0" baseline="0" dirty="0"/>
              <a:t>Once they carry Wolbachia, </a:t>
            </a:r>
            <a:r>
              <a:rPr lang="en-US" i="0" baseline="0" dirty="0" err="1"/>
              <a:t>aedes</a:t>
            </a:r>
            <a:r>
              <a:rPr lang="en-US" i="0" baseline="0" dirty="0"/>
              <a:t> aegypti mosquitoes have a reduced ability to transmit viruses to people, which decreases the risk of dengue, Zika and chikungunya outbreaks.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7CE59E-0BC1-B549-90EB-60192858F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49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charset="0"/>
              <a:buChar char="•"/>
            </a:pP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diagram shows that </a:t>
            </a:r>
            <a:r>
              <a:rPr lang="en-US" sz="1200" b="0" i="1" kern="1200" baseline="0" dirty="0">
                <a:solidFill>
                  <a:schemeClr val="tx1"/>
                </a:solidFill>
                <a:effectLst/>
                <a:latin typeface="+mn-lt"/>
                <a:ea typeface="+mn-ea"/>
                <a:cs typeface="+mn-cs"/>
              </a:rPr>
              <a:t>Wolbachia</a:t>
            </a:r>
            <a:r>
              <a:rPr lang="en-US" sz="1200" b="0" i="0" kern="1200" baseline="0" dirty="0">
                <a:solidFill>
                  <a:schemeClr val="tx1"/>
                </a:solidFill>
                <a:effectLst/>
                <a:latin typeface="+mn-lt"/>
                <a:ea typeface="+mn-ea"/>
                <a:cs typeface="+mn-cs"/>
              </a:rPr>
              <a:t> blocks the transmission of the dengue, Zika and chikungunya viruses. </a:t>
            </a:r>
            <a:br>
              <a:rPr lang="en-US" sz="1200" b="0" i="0" kern="1200" baseline="0" dirty="0">
                <a:solidFill>
                  <a:schemeClr val="tx1"/>
                </a:solidFill>
                <a:effectLst/>
                <a:latin typeface="+mn-lt"/>
                <a:ea typeface="+mn-ea"/>
                <a:cs typeface="+mn-cs"/>
              </a:rPr>
            </a:br>
            <a:endParaRPr lang="en-US" sz="1200" b="0" i="0" kern="1200" baseline="0" dirty="0">
              <a:solidFill>
                <a:schemeClr val="tx1"/>
              </a:solidFill>
              <a:effectLst/>
              <a:latin typeface="+mn-lt"/>
              <a:ea typeface="+mn-ea"/>
              <a:cs typeface="+mn-cs"/>
            </a:endParaRPr>
          </a:p>
          <a:p>
            <a:pPr marL="171450" indent="-171450">
              <a:buFont typeface="Arial" charset="0"/>
              <a:buChar char="•"/>
            </a:pPr>
            <a:r>
              <a:rPr lang="en-US" sz="1200" b="0" i="0" kern="1200" baseline="0" dirty="0">
                <a:solidFill>
                  <a:schemeClr val="tx1"/>
                </a:solidFill>
                <a:effectLst/>
                <a:latin typeface="+mn-lt"/>
                <a:ea typeface="+mn-ea"/>
                <a:cs typeface="+mn-cs"/>
              </a:rPr>
              <a:t>The top of the diagram shows that mosquitoes without </a:t>
            </a:r>
            <a:r>
              <a:rPr lang="en-US" sz="1200" b="0" i="1" kern="1200" baseline="0" dirty="0">
                <a:solidFill>
                  <a:schemeClr val="tx1"/>
                </a:solidFill>
                <a:effectLst/>
                <a:latin typeface="+mn-lt"/>
                <a:ea typeface="+mn-ea"/>
                <a:cs typeface="+mn-cs"/>
              </a:rPr>
              <a:t>Wolbachia</a:t>
            </a:r>
            <a:r>
              <a:rPr lang="en-US" sz="1200" b="0" i="0" kern="1200" baseline="0" dirty="0">
                <a:solidFill>
                  <a:schemeClr val="tx1"/>
                </a:solidFill>
                <a:effectLst/>
                <a:latin typeface="+mn-lt"/>
                <a:ea typeface="+mn-ea"/>
                <a:cs typeface="+mn-cs"/>
              </a:rPr>
              <a:t> transmit viruses between people. </a:t>
            </a:r>
          </a:p>
          <a:p>
            <a:pPr marL="171450" indent="-171450">
              <a:buFont typeface="Arial" charset="0"/>
              <a:buChar char="•"/>
            </a:pPr>
            <a:r>
              <a:rPr lang="en-US" sz="1200" b="0" i="0" kern="1200" baseline="0" dirty="0">
                <a:solidFill>
                  <a:schemeClr val="tx1"/>
                </a:solidFill>
                <a:effectLst/>
                <a:latin typeface="+mn-lt"/>
                <a:ea typeface="+mn-ea"/>
                <a:cs typeface="+mn-cs"/>
              </a:rPr>
              <a:t>The mosquito bites a person who carries a virus and then bites another person, infecting that person with the virus.</a:t>
            </a:r>
          </a:p>
          <a:p>
            <a:pPr marL="171450" indent="-171450">
              <a:buFont typeface="Arial" charset="0"/>
              <a:buChar char="•"/>
            </a:pPr>
            <a:endParaRPr lang="en-US" sz="1200" b="0" i="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bottom of the diagram shows that w</a:t>
            </a:r>
            <a:r>
              <a:rPr lang="en-US" sz="1200" b="0" i="0" kern="1200" dirty="0">
                <a:solidFill>
                  <a:schemeClr val="tx1"/>
                </a:solidFill>
                <a:effectLst/>
                <a:latin typeface="+mn-lt"/>
                <a:ea typeface="+mn-ea"/>
                <a:cs typeface="+mn-cs"/>
              </a:rPr>
              <a:t>hen mosquitoes carry </a:t>
            </a:r>
            <a:r>
              <a:rPr lang="en-US" sz="1200" b="0" i="1" kern="1200" dirty="0">
                <a:solidFill>
                  <a:schemeClr val="tx1"/>
                </a:solidFill>
                <a:effectLst/>
                <a:latin typeface="+mn-lt"/>
                <a:ea typeface="+mn-ea"/>
                <a:cs typeface="+mn-cs"/>
              </a:rPr>
              <a:t>Wolbachia, </a:t>
            </a:r>
            <a:r>
              <a:rPr lang="en-US" sz="1200" b="0" i="0" kern="1200" dirty="0">
                <a:solidFill>
                  <a:schemeClr val="tx1"/>
                </a:solidFill>
                <a:effectLst/>
                <a:latin typeface="+mn-lt"/>
                <a:ea typeface="+mn-ea"/>
                <a:cs typeface="+mn-cs"/>
              </a:rPr>
              <a:t>they have a reduced ability to transmit these viruses.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mn-lt"/>
                <a:ea typeface="+mn-ea"/>
                <a:cs typeface="+mn-cs"/>
              </a:rPr>
              <a:t>So, when the mosquito bites a person who carries a virus such as Zika, dengue or chikungunya and then bites another person, that person is </a:t>
            </a:r>
            <a:r>
              <a:rPr lang="en-US" sz="1200" b="1" i="0" u="sng" kern="1200" baseline="0" dirty="0">
                <a:solidFill>
                  <a:schemeClr val="tx1"/>
                </a:solidFill>
                <a:effectLst/>
                <a:latin typeface="+mn-lt"/>
                <a:ea typeface="+mn-ea"/>
                <a:cs typeface="+mn-cs"/>
              </a:rPr>
              <a:t>not</a:t>
            </a:r>
            <a:r>
              <a:rPr lang="en-US" sz="1200" b="0" i="0" kern="1200" baseline="0" dirty="0">
                <a:solidFill>
                  <a:schemeClr val="tx1"/>
                </a:solidFill>
                <a:effectLst/>
                <a:latin typeface="+mn-lt"/>
                <a:ea typeface="+mn-ea"/>
                <a:cs typeface="+mn-cs"/>
              </a:rPr>
              <a:t> infected with the virus.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7CE59E-0BC1-B549-90EB-60192858F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71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256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1993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589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1" indent="-342900">
              <a:buFont typeface="+mj-lt"/>
              <a:buAutoNum type="arabicPeriod"/>
            </a:pPr>
            <a:r>
              <a:rPr lang="en-US" sz="1600" dirty="0"/>
              <a:t>Choose City Boundary for release areas. </a:t>
            </a:r>
          </a:p>
          <a:p>
            <a:pPr marL="342900" lvl="1" indent="-342900">
              <a:buFont typeface="+mj-lt"/>
              <a:buAutoNum type="arabicPeriod"/>
            </a:pPr>
            <a:r>
              <a:rPr lang="en-US" sz="1600" dirty="0"/>
              <a:t>Locate Built-up Areas where people live. </a:t>
            </a:r>
          </a:p>
          <a:p>
            <a:pPr marL="342900" lvl="1" indent="-342900">
              <a:buFont typeface="+mj-lt"/>
              <a:buAutoNum type="arabicPeriod"/>
            </a:pPr>
            <a:r>
              <a:rPr lang="en-US" sz="1600" dirty="0"/>
              <a:t>Determine how many individual mosquito release points are required</a:t>
            </a:r>
          </a:p>
          <a:p>
            <a:pPr marL="342900" lvl="8" indent="-342900">
              <a:buFont typeface="+mj-lt"/>
              <a:buAutoNum type="arabicPeriod"/>
            </a:pPr>
            <a:r>
              <a:rPr lang="en-US" sz="1600" dirty="0"/>
              <a:t>To successfully establish Wolbachia Curve, the density of the people guides the number release points. </a:t>
            </a:r>
          </a:p>
          <a:p>
            <a:pPr marL="342900" lvl="8" indent="-342900">
              <a:buFont typeface="+mj-lt"/>
              <a:buAutoNum type="arabicPeriod"/>
            </a:pPr>
            <a:r>
              <a:rPr lang="en-US" sz="1600" dirty="0"/>
              <a:t>Higher Density Human Population = Larger Aedes Aegypti Mosquito Population = Higher Density of Mosquito Release Points e.g. an Indonesian city will need higher density release points than and Australian city.</a:t>
            </a:r>
          </a:p>
          <a:p>
            <a:pPr marL="342900" lvl="1" indent="-342900">
              <a:buFont typeface="+mj-lt"/>
              <a:buAutoNum type="arabicPeriod"/>
            </a:pPr>
            <a:r>
              <a:rPr lang="en-US" sz="1600" dirty="0"/>
              <a:t>Sequence and Prioritize Areas within the City &amp; local partners can have data from vector control &amp; disease monitoring </a:t>
            </a:r>
          </a:p>
          <a:p>
            <a:pPr marL="342900" lvl="1" indent="-342900">
              <a:buFont typeface="+mj-lt"/>
              <a:buAutoNum type="arabicPeriod"/>
            </a:pPr>
            <a:r>
              <a:rPr lang="en-US" sz="1600" dirty="0"/>
              <a:t>Downstream processes, the project budget, mosquito production planning &amp; resource planning will take this an input</a:t>
            </a:r>
          </a:p>
        </p:txBody>
      </p:sp>
    </p:spTree>
    <p:extLst>
      <p:ext uri="{BB962C8B-B14F-4D97-AF65-F5344CB8AC3E}">
        <p14:creationId xmlns:p14="http://schemas.microsoft.com/office/powerpoint/2010/main" val="323302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3" name="Google Shape;10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80970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1.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forms.gle/YXpEYEMBLp44wZxM7" TargetMode="Externa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hyperlink" Target="https://forms.gle/YXpEYEMBLp44wZxM7" TargetMode="Externa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hyperlink" Target="https://forms.gle/YXpEYEMBLp44wZxM7" TargetMode="External"/><Relationship Id="rId5" Type="http://schemas.openxmlformats.org/officeDocument/2006/relationships/image" Target="../media/image10.pn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forms.gle/YXpEYEMBLp44wZxM7" TargetMode="External"/><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forms.gle/YXpEYEMBLp44wZxM7"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hyperlink" Target="https://forms.gle/YXpEYEMBLp44wZxM7" TargetMode="External"/></Relationships>
</file>

<file path=ppt/slideLayouts/_rels/slideLayout63.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s://forms.gle/YXpEYEMBLp44wZxM7" TargetMode="Externa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9.svg"/><Relationship Id="rId4" Type="http://schemas.openxmlformats.org/officeDocument/2006/relationships/image" Target="../media/image12.png"/><Relationship Id="rId9" Type="http://schemas.openxmlformats.org/officeDocument/2006/relationships/hyperlink" Target="https://forms.gle/YXpEYEMBLp44wZxM7" TargetMode="Externa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forms.gle/YXpEYEMBLp44wZxM7" TargetMode="External"/><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forms.gle/YXpEYEMBLp44wZxM7" TargetMode="Externa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x">
  <p:cSld name="TITLE_AND_BODY">
    <p:bg>
      <p:bgPr>
        <a:solidFill>
          <a:srgbClr val="20186F"/>
        </a:solidFill>
        <a:effectLst/>
      </p:bgPr>
    </p:bg>
    <p:spTree>
      <p:nvGrpSpPr>
        <p:cNvPr id="1" name="Shape 9"/>
        <p:cNvGrpSpPr/>
        <p:nvPr/>
      </p:nvGrpSpPr>
      <p:grpSpPr>
        <a:xfrm>
          <a:off x="0" y="0"/>
          <a:ext cx="0" cy="0"/>
          <a:chOff x="0" y="0"/>
          <a:chExt cx="0" cy="0"/>
        </a:xfrm>
      </p:grpSpPr>
      <p:pic>
        <p:nvPicPr>
          <p:cNvPr id="10" name="Google Shape;10;p26" descr="Google Shape;24;p25"/>
          <p:cNvPicPr preferRelativeResize="0"/>
          <p:nvPr/>
        </p:nvPicPr>
        <p:blipFill rotWithShape="1">
          <a:blip r:embed="rId2">
            <a:alphaModFix/>
          </a:blip>
          <a:srcRect/>
          <a:stretch/>
        </p:blipFill>
        <p:spPr>
          <a:xfrm>
            <a:off x="243840" y="6384568"/>
            <a:ext cx="297570" cy="365763"/>
          </a:xfrm>
          <a:prstGeom prst="rect">
            <a:avLst/>
          </a:prstGeom>
          <a:noFill/>
          <a:ln>
            <a:noFill/>
          </a:ln>
        </p:spPr>
      </p:pic>
      <p:pic>
        <p:nvPicPr>
          <p:cNvPr id="11" name="Google Shape;11;p26" descr="Google Shape;25;p25"/>
          <p:cNvPicPr preferRelativeResize="0"/>
          <p:nvPr/>
        </p:nvPicPr>
        <p:blipFill rotWithShape="1">
          <a:blip r:embed="rId3">
            <a:alphaModFix/>
          </a:blip>
          <a:srcRect/>
          <a:stretch/>
        </p:blipFill>
        <p:spPr>
          <a:xfrm rot="-5400000">
            <a:off x="-893130" y="3272554"/>
            <a:ext cx="1511940" cy="591366"/>
          </a:xfrm>
          <a:prstGeom prst="rect">
            <a:avLst/>
          </a:prstGeom>
          <a:noFill/>
          <a:ln>
            <a:noFill/>
          </a:ln>
        </p:spPr>
      </p:pic>
      <p:sp>
        <p:nvSpPr>
          <p:cNvPr id="12" name="Google Shape;12;p26"/>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6"/>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6"/>
          <p:cNvSpPr/>
          <p:nvPr/>
        </p:nvSpPr>
        <p:spPr>
          <a:xfrm>
            <a:off x="-192026" y="859536"/>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6"/>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6"/>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 name="Google Shape;17;p26"/>
          <p:cNvGrpSpPr/>
          <p:nvPr/>
        </p:nvGrpSpPr>
        <p:grpSpPr>
          <a:xfrm>
            <a:off x="0" y="-344015"/>
            <a:ext cx="1828800" cy="274327"/>
            <a:chOff x="0" y="0"/>
            <a:chExt cx="1828800" cy="274325"/>
          </a:xfrm>
        </p:grpSpPr>
        <p:sp>
          <p:nvSpPr>
            <p:cNvPr id="18" name="Google Shape;18;p26"/>
            <p:cNvSpPr/>
            <p:nvPr/>
          </p:nvSpPr>
          <p:spPr>
            <a:xfrm>
              <a:off x="0" y="0"/>
              <a:ext cx="1828800" cy="274325"/>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6"/>
            <p:cNvSpPr txBox="1"/>
            <p:nvPr/>
          </p:nvSpPr>
          <p:spPr>
            <a:xfrm>
              <a:off x="45719" y="23669"/>
              <a:ext cx="1737363" cy="226946"/>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grpSp>
      <p:sp>
        <p:nvSpPr>
          <p:cNvPr id="20" name="Google Shape;20;p26"/>
          <p:cNvSpPr txBox="1"/>
          <p:nvPr/>
        </p:nvSpPr>
        <p:spPr>
          <a:xfrm rot="-5400000">
            <a:off x="-267095" y="2375247"/>
            <a:ext cx="259868" cy="19738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sp>
        <p:nvSpPr>
          <p:cNvPr id="21" name="Google Shape;21;p26"/>
          <p:cNvSpPr txBox="1">
            <a:spLocks noGrp="1"/>
          </p:cNvSpPr>
          <p:nvPr>
            <p:ph type="title"/>
          </p:nvPr>
        </p:nvSpPr>
        <p:spPr>
          <a:xfrm>
            <a:off x="283141" y="2355699"/>
            <a:ext cx="5943604" cy="1828802"/>
          </a:xfrm>
          <a:prstGeom prst="rect">
            <a:avLst/>
          </a:prstGeom>
          <a:noFill/>
          <a:ln>
            <a:noFill/>
          </a:ln>
        </p:spPr>
        <p:txBody>
          <a:bodyPr spcFirstLastPara="1" wrap="square" lIns="45675" tIns="45675" rIns="45675" bIns="45675" anchor="ctr" anchorCtr="0">
            <a:noAutofit/>
          </a:bodyPr>
          <a:lstStyle>
            <a:lvl1pPr lvl="0" algn="l">
              <a:lnSpc>
                <a:spcPct val="100000"/>
              </a:lnSpc>
              <a:spcBef>
                <a:spcPts val="0"/>
              </a:spcBef>
              <a:spcAft>
                <a:spcPts val="0"/>
              </a:spcAft>
              <a:buClr>
                <a:srgbClr val="FFFFFF"/>
              </a:buClr>
              <a:buSzPts val="4800"/>
              <a:buFont typeface="Century Gothic"/>
              <a:buNone/>
              <a:defRPr sz="48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22" name="Google Shape;22;p26" descr="Google Shape;36;p25"/>
          <p:cNvPicPr preferRelativeResize="0"/>
          <p:nvPr/>
        </p:nvPicPr>
        <p:blipFill rotWithShape="1">
          <a:blip r:embed="rId4">
            <a:alphaModFix/>
          </a:blip>
          <a:srcRect/>
          <a:stretch/>
        </p:blipFill>
        <p:spPr>
          <a:xfrm>
            <a:off x="287917" y="549362"/>
            <a:ext cx="1828800" cy="610806"/>
          </a:xfrm>
          <a:prstGeom prst="rect">
            <a:avLst/>
          </a:prstGeom>
          <a:noFill/>
          <a:ln>
            <a:noFill/>
          </a:ln>
        </p:spPr>
      </p:pic>
      <p:pic>
        <p:nvPicPr>
          <p:cNvPr id="23" name="Google Shape;23;p26" descr="Google Shape;37;p25"/>
          <p:cNvPicPr preferRelativeResize="0"/>
          <p:nvPr/>
        </p:nvPicPr>
        <p:blipFill rotWithShape="1">
          <a:blip r:embed="rId5">
            <a:alphaModFix/>
          </a:blip>
          <a:srcRect/>
          <a:stretch/>
        </p:blipFill>
        <p:spPr>
          <a:xfrm>
            <a:off x="6248879" y="555"/>
            <a:ext cx="5942639" cy="6856890"/>
          </a:xfrm>
          <a:prstGeom prst="rect">
            <a:avLst/>
          </a:prstGeom>
          <a:noFill/>
          <a:ln>
            <a:noFill/>
          </a:ln>
        </p:spPr>
      </p:pic>
      <p:sp>
        <p:nvSpPr>
          <p:cNvPr id="24" name="Google Shape;24;p26"/>
          <p:cNvSpPr txBox="1">
            <a:spLocks noGrp="1"/>
          </p:cNvSpPr>
          <p:nvPr>
            <p:ph type="body" idx="1"/>
          </p:nvPr>
        </p:nvSpPr>
        <p:spPr>
          <a:xfrm>
            <a:off x="283141" y="4860759"/>
            <a:ext cx="5943604" cy="914403"/>
          </a:xfrm>
          <a:prstGeom prst="rect">
            <a:avLst/>
          </a:prstGeom>
          <a:noFill/>
          <a:ln>
            <a:noFill/>
          </a:ln>
        </p:spPr>
        <p:txBody>
          <a:bodyPr spcFirstLastPara="1" wrap="square" lIns="45675" tIns="45675" rIns="45675" bIns="45675" anchor="ctr" anchorCtr="0">
            <a:noAutofit/>
          </a:bodyPr>
          <a:lstStyle>
            <a:lvl1pPr marL="457200" lvl="0"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2pPr>
            <a:lvl3pPr marL="1371600" lvl="2"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3pPr>
            <a:lvl4pPr marL="1828800" lvl="3"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4pPr>
            <a:lvl5pPr marL="2286000" lvl="4"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grpSp>
        <p:nvGrpSpPr>
          <p:cNvPr id="25" name="Google Shape;25;p26"/>
          <p:cNvGrpSpPr/>
          <p:nvPr/>
        </p:nvGrpSpPr>
        <p:grpSpPr>
          <a:xfrm>
            <a:off x="0" y="-356715"/>
            <a:ext cx="1828800" cy="274327"/>
            <a:chOff x="0" y="0"/>
            <a:chExt cx="1828800" cy="274325"/>
          </a:xfrm>
        </p:grpSpPr>
        <p:sp>
          <p:nvSpPr>
            <p:cNvPr id="26" name="Google Shape;26;p26"/>
            <p:cNvSpPr/>
            <p:nvPr/>
          </p:nvSpPr>
          <p:spPr>
            <a:xfrm>
              <a:off x="0" y="0"/>
              <a:ext cx="1828800" cy="274325"/>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txBox="1"/>
            <p:nvPr/>
          </p:nvSpPr>
          <p:spPr>
            <a:xfrm>
              <a:off x="45719" y="23669"/>
              <a:ext cx="1737363" cy="226946"/>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Title Slide</a:t>
              </a:r>
              <a:endParaRPr sz="1400" b="0" i="0" u="none" strike="noStrike" cap="none">
                <a:solidFill>
                  <a:srgbClr val="000000"/>
                </a:solidFill>
                <a:latin typeface="Arial"/>
                <a:ea typeface="Arial"/>
                <a:cs typeface="Arial"/>
                <a:sym typeface="Arial"/>
              </a:endParaRPr>
            </a:p>
          </p:txBody>
        </p:sp>
      </p:grpSp>
      <p:pic>
        <p:nvPicPr>
          <p:cNvPr id="28" name="Google Shape;28;p26" descr="Google Shape;42;p25"/>
          <p:cNvPicPr preferRelativeResize="0"/>
          <p:nvPr/>
        </p:nvPicPr>
        <p:blipFill rotWithShape="1">
          <a:blip r:embed="rId6">
            <a:alphaModFix/>
          </a:blip>
          <a:srcRect/>
          <a:stretch/>
        </p:blipFill>
        <p:spPr>
          <a:xfrm>
            <a:off x="245710" y="6384568"/>
            <a:ext cx="297569" cy="365763"/>
          </a:xfrm>
          <a:prstGeom prst="rect">
            <a:avLst/>
          </a:prstGeom>
          <a:noFill/>
          <a:ln>
            <a:noFill/>
          </a:ln>
        </p:spPr>
      </p:pic>
      <p:sp>
        <p:nvSpPr>
          <p:cNvPr id="29" name="Google Shape;29;p26"/>
          <p:cNvSpPr txBox="1">
            <a:spLocks noGrp="1"/>
          </p:cNvSpPr>
          <p:nvPr>
            <p:ph type="sldNum" idx="12"/>
          </p:nvPr>
        </p:nvSpPr>
        <p:spPr>
          <a:xfrm>
            <a:off x="8737600" y="6224243"/>
            <a:ext cx="2844800" cy="264215"/>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2">
    <p:bg>
      <p:bgPr>
        <a:solidFill>
          <a:srgbClr val="211971"/>
        </a:solidFill>
        <a:effectLst/>
      </p:bgPr>
    </p:bg>
    <p:spTree>
      <p:nvGrpSpPr>
        <p:cNvPr id="1" name="Shape 159"/>
        <p:cNvGrpSpPr/>
        <p:nvPr/>
      </p:nvGrpSpPr>
      <p:grpSpPr>
        <a:xfrm>
          <a:off x="0" y="0"/>
          <a:ext cx="0" cy="0"/>
          <a:chOff x="0" y="0"/>
          <a:chExt cx="0" cy="0"/>
        </a:xfrm>
      </p:grpSpPr>
      <p:pic>
        <p:nvPicPr>
          <p:cNvPr id="160" name="Google Shape;160;p48" descr="Google Shape;263;p40"/>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161" name="Google Shape;161;p48"/>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62" name="Google Shape;162;p48"/>
          <p:cNvSpPr txBox="1">
            <a:spLocks noGrp="1"/>
          </p:cNvSpPr>
          <p:nvPr>
            <p:ph type="title"/>
          </p:nvPr>
        </p:nvSpPr>
        <p:spPr>
          <a:xfrm>
            <a:off x="1524000" y="4299044"/>
            <a:ext cx="9144000" cy="831546"/>
          </a:xfrm>
          <a:prstGeom prst="rect">
            <a:avLst/>
          </a:prstGeom>
          <a:solidFill>
            <a:srgbClr val="FFFFFF"/>
          </a:solid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4000"/>
              <a:buFont typeface="Century Gothic"/>
              <a:buNone/>
              <a:defRPr sz="40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63" name="Google Shape;163;p48"/>
          <p:cNvSpPr txBox="1">
            <a:spLocks noGrp="1"/>
          </p:cNvSpPr>
          <p:nvPr>
            <p:ph type="body" idx="1"/>
          </p:nvPr>
        </p:nvSpPr>
        <p:spPr>
          <a:xfrm>
            <a:off x="1524000" y="5130586"/>
            <a:ext cx="9144000" cy="546886"/>
          </a:xfrm>
          <a:prstGeom prst="rect">
            <a:avLst/>
          </a:prstGeom>
          <a:solidFill>
            <a:srgbClr val="FFFFFF"/>
          </a:solidFill>
          <a:ln>
            <a:noFill/>
          </a:ln>
        </p:spPr>
        <p:txBody>
          <a:bodyPr spcFirstLastPara="1" wrap="square" lIns="45675" tIns="45675" rIns="45675" bIns="45675" anchor="ctr" anchorCtr="0">
            <a:noAutofit/>
          </a:bodyPr>
          <a:lstStyle>
            <a:lvl1pPr marL="457200" lvl="0"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1pPr>
            <a:lvl2pPr marL="914400" lvl="1"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2pPr>
            <a:lvl3pPr marL="1371600" lvl="2"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3pPr>
            <a:lvl4pPr marL="1828800" lvl="3"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4pPr>
            <a:lvl5pPr marL="2286000" lvl="4"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pic>
        <p:nvPicPr>
          <p:cNvPr id="164" name="Google Shape;164;p48" descr="Google Shape;267;p40"/>
          <p:cNvPicPr preferRelativeResize="0"/>
          <p:nvPr/>
        </p:nvPicPr>
        <p:blipFill rotWithShape="1">
          <a:blip r:embed="rId3">
            <a:alphaModFix/>
          </a:blip>
          <a:srcRect/>
          <a:stretch/>
        </p:blipFill>
        <p:spPr>
          <a:xfrm>
            <a:off x="1706877" y="6490965"/>
            <a:ext cx="223180" cy="274324"/>
          </a:xfrm>
          <a:prstGeom prst="rect">
            <a:avLst/>
          </a:prstGeom>
          <a:noFill/>
          <a:ln>
            <a:noFill/>
          </a:ln>
        </p:spPr>
      </p:pic>
      <p:sp>
        <p:nvSpPr>
          <p:cNvPr id="165" name="Google Shape;165;p48"/>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15"/>
        <p:cNvGrpSpPr/>
        <p:nvPr/>
      </p:nvGrpSpPr>
      <p:grpSpPr>
        <a:xfrm>
          <a:off x="0" y="0"/>
          <a:ext cx="0" cy="0"/>
          <a:chOff x="0" y="0"/>
          <a:chExt cx="0" cy="0"/>
        </a:xfrm>
      </p:grpSpPr>
      <p:sp>
        <p:nvSpPr>
          <p:cNvPr id="416" name="Google Shape;416;p72"/>
          <p:cNvSpPr txBox="1">
            <a:spLocks noGrp="1"/>
          </p:cNvSpPr>
          <p:nvPr>
            <p:ph type="title"/>
          </p:nvPr>
        </p:nvSpPr>
        <p:spPr>
          <a:xfrm>
            <a:off x="2152650" y="128364"/>
            <a:ext cx="7886700" cy="565601"/>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3200"/>
              <a:buFont typeface="Trebuchet MS"/>
              <a:buNone/>
              <a:defRPr sz="3200" cap="sma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7" name="Google Shape;417;p72"/>
          <p:cNvSpPr txBox="1">
            <a:spLocks noGrp="1"/>
          </p:cNvSpPr>
          <p:nvPr>
            <p:ph type="sldNum" idx="12"/>
          </p:nvPr>
        </p:nvSpPr>
        <p:spPr>
          <a:xfrm>
            <a:off x="10132979" y="6658881"/>
            <a:ext cx="535025" cy="177801"/>
          </a:xfrm>
          <a:prstGeom prst="rect">
            <a:avLst/>
          </a:prstGeom>
          <a:solidFill>
            <a:srgbClr val="000000">
              <a:alpha val="49019"/>
            </a:srgbClr>
          </a:solidFill>
          <a:ln>
            <a:noFill/>
          </a:ln>
        </p:spPr>
        <p:txBody>
          <a:bodyPr spcFirstLastPara="1" wrap="square" lIns="0" tIns="0" rIns="0" bIns="0" anchor="ctr" anchorCtr="0">
            <a:spAutoFit/>
          </a:bodyPr>
          <a:lstStyle>
            <a:lvl1pPr marL="0" marR="0" lvl="0"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1pPr>
            <a:lvl2pPr marL="0" marR="0" lvl="1"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2pPr>
            <a:lvl3pPr marL="0" marR="0" lvl="2"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3pPr>
            <a:lvl4pPr marL="0" marR="0" lvl="3"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4pPr>
            <a:lvl5pPr marL="0" marR="0" lvl="4"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5pPr>
            <a:lvl6pPr marL="0" marR="0" lvl="5"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6pPr>
            <a:lvl7pPr marL="0" marR="0" lvl="6"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7pPr>
            <a:lvl8pPr marL="0" marR="0" lvl="7"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8pPr>
            <a:lvl9pPr marL="0" marR="0" lvl="8"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818902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ck Title Only">
  <p:cSld name="Black Title Only">
    <p:spTree>
      <p:nvGrpSpPr>
        <p:cNvPr id="1" name="Shape 418"/>
        <p:cNvGrpSpPr/>
        <p:nvPr/>
      </p:nvGrpSpPr>
      <p:grpSpPr>
        <a:xfrm>
          <a:off x="0" y="0"/>
          <a:ext cx="0" cy="0"/>
          <a:chOff x="0" y="0"/>
          <a:chExt cx="0" cy="0"/>
        </a:xfrm>
      </p:grpSpPr>
      <p:sp>
        <p:nvSpPr>
          <p:cNvPr id="419" name="Google Shape;419;p73"/>
          <p:cNvSpPr/>
          <p:nvPr/>
        </p:nvSpPr>
        <p:spPr>
          <a:xfrm>
            <a:off x="1524000" y="0"/>
            <a:ext cx="9144000" cy="1196752"/>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04040"/>
              </a:buClr>
              <a:buSzPts val="1400"/>
              <a:buFont typeface="Georgia"/>
              <a:buNone/>
            </a:pPr>
            <a:endParaRPr sz="1400" b="0" i="0" u="none" strike="noStrike" cap="none" dirty="0">
              <a:solidFill>
                <a:srgbClr val="000000"/>
              </a:solidFill>
              <a:latin typeface="Arial"/>
              <a:ea typeface="Arial"/>
              <a:cs typeface="Arial"/>
              <a:sym typeface="Arial"/>
            </a:endParaRPr>
          </a:p>
        </p:txBody>
      </p:sp>
      <p:sp>
        <p:nvSpPr>
          <p:cNvPr id="420" name="Google Shape;420;p73"/>
          <p:cNvSpPr txBox="1">
            <a:spLocks noGrp="1"/>
          </p:cNvSpPr>
          <p:nvPr>
            <p:ph type="title"/>
          </p:nvPr>
        </p:nvSpPr>
        <p:spPr>
          <a:xfrm>
            <a:off x="1981200" y="274638"/>
            <a:ext cx="8229600" cy="706092"/>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3200"/>
              <a:buFont typeface="Trebuchet MS"/>
              <a:buNone/>
              <a:defRPr sz="3200" cap="small">
                <a:solidFill>
                  <a:srgbClr val="FFFFFF"/>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21" name="Google Shape;421;p73"/>
          <p:cNvSpPr txBox="1">
            <a:spLocks noGrp="1"/>
          </p:cNvSpPr>
          <p:nvPr>
            <p:ph type="sldNum" idx="12"/>
          </p:nvPr>
        </p:nvSpPr>
        <p:spPr>
          <a:xfrm>
            <a:off x="9947681" y="6404313"/>
            <a:ext cx="263122" cy="269199"/>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1pPr>
            <a:lvl2pPr marL="0" marR="0" lvl="1"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2pPr>
            <a:lvl3pPr marL="0" marR="0" lvl="2"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3pPr>
            <a:lvl4pPr marL="0" marR="0" lvl="3"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4pPr>
            <a:lvl5pPr marL="0" marR="0" lvl="4"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5pPr>
            <a:lvl6pPr marL="0" marR="0" lvl="5"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6pPr>
            <a:lvl7pPr marL="0" marR="0" lvl="6"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7pPr>
            <a:lvl8pPr marL="0" marR="0" lvl="7"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8pPr>
            <a:lvl9pPr marL="0" marR="0" lvl="8"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617700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2"/>
        <p:cNvGrpSpPr/>
        <p:nvPr/>
      </p:nvGrpSpPr>
      <p:grpSpPr>
        <a:xfrm>
          <a:off x="0" y="0"/>
          <a:ext cx="0" cy="0"/>
          <a:chOff x="0" y="0"/>
          <a:chExt cx="0" cy="0"/>
        </a:xfrm>
      </p:grpSpPr>
      <p:sp>
        <p:nvSpPr>
          <p:cNvPr id="423" name="Google Shape;423;p74"/>
          <p:cNvSpPr/>
          <p:nvPr/>
        </p:nvSpPr>
        <p:spPr>
          <a:xfrm rot="10800000" flipH="1">
            <a:off x="1521523" y="6789532"/>
            <a:ext cx="9144022" cy="857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dirty="0">
              <a:solidFill>
                <a:srgbClr val="000000"/>
              </a:solidFill>
              <a:latin typeface="Arial"/>
              <a:ea typeface="Arial"/>
              <a:cs typeface="Arial"/>
              <a:sym typeface="Arial"/>
            </a:endParaRPr>
          </a:p>
        </p:txBody>
      </p:sp>
      <p:pic>
        <p:nvPicPr>
          <p:cNvPr id="424" name="Google Shape;424;p74" descr="Google Shape;312;p47"/>
          <p:cNvPicPr preferRelativeResize="0"/>
          <p:nvPr/>
        </p:nvPicPr>
        <p:blipFill rotWithShape="1">
          <a:blip r:embed="rId2">
            <a:alphaModFix/>
          </a:blip>
          <a:srcRect l="32757" t="22883" r="31711" b="33300"/>
          <a:stretch/>
        </p:blipFill>
        <p:spPr>
          <a:xfrm>
            <a:off x="10308790" y="6425369"/>
            <a:ext cx="252423" cy="356357"/>
          </a:xfrm>
          <a:prstGeom prst="rect">
            <a:avLst/>
          </a:prstGeom>
          <a:noFill/>
          <a:ln>
            <a:noFill/>
          </a:ln>
        </p:spPr>
      </p:pic>
      <p:sp>
        <p:nvSpPr>
          <p:cNvPr id="425" name="Google Shape;425;p74"/>
          <p:cNvSpPr txBox="1">
            <a:spLocks noGrp="1"/>
          </p:cNvSpPr>
          <p:nvPr>
            <p:ph type="title"/>
          </p:nvPr>
        </p:nvSpPr>
        <p:spPr>
          <a:xfrm>
            <a:off x="1758313" y="108371"/>
            <a:ext cx="8675373" cy="823074"/>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404040"/>
              </a:buClr>
              <a:buSzPts val="3200"/>
              <a:buFont typeface="Century Gothic"/>
              <a:buNone/>
              <a:defRPr sz="3200" b="1">
                <a:solidFill>
                  <a:srgbClr val="404040"/>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26" name="Google Shape;426;p74"/>
          <p:cNvSpPr txBox="1">
            <a:spLocks noGrp="1"/>
          </p:cNvSpPr>
          <p:nvPr>
            <p:ph type="body" idx="1"/>
          </p:nvPr>
        </p:nvSpPr>
        <p:spPr>
          <a:xfrm>
            <a:off x="1758313" y="1100058"/>
            <a:ext cx="8675373" cy="4786475"/>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1pPr>
            <a:lvl2pPr marL="914400" lvl="1"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2pPr>
            <a:lvl3pPr marL="1371600" lvl="2"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3pPr>
            <a:lvl4pPr marL="1828800" lvl="3"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4pPr>
            <a:lvl5pPr marL="2286000" lvl="4"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27" name="Google Shape;427;p74"/>
          <p:cNvSpPr txBox="1">
            <a:spLocks noGrp="1"/>
          </p:cNvSpPr>
          <p:nvPr>
            <p:ph type="sldNum" idx="12"/>
          </p:nvPr>
        </p:nvSpPr>
        <p:spPr>
          <a:xfrm>
            <a:off x="9780769" y="6414782"/>
            <a:ext cx="258583" cy="248264"/>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1003578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428"/>
        <p:cNvGrpSpPr/>
        <p:nvPr/>
      </p:nvGrpSpPr>
      <p:grpSpPr>
        <a:xfrm>
          <a:off x="0" y="0"/>
          <a:ext cx="0" cy="0"/>
          <a:chOff x="0" y="0"/>
          <a:chExt cx="0" cy="0"/>
        </a:xfrm>
      </p:grpSpPr>
      <p:sp>
        <p:nvSpPr>
          <p:cNvPr id="429" name="Google Shape;429;p75"/>
          <p:cNvSpPr txBox="1">
            <a:spLocks noGrp="1"/>
          </p:cNvSpPr>
          <p:nvPr>
            <p:ph type="title"/>
          </p:nvPr>
        </p:nvSpPr>
        <p:spPr>
          <a:xfrm>
            <a:off x="415611" y="992767"/>
            <a:ext cx="11360702" cy="2736901"/>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Clr>
                <a:srgbClr val="000000"/>
              </a:buClr>
              <a:buSzPts val="6900"/>
              <a:buFont typeface="Arial"/>
              <a:buNone/>
              <a:defRPr sz="69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30" name="Google Shape;430;p75"/>
          <p:cNvSpPr txBox="1">
            <a:spLocks noGrp="1"/>
          </p:cNvSpPr>
          <p:nvPr>
            <p:ph type="body" idx="1"/>
          </p:nvPr>
        </p:nvSpPr>
        <p:spPr>
          <a:xfrm>
            <a:off x="415600" y="3778832"/>
            <a:ext cx="11360702" cy="1056902"/>
          </a:xfrm>
          <a:prstGeom prst="rect">
            <a:avLst/>
          </a:prstGeom>
          <a:noFill/>
          <a:ln>
            <a:noFill/>
          </a:ln>
        </p:spPr>
        <p:txBody>
          <a:bodyPr spcFirstLastPara="1" wrap="square" lIns="121875" tIns="121875" rIns="121875" bIns="121875" anchor="t" anchorCtr="0">
            <a:normAutofit/>
          </a:bodyPr>
          <a:lstStyle>
            <a:lvl1pPr marL="457200" lvl="0" indent="-228600" algn="ctr">
              <a:lnSpc>
                <a:spcPct val="100000"/>
              </a:lnSpc>
              <a:spcBef>
                <a:spcPts val="0"/>
              </a:spcBef>
              <a:spcAft>
                <a:spcPts val="0"/>
              </a:spcAft>
              <a:buClr>
                <a:srgbClr val="595959"/>
              </a:buClr>
              <a:buSzPts val="3700"/>
              <a:buFont typeface="Arial"/>
              <a:buNone/>
              <a:defRPr sz="3700"/>
            </a:lvl1pPr>
            <a:lvl2pPr marL="914400" lvl="1" indent="-228600" algn="ctr">
              <a:lnSpc>
                <a:spcPct val="100000"/>
              </a:lnSpc>
              <a:spcBef>
                <a:spcPts val="0"/>
              </a:spcBef>
              <a:spcAft>
                <a:spcPts val="0"/>
              </a:spcAft>
              <a:buClr>
                <a:srgbClr val="595959"/>
              </a:buClr>
              <a:buSzPts val="3700"/>
              <a:buFont typeface="Arial"/>
              <a:buNone/>
              <a:defRPr sz="3700"/>
            </a:lvl2pPr>
            <a:lvl3pPr marL="1371600" lvl="2" indent="-228600" algn="ctr">
              <a:lnSpc>
                <a:spcPct val="100000"/>
              </a:lnSpc>
              <a:spcBef>
                <a:spcPts val="0"/>
              </a:spcBef>
              <a:spcAft>
                <a:spcPts val="0"/>
              </a:spcAft>
              <a:buClr>
                <a:srgbClr val="595959"/>
              </a:buClr>
              <a:buSzPts val="3700"/>
              <a:buFont typeface="Arial"/>
              <a:buNone/>
              <a:defRPr sz="3700"/>
            </a:lvl3pPr>
            <a:lvl4pPr marL="1828800" lvl="3" indent="-228600" algn="ctr">
              <a:lnSpc>
                <a:spcPct val="100000"/>
              </a:lnSpc>
              <a:spcBef>
                <a:spcPts val="0"/>
              </a:spcBef>
              <a:spcAft>
                <a:spcPts val="0"/>
              </a:spcAft>
              <a:buClr>
                <a:srgbClr val="595959"/>
              </a:buClr>
              <a:buSzPts val="3700"/>
              <a:buFont typeface="Arial"/>
              <a:buNone/>
              <a:defRPr sz="3700"/>
            </a:lvl4pPr>
            <a:lvl5pPr marL="2286000" lvl="4" indent="-228600" algn="ctr">
              <a:lnSpc>
                <a:spcPct val="100000"/>
              </a:lnSpc>
              <a:spcBef>
                <a:spcPts val="0"/>
              </a:spcBef>
              <a:spcAft>
                <a:spcPts val="0"/>
              </a:spcAft>
              <a:buClr>
                <a:srgbClr val="595959"/>
              </a:buClr>
              <a:buSzPts val="3700"/>
              <a:buFont typeface="Arial"/>
              <a:buNone/>
              <a:defRPr sz="3700"/>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31" name="Google Shape;431;p75"/>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176986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_AND_BODY">
  <p:cSld name="2_TITLE_AND_BODY">
    <p:spTree>
      <p:nvGrpSpPr>
        <p:cNvPr id="1" name="Shape 432"/>
        <p:cNvGrpSpPr/>
        <p:nvPr/>
      </p:nvGrpSpPr>
      <p:grpSpPr>
        <a:xfrm>
          <a:off x="0" y="0"/>
          <a:ext cx="0" cy="0"/>
          <a:chOff x="0" y="0"/>
          <a:chExt cx="0" cy="0"/>
        </a:xfrm>
      </p:grpSpPr>
      <p:sp>
        <p:nvSpPr>
          <p:cNvPr id="433" name="Google Shape;433;p76"/>
          <p:cNvSpPr txBox="1">
            <a:spLocks noGrp="1"/>
          </p:cNvSpPr>
          <p:nvPr>
            <p:ph type="title"/>
          </p:nvPr>
        </p:nvSpPr>
        <p:spPr>
          <a:xfrm>
            <a:off x="415600" y="593366"/>
            <a:ext cx="11360702" cy="763502"/>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34" name="Google Shape;434;p76"/>
          <p:cNvSpPr txBox="1">
            <a:spLocks noGrp="1"/>
          </p:cNvSpPr>
          <p:nvPr>
            <p:ph type="body" idx="1"/>
          </p:nvPr>
        </p:nvSpPr>
        <p:spPr>
          <a:xfrm>
            <a:off x="415600" y="1536633"/>
            <a:ext cx="11360702" cy="4555200"/>
          </a:xfrm>
          <a:prstGeom prst="rect">
            <a:avLst/>
          </a:prstGeom>
          <a:noFill/>
          <a:ln>
            <a:noFill/>
          </a:ln>
        </p:spPr>
        <p:txBody>
          <a:bodyPr spcFirstLastPara="1" wrap="square" lIns="121875" tIns="121875" rIns="121875" bIns="1218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35" name="Google Shape;435;p76"/>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375920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436"/>
        <p:cNvGrpSpPr/>
        <p:nvPr/>
      </p:nvGrpSpPr>
      <p:grpSpPr>
        <a:xfrm>
          <a:off x="0" y="0"/>
          <a:ext cx="0" cy="0"/>
          <a:chOff x="0" y="0"/>
          <a:chExt cx="0" cy="0"/>
        </a:xfrm>
      </p:grpSpPr>
      <p:sp>
        <p:nvSpPr>
          <p:cNvPr id="437" name="Google Shape;437;p77"/>
          <p:cNvSpPr txBox="1">
            <a:spLocks noGrp="1"/>
          </p:cNvSpPr>
          <p:nvPr>
            <p:ph type="title"/>
          </p:nvPr>
        </p:nvSpPr>
        <p:spPr>
          <a:xfrm>
            <a:off x="415600" y="593366"/>
            <a:ext cx="11360702" cy="763502"/>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38" name="Google Shape;438;p77"/>
          <p:cNvSpPr txBox="1">
            <a:spLocks noGrp="1"/>
          </p:cNvSpPr>
          <p:nvPr>
            <p:ph type="body" idx="1"/>
          </p:nvPr>
        </p:nvSpPr>
        <p:spPr>
          <a:xfrm>
            <a:off x="415600" y="1536633"/>
            <a:ext cx="5333101" cy="4555200"/>
          </a:xfrm>
          <a:prstGeom prst="rect">
            <a:avLst/>
          </a:prstGeom>
          <a:noFill/>
          <a:ln>
            <a:noFill/>
          </a:ln>
        </p:spPr>
        <p:txBody>
          <a:bodyPr spcFirstLastPara="1" wrap="square" lIns="121875" tIns="121875" rIns="121875" bIns="121875" anchor="t" anchorCtr="0">
            <a:normAutofit/>
          </a:bodyPr>
          <a:lstStyle>
            <a:lvl1pPr marL="457200" lvl="0" indent="-349250" algn="l">
              <a:lnSpc>
                <a:spcPct val="115000"/>
              </a:lnSpc>
              <a:spcBef>
                <a:spcPts val="0"/>
              </a:spcBef>
              <a:spcAft>
                <a:spcPts val="0"/>
              </a:spcAft>
              <a:buSzPts val="1900"/>
              <a:buChar char="●"/>
              <a:defRPr sz="1900"/>
            </a:lvl1pPr>
            <a:lvl2pPr marL="914400" lvl="1" indent="-349250" algn="l">
              <a:lnSpc>
                <a:spcPct val="115000"/>
              </a:lnSpc>
              <a:spcBef>
                <a:spcPts val="0"/>
              </a:spcBef>
              <a:spcAft>
                <a:spcPts val="0"/>
              </a:spcAft>
              <a:buSzPts val="1900"/>
              <a:buChar char="○"/>
              <a:defRPr sz="1900"/>
            </a:lvl2pPr>
            <a:lvl3pPr marL="1371600" lvl="2" indent="-349250" algn="l">
              <a:lnSpc>
                <a:spcPct val="115000"/>
              </a:lnSpc>
              <a:spcBef>
                <a:spcPts val="0"/>
              </a:spcBef>
              <a:spcAft>
                <a:spcPts val="0"/>
              </a:spcAft>
              <a:buSzPts val="1900"/>
              <a:buChar char="■"/>
              <a:defRPr sz="1900"/>
            </a:lvl3pPr>
            <a:lvl4pPr marL="1828800" lvl="3" indent="-349250" algn="l">
              <a:lnSpc>
                <a:spcPct val="115000"/>
              </a:lnSpc>
              <a:spcBef>
                <a:spcPts val="0"/>
              </a:spcBef>
              <a:spcAft>
                <a:spcPts val="0"/>
              </a:spcAft>
              <a:buSzPts val="1900"/>
              <a:buChar char="●"/>
              <a:defRPr sz="1900"/>
            </a:lvl4pPr>
            <a:lvl5pPr marL="2286000" lvl="4" indent="-349250" algn="l">
              <a:lnSpc>
                <a:spcPct val="115000"/>
              </a:lnSpc>
              <a:spcBef>
                <a:spcPts val="0"/>
              </a:spcBef>
              <a:spcAft>
                <a:spcPts val="0"/>
              </a:spcAft>
              <a:buSzPts val="1900"/>
              <a:buChar char="○"/>
              <a:defRPr sz="1900"/>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39" name="Google Shape;439;p77"/>
          <p:cNvSpPr txBox="1">
            <a:spLocks noGrp="1"/>
          </p:cNvSpPr>
          <p:nvPr>
            <p:ph type="body" idx="2"/>
          </p:nvPr>
        </p:nvSpPr>
        <p:spPr>
          <a:xfrm>
            <a:off x="6443200" y="1536631"/>
            <a:ext cx="5333101" cy="4555204"/>
          </a:xfrm>
          <a:prstGeom prst="rect">
            <a:avLst/>
          </a:prstGeom>
          <a:noFill/>
          <a:ln>
            <a:noFill/>
          </a:ln>
        </p:spPr>
        <p:txBody>
          <a:bodyPr spcFirstLastPara="1" wrap="square" lIns="121875" tIns="121875" rIns="121875" bIns="1218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40" name="Google Shape;440;p77"/>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251636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441"/>
        <p:cNvGrpSpPr/>
        <p:nvPr/>
      </p:nvGrpSpPr>
      <p:grpSpPr>
        <a:xfrm>
          <a:off x="0" y="0"/>
          <a:ext cx="0" cy="0"/>
          <a:chOff x="0" y="0"/>
          <a:chExt cx="0" cy="0"/>
        </a:xfrm>
      </p:grpSpPr>
      <p:sp>
        <p:nvSpPr>
          <p:cNvPr id="442" name="Google Shape;442;p78"/>
          <p:cNvSpPr txBox="1">
            <a:spLocks noGrp="1"/>
          </p:cNvSpPr>
          <p:nvPr>
            <p:ph type="title"/>
          </p:nvPr>
        </p:nvSpPr>
        <p:spPr>
          <a:xfrm>
            <a:off x="415600" y="593366"/>
            <a:ext cx="11360702" cy="763502"/>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43" name="Google Shape;443;p78"/>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918245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444"/>
        <p:cNvGrpSpPr/>
        <p:nvPr/>
      </p:nvGrpSpPr>
      <p:grpSpPr>
        <a:xfrm>
          <a:off x="0" y="0"/>
          <a:ext cx="0" cy="0"/>
          <a:chOff x="0" y="0"/>
          <a:chExt cx="0" cy="0"/>
        </a:xfrm>
      </p:grpSpPr>
      <p:sp>
        <p:nvSpPr>
          <p:cNvPr id="445" name="Google Shape;445;p79"/>
          <p:cNvSpPr txBox="1">
            <a:spLocks noGrp="1"/>
          </p:cNvSpPr>
          <p:nvPr>
            <p:ph type="title"/>
          </p:nvPr>
        </p:nvSpPr>
        <p:spPr>
          <a:xfrm>
            <a:off x="415600" y="740799"/>
            <a:ext cx="3744001" cy="1007702"/>
          </a:xfrm>
          <a:prstGeom prst="rect">
            <a:avLst/>
          </a:prstGeom>
          <a:noFill/>
          <a:ln>
            <a:noFill/>
          </a:ln>
        </p:spPr>
        <p:txBody>
          <a:bodyPr spcFirstLastPara="1" wrap="square" lIns="121875" tIns="121875" rIns="121875" bIns="121875" anchor="b" anchorCtr="0">
            <a:normAutofit/>
          </a:bodyPr>
          <a:lstStyle>
            <a:lvl1pPr lvl="0" algn="l">
              <a:lnSpc>
                <a:spcPct val="100000"/>
              </a:lnSpc>
              <a:spcBef>
                <a:spcPts val="0"/>
              </a:spcBef>
              <a:spcAft>
                <a:spcPts val="0"/>
              </a:spcAft>
              <a:buClr>
                <a:srgbClr val="000000"/>
              </a:buClr>
              <a:buSzPts val="3200"/>
              <a:buFont typeface="Arial"/>
              <a:buNone/>
              <a:defRPr sz="3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46" name="Google Shape;446;p79"/>
          <p:cNvSpPr txBox="1">
            <a:spLocks noGrp="1"/>
          </p:cNvSpPr>
          <p:nvPr>
            <p:ph type="body" idx="1"/>
          </p:nvPr>
        </p:nvSpPr>
        <p:spPr>
          <a:xfrm>
            <a:off x="415600" y="1852800"/>
            <a:ext cx="3744001" cy="4239302"/>
          </a:xfrm>
          <a:prstGeom prst="rect">
            <a:avLst/>
          </a:prstGeom>
          <a:noFill/>
          <a:ln>
            <a:noFill/>
          </a:ln>
        </p:spPr>
        <p:txBody>
          <a:bodyPr spcFirstLastPara="1" wrap="square" lIns="121875" tIns="121875" rIns="121875" bIns="121875"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47" name="Google Shape;447;p79"/>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113612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448"/>
        <p:cNvGrpSpPr/>
        <p:nvPr/>
      </p:nvGrpSpPr>
      <p:grpSpPr>
        <a:xfrm>
          <a:off x="0" y="0"/>
          <a:ext cx="0" cy="0"/>
          <a:chOff x="0" y="0"/>
          <a:chExt cx="0" cy="0"/>
        </a:xfrm>
      </p:grpSpPr>
      <p:sp>
        <p:nvSpPr>
          <p:cNvPr id="449" name="Google Shape;449;p80"/>
          <p:cNvSpPr txBox="1">
            <a:spLocks noGrp="1"/>
          </p:cNvSpPr>
          <p:nvPr>
            <p:ph type="title"/>
          </p:nvPr>
        </p:nvSpPr>
        <p:spPr>
          <a:xfrm>
            <a:off x="653666" y="600199"/>
            <a:ext cx="8490302" cy="5454302"/>
          </a:xfrm>
          <a:prstGeom prst="rect">
            <a:avLst/>
          </a:prstGeom>
          <a:noFill/>
          <a:ln>
            <a:noFill/>
          </a:ln>
        </p:spPr>
        <p:txBody>
          <a:bodyPr spcFirstLastPara="1" wrap="square" lIns="121875" tIns="121875" rIns="121875" bIns="121875" anchor="ctr" anchorCtr="0">
            <a:normAutofit/>
          </a:bodyPr>
          <a:lstStyle>
            <a:lvl1pPr lvl="0" algn="l">
              <a:lnSpc>
                <a:spcPct val="100000"/>
              </a:lnSpc>
              <a:spcBef>
                <a:spcPts val="0"/>
              </a:spcBef>
              <a:spcAft>
                <a:spcPts val="0"/>
              </a:spcAft>
              <a:buClr>
                <a:srgbClr val="000000"/>
              </a:buClr>
              <a:buSzPts val="6400"/>
              <a:buFont typeface="Arial"/>
              <a:buNone/>
              <a:defRPr sz="6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50" name="Google Shape;450;p80"/>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6458078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451"/>
        <p:cNvGrpSpPr/>
        <p:nvPr/>
      </p:nvGrpSpPr>
      <p:grpSpPr>
        <a:xfrm>
          <a:off x="0" y="0"/>
          <a:ext cx="0" cy="0"/>
          <a:chOff x="0" y="0"/>
          <a:chExt cx="0" cy="0"/>
        </a:xfrm>
      </p:grpSpPr>
      <p:sp>
        <p:nvSpPr>
          <p:cNvPr id="452" name="Google Shape;452;p81"/>
          <p:cNvSpPr/>
          <p:nvPr/>
        </p:nvSpPr>
        <p:spPr>
          <a:xfrm>
            <a:off x="6096000" y="-167"/>
            <a:ext cx="6096000" cy="6858001"/>
          </a:xfrm>
          <a:prstGeom prst="rect">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3" name="Google Shape;453;p81"/>
          <p:cNvSpPr txBox="1">
            <a:spLocks noGrp="1"/>
          </p:cNvSpPr>
          <p:nvPr>
            <p:ph type="title"/>
          </p:nvPr>
        </p:nvSpPr>
        <p:spPr>
          <a:xfrm>
            <a:off x="354000" y="1644232"/>
            <a:ext cx="5393700" cy="1976402"/>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Clr>
                <a:srgbClr val="000000"/>
              </a:buClr>
              <a:buSzPts val="5600"/>
              <a:buFont typeface="Arial"/>
              <a:buNone/>
              <a:defRPr sz="5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54" name="Google Shape;454;p81"/>
          <p:cNvSpPr txBox="1">
            <a:spLocks noGrp="1"/>
          </p:cNvSpPr>
          <p:nvPr>
            <p:ph type="body" idx="1"/>
          </p:nvPr>
        </p:nvSpPr>
        <p:spPr>
          <a:xfrm>
            <a:off x="354000" y="3737433"/>
            <a:ext cx="5393700" cy="1646702"/>
          </a:xfrm>
          <a:prstGeom prst="rect">
            <a:avLst/>
          </a:prstGeom>
          <a:noFill/>
          <a:ln>
            <a:noFill/>
          </a:ln>
        </p:spPr>
        <p:txBody>
          <a:bodyPr spcFirstLastPara="1" wrap="square" lIns="121875" tIns="121875" rIns="121875" bIns="121875" anchor="t" anchorCtr="0">
            <a:normAutofit/>
          </a:bodyPr>
          <a:lstStyle>
            <a:lvl1pPr marL="457200" lvl="0" indent="-228600" algn="ctr">
              <a:lnSpc>
                <a:spcPct val="100000"/>
              </a:lnSpc>
              <a:spcBef>
                <a:spcPts val="0"/>
              </a:spcBef>
              <a:spcAft>
                <a:spcPts val="0"/>
              </a:spcAft>
              <a:buClr>
                <a:srgbClr val="595959"/>
              </a:buClr>
              <a:buSzPts val="2800"/>
              <a:buFont typeface="Arial"/>
              <a:buNone/>
              <a:defRPr sz="2800"/>
            </a:lvl1pPr>
            <a:lvl2pPr marL="914400" lvl="1" indent="-228600" algn="ctr">
              <a:lnSpc>
                <a:spcPct val="100000"/>
              </a:lnSpc>
              <a:spcBef>
                <a:spcPts val="0"/>
              </a:spcBef>
              <a:spcAft>
                <a:spcPts val="0"/>
              </a:spcAft>
              <a:buClr>
                <a:srgbClr val="595959"/>
              </a:buClr>
              <a:buSzPts val="2800"/>
              <a:buFont typeface="Arial"/>
              <a:buNone/>
              <a:defRPr sz="2800"/>
            </a:lvl2pPr>
            <a:lvl3pPr marL="1371600" lvl="2" indent="-228600" algn="ctr">
              <a:lnSpc>
                <a:spcPct val="100000"/>
              </a:lnSpc>
              <a:spcBef>
                <a:spcPts val="0"/>
              </a:spcBef>
              <a:spcAft>
                <a:spcPts val="0"/>
              </a:spcAft>
              <a:buClr>
                <a:srgbClr val="595959"/>
              </a:buClr>
              <a:buSzPts val="2800"/>
              <a:buFont typeface="Arial"/>
              <a:buNone/>
              <a:defRPr sz="2800"/>
            </a:lvl3pPr>
            <a:lvl4pPr marL="1828800" lvl="3" indent="-228600" algn="ctr">
              <a:lnSpc>
                <a:spcPct val="100000"/>
              </a:lnSpc>
              <a:spcBef>
                <a:spcPts val="0"/>
              </a:spcBef>
              <a:spcAft>
                <a:spcPts val="0"/>
              </a:spcAft>
              <a:buClr>
                <a:srgbClr val="595959"/>
              </a:buClr>
              <a:buSzPts val="2800"/>
              <a:buFont typeface="Arial"/>
              <a:buNone/>
              <a:defRPr sz="2800"/>
            </a:lvl4pPr>
            <a:lvl5pPr marL="2286000" lvl="4" indent="-228600" algn="ctr">
              <a:lnSpc>
                <a:spcPct val="100000"/>
              </a:lnSpc>
              <a:spcBef>
                <a:spcPts val="0"/>
              </a:spcBef>
              <a:spcAft>
                <a:spcPts val="0"/>
              </a:spcAft>
              <a:buClr>
                <a:srgbClr val="595959"/>
              </a:buClr>
              <a:buSzPts val="2800"/>
              <a:buFont typeface="Arial"/>
              <a:buNone/>
              <a:defRPr sz="2800"/>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55" name="Google Shape;455;p81"/>
          <p:cNvSpPr txBox="1">
            <a:spLocks noGrp="1"/>
          </p:cNvSpPr>
          <p:nvPr>
            <p:ph type="body" idx="2"/>
          </p:nvPr>
        </p:nvSpPr>
        <p:spPr>
          <a:xfrm>
            <a:off x="6586000" y="965433"/>
            <a:ext cx="5115902" cy="4926901"/>
          </a:xfrm>
          <a:prstGeom prst="rect">
            <a:avLst/>
          </a:prstGeom>
          <a:noFill/>
          <a:ln>
            <a:noFill/>
          </a:ln>
        </p:spPr>
        <p:txBody>
          <a:bodyPr spcFirstLastPara="1" wrap="square" lIns="121875" tIns="121875" rIns="121875" bIns="121875" anchor="ctr"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56" name="Google Shape;456;p81"/>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17344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66"/>
        <p:cNvGrpSpPr/>
        <p:nvPr/>
      </p:nvGrpSpPr>
      <p:grpSpPr>
        <a:xfrm>
          <a:off x="0" y="0"/>
          <a:ext cx="0" cy="0"/>
          <a:chOff x="0" y="0"/>
          <a:chExt cx="0" cy="0"/>
        </a:xfrm>
      </p:grpSpPr>
      <p:sp>
        <p:nvSpPr>
          <p:cNvPr id="169" name="Google Shape;169;p49"/>
          <p:cNvSpPr txBox="1">
            <a:spLocks noGrp="1"/>
          </p:cNvSpPr>
          <p:nvPr>
            <p:ph type="title"/>
          </p:nvPr>
        </p:nvSpPr>
        <p:spPr>
          <a:xfrm>
            <a:off x="1706877" y="-701775"/>
            <a:ext cx="8778245" cy="640081"/>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457"/>
        <p:cNvGrpSpPr/>
        <p:nvPr/>
      </p:nvGrpSpPr>
      <p:grpSpPr>
        <a:xfrm>
          <a:off x="0" y="0"/>
          <a:ext cx="0" cy="0"/>
          <a:chOff x="0" y="0"/>
          <a:chExt cx="0" cy="0"/>
        </a:xfrm>
      </p:grpSpPr>
      <p:sp>
        <p:nvSpPr>
          <p:cNvPr id="458" name="Google Shape;458;p82"/>
          <p:cNvSpPr txBox="1">
            <a:spLocks noGrp="1"/>
          </p:cNvSpPr>
          <p:nvPr>
            <p:ph type="body" idx="1"/>
          </p:nvPr>
        </p:nvSpPr>
        <p:spPr>
          <a:xfrm>
            <a:off x="415600" y="5640766"/>
            <a:ext cx="7998301" cy="806702"/>
          </a:xfrm>
          <a:prstGeom prst="rect">
            <a:avLst/>
          </a:prstGeom>
          <a:noFill/>
          <a:ln>
            <a:noFill/>
          </a:ln>
        </p:spPr>
        <p:txBody>
          <a:bodyPr spcFirstLastPara="1" wrap="square" lIns="121875" tIns="121875" rIns="121875" bIns="121875" anchor="ctr" anchorCtr="0">
            <a:normAutofit/>
          </a:bodyPr>
          <a:lstStyle>
            <a:lvl1pPr marL="457200" lvl="0" indent="-228600" algn="l">
              <a:lnSpc>
                <a:spcPct val="100000"/>
              </a:lnSpc>
              <a:spcBef>
                <a:spcPts val="0"/>
              </a:spcBef>
              <a:spcAft>
                <a:spcPts val="0"/>
              </a:spcAft>
              <a:buClr>
                <a:srgbClr val="595959"/>
              </a:buClr>
              <a:buSzPts val="1800"/>
              <a:buNone/>
              <a:defRPr/>
            </a:lvl1pPr>
          </a:lstStyle>
          <a:p>
            <a:endParaRPr/>
          </a:p>
        </p:txBody>
      </p:sp>
      <p:sp>
        <p:nvSpPr>
          <p:cNvPr id="459" name="Google Shape;459;p82"/>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5908086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460"/>
        <p:cNvGrpSpPr/>
        <p:nvPr/>
      </p:nvGrpSpPr>
      <p:grpSpPr>
        <a:xfrm>
          <a:off x="0" y="0"/>
          <a:ext cx="0" cy="0"/>
          <a:chOff x="0" y="0"/>
          <a:chExt cx="0" cy="0"/>
        </a:xfrm>
      </p:grpSpPr>
      <p:sp>
        <p:nvSpPr>
          <p:cNvPr id="461" name="Google Shape;461;p83"/>
          <p:cNvSpPr txBox="1">
            <a:spLocks noGrp="1"/>
          </p:cNvSpPr>
          <p:nvPr>
            <p:ph type="title" hasCustomPrompt="1"/>
          </p:nvPr>
        </p:nvSpPr>
        <p:spPr>
          <a:xfrm>
            <a:off x="415600" y="1474833"/>
            <a:ext cx="11360702" cy="2618102"/>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Clr>
                <a:srgbClr val="000000"/>
              </a:buClr>
              <a:buSzPts val="16000"/>
              <a:buFont typeface="Arial"/>
              <a:buNone/>
              <a:defRPr sz="16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462" name="Google Shape;462;p83"/>
          <p:cNvSpPr txBox="1">
            <a:spLocks noGrp="1"/>
          </p:cNvSpPr>
          <p:nvPr>
            <p:ph type="body" idx="1"/>
          </p:nvPr>
        </p:nvSpPr>
        <p:spPr>
          <a:xfrm>
            <a:off x="415600" y="4202967"/>
            <a:ext cx="11360702" cy="1734302"/>
          </a:xfrm>
          <a:prstGeom prst="rect">
            <a:avLst/>
          </a:prstGeom>
          <a:noFill/>
          <a:ln>
            <a:noFill/>
          </a:ln>
        </p:spPr>
        <p:txBody>
          <a:bodyPr spcFirstLastPara="1" wrap="square" lIns="121875" tIns="121875" rIns="121875" bIns="121875" anchor="t" anchorCtr="0">
            <a:normAutofit/>
          </a:bodyPr>
          <a:lstStyle>
            <a:lvl1pPr marL="457200" lvl="0" indent="-381000" algn="ctr">
              <a:lnSpc>
                <a:spcPct val="115000"/>
              </a:lnSpc>
              <a:spcBef>
                <a:spcPts val="0"/>
              </a:spcBef>
              <a:spcAft>
                <a:spcPts val="0"/>
              </a:spcAft>
              <a:buSzPts val="2400"/>
              <a:buChar char="●"/>
              <a:defRPr/>
            </a:lvl1pPr>
            <a:lvl2pPr marL="914400" lvl="1" indent="-381000" algn="ctr">
              <a:lnSpc>
                <a:spcPct val="115000"/>
              </a:lnSpc>
              <a:spcBef>
                <a:spcPts val="0"/>
              </a:spcBef>
              <a:spcAft>
                <a:spcPts val="0"/>
              </a:spcAft>
              <a:buSzPts val="2400"/>
              <a:buChar char="○"/>
              <a:defRPr/>
            </a:lvl2pPr>
            <a:lvl3pPr marL="1371600" lvl="2" indent="-381000" algn="ctr">
              <a:lnSpc>
                <a:spcPct val="115000"/>
              </a:lnSpc>
              <a:spcBef>
                <a:spcPts val="0"/>
              </a:spcBef>
              <a:spcAft>
                <a:spcPts val="0"/>
              </a:spcAft>
              <a:buSzPts val="2400"/>
              <a:buChar char="■"/>
              <a:defRPr/>
            </a:lvl3pPr>
            <a:lvl4pPr marL="1828800" lvl="3" indent="-381000" algn="ctr">
              <a:lnSpc>
                <a:spcPct val="115000"/>
              </a:lnSpc>
              <a:spcBef>
                <a:spcPts val="0"/>
              </a:spcBef>
              <a:spcAft>
                <a:spcPts val="0"/>
              </a:spcAft>
              <a:buSzPts val="2400"/>
              <a:buChar char="●"/>
              <a:defRPr/>
            </a:lvl4pPr>
            <a:lvl5pPr marL="2286000" lvl="4" indent="-381000" algn="ctr">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63" name="Google Shape;463;p83"/>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725513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2_BLANK">
    <p:spTree>
      <p:nvGrpSpPr>
        <p:cNvPr id="1" name="Shape 464"/>
        <p:cNvGrpSpPr/>
        <p:nvPr/>
      </p:nvGrpSpPr>
      <p:grpSpPr>
        <a:xfrm>
          <a:off x="0" y="0"/>
          <a:ext cx="0" cy="0"/>
          <a:chOff x="0" y="0"/>
          <a:chExt cx="0" cy="0"/>
        </a:xfrm>
      </p:grpSpPr>
      <p:sp>
        <p:nvSpPr>
          <p:cNvPr id="465" name="Google Shape;465;p84"/>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779902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466"/>
        <p:cNvGrpSpPr/>
        <p:nvPr/>
      </p:nvGrpSpPr>
      <p:grpSpPr>
        <a:xfrm>
          <a:off x="0" y="0"/>
          <a:ext cx="0" cy="0"/>
          <a:chOff x="0" y="0"/>
          <a:chExt cx="0" cy="0"/>
        </a:xfrm>
      </p:grpSpPr>
      <p:pic>
        <p:nvPicPr>
          <p:cNvPr id="467" name="Google Shape;467;p85"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468" name="Google Shape;468;p85"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469" name="Google Shape;469;p85"/>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70" name="Google Shape;470;p85"/>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71" name="Google Shape;471;p85"/>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72" name="Google Shape;472;p85"/>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73" name="Google Shape;473;p85"/>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74" name="Google Shape;474;p85"/>
          <p:cNvSpPr txBox="1">
            <a:spLocks noGrp="1"/>
          </p:cNvSpPr>
          <p:nvPr>
            <p:ph type="title"/>
          </p:nvPr>
        </p:nvSpPr>
        <p:spPr>
          <a:xfrm>
            <a:off x="1524000" y="1122362"/>
            <a:ext cx="9144000" cy="2387701"/>
          </a:xfrm>
          <a:prstGeom prst="rect">
            <a:avLst/>
          </a:prstGeom>
          <a:noFill/>
          <a:ln>
            <a:noFill/>
          </a:ln>
        </p:spPr>
        <p:txBody>
          <a:bodyPr spcFirstLastPara="1" wrap="square" lIns="45675" tIns="45675" rIns="45675" bIns="45675" anchor="b" anchorCtr="0">
            <a:normAutofit/>
          </a:bodyPr>
          <a:lstStyle>
            <a:lvl1pPr lvl="0" algn="ctr">
              <a:lnSpc>
                <a:spcPct val="90000"/>
              </a:lnSpc>
              <a:spcBef>
                <a:spcPts val="0"/>
              </a:spcBef>
              <a:spcAft>
                <a:spcPts val="0"/>
              </a:spcAft>
              <a:buClr>
                <a:srgbClr val="000000"/>
              </a:buClr>
              <a:buSzPts val="6000"/>
              <a:buFont typeface="Century Gothic"/>
              <a:buNone/>
              <a:defRPr sz="60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75" name="Google Shape;475;p85"/>
          <p:cNvSpPr txBox="1">
            <a:spLocks noGrp="1"/>
          </p:cNvSpPr>
          <p:nvPr>
            <p:ph type="body" idx="1"/>
          </p:nvPr>
        </p:nvSpPr>
        <p:spPr>
          <a:xfrm>
            <a:off x="1524000" y="3602037"/>
            <a:ext cx="9144000" cy="1655702"/>
          </a:xfrm>
          <a:prstGeom prst="rect">
            <a:avLst/>
          </a:prstGeom>
          <a:noFill/>
          <a:ln>
            <a:noFill/>
          </a:ln>
        </p:spPr>
        <p:txBody>
          <a:bodyPr spcFirstLastPara="1" wrap="square" lIns="45675" tIns="45675" rIns="45675" bIns="45675" anchor="t" anchorCtr="0">
            <a:normAutofit/>
          </a:bodyPr>
          <a:lstStyle>
            <a:lvl1pPr marL="457200" lvl="0"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1pPr>
            <a:lvl2pPr marL="914400" lvl="1"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2pPr>
            <a:lvl3pPr marL="1371600" lvl="2"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3pPr>
            <a:lvl4pPr marL="1828800" lvl="3"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4pPr>
            <a:lvl5pPr marL="2286000" lvl="4"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76" name="Google Shape;476;p85"/>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625529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ark Title 2 Column">
  <p:cSld name="1_Dark Title 2 Column">
    <p:spTree>
      <p:nvGrpSpPr>
        <p:cNvPr id="1" name="Shape 477"/>
        <p:cNvGrpSpPr/>
        <p:nvPr/>
      </p:nvGrpSpPr>
      <p:grpSpPr>
        <a:xfrm>
          <a:off x="0" y="0"/>
          <a:ext cx="0" cy="0"/>
          <a:chOff x="0" y="0"/>
          <a:chExt cx="0" cy="0"/>
        </a:xfrm>
      </p:grpSpPr>
      <p:pic>
        <p:nvPicPr>
          <p:cNvPr id="478" name="Google Shape;478;p86"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479" name="Google Shape;479;p86"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480" name="Google Shape;480;p86"/>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81" name="Google Shape;481;p86"/>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82" name="Google Shape;482;p86"/>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83" name="Google Shape;483;p86"/>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84" name="Google Shape;484;p86"/>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85" name="Google Shape;485;p86"/>
          <p:cNvSpPr/>
          <p:nvPr/>
        </p:nvSpPr>
        <p:spPr>
          <a:xfrm>
            <a:off x="0" y="-1"/>
            <a:ext cx="12192003" cy="849001"/>
          </a:xfrm>
          <a:prstGeom prst="rect">
            <a:avLst/>
          </a:prstGeom>
          <a:solidFill>
            <a:srgbClr val="1E166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86" name="Google Shape;486;p86"/>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87" name="Google Shape;487;p86"/>
          <p:cNvSpPr txBox="1">
            <a:spLocks noGrp="1"/>
          </p:cNvSpPr>
          <p:nvPr>
            <p:ph type="body" idx="1"/>
          </p:nvPr>
        </p:nvSpPr>
        <p:spPr>
          <a:xfrm>
            <a:off x="6141086" y="969263"/>
            <a:ext cx="5806500" cy="5307603"/>
          </a:xfrm>
          <a:prstGeom prst="rect">
            <a:avLst/>
          </a:prstGeom>
          <a:noFill/>
          <a:ln>
            <a:noFill/>
          </a:ln>
        </p:spPr>
        <p:txBody>
          <a:bodyPr spcFirstLastPara="1" wrap="square" lIns="45675" tIns="45675" rIns="45675" bIns="45675" anchor="t" anchorCtr="0">
            <a:norm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88" name="Google Shape;488;p86"/>
          <p:cNvSpPr txBox="1">
            <a:spLocks noGrp="1"/>
          </p:cNvSpPr>
          <p:nvPr>
            <p:ph type="body" idx="2"/>
          </p:nvPr>
        </p:nvSpPr>
        <p:spPr>
          <a:xfrm>
            <a:off x="244472" y="969263"/>
            <a:ext cx="5806504" cy="5307603"/>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89" name="Google Shape;489;p86"/>
          <p:cNvSpPr txBox="1">
            <a:spLocks noGrp="1"/>
          </p:cNvSpPr>
          <p:nvPr>
            <p:ph type="body" idx="3"/>
          </p:nvPr>
        </p:nvSpPr>
        <p:spPr>
          <a:xfrm>
            <a:off x="2499759" y="6003788"/>
            <a:ext cx="7428305" cy="367204"/>
          </a:xfrm>
          <a:prstGeom prst="rect">
            <a:avLst/>
          </a:prstGeom>
          <a:solidFill>
            <a:srgbClr val="F79646"/>
          </a:solidFill>
          <a:ln w="9525" cap="flat" cmpd="sng">
            <a:solidFill>
              <a:srgbClr val="D8D8D8"/>
            </a:solidFill>
            <a:prstDash val="solid"/>
            <a:round/>
            <a:headEnd type="none" w="sm" len="sm"/>
            <a:tailEnd type="none" w="sm" len="sm"/>
          </a:ln>
        </p:spPr>
        <p:txBody>
          <a:bodyPr spcFirstLastPara="1" wrap="square" lIns="45675" tIns="45675" rIns="45675" bIns="45675" anchor="ctr"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90" name="Google Shape;490;p86"/>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655281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ark Title 3 Column Wide">
  <p:cSld name="Dark Title 3 Column Wide">
    <p:spTree>
      <p:nvGrpSpPr>
        <p:cNvPr id="1" name="Shape 491"/>
        <p:cNvGrpSpPr/>
        <p:nvPr/>
      </p:nvGrpSpPr>
      <p:grpSpPr>
        <a:xfrm>
          <a:off x="0" y="0"/>
          <a:ext cx="0" cy="0"/>
          <a:chOff x="0" y="0"/>
          <a:chExt cx="0" cy="0"/>
        </a:xfrm>
      </p:grpSpPr>
      <p:pic>
        <p:nvPicPr>
          <p:cNvPr id="492" name="Google Shape;492;p87"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493" name="Google Shape;493;p87"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494" name="Google Shape;494;p87"/>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95" name="Google Shape;495;p87"/>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96" name="Google Shape;496;p87"/>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97" name="Google Shape;497;p87"/>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98" name="Google Shape;498;p87"/>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99" name="Google Shape;499;p87"/>
          <p:cNvSpPr/>
          <p:nvPr/>
        </p:nvSpPr>
        <p:spPr>
          <a:xfrm>
            <a:off x="0" y="-1"/>
            <a:ext cx="12192003" cy="849001"/>
          </a:xfrm>
          <a:prstGeom prst="rect">
            <a:avLst/>
          </a:prstGeom>
          <a:solidFill>
            <a:srgbClr val="1E166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00" name="Google Shape;500;p87"/>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01" name="Google Shape;501;p87"/>
          <p:cNvSpPr txBox="1">
            <a:spLocks noGrp="1"/>
          </p:cNvSpPr>
          <p:nvPr>
            <p:ph type="body" idx="1"/>
          </p:nvPr>
        </p:nvSpPr>
        <p:spPr>
          <a:xfrm>
            <a:off x="9021764" y="969263"/>
            <a:ext cx="2925902" cy="5307603"/>
          </a:xfrm>
          <a:prstGeom prst="rect">
            <a:avLst/>
          </a:prstGeom>
          <a:noFill/>
          <a:ln>
            <a:noFill/>
          </a:ln>
        </p:spPr>
        <p:txBody>
          <a:bodyPr spcFirstLastPara="1" wrap="square" lIns="45675" tIns="45675" rIns="45675" bIns="45675" anchor="t" anchorCtr="0">
            <a:norm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02" name="Google Shape;502;p87"/>
          <p:cNvSpPr txBox="1">
            <a:spLocks noGrp="1"/>
          </p:cNvSpPr>
          <p:nvPr>
            <p:ph type="body" idx="2"/>
          </p:nvPr>
        </p:nvSpPr>
        <p:spPr>
          <a:xfrm>
            <a:off x="244473" y="969263"/>
            <a:ext cx="2925904" cy="5307603"/>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03" name="Google Shape;503;p87"/>
          <p:cNvSpPr txBox="1">
            <a:spLocks noGrp="1"/>
          </p:cNvSpPr>
          <p:nvPr>
            <p:ph type="body" idx="3"/>
          </p:nvPr>
        </p:nvSpPr>
        <p:spPr>
          <a:xfrm>
            <a:off x="3261358" y="969263"/>
            <a:ext cx="5669403" cy="5307603"/>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04" name="Google Shape;504;p87"/>
          <p:cNvSpPr txBox="1">
            <a:spLocks noGrp="1"/>
          </p:cNvSpPr>
          <p:nvPr>
            <p:ph type="body" idx="4"/>
          </p:nvPr>
        </p:nvSpPr>
        <p:spPr>
          <a:xfrm>
            <a:off x="2499759" y="6003788"/>
            <a:ext cx="7428305" cy="367204"/>
          </a:xfrm>
          <a:prstGeom prst="rect">
            <a:avLst/>
          </a:prstGeom>
          <a:solidFill>
            <a:srgbClr val="F79646"/>
          </a:solidFill>
          <a:ln w="9525" cap="flat" cmpd="sng">
            <a:solidFill>
              <a:srgbClr val="D8D8D8"/>
            </a:solidFill>
            <a:prstDash val="solid"/>
            <a:round/>
            <a:headEnd type="none" w="sm" len="sm"/>
            <a:tailEnd type="none" w="sm" len="sm"/>
          </a:ln>
        </p:spPr>
        <p:txBody>
          <a:bodyPr spcFirstLastPara="1" wrap="square" lIns="45675" tIns="45675" rIns="45675" bIns="45675" anchor="ctr"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05" name="Google Shape;505;p87"/>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159216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ark Title 3 Column">
  <p:cSld name="1_Dark Title 3 Column">
    <p:spTree>
      <p:nvGrpSpPr>
        <p:cNvPr id="1" name="Shape 506"/>
        <p:cNvGrpSpPr/>
        <p:nvPr/>
      </p:nvGrpSpPr>
      <p:grpSpPr>
        <a:xfrm>
          <a:off x="0" y="0"/>
          <a:ext cx="0" cy="0"/>
          <a:chOff x="0" y="0"/>
          <a:chExt cx="0" cy="0"/>
        </a:xfrm>
      </p:grpSpPr>
      <p:pic>
        <p:nvPicPr>
          <p:cNvPr id="507" name="Google Shape;507;p88"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508" name="Google Shape;508;p88"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509" name="Google Shape;509;p88"/>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10" name="Google Shape;510;p88"/>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11" name="Google Shape;511;p88"/>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12" name="Google Shape;512;p88"/>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13" name="Google Shape;513;p88"/>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14" name="Google Shape;514;p88"/>
          <p:cNvSpPr/>
          <p:nvPr/>
        </p:nvSpPr>
        <p:spPr>
          <a:xfrm>
            <a:off x="0" y="-1"/>
            <a:ext cx="12192003" cy="849001"/>
          </a:xfrm>
          <a:prstGeom prst="rect">
            <a:avLst/>
          </a:prstGeom>
          <a:solidFill>
            <a:srgbClr val="1E166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15" name="Google Shape;515;p88"/>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16" name="Google Shape;516;p88"/>
          <p:cNvSpPr txBox="1">
            <a:spLocks noGrp="1"/>
          </p:cNvSpPr>
          <p:nvPr>
            <p:ph type="body" idx="1"/>
          </p:nvPr>
        </p:nvSpPr>
        <p:spPr>
          <a:xfrm>
            <a:off x="8105995" y="969263"/>
            <a:ext cx="3840601" cy="5307603"/>
          </a:xfrm>
          <a:prstGeom prst="rect">
            <a:avLst/>
          </a:prstGeom>
          <a:noFill/>
          <a:ln>
            <a:noFill/>
          </a:ln>
        </p:spPr>
        <p:txBody>
          <a:bodyPr spcFirstLastPara="1" wrap="square" lIns="45675" tIns="45675" rIns="45675" bIns="45675" anchor="t" anchorCtr="0">
            <a:norm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17" name="Google Shape;517;p88"/>
          <p:cNvSpPr txBox="1">
            <a:spLocks noGrp="1"/>
          </p:cNvSpPr>
          <p:nvPr>
            <p:ph type="body" idx="2"/>
          </p:nvPr>
        </p:nvSpPr>
        <p:spPr>
          <a:xfrm>
            <a:off x="244472" y="969263"/>
            <a:ext cx="3840603" cy="5307603"/>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18" name="Google Shape;518;p88"/>
          <p:cNvSpPr txBox="1">
            <a:spLocks noGrp="1"/>
          </p:cNvSpPr>
          <p:nvPr>
            <p:ph type="body" idx="3"/>
          </p:nvPr>
        </p:nvSpPr>
        <p:spPr>
          <a:xfrm>
            <a:off x="4175233" y="969263"/>
            <a:ext cx="3840601" cy="5307603"/>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19" name="Google Shape;519;p88"/>
          <p:cNvSpPr txBox="1">
            <a:spLocks noGrp="1"/>
          </p:cNvSpPr>
          <p:nvPr>
            <p:ph type="body" idx="4"/>
          </p:nvPr>
        </p:nvSpPr>
        <p:spPr>
          <a:xfrm>
            <a:off x="2499759" y="6003788"/>
            <a:ext cx="7428305" cy="367204"/>
          </a:xfrm>
          <a:prstGeom prst="rect">
            <a:avLst/>
          </a:prstGeom>
          <a:solidFill>
            <a:srgbClr val="F79646"/>
          </a:solidFill>
          <a:ln w="9525" cap="flat" cmpd="sng">
            <a:solidFill>
              <a:srgbClr val="D8D8D8"/>
            </a:solidFill>
            <a:prstDash val="solid"/>
            <a:round/>
            <a:headEnd type="none" w="sm" len="sm"/>
            <a:tailEnd type="none" w="sm" len="sm"/>
          </a:ln>
        </p:spPr>
        <p:txBody>
          <a:bodyPr spcFirstLastPara="1" wrap="square" lIns="45675" tIns="45675" rIns="45675" bIns="45675" anchor="ctr"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20" name="Google Shape;520;p88"/>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6078183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521"/>
        <p:cNvGrpSpPr/>
        <p:nvPr/>
      </p:nvGrpSpPr>
      <p:grpSpPr>
        <a:xfrm>
          <a:off x="0" y="0"/>
          <a:ext cx="0" cy="0"/>
          <a:chOff x="0" y="0"/>
          <a:chExt cx="0" cy="0"/>
        </a:xfrm>
      </p:grpSpPr>
      <p:pic>
        <p:nvPicPr>
          <p:cNvPr id="522" name="Google Shape;522;p89"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523" name="Google Shape;523;p89"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524" name="Google Shape;524;p89"/>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25" name="Google Shape;525;p89"/>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26" name="Google Shape;526;p89"/>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27" name="Google Shape;527;p89"/>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28" name="Google Shape;528;p89"/>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29" name="Google Shape;529;p89"/>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0" name="Google Shape;530;p89"/>
          <p:cNvSpPr txBox="1">
            <a:spLocks noGrp="1"/>
          </p:cNvSpPr>
          <p:nvPr>
            <p:ph type="body" idx="1"/>
          </p:nvPr>
        </p:nvSpPr>
        <p:spPr>
          <a:xfrm>
            <a:off x="243841" y="969263"/>
            <a:ext cx="11704202" cy="5307601"/>
          </a:xfrm>
          <a:prstGeom prst="rect">
            <a:avLst/>
          </a:prstGeom>
          <a:noFill/>
          <a:ln>
            <a:noFill/>
          </a:ln>
        </p:spPr>
        <p:txBody>
          <a:bodyPr spcFirstLastPara="1" wrap="square" lIns="45675" tIns="45675" rIns="45675" bIns="45675" anchor="t" anchorCtr="0">
            <a:norm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31" name="Google Shape;531;p89"/>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359537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532"/>
        <p:cNvGrpSpPr/>
        <p:nvPr/>
      </p:nvGrpSpPr>
      <p:grpSpPr>
        <a:xfrm>
          <a:off x="0" y="0"/>
          <a:ext cx="0" cy="0"/>
          <a:chOff x="0" y="0"/>
          <a:chExt cx="0" cy="0"/>
        </a:xfrm>
      </p:grpSpPr>
      <p:pic>
        <p:nvPicPr>
          <p:cNvPr id="533" name="Google Shape;533;p90"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534" name="Google Shape;534;p90"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535" name="Google Shape;535;p90"/>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36" name="Google Shape;536;p90"/>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37" name="Google Shape;537;p90"/>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38" name="Google Shape;538;p90"/>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39" name="Google Shape;539;p90"/>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40" name="Google Shape;540;p90"/>
          <p:cNvSpPr txBox="1">
            <a:spLocks noGrp="1"/>
          </p:cNvSpPr>
          <p:nvPr>
            <p:ph type="title"/>
          </p:nvPr>
        </p:nvSpPr>
        <p:spPr>
          <a:xfrm>
            <a:off x="831850" y="1709738"/>
            <a:ext cx="10515600" cy="2852700"/>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6000"/>
              <a:buFont typeface="Century Gothic"/>
              <a:buNone/>
              <a:defRPr sz="60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1" name="Google Shape;541;p90"/>
          <p:cNvSpPr txBox="1">
            <a:spLocks noGrp="1"/>
          </p:cNvSpPr>
          <p:nvPr>
            <p:ph type="body" idx="1"/>
          </p:nvPr>
        </p:nvSpPr>
        <p:spPr>
          <a:xfrm>
            <a:off x="831850" y="4589462"/>
            <a:ext cx="10515600" cy="1500302"/>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1pPr>
            <a:lvl2pPr marL="914400" lvl="1"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2pPr>
            <a:lvl3pPr marL="1371600" lvl="2"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3pPr>
            <a:lvl4pPr marL="1828800" lvl="3"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4pPr>
            <a:lvl5pPr marL="2286000" lvl="4"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42" name="Google Shape;542;p90"/>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889753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543"/>
        <p:cNvGrpSpPr/>
        <p:nvPr/>
      </p:nvGrpSpPr>
      <p:grpSpPr>
        <a:xfrm>
          <a:off x="0" y="0"/>
          <a:ext cx="0" cy="0"/>
          <a:chOff x="0" y="0"/>
          <a:chExt cx="0" cy="0"/>
        </a:xfrm>
      </p:grpSpPr>
      <p:pic>
        <p:nvPicPr>
          <p:cNvPr id="544" name="Google Shape;544;p91"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545" name="Google Shape;545;p91"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546" name="Google Shape;546;p91"/>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47" name="Google Shape;547;p91"/>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48" name="Google Shape;548;p91"/>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49" name="Google Shape;549;p91"/>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50" name="Google Shape;550;p91"/>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51" name="Google Shape;551;p91"/>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2" name="Google Shape;552;p91"/>
          <p:cNvSpPr txBox="1">
            <a:spLocks noGrp="1"/>
          </p:cNvSpPr>
          <p:nvPr>
            <p:ph type="body" idx="1"/>
          </p:nvPr>
        </p:nvSpPr>
        <p:spPr>
          <a:xfrm>
            <a:off x="838200" y="1825625"/>
            <a:ext cx="5181600" cy="4351200"/>
          </a:xfrm>
          <a:prstGeom prst="rect">
            <a:avLst/>
          </a:prstGeom>
          <a:noFill/>
          <a:ln>
            <a:noFill/>
          </a:ln>
        </p:spPr>
        <p:txBody>
          <a:bodyPr spcFirstLastPara="1" wrap="square" lIns="45675" tIns="45675" rIns="45675" bIns="45675" anchor="t" anchorCtr="0">
            <a:norm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53" name="Google Shape;553;p91"/>
          <p:cNvSpPr txBox="1">
            <a:spLocks noGrp="1"/>
          </p:cNvSpPr>
          <p:nvPr>
            <p:ph type="body" idx="2"/>
          </p:nvPr>
        </p:nvSpPr>
        <p:spPr>
          <a:xfrm>
            <a:off x="6172200" y="1825625"/>
            <a:ext cx="5181600" cy="4351200"/>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54" name="Google Shape;554;p91"/>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67118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se study">
  <p:cSld name="Case study">
    <p:bg>
      <p:bgPr>
        <a:solidFill>
          <a:srgbClr val="000000"/>
        </a:solidFill>
        <a:effectLst/>
      </p:bgPr>
    </p:bg>
    <p:spTree>
      <p:nvGrpSpPr>
        <p:cNvPr id="1" name="Shape 171"/>
        <p:cNvGrpSpPr/>
        <p:nvPr/>
      </p:nvGrpSpPr>
      <p:grpSpPr>
        <a:xfrm>
          <a:off x="0" y="0"/>
          <a:ext cx="0" cy="0"/>
          <a:chOff x="0" y="0"/>
          <a:chExt cx="0" cy="0"/>
        </a:xfrm>
      </p:grpSpPr>
      <p:pic>
        <p:nvPicPr>
          <p:cNvPr id="172" name="Google Shape;172;p50" descr="Google Shape;275;p42"/>
          <p:cNvPicPr preferRelativeResize="0"/>
          <p:nvPr/>
        </p:nvPicPr>
        <p:blipFill rotWithShape="1">
          <a:blip r:embed="rId2">
            <a:alphaModFix/>
          </a:blip>
          <a:srcRect/>
          <a:stretch/>
        </p:blipFill>
        <p:spPr>
          <a:xfrm>
            <a:off x="1524000" y="-3048"/>
            <a:ext cx="9144000" cy="6864096"/>
          </a:xfrm>
          <a:prstGeom prst="rect">
            <a:avLst/>
          </a:prstGeom>
          <a:noFill/>
          <a:ln>
            <a:noFill/>
          </a:ln>
        </p:spPr>
      </p:pic>
      <p:sp>
        <p:nvSpPr>
          <p:cNvPr id="173" name="Google Shape;173;p50"/>
          <p:cNvSpPr txBox="1">
            <a:spLocks noGrp="1"/>
          </p:cNvSpPr>
          <p:nvPr>
            <p:ph type="title"/>
          </p:nvPr>
        </p:nvSpPr>
        <p:spPr>
          <a:xfrm>
            <a:off x="1524000" y="517738"/>
            <a:ext cx="9144000" cy="1537858"/>
          </a:xfrm>
          <a:prstGeom prst="rect">
            <a:avLst/>
          </a:prstGeom>
          <a:solidFill>
            <a:srgbClr val="000000">
              <a:alpha val="40000"/>
            </a:srgbClr>
          </a:solidFill>
          <a:ln>
            <a:noFill/>
          </a:ln>
        </p:spPr>
        <p:txBody>
          <a:bodyPr spcFirstLastPara="1" wrap="square" lIns="45675" tIns="45675" rIns="45675" bIns="45675" anchor="ctr" anchorCtr="0">
            <a:noAutofit/>
          </a:bodyPr>
          <a:lstStyle>
            <a:lvl1pPr lvl="0" algn="ctr">
              <a:lnSpc>
                <a:spcPct val="90000"/>
              </a:lnSpc>
              <a:spcBef>
                <a:spcPts val="0"/>
              </a:spcBef>
              <a:spcAft>
                <a:spcPts val="0"/>
              </a:spcAft>
              <a:buClr>
                <a:srgbClr val="FFFFFF"/>
              </a:buClr>
              <a:buSzPts val="3200"/>
              <a:buFont typeface="Century Gothic"/>
              <a:buNone/>
              <a:defRPr sz="32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grpSp>
        <p:nvGrpSpPr>
          <p:cNvPr id="174" name="Google Shape;174;p50"/>
          <p:cNvGrpSpPr/>
          <p:nvPr/>
        </p:nvGrpSpPr>
        <p:grpSpPr>
          <a:xfrm>
            <a:off x="1828800" y="2487824"/>
            <a:ext cx="2529020" cy="650799"/>
            <a:chOff x="0" y="-1"/>
            <a:chExt cx="2529019" cy="650798"/>
          </a:xfrm>
        </p:grpSpPr>
        <p:sp>
          <p:nvSpPr>
            <p:cNvPr id="175" name="Google Shape;175;p50"/>
            <p:cNvSpPr/>
            <p:nvPr/>
          </p:nvSpPr>
          <p:spPr>
            <a:xfrm>
              <a:off x="0" y="-1"/>
              <a:ext cx="2529019" cy="650798"/>
            </a:xfrm>
            <a:prstGeom prst="rect">
              <a:avLst/>
            </a:prstGeom>
            <a:solidFill>
              <a:srgbClr val="C0504D">
                <a:alpha val="4745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76" name="Google Shape;176;p50"/>
            <p:cNvSpPr txBox="1"/>
            <p:nvPr/>
          </p:nvSpPr>
          <p:spPr>
            <a:xfrm>
              <a:off x="45718" y="139975"/>
              <a:ext cx="2437583" cy="370799"/>
            </a:xfrm>
            <a:prstGeom prst="rect">
              <a:avLst/>
            </a:prstGeom>
            <a:noFill/>
            <a:ln>
              <a:noFill/>
            </a:ln>
          </p:spPr>
          <p:txBody>
            <a:bodyPr spcFirstLastPara="1" wrap="square" lIns="45675" tIns="45675" rIns="45675" bIns="45675"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r>
                <a:rPr lang="en-US" sz="1800" b="0" i="0" u="none" strike="noStrike" cap="none">
                  <a:solidFill>
                    <a:srgbClr val="FFFFFF"/>
                  </a:solidFill>
                  <a:latin typeface="Quattrocento Sans"/>
                  <a:ea typeface="Quattrocento Sans"/>
                  <a:cs typeface="Quattrocento Sans"/>
                  <a:sym typeface="Quattrocento Sans"/>
                </a:rPr>
                <a:t>Problem</a:t>
              </a:r>
              <a:endParaRPr sz="1400" b="0" i="0" u="none" strike="noStrike" cap="none">
                <a:solidFill>
                  <a:srgbClr val="000000"/>
                </a:solidFill>
                <a:latin typeface="Arial"/>
                <a:ea typeface="Arial"/>
                <a:cs typeface="Arial"/>
                <a:sym typeface="Arial"/>
              </a:endParaRPr>
            </a:p>
          </p:txBody>
        </p:sp>
      </p:grpSp>
      <p:grpSp>
        <p:nvGrpSpPr>
          <p:cNvPr id="177" name="Google Shape;177;p50"/>
          <p:cNvGrpSpPr/>
          <p:nvPr/>
        </p:nvGrpSpPr>
        <p:grpSpPr>
          <a:xfrm>
            <a:off x="4831489" y="2487824"/>
            <a:ext cx="2529026" cy="650799"/>
            <a:chOff x="-1" y="-1"/>
            <a:chExt cx="2529024" cy="650798"/>
          </a:xfrm>
        </p:grpSpPr>
        <p:sp>
          <p:nvSpPr>
            <p:cNvPr id="178" name="Google Shape;178;p50"/>
            <p:cNvSpPr/>
            <p:nvPr/>
          </p:nvSpPr>
          <p:spPr>
            <a:xfrm>
              <a:off x="-1" y="-1"/>
              <a:ext cx="2529024" cy="650798"/>
            </a:xfrm>
            <a:prstGeom prst="rect">
              <a:avLst/>
            </a:prstGeom>
            <a:solidFill>
              <a:srgbClr val="F79646">
                <a:alpha val="4745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79" name="Google Shape;179;p50"/>
            <p:cNvSpPr txBox="1"/>
            <p:nvPr/>
          </p:nvSpPr>
          <p:spPr>
            <a:xfrm>
              <a:off x="45718" y="139975"/>
              <a:ext cx="2437587" cy="370799"/>
            </a:xfrm>
            <a:prstGeom prst="rect">
              <a:avLst/>
            </a:prstGeom>
            <a:noFill/>
            <a:ln>
              <a:noFill/>
            </a:ln>
          </p:spPr>
          <p:txBody>
            <a:bodyPr spcFirstLastPara="1" wrap="square" lIns="45675" tIns="45675" rIns="45675" bIns="45675"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r>
                <a:rPr lang="en-US" sz="1800" b="0" i="0" u="none" strike="noStrike" cap="none">
                  <a:solidFill>
                    <a:srgbClr val="FFFFFF"/>
                  </a:solidFill>
                  <a:latin typeface="Quattrocento Sans"/>
                  <a:ea typeface="Quattrocento Sans"/>
                  <a:cs typeface="Quattrocento Sans"/>
                  <a:sym typeface="Quattrocento Sans"/>
                </a:rPr>
                <a:t>Approach</a:t>
              </a:r>
              <a:endParaRPr sz="1400" b="0" i="0" u="none" strike="noStrike" cap="none">
                <a:solidFill>
                  <a:srgbClr val="000000"/>
                </a:solidFill>
                <a:latin typeface="Arial"/>
                <a:ea typeface="Arial"/>
                <a:cs typeface="Arial"/>
                <a:sym typeface="Arial"/>
              </a:endParaRPr>
            </a:p>
          </p:txBody>
        </p:sp>
      </p:grpSp>
      <p:grpSp>
        <p:nvGrpSpPr>
          <p:cNvPr id="180" name="Google Shape;180;p50"/>
          <p:cNvGrpSpPr/>
          <p:nvPr/>
        </p:nvGrpSpPr>
        <p:grpSpPr>
          <a:xfrm>
            <a:off x="7834181" y="2487824"/>
            <a:ext cx="2529025" cy="650799"/>
            <a:chOff x="-1" y="-1"/>
            <a:chExt cx="2529023" cy="650798"/>
          </a:xfrm>
        </p:grpSpPr>
        <p:sp>
          <p:nvSpPr>
            <p:cNvPr id="181" name="Google Shape;181;p50"/>
            <p:cNvSpPr/>
            <p:nvPr/>
          </p:nvSpPr>
          <p:spPr>
            <a:xfrm>
              <a:off x="-1" y="-1"/>
              <a:ext cx="2529023" cy="650798"/>
            </a:xfrm>
            <a:prstGeom prst="rect">
              <a:avLst/>
            </a:prstGeom>
            <a:solidFill>
              <a:schemeClr val="accent3">
                <a:alpha val="47450"/>
              </a:scheme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82" name="Google Shape;182;p50"/>
            <p:cNvSpPr txBox="1"/>
            <p:nvPr/>
          </p:nvSpPr>
          <p:spPr>
            <a:xfrm>
              <a:off x="45719" y="139975"/>
              <a:ext cx="2437585" cy="370799"/>
            </a:xfrm>
            <a:prstGeom prst="rect">
              <a:avLst/>
            </a:prstGeom>
            <a:noFill/>
            <a:ln>
              <a:noFill/>
            </a:ln>
          </p:spPr>
          <p:txBody>
            <a:bodyPr spcFirstLastPara="1" wrap="square" lIns="45675" tIns="45675" rIns="45675" bIns="45675"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r>
                <a:rPr lang="en-US" sz="1800" b="0" i="0" u="none" strike="noStrike" cap="none">
                  <a:solidFill>
                    <a:srgbClr val="FFFFFF"/>
                  </a:solidFill>
                  <a:latin typeface="Quattrocento Sans"/>
                  <a:ea typeface="Quattrocento Sans"/>
                  <a:cs typeface="Quattrocento Sans"/>
                  <a:sym typeface="Quattrocento Sans"/>
                </a:rPr>
                <a:t>Outcome</a:t>
              </a:r>
              <a:endParaRPr sz="1400" b="0" i="0" u="none" strike="noStrike" cap="none">
                <a:solidFill>
                  <a:srgbClr val="000000"/>
                </a:solidFill>
                <a:latin typeface="Arial"/>
                <a:ea typeface="Arial"/>
                <a:cs typeface="Arial"/>
                <a:sym typeface="Arial"/>
              </a:endParaRPr>
            </a:p>
          </p:txBody>
        </p:sp>
      </p:grpSp>
      <p:sp>
        <p:nvSpPr>
          <p:cNvPr id="183" name="Google Shape;183;p50"/>
          <p:cNvSpPr/>
          <p:nvPr/>
        </p:nvSpPr>
        <p:spPr>
          <a:xfrm rot="5400000">
            <a:off x="4357813" y="2609049"/>
            <a:ext cx="473681" cy="408346"/>
          </a:xfrm>
          <a:prstGeom prst="triangle">
            <a:avLst>
              <a:gd name="adj" fmla="val 50000"/>
            </a:avLst>
          </a:prstGeom>
          <a:solidFill>
            <a:srgbClr val="4F81BD">
              <a:alpha val="4745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84" name="Google Shape;184;p50"/>
          <p:cNvSpPr/>
          <p:nvPr/>
        </p:nvSpPr>
        <p:spPr>
          <a:xfrm rot="5400000">
            <a:off x="7360507" y="2609050"/>
            <a:ext cx="473681" cy="408345"/>
          </a:xfrm>
          <a:prstGeom prst="triangle">
            <a:avLst>
              <a:gd name="adj" fmla="val 50000"/>
            </a:avLst>
          </a:prstGeom>
          <a:solidFill>
            <a:srgbClr val="4F81BD">
              <a:alpha val="4745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85" name="Google Shape;185;p50"/>
          <p:cNvSpPr/>
          <p:nvPr/>
        </p:nvSpPr>
        <p:spPr>
          <a:xfrm>
            <a:off x="1828800" y="3194908"/>
            <a:ext cx="2529016" cy="2402018"/>
          </a:xfrm>
          <a:prstGeom prst="rect">
            <a:avLst/>
          </a:prstGeom>
          <a:solidFill>
            <a:srgbClr val="000000">
              <a:alpha val="47450"/>
            </a:srgbClr>
          </a:solid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86" name="Google Shape;186;p50"/>
          <p:cNvSpPr txBox="1">
            <a:spLocks noGrp="1"/>
          </p:cNvSpPr>
          <p:nvPr>
            <p:ph type="body" idx="1"/>
          </p:nvPr>
        </p:nvSpPr>
        <p:spPr>
          <a:xfrm>
            <a:off x="1828800" y="3194908"/>
            <a:ext cx="2529016" cy="2402018"/>
          </a:xfrm>
          <a:prstGeom prst="rect">
            <a:avLst/>
          </a:prstGeom>
          <a:noFill/>
          <a:ln>
            <a:noFill/>
          </a:ln>
        </p:spPr>
        <p:txBody>
          <a:bodyPr spcFirstLastPara="1" wrap="square" lIns="45675" tIns="45675" rIns="45675" bIns="45675" anchor="t" anchorCtr="0">
            <a:noAutofit/>
          </a:bodyPr>
          <a:lstStyle>
            <a:lvl1pPr marL="457200" lvl="0" indent="-228600" algn="l">
              <a:lnSpc>
                <a:spcPct val="100000"/>
              </a:lnSpc>
              <a:spcBef>
                <a:spcPts val="1000"/>
              </a:spcBef>
              <a:spcAft>
                <a:spcPts val="0"/>
              </a:spcAft>
              <a:buClr>
                <a:srgbClr val="FFFFFF"/>
              </a:buClr>
              <a:buSzPts val="1400"/>
              <a:buFont typeface="Quattrocento Sans"/>
              <a:buNone/>
              <a:defRPr sz="1400">
                <a:solidFill>
                  <a:srgbClr val="FFFFFF"/>
                </a:solidFill>
                <a:latin typeface="Quattrocento Sans"/>
                <a:ea typeface="Quattrocento Sans"/>
                <a:cs typeface="Quattrocento Sans"/>
                <a:sym typeface="Quattrocento Sans"/>
              </a:defRPr>
            </a:lvl1pPr>
            <a:lvl2pPr marL="914400" lvl="1" indent="-317500" algn="l">
              <a:lnSpc>
                <a:spcPct val="100000"/>
              </a:lnSpc>
              <a:spcBef>
                <a:spcPts val="1000"/>
              </a:spcBef>
              <a:spcAft>
                <a:spcPts val="0"/>
              </a:spcAft>
              <a:buClr>
                <a:srgbClr val="FFFFFF"/>
              </a:buClr>
              <a:buSzPts val="1400"/>
              <a:buFont typeface="Quattrocento Sans"/>
              <a:buChar char="•"/>
              <a:defRPr sz="1400">
                <a:solidFill>
                  <a:srgbClr val="FFFFFF"/>
                </a:solidFill>
                <a:latin typeface="Quattrocento Sans"/>
                <a:ea typeface="Quattrocento Sans"/>
                <a:cs typeface="Quattrocento Sans"/>
                <a:sym typeface="Quattrocento Sans"/>
              </a:defRPr>
            </a:lvl2pPr>
            <a:lvl3pPr marL="1371600" lvl="2" indent="-317500" algn="l">
              <a:lnSpc>
                <a:spcPct val="100000"/>
              </a:lnSpc>
              <a:spcBef>
                <a:spcPts val="1000"/>
              </a:spcBef>
              <a:spcAft>
                <a:spcPts val="0"/>
              </a:spcAft>
              <a:buClr>
                <a:srgbClr val="FFFFFF"/>
              </a:buClr>
              <a:buSzPts val="1400"/>
              <a:buFont typeface="Quattrocento Sans"/>
              <a:buChar char="•"/>
              <a:defRPr sz="1400">
                <a:solidFill>
                  <a:srgbClr val="FFFFFF"/>
                </a:solidFill>
                <a:latin typeface="Quattrocento Sans"/>
                <a:ea typeface="Quattrocento Sans"/>
                <a:cs typeface="Quattrocento Sans"/>
                <a:sym typeface="Quattrocento Sans"/>
              </a:defRPr>
            </a:lvl3pPr>
            <a:lvl4pPr marL="1828800" lvl="3" indent="-317500" algn="l">
              <a:lnSpc>
                <a:spcPct val="100000"/>
              </a:lnSpc>
              <a:spcBef>
                <a:spcPts val="1000"/>
              </a:spcBef>
              <a:spcAft>
                <a:spcPts val="0"/>
              </a:spcAft>
              <a:buClr>
                <a:srgbClr val="FFFFFF"/>
              </a:buClr>
              <a:buSzPts val="1400"/>
              <a:buFont typeface="Quattrocento Sans"/>
              <a:buChar char="•"/>
              <a:defRPr sz="1400">
                <a:solidFill>
                  <a:srgbClr val="FFFFFF"/>
                </a:solidFill>
                <a:latin typeface="Quattrocento Sans"/>
                <a:ea typeface="Quattrocento Sans"/>
                <a:cs typeface="Quattrocento Sans"/>
                <a:sym typeface="Quattrocento Sans"/>
              </a:defRPr>
            </a:lvl4pPr>
            <a:lvl5pPr marL="2286000" lvl="4" indent="-317500" algn="l">
              <a:lnSpc>
                <a:spcPct val="100000"/>
              </a:lnSpc>
              <a:spcBef>
                <a:spcPts val="1000"/>
              </a:spcBef>
              <a:spcAft>
                <a:spcPts val="0"/>
              </a:spcAft>
              <a:buClr>
                <a:srgbClr val="FFFFFF"/>
              </a:buClr>
              <a:buSzPts val="1400"/>
              <a:buFont typeface="Quattrocento Sans"/>
              <a:buChar char="•"/>
              <a:defRPr sz="1400">
                <a:solidFill>
                  <a:srgbClr val="FFFFFF"/>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87" name="Google Shape;187;p50"/>
          <p:cNvSpPr txBox="1">
            <a:spLocks noGrp="1"/>
          </p:cNvSpPr>
          <p:nvPr>
            <p:ph type="body" idx="2"/>
          </p:nvPr>
        </p:nvSpPr>
        <p:spPr>
          <a:xfrm>
            <a:off x="4831491" y="3194908"/>
            <a:ext cx="2529018" cy="2402018"/>
          </a:xfrm>
          <a:prstGeom prst="rect">
            <a:avLst/>
          </a:prstGeom>
          <a:solidFill>
            <a:srgbClr val="000000">
              <a:alpha val="47450"/>
            </a:srgbClr>
          </a:solidFill>
          <a:ln>
            <a:noFill/>
          </a:ln>
        </p:spPr>
        <p:txBody>
          <a:bodyPr spcFirstLastPara="1" wrap="square" lIns="45675" tIns="45675" rIns="45675" bIns="456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88" name="Google Shape;188;p50"/>
          <p:cNvSpPr txBox="1">
            <a:spLocks noGrp="1"/>
          </p:cNvSpPr>
          <p:nvPr>
            <p:ph type="body" idx="3"/>
          </p:nvPr>
        </p:nvSpPr>
        <p:spPr>
          <a:xfrm>
            <a:off x="7834183" y="3194908"/>
            <a:ext cx="2529018" cy="2402018"/>
          </a:xfrm>
          <a:prstGeom prst="rect">
            <a:avLst/>
          </a:prstGeom>
          <a:solidFill>
            <a:srgbClr val="000000">
              <a:alpha val="47450"/>
            </a:srgbClr>
          </a:solidFill>
          <a:ln>
            <a:noFill/>
          </a:ln>
        </p:spPr>
        <p:txBody>
          <a:bodyPr spcFirstLastPara="1" wrap="square" lIns="45675" tIns="45675" rIns="45675" bIns="456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89" name="Google Shape;189;p50"/>
          <p:cNvSpPr txBox="1">
            <a:spLocks noGrp="1"/>
          </p:cNvSpPr>
          <p:nvPr>
            <p:ph type="sldNum" idx="12"/>
          </p:nvPr>
        </p:nvSpPr>
        <p:spPr>
          <a:xfrm>
            <a:off x="7803587" y="6221751"/>
            <a:ext cx="273615" cy="269199"/>
          </a:xfrm>
          <a:prstGeom prst="rect">
            <a:avLst/>
          </a:prstGeom>
          <a:no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555"/>
        <p:cNvGrpSpPr/>
        <p:nvPr/>
      </p:nvGrpSpPr>
      <p:grpSpPr>
        <a:xfrm>
          <a:off x="0" y="0"/>
          <a:ext cx="0" cy="0"/>
          <a:chOff x="0" y="0"/>
          <a:chExt cx="0" cy="0"/>
        </a:xfrm>
      </p:grpSpPr>
      <p:pic>
        <p:nvPicPr>
          <p:cNvPr id="556" name="Google Shape;556;p92"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557" name="Google Shape;557;p92"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558" name="Google Shape;558;p92"/>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59" name="Google Shape;559;p92"/>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60" name="Google Shape;560;p92"/>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61" name="Google Shape;561;p92"/>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62" name="Google Shape;562;p92"/>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63" name="Google Shape;563;p92"/>
          <p:cNvSpPr txBox="1">
            <a:spLocks noGrp="1"/>
          </p:cNvSpPr>
          <p:nvPr>
            <p:ph type="title"/>
          </p:nvPr>
        </p:nvSpPr>
        <p:spPr>
          <a:xfrm>
            <a:off x="839787" y="365125"/>
            <a:ext cx="10515601" cy="1325700"/>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4" name="Google Shape;564;p92"/>
          <p:cNvSpPr txBox="1">
            <a:spLocks noGrp="1"/>
          </p:cNvSpPr>
          <p:nvPr>
            <p:ph type="body" idx="1"/>
          </p:nvPr>
        </p:nvSpPr>
        <p:spPr>
          <a:xfrm>
            <a:off x="839787" y="1681163"/>
            <a:ext cx="5157902" cy="823802"/>
          </a:xfrm>
          <a:prstGeom prst="rect">
            <a:avLst/>
          </a:prstGeom>
          <a:noFill/>
          <a:ln>
            <a:noFill/>
          </a:ln>
        </p:spPr>
        <p:txBody>
          <a:bodyPr spcFirstLastPara="1" wrap="square" lIns="45675" tIns="45675" rIns="45675" bIns="45675" anchor="b" anchorCtr="0">
            <a:normAutofit/>
          </a:bodyPr>
          <a:lstStyle>
            <a:lvl1pPr marL="457200" lvl="0"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1pPr>
            <a:lvl2pPr marL="914400" lvl="1"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2pPr>
            <a:lvl3pPr marL="1371600" lvl="2"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3pPr>
            <a:lvl4pPr marL="1828800" lvl="3"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4pPr>
            <a:lvl5pPr marL="2286000" lvl="4"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65" name="Google Shape;565;p92"/>
          <p:cNvSpPr txBox="1">
            <a:spLocks noGrp="1"/>
          </p:cNvSpPr>
          <p:nvPr>
            <p:ph type="body" idx="2"/>
          </p:nvPr>
        </p:nvSpPr>
        <p:spPr>
          <a:xfrm>
            <a:off x="839788" y="2505075"/>
            <a:ext cx="5157900" cy="3684600"/>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66" name="Google Shape;566;p92"/>
          <p:cNvSpPr txBox="1">
            <a:spLocks noGrp="1"/>
          </p:cNvSpPr>
          <p:nvPr>
            <p:ph type="body" idx="3"/>
          </p:nvPr>
        </p:nvSpPr>
        <p:spPr>
          <a:xfrm>
            <a:off x="6172200" y="1681163"/>
            <a:ext cx="5183100" cy="823802"/>
          </a:xfrm>
          <a:prstGeom prst="rect">
            <a:avLst/>
          </a:prstGeom>
          <a:noFill/>
          <a:ln>
            <a:noFill/>
          </a:ln>
        </p:spPr>
        <p:txBody>
          <a:bodyPr spcFirstLastPara="1" wrap="square" lIns="45675" tIns="45675" rIns="45675" bIns="45675" anchor="b"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67" name="Google Shape;567;p92"/>
          <p:cNvSpPr txBox="1">
            <a:spLocks noGrp="1"/>
          </p:cNvSpPr>
          <p:nvPr>
            <p:ph type="body" idx="4"/>
          </p:nvPr>
        </p:nvSpPr>
        <p:spPr>
          <a:xfrm>
            <a:off x="6172200" y="2505075"/>
            <a:ext cx="5183100" cy="3684600"/>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68" name="Google Shape;568;p92"/>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664340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_ONLY">
  <p:cSld name="1_TITLE_ONLY">
    <p:spTree>
      <p:nvGrpSpPr>
        <p:cNvPr id="1" name="Shape 569"/>
        <p:cNvGrpSpPr/>
        <p:nvPr/>
      </p:nvGrpSpPr>
      <p:grpSpPr>
        <a:xfrm>
          <a:off x="0" y="0"/>
          <a:ext cx="0" cy="0"/>
          <a:chOff x="0" y="0"/>
          <a:chExt cx="0" cy="0"/>
        </a:xfrm>
      </p:grpSpPr>
      <p:pic>
        <p:nvPicPr>
          <p:cNvPr id="570" name="Google Shape;570;p93"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571" name="Google Shape;571;p93"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572" name="Google Shape;572;p93"/>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73" name="Google Shape;573;p93"/>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74" name="Google Shape;574;p93"/>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75" name="Google Shape;575;p93"/>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76" name="Google Shape;576;p93"/>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77" name="Google Shape;577;p93"/>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8" name="Google Shape;578;p93"/>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2245405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p:cSld name="2_BLANK">
    <p:spTree>
      <p:nvGrpSpPr>
        <p:cNvPr id="1" name="Shape 579"/>
        <p:cNvGrpSpPr/>
        <p:nvPr/>
      </p:nvGrpSpPr>
      <p:grpSpPr>
        <a:xfrm>
          <a:off x="0" y="0"/>
          <a:ext cx="0" cy="0"/>
          <a:chOff x="0" y="0"/>
          <a:chExt cx="0" cy="0"/>
        </a:xfrm>
      </p:grpSpPr>
      <p:pic>
        <p:nvPicPr>
          <p:cNvPr id="580" name="Google Shape;580;p94"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581" name="Google Shape;581;p94"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582" name="Google Shape;582;p94"/>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83" name="Google Shape;583;p94"/>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84" name="Google Shape;584;p94"/>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85" name="Google Shape;585;p94"/>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86" name="Google Shape;586;p94"/>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87" name="Google Shape;587;p94"/>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936404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588"/>
        <p:cNvGrpSpPr/>
        <p:nvPr/>
      </p:nvGrpSpPr>
      <p:grpSpPr>
        <a:xfrm>
          <a:off x="0" y="0"/>
          <a:ext cx="0" cy="0"/>
          <a:chOff x="0" y="0"/>
          <a:chExt cx="0" cy="0"/>
        </a:xfrm>
      </p:grpSpPr>
      <p:pic>
        <p:nvPicPr>
          <p:cNvPr id="589" name="Google Shape;589;p95"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590" name="Google Shape;590;p95"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591" name="Google Shape;591;p95"/>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92" name="Google Shape;592;p95"/>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93" name="Google Shape;593;p95"/>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94" name="Google Shape;594;p95"/>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95" name="Google Shape;595;p95"/>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596" name="Google Shape;596;p95"/>
          <p:cNvSpPr txBox="1">
            <a:spLocks noGrp="1"/>
          </p:cNvSpPr>
          <p:nvPr>
            <p:ph type="title"/>
          </p:nvPr>
        </p:nvSpPr>
        <p:spPr>
          <a:xfrm>
            <a:off x="839787" y="457200"/>
            <a:ext cx="3932102" cy="1600200"/>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3200"/>
              <a:buFont typeface="Century Gothic"/>
              <a:buNone/>
              <a:defRPr sz="32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97" name="Google Shape;597;p95"/>
          <p:cNvSpPr txBox="1">
            <a:spLocks noGrp="1"/>
          </p:cNvSpPr>
          <p:nvPr>
            <p:ph type="body" idx="1"/>
          </p:nvPr>
        </p:nvSpPr>
        <p:spPr>
          <a:xfrm>
            <a:off x="5183187" y="987425"/>
            <a:ext cx="6172202" cy="4873500"/>
          </a:xfrm>
          <a:prstGeom prst="rect">
            <a:avLst/>
          </a:prstGeom>
          <a:noFill/>
          <a:ln>
            <a:noFill/>
          </a:ln>
        </p:spPr>
        <p:txBody>
          <a:bodyPr spcFirstLastPara="1" wrap="square" lIns="45675" tIns="45675" rIns="45675" bIns="45675" anchor="t" anchorCtr="0">
            <a:normAutofit/>
          </a:bodyPr>
          <a:lstStyle>
            <a:lvl1pPr marL="457200" lvl="0"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1pPr>
            <a:lvl2pPr marL="914400" lvl="1"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2pPr>
            <a:lvl3pPr marL="1371600" lvl="2"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3pPr>
            <a:lvl4pPr marL="1828800" lvl="3"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4pPr>
            <a:lvl5pPr marL="2286000" lvl="4"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98" name="Google Shape;598;p95"/>
          <p:cNvSpPr txBox="1">
            <a:spLocks noGrp="1"/>
          </p:cNvSpPr>
          <p:nvPr>
            <p:ph type="body" idx="2"/>
          </p:nvPr>
        </p:nvSpPr>
        <p:spPr>
          <a:xfrm>
            <a:off x="839788" y="2057400"/>
            <a:ext cx="3932100" cy="3811500"/>
          </a:xfrm>
          <a:prstGeom prst="rect">
            <a:avLst/>
          </a:prstGeom>
          <a:no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599" name="Google Shape;599;p95"/>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125053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600"/>
        <p:cNvGrpSpPr/>
        <p:nvPr/>
      </p:nvGrpSpPr>
      <p:grpSpPr>
        <a:xfrm>
          <a:off x="0" y="0"/>
          <a:ext cx="0" cy="0"/>
          <a:chOff x="0" y="0"/>
          <a:chExt cx="0" cy="0"/>
        </a:xfrm>
      </p:grpSpPr>
      <p:pic>
        <p:nvPicPr>
          <p:cNvPr id="601" name="Google Shape;601;p96"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602" name="Google Shape;602;p96"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603" name="Google Shape;603;p96"/>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04" name="Google Shape;604;p96"/>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05" name="Google Shape;605;p96"/>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06" name="Google Shape;606;p96"/>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07" name="Google Shape;607;p96"/>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08" name="Google Shape;608;p96"/>
          <p:cNvSpPr txBox="1">
            <a:spLocks noGrp="1"/>
          </p:cNvSpPr>
          <p:nvPr>
            <p:ph type="title"/>
          </p:nvPr>
        </p:nvSpPr>
        <p:spPr>
          <a:xfrm>
            <a:off x="839787" y="457200"/>
            <a:ext cx="3932102" cy="1600200"/>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3200"/>
              <a:buFont typeface="Century Gothic"/>
              <a:buNone/>
              <a:defRPr sz="32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09" name="Google Shape;609;p96"/>
          <p:cNvSpPr>
            <a:spLocks noGrp="1"/>
          </p:cNvSpPr>
          <p:nvPr>
            <p:ph type="pic" idx="2"/>
          </p:nvPr>
        </p:nvSpPr>
        <p:spPr>
          <a:xfrm>
            <a:off x="5183187" y="987425"/>
            <a:ext cx="6172202" cy="4873500"/>
          </a:xfrm>
          <a:prstGeom prst="rect">
            <a:avLst/>
          </a:prstGeom>
          <a:noFill/>
          <a:ln>
            <a:noFill/>
          </a:ln>
        </p:spPr>
        <p:txBody>
          <a:bodyPr spcFirstLastPara="1" wrap="square" lIns="91425" tIns="45700" rIns="91425" bIns="45700" anchor="t" anchorCtr="0">
            <a:noAutofit/>
          </a:bodyPr>
          <a:lstStyle>
            <a:lvl1pPr marR="0" lvl="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R="0" lvl="1"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2pPr>
            <a:lvl3pPr marR="0" lvl="2"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3pPr>
            <a:lvl4pPr marR="0" lvl="3"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4pPr>
            <a:lvl5pPr marR="0" lvl="4"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5pPr>
            <a:lvl6pPr marR="0" lvl="5"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6pPr>
            <a:lvl7pPr marR="0" lvl="6"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7pPr>
            <a:lvl8pPr marR="0" lvl="7"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8pPr>
            <a:lvl9pPr marR="0" lvl="8"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9pPr>
          </a:lstStyle>
          <a:p>
            <a:endParaRPr dirty="0"/>
          </a:p>
        </p:txBody>
      </p:sp>
      <p:sp>
        <p:nvSpPr>
          <p:cNvPr id="610" name="Google Shape;610;p96"/>
          <p:cNvSpPr txBox="1">
            <a:spLocks noGrp="1"/>
          </p:cNvSpPr>
          <p:nvPr>
            <p:ph type="body" idx="1"/>
          </p:nvPr>
        </p:nvSpPr>
        <p:spPr>
          <a:xfrm>
            <a:off x="839787" y="2057400"/>
            <a:ext cx="3932102" cy="3811500"/>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1pPr>
            <a:lvl2pPr marL="914400" lvl="1"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2pPr>
            <a:lvl3pPr marL="1371600" lvl="2"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3pPr>
            <a:lvl4pPr marL="1828800" lvl="3"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4pPr>
            <a:lvl5pPr marL="2286000" lvl="4"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611" name="Google Shape;611;p96"/>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6267455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612"/>
        <p:cNvGrpSpPr/>
        <p:nvPr/>
      </p:nvGrpSpPr>
      <p:grpSpPr>
        <a:xfrm>
          <a:off x="0" y="0"/>
          <a:ext cx="0" cy="0"/>
          <a:chOff x="0" y="0"/>
          <a:chExt cx="0" cy="0"/>
        </a:xfrm>
      </p:grpSpPr>
      <p:pic>
        <p:nvPicPr>
          <p:cNvPr id="613" name="Google Shape;613;p97"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614" name="Google Shape;614;p97"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615" name="Google Shape;615;p97"/>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16" name="Google Shape;616;p97"/>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17" name="Google Shape;617;p97"/>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18" name="Google Shape;618;p97"/>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19" name="Google Shape;619;p97"/>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20" name="Google Shape;620;p97"/>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21" name="Google Shape;621;p97"/>
          <p:cNvSpPr txBox="1">
            <a:spLocks noGrp="1"/>
          </p:cNvSpPr>
          <p:nvPr>
            <p:ph type="body" idx="1"/>
          </p:nvPr>
        </p:nvSpPr>
        <p:spPr>
          <a:xfrm rot="5400000">
            <a:off x="3442260" y="-2229038"/>
            <a:ext cx="5307603" cy="11704202"/>
          </a:xfrm>
          <a:prstGeom prst="rect">
            <a:avLst/>
          </a:prstGeom>
          <a:noFill/>
          <a:ln>
            <a:noFill/>
          </a:ln>
        </p:spPr>
        <p:txBody>
          <a:bodyPr spcFirstLastPara="1" wrap="square" lIns="45675" tIns="45675" rIns="45675" bIns="45675" anchor="t" anchorCtr="0">
            <a:norm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622" name="Google Shape;622;p97"/>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8114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623"/>
        <p:cNvGrpSpPr/>
        <p:nvPr/>
      </p:nvGrpSpPr>
      <p:grpSpPr>
        <a:xfrm>
          <a:off x="0" y="0"/>
          <a:ext cx="0" cy="0"/>
          <a:chOff x="0" y="0"/>
          <a:chExt cx="0" cy="0"/>
        </a:xfrm>
      </p:grpSpPr>
      <p:pic>
        <p:nvPicPr>
          <p:cNvPr id="624" name="Google Shape;624;p98"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625" name="Google Shape;625;p98"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626" name="Google Shape;626;p98"/>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27" name="Google Shape;627;p98"/>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28" name="Google Shape;628;p98"/>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29" name="Google Shape;629;p98"/>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30" name="Google Shape;630;p98"/>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31" name="Google Shape;631;p98"/>
          <p:cNvSpPr txBox="1">
            <a:spLocks noGrp="1"/>
          </p:cNvSpPr>
          <p:nvPr>
            <p:ph type="title"/>
          </p:nvPr>
        </p:nvSpPr>
        <p:spPr>
          <a:xfrm rot="5400000">
            <a:off x="7133400" y="1956623"/>
            <a:ext cx="5811902" cy="2628902"/>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32" name="Google Shape;632;p98"/>
          <p:cNvSpPr txBox="1">
            <a:spLocks noGrp="1"/>
          </p:cNvSpPr>
          <p:nvPr>
            <p:ph type="body" idx="1"/>
          </p:nvPr>
        </p:nvSpPr>
        <p:spPr>
          <a:xfrm rot="5400000">
            <a:off x="1799400" y="-596077"/>
            <a:ext cx="5811900" cy="7734302"/>
          </a:xfrm>
          <a:prstGeom prst="rect">
            <a:avLst/>
          </a:prstGeom>
          <a:noFill/>
          <a:ln>
            <a:noFill/>
          </a:ln>
        </p:spPr>
        <p:txBody>
          <a:bodyPr spcFirstLastPara="1" wrap="square" lIns="45675" tIns="45675" rIns="45675" bIns="45675" anchor="t" anchorCtr="0">
            <a:norm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633" name="Google Shape;633;p98"/>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6550917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34"/>
        <p:cNvGrpSpPr/>
        <p:nvPr/>
      </p:nvGrpSpPr>
      <p:grpSpPr>
        <a:xfrm>
          <a:off x="0" y="0"/>
          <a:ext cx="0" cy="0"/>
          <a:chOff x="0" y="0"/>
          <a:chExt cx="0" cy="0"/>
        </a:xfrm>
      </p:grpSpPr>
      <p:pic>
        <p:nvPicPr>
          <p:cNvPr id="635" name="Google Shape;635;p99"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636" name="Google Shape;636;p99"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637" name="Google Shape;637;p99"/>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38" name="Google Shape;638;p99"/>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39" name="Google Shape;639;p99"/>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40" name="Google Shape;640;p99"/>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641" name="Google Shape;641;p99"/>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cxnSp>
        <p:nvCxnSpPr>
          <p:cNvPr id="642" name="Google Shape;642;p99"/>
          <p:cNvCxnSpPr/>
          <p:nvPr/>
        </p:nvCxnSpPr>
        <p:spPr>
          <a:xfrm>
            <a:off x="11870041" y="6379926"/>
            <a:ext cx="2" cy="170402"/>
          </a:xfrm>
          <a:prstGeom prst="straightConnector1">
            <a:avLst/>
          </a:prstGeom>
          <a:noFill/>
          <a:ln w="9525" cap="flat" cmpd="sng">
            <a:solidFill>
              <a:srgbClr val="858BF1"/>
            </a:solidFill>
            <a:prstDash val="solid"/>
            <a:miter lim="8000"/>
            <a:headEnd type="none" w="sm" len="sm"/>
            <a:tailEnd type="none" w="sm" len="sm"/>
          </a:ln>
        </p:spPr>
      </p:cxnSp>
      <p:sp>
        <p:nvSpPr>
          <p:cNvPr id="643" name="Google Shape;643;p99"/>
          <p:cNvSpPr txBox="1">
            <a:spLocks noGrp="1"/>
          </p:cNvSpPr>
          <p:nvPr>
            <p:ph type="sldNum" idx="12"/>
          </p:nvPr>
        </p:nvSpPr>
        <p:spPr>
          <a:xfrm>
            <a:off x="11169353" y="6266981"/>
            <a:ext cx="645902" cy="396199"/>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152166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50"/>
        <p:cNvGrpSpPr/>
        <p:nvPr/>
      </p:nvGrpSpPr>
      <p:grpSpPr>
        <a:xfrm>
          <a:off x="0" y="0"/>
          <a:ext cx="0" cy="0"/>
          <a:chOff x="0" y="0"/>
          <a:chExt cx="0" cy="0"/>
        </a:xfrm>
      </p:grpSpPr>
      <p:pic>
        <p:nvPicPr>
          <p:cNvPr id="651" name="Google Shape;651;p101" descr="Google Shape;202;p34"/>
          <p:cNvPicPr preferRelativeResize="0"/>
          <p:nvPr/>
        </p:nvPicPr>
        <p:blipFill rotWithShape="1">
          <a:blip r:embed="rId2">
            <a:alphaModFix/>
          </a:blip>
          <a:srcRect/>
          <a:stretch/>
        </p:blipFill>
        <p:spPr>
          <a:xfrm>
            <a:off x="243840" y="6384568"/>
            <a:ext cx="297572" cy="365765"/>
          </a:xfrm>
          <a:prstGeom prst="rect">
            <a:avLst/>
          </a:prstGeom>
          <a:noFill/>
          <a:ln>
            <a:noFill/>
          </a:ln>
        </p:spPr>
      </p:pic>
      <p:pic>
        <p:nvPicPr>
          <p:cNvPr id="652" name="Google Shape;652;p101" descr="Google Shape;203;p34"/>
          <p:cNvPicPr preferRelativeResize="0"/>
          <p:nvPr/>
        </p:nvPicPr>
        <p:blipFill rotWithShape="1">
          <a:blip r:embed="rId3">
            <a:alphaModFix/>
          </a:blip>
          <a:srcRect/>
          <a:stretch/>
        </p:blipFill>
        <p:spPr>
          <a:xfrm rot="-5400000">
            <a:off x="-893130" y="3272554"/>
            <a:ext cx="1511940" cy="591368"/>
          </a:xfrm>
          <a:prstGeom prst="rect">
            <a:avLst/>
          </a:prstGeom>
          <a:noFill/>
          <a:ln>
            <a:noFill/>
          </a:ln>
        </p:spPr>
      </p:pic>
      <p:sp>
        <p:nvSpPr>
          <p:cNvPr id="653" name="Google Shape;653;p101"/>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54" name="Google Shape;654;p101"/>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55" name="Google Shape;655;p101"/>
          <p:cNvSpPr/>
          <p:nvPr/>
        </p:nvSpPr>
        <p:spPr>
          <a:xfrm>
            <a:off x="-192026" y="859536"/>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56" name="Google Shape;656;p101"/>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57" name="Google Shape;657;p101"/>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658" name="Google Shape;658;p101"/>
          <p:cNvGrpSpPr/>
          <p:nvPr/>
        </p:nvGrpSpPr>
        <p:grpSpPr>
          <a:xfrm>
            <a:off x="0" y="-356719"/>
            <a:ext cx="1828800" cy="274333"/>
            <a:chOff x="0" y="-2"/>
            <a:chExt cx="1828800" cy="274331"/>
          </a:xfrm>
        </p:grpSpPr>
        <p:sp>
          <p:nvSpPr>
            <p:cNvPr id="659" name="Google Shape;659;p101"/>
            <p:cNvSpPr/>
            <p:nvPr/>
          </p:nvSpPr>
          <p:spPr>
            <a:xfrm>
              <a:off x="0" y="-2"/>
              <a:ext cx="1828800" cy="274331"/>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0" name="Google Shape;660;p101"/>
            <p:cNvSpPr txBox="1"/>
            <p:nvPr/>
          </p:nvSpPr>
          <p:spPr>
            <a:xfrm>
              <a:off x="45717" y="23669"/>
              <a:ext cx="1737368"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661" name="Google Shape;661;p101"/>
          <p:cNvSpPr txBox="1"/>
          <p:nvPr/>
        </p:nvSpPr>
        <p:spPr>
          <a:xfrm rot="-5400000">
            <a:off x="-267097" y="2375247"/>
            <a:ext cx="259870"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grpSp>
        <p:nvGrpSpPr>
          <p:cNvPr id="662" name="Google Shape;662;p101"/>
          <p:cNvGrpSpPr/>
          <p:nvPr/>
        </p:nvGrpSpPr>
        <p:grpSpPr>
          <a:xfrm>
            <a:off x="0" y="-356719"/>
            <a:ext cx="1828800" cy="274333"/>
            <a:chOff x="0" y="-2"/>
            <a:chExt cx="1828800" cy="274331"/>
          </a:xfrm>
        </p:grpSpPr>
        <p:sp>
          <p:nvSpPr>
            <p:cNvPr id="663" name="Google Shape;663;p101"/>
            <p:cNvSpPr/>
            <p:nvPr/>
          </p:nvSpPr>
          <p:spPr>
            <a:xfrm>
              <a:off x="0" y="-2"/>
              <a:ext cx="1828800" cy="274331"/>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4" name="Google Shape;664;p101"/>
            <p:cNvSpPr txBox="1"/>
            <p:nvPr/>
          </p:nvSpPr>
          <p:spPr>
            <a:xfrm>
              <a:off x="45717" y="23669"/>
              <a:ext cx="1737368"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Blank</a:t>
              </a:r>
              <a:endParaRPr sz="1400" b="0" i="0" u="none" strike="noStrike" cap="none" dirty="0">
                <a:solidFill>
                  <a:srgbClr val="000000"/>
                </a:solidFill>
                <a:latin typeface="Arial"/>
                <a:ea typeface="Arial"/>
                <a:cs typeface="Arial"/>
                <a:sym typeface="Arial"/>
              </a:endParaRPr>
            </a:p>
          </p:txBody>
        </p:sp>
      </p:grpSp>
      <p:sp>
        <p:nvSpPr>
          <p:cNvPr id="665" name="Google Shape;665;p101"/>
          <p:cNvSpPr txBox="1">
            <a:spLocks noGrp="1"/>
          </p:cNvSpPr>
          <p:nvPr>
            <p:ph type="title"/>
          </p:nvPr>
        </p:nvSpPr>
        <p:spPr>
          <a:xfrm>
            <a:off x="243840" y="109535"/>
            <a:ext cx="11704320" cy="641355"/>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000000"/>
              </a:buClr>
              <a:buSzPts val="2400"/>
              <a:buFont typeface="Century Gothic"/>
              <a:buNone/>
              <a:defRPr sz="2400" b="1">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66" name="Google Shape;666;p101"/>
          <p:cNvSpPr txBox="1">
            <a:spLocks noGrp="1"/>
          </p:cNvSpPr>
          <p:nvPr>
            <p:ph type="sldNum" idx="12"/>
          </p:nvPr>
        </p:nvSpPr>
        <p:spPr>
          <a:xfrm>
            <a:off x="11308080" y="6435342"/>
            <a:ext cx="640085"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843929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1_Dark Title">
    <p:spTree>
      <p:nvGrpSpPr>
        <p:cNvPr id="1" name=""/>
        <p:cNvGrpSpPr/>
        <p:nvPr/>
      </p:nvGrpSpPr>
      <p:grpSpPr>
        <a:xfrm>
          <a:off x="0" y="0"/>
          <a:ext cx="0" cy="0"/>
          <a:chOff x="0" y="0"/>
          <a:chExt cx="0" cy="0"/>
        </a:xfrm>
      </p:grpSpPr>
      <p:sp>
        <p:nvSpPr>
          <p:cNvPr id="6" name="Rectangle 5"/>
          <p:cNvSpPr/>
          <p:nvPr/>
        </p:nvSpPr>
        <p:spPr>
          <a:xfrm>
            <a:off x="0" y="0"/>
            <a:ext cx="12192000" cy="822960"/>
          </a:xfrm>
          <a:prstGeom prst="rect">
            <a:avLst/>
          </a:prstGeom>
          <a:solidFill>
            <a:srgbClr val="231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endParaRPr>
          </a:p>
        </p:txBody>
      </p:sp>
      <p:sp>
        <p:nvSpPr>
          <p:cNvPr id="2" name="Title 1"/>
          <p:cNvSpPr>
            <a:spLocks noGrp="1"/>
          </p:cNvSpPr>
          <p:nvPr>
            <p:ph type="title" hasCustomPrompt="1"/>
          </p:nvPr>
        </p:nvSpPr>
        <p:spPr>
          <a:xfrm>
            <a:off x="243841" y="91439"/>
            <a:ext cx="11704323" cy="640080"/>
          </a:xfrm>
          <a:noFill/>
        </p:spPr>
        <p:txBody>
          <a:bodyPr/>
          <a:lstStyle>
            <a:lvl1pPr>
              <a:defRPr>
                <a:solidFill>
                  <a:schemeClr val="bg1"/>
                </a:solidFill>
              </a:defRPr>
            </a:lvl1pPr>
          </a:lstStyle>
          <a:p>
            <a:r>
              <a:rPr lang="en-US" dirty="0"/>
              <a:t>Summarize the slide’s message</a:t>
            </a:r>
          </a:p>
        </p:txBody>
      </p:sp>
      <p:sp>
        <p:nvSpPr>
          <p:cNvPr id="3" name="Date Placeholder 2"/>
          <p:cNvSpPr>
            <a:spLocks noGrp="1"/>
          </p:cNvSpPr>
          <p:nvPr>
            <p:ph type="dt" sz="half" idx="10"/>
          </p:nvPr>
        </p:nvSpPr>
        <p:spPr/>
        <p:txBody>
          <a:bodyPr/>
          <a:lstStyle/>
          <a:p>
            <a:fld id="{DE2C6F76-5EDA-4247-B34D-42592F5122A8}" type="datetime1">
              <a:rPr lang="en-US" smtClean="0">
                <a:solidFill>
                  <a:prstClr val="black">
                    <a:tint val="75000"/>
                  </a:prstClr>
                </a:solidFill>
              </a:rPr>
              <a:pPr/>
              <a:t>11/4/2020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Rectangle 6"/>
          <p:cNvSpPr/>
          <p:nvPr userDrawn="1"/>
        </p:nvSpPr>
        <p:spPr>
          <a:xfrm>
            <a:off x="0" y="0"/>
            <a:ext cx="12192000" cy="822960"/>
          </a:xfrm>
          <a:prstGeom prst="rect">
            <a:avLst/>
          </a:prstGeom>
          <a:solidFill>
            <a:srgbClr val="231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prstClr val="white"/>
              </a:solidFill>
            </a:endParaRPr>
          </a:p>
        </p:txBody>
      </p:sp>
      <p:sp>
        <p:nvSpPr>
          <p:cNvPr id="8" name="Rectangle 7"/>
          <p:cNvSpPr/>
          <p:nvPr userDrawn="1"/>
        </p:nvSpPr>
        <p:spPr>
          <a:xfrm rot="5400000">
            <a:off x="-198121" y="367478"/>
            <a:ext cx="640080" cy="88000"/>
          </a:xfrm>
          <a:prstGeom prst="rect">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1" dirty="0">
              <a:solidFill>
                <a:prstClr val="white"/>
              </a:solidFill>
            </a:endParaRPr>
          </a:p>
        </p:txBody>
      </p:sp>
    </p:spTree>
    <p:extLst>
      <p:ext uri="{BB962C8B-B14F-4D97-AF65-F5344CB8AC3E}">
        <p14:creationId xmlns:p14="http://schemas.microsoft.com/office/powerpoint/2010/main" val="4109415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0"/>
        <p:cNvGrpSpPr/>
        <p:nvPr/>
      </p:nvGrpSpPr>
      <p:grpSpPr>
        <a:xfrm>
          <a:off x="0" y="0"/>
          <a:ext cx="0" cy="0"/>
          <a:chOff x="0" y="0"/>
          <a:chExt cx="0" cy="0"/>
        </a:xfrm>
      </p:grpSpPr>
      <p:pic>
        <p:nvPicPr>
          <p:cNvPr id="191" name="Google Shape;191;p51" descr="Google Shape;294;p43"/>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192" name="Google Shape;192;p51"/>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93" name="Google Shape;193;p51"/>
          <p:cNvSpPr txBox="1">
            <a:spLocks noGrp="1"/>
          </p:cNvSpPr>
          <p:nvPr>
            <p:ph type="title"/>
          </p:nvPr>
        </p:nvSpPr>
        <p:spPr>
          <a:xfrm>
            <a:off x="1706877" y="91436"/>
            <a:ext cx="8778245" cy="640086"/>
          </a:xfrm>
          <a:prstGeom prst="rect">
            <a:avLst/>
          </a:prstGeom>
          <a:solidFill>
            <a:srgbClr val="FFFFFF">
              <a:alpha val="47450"/>
            </a:srgbClr>
          </a:solid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94" name="Google Shape;194;p51"/>
          <p:cNvSpPr/>
          <p:nvPr/>
        </p:nvSpPr>
        <p:spPr>
          <a:xfrm rot="5400000">
            <a:off x="1295399" y="378474"/>
            <a:ext cx="640084" cy="66004"/>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95" name="Google Shape;195;p51"/>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p:bg>
      <p:bgPr>
        <a:solidFill>
          <a:srgbClr val="20186F"/>
        </a:solidFill>
        <a:effectLst/>
      </p:bgPr>
    </p:bg>
    <p:spTree>
      <p:nvGrpSpPr>
        <p:cNvPr id="1" name=""/>
        <p:cNvGrpSpPr/>
        <p:nvPr/>
      </p:nvGrpSpPr>
      <p:grpSpPr>
        <a:xfrm>
          <a:off x="0" y="0"/>
          <a:ext cx="0" cy="0"/>
          <a:chOff x="0" y="0"/>
          <a:chExt cx="0" cy="0"/>
        </a:xfrm>
      </p:grpSpPr>
      <p:pic>
        <p:nvPicPr>
          <p:cNvPr id="11" name="Google Shape;24;p25" descr="Google Shape;24;p25"/>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12" name="Google Shape;25;p25" descr="Google Shape;25;p25"/>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13" name="Google Shape;26;p25"/>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4" name="Google Shape;27;p25"/>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5" name="Google Shape;28;p25"/>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6" name="Google Shape;29;p25"/>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7" name="Google Shape;30;p25"/>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20" name="Google Shape;31;p25"/>
          <p:cNvGrpSpPr/>
          <p:nvPr/>
        </p:nvGrpSpPr>
        <p:grpSpPr>
          <a:xfrm>
            <a:off x="0" y="-344016"/>
            <a:ext cx="1828800" cy="274328"/>
            <a:chOff x="0" y="0"/>
            <a:chExt cx="1828800" cy="274326"/>
          </a:xfrm>
        </p:grpSpPr>
        <p:sp>
          <p:nvSpPr>
            <p:cNvPr id="18" name="Google Shape;32;p25"/>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19" name="Google Shape;33;p25"/>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21" name="Google Shape;34;p25"/>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sp>
        <p:nvSpPr>
          <p:cNvPr id="22" name="Title Text"/>
          <p:cNvSpPr txBox="1">
            <a:spLocks noGrp="1"/>
          </p:cNvSpPr>
          <p:nvPr>
            <p:ph type="title"/>
          </p:nvPr>
        </p:nvSpPr>
        <p:spPr>
          <a:xfrm>
            <a:off x="283141" y="2355699"/>
            <a:ext cx="5943604" cy="1828802"/>
          </a:xfrm>
          <a:prstGeom prst="rect">
            <a:avLst/>
          </a:prstGeom>
        </p:spPr>
        <p:txBody>
          <a:bodyPr lIns="45699" tIns="45699" rIns="45699" bIns="45699" anchor="ctr"/>
          <a:lstStyle>
            <a:lvl1pPr>
              <a:defRPr sz="4800" b="1">
                <a:solidFill>
                  <a:srgbClr val="FFFFFF"/>
                </a:solidFill>
                <a:latin typeface="Century Gothic"/>
                <a:ea typeface="Century Gothic"/>
                <a:cs typeface="Century Gothic"/>
                <a:sym typeface="Century Gothic"/>
              </a:defRPr>
            </a:lvl1pPr>
          </a:lstStyle>
          <a:p>
            <a:r>
              <a:t>Title Text</a:t>
            </a:r>
          </a:p>
        </p:txBody>
      </p:sp>
      <p:pic>
        <p:nvPicPr>
          <p:cNvPr id="23" name="Google Shape;36;p25" descr="Google Shape;36;p25"/>
          <p:cNvPicPr>
            <a:picLocks noChangeAspect="1"/>
          </p:cNvPicPr>
          <p:nvPr/>
        </p:nvPicPr>
        <p:blipFill>
          <a:blip r:embed="rId4"/>
          <a:stretch>
            <a:fillRect/>
          </a:stretch>
        </p:blipFill>
        <p:spPr>
          <a:xfrm>
            <a:off x="287916" y="685829"/>
            <a:ext cx="3519881" cy="1175615"/>
          </a:xfrm>
          <a:prstGeom prst="rect">
            <a:avLst/>
          </a:prstGeom>
          <a:ln w="12700">
            <a:miter lim="400000"/>
          </a:ln>
        </p:spPr>
      </p:pic>
      <p:pic>
        <p:nvPicPr>
          <p:cNvPr id="24" name="Google Shape;37;p25" descr="Google Shape;37;p25"/>
          <p:cNvPicPr>
            <a:picLocks noChangeAspect="1"/>
          </p:cNvPicPr>
          <p:nvPr/>
        </p:nvPicPr>
        <p:blipFill>
          <a:blip r:embed="rId5"/>
          <a:stretch>
            <a:fillRect/>
          </a:stretch>
        </p:blipFill>
        <p:spPr>
          <a:xfrm>
            <a:off x="6248879" y="555"/>
            <a:ext cx="5942639" cy="6856890"/>
          </a:xfrm>
          <a:prstGeom prst="rect">
            <a:avLst/>
          </a:prstGeom>
          <a:ln w="12700">
            <a:miter lim="400000"/>
          </a:ln>
        </p:spPr>
      </p:pic>
      <p:sp>
        <p:nvSpPr>
          <p:cNvPr id="25" name="Body Level One…"/>
          <p:cNvSpPr txBox="1">
            <a:spLocks noGrp="1"/>
          </p:cNvSpPr>
          <p:nvPr>
            <p:ph type="body" sz="quarter" idx="1"/>
          </p:nvPr>
        </p:nvSpPr>
        <p:spPr>
          <a:xfrm>
            <a:off x="283141" y="4860759"/>
            <a:ext cx="5943604" cy="914404"/>
          </a:xfrm>
          <a:prstGeom prst="rect">
            <a:avLst/>
          </a:prstGeom>
        </p:spPr>
        <p:txBody>
          <a:bodyPr lIns="45699" tIns="45699" rIns="45699" bIns="45699" anchor="ctr"/>
          <a:lstStyle>
            <a:lvl1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1pPr>
            <a:lvl2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2pPr>
            <a:lvl3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3pPr>
            <a:lvl4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4pPr>
            <a:lvl5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grpSp>
        <p:nvGrpSpPr>
          <p:cNvPr id="28" name="Google Shape;39;p25"/>
          <p:cNvGrpSpPr/>
          <p:nvPr/>
        </p:nvGrpSpPr>
        <p:grpSpPr>
          <a:xfrm>
            <a:off x="0" y="-356716"/>
            <a:ext cx="1828800" cy="274328"/>
            <a:chOff x="0" y="0"/>
            <a:chExt cx="1828800" cy="274326"/>
          </a:xfrm>
        </p:grpSpPr>
        <p:sp>
          <p:nvSpPr>
            <p:cNvPr id="26" name="Google Shape;40;p25"/>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dirty="0"/>
            </a:p>
          </p:txBody>
        </p:sp>
        <p:sp>
          <p:nvSpPr>
            <p:cNvPr id="27" name="Google Shape;41;p25"/>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Title Slide</a:t>
              </a:r>
            </a:p>
          </p:txBody>
        </p:sp>
      </p:grpSp>
      <p:pic>
        <p:nvPicPr>
          <p:cNvPr id="29" name="Google Shape;42;p25" descr="Google Shape;42;p25"/>
          <p:cNvPicPr>
            <a:picLocks noChangeAspect="1"/>
          </p:cNvPicPr>
          <p:nvPr/>
        </p:nvPicPr>
        <p:blipFill>
          <a:blip r:embed="rId6"/>
          <a:stretch>
            <a:fillRect/>
          </a:stretch>
        </p:blipFill>
        <p:spPr>
          <a:xfrm>
            <a:off x="245710" y="6384568"/>
            <a:ext cx="297569" cy="365764"/>
          </a:xfrm>
          <a:prstGeom prst="rect">
            <a:avLst/>
          </a:prstGeom>
          <a:ln w="12700">
            <a:miter lim="400000"/>
          </a:ln>
        </p:spPr>
      </p:pic>
      <p:sp>
        <p:nvSpPr>
          <p:cNvPr id="30" name="Slide Number"/>
          <p:cNvSpPr txBox="1">
            <a:spLocks noGrp="1"/>
          </p:cNvSpPr>
          <p:nvPr>
            <p:ph type="sldNum" sz="quarter" idx="2"/>
          </p:nvPr>
        </p:nvSpPr>
        <p:spPr>
          <a:xfrm>
            <a:off x="8737600" y="6224244"/>
            <a:ext cx="2844800"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423580627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pic>
        <p:nvPicPr>
          <p:cNvPr id="37" name="Google Shape;45;p26" descr="Google Shape;45;p26"/>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38" name="Google Shape;46;p26" descr="Google Shape;46;p26"/>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39" name="Google Shape;47;p26"/>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40" name="Google Shape;48;p26"/>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41" name="Google Shape;49;p26"/>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42" name="Google Shape;50;p26"/>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43" name="Google Shape;51;p26"/>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grpSp>
        <p:nvGrpSpPr>
          <p:cNvPr id="46" name="Google Shape;52;p26"/>
          <p:cNvGrpSpPr/>
          <p:nvPr/>
        </p:nvGrpSpPr>
        <p:grpSpPr>
          <a:xfrm>
            <a:off x="0" y="-356716"/>
            <a:ext cx="1828800" cy="274328"/>
            <a:chOff x="0" y="0"/>
            <a:chExt cx="1828800" cy="274326"/>
          </a:xfrm>
        </p:grpSpPr>
        <p:sp>
          <p:nvSpPr>
            <p:cNvPr id="44" name="Google Shape;53;p26"/>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a:p>
          </p:txBody>
        </p:sp>
        <p:sp>
          <p:nvSpPr>
            <p:cNvPr id="45" name="Google Shape;54;p26"/>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Gramener</a:t>
              </a:r>
            </a:p>
          </p:txBody>
        </p:sp>
      </p:grpSp>
      <p:sp>
        <p:nvSpPr>
          <p:cNvPr id="47" name="Google Shape;55;p26"/>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t>2.0</a:t>
            </a:r>
          </a:p>
        </p:txBody>
      </p:sp>
      <p:sp>
        <p:nvSpPr>
          <p:cNvPr id="48" name="Google Shape;56;p26"/>
          <p:cNvSpPr/>
          <p:nvPr/>
        </p:nvSpPr>
        <p:spPr>
          <a:xfrm>
            <a:off x="-3" y="-1"/>
            <a:ext cx="12192007" cy="868709"/>
          </a:xfrm>
          <a:prstGeom prst="rect">
            <a:avLst/>
          </a:prstGeom>
          <a:solidFill>
            <a:srgbClr val="20186F"/>
          </a:solidFill>
          <a:ln w="12700">
            <a:miter lim="400000"/>
          </a:ln>
        </p:spPr>
        <p:txBody>
          <a:bodyPr lIns="45718" tIns="45718" rIns="45718" bIns="45718" anchor="ctr"/>
          <a:lstStyle/>
          <a:p>
            <a:pPr algn="ctr">
              <a:defRPr sz="1800">
                <a:solidFill>
                  <a:srgbClr val="FFFFFF"/>
                </a:solidFill>
              </a:defRPr>
            </a:pPr>
            <a:endParaRPr/>
          </a:p>
        </p:txBody>
      </p:sp>
      <p:sp>
        <p:nvSpPr>
          <p:cNvPr id="49"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solidFill>
                  <a:srgbClr val="FFFFFF"/>
                </a:solidFill>
                <a:latin typeface="Century Gothic"/>
                <a:ea typeface="Century Gothic"/>
                <a:cs typeface="Century Gothic"/>
                <a:sym typeface="Century Gothic"/>
              </a:defRPr>
            </a:lvl1pPr>
          </a:lstStyle>
          <a:p>
            <a:r>
              <a:t>Title Text</a:t>
            </a:r>
          </a:p>
        </p:txBody>
      </p:sp>
      <p:sp>
        <p:nvSpPr>
          <p:cNvPr id="50" name="Body Level One…"/>
          <p:cNvSpPr txBox="1">
            <a:spLocks noGrp="1"/>
          </p:cNvSpPr>
          <p:nvPr>
            <p:ph type="body" sz="quarter" idx="1"/>
          </p:nvPr>
        </p:nvSpPr>
        <p:spPr>
          <a:xfrm>
            <a:off x="8930640" y="1143000"/>
            <a:ext cx="3017524" cy="4572000"/>
          </a:xfrm>
          <a:prstGeom prst="rect">
            <a:avLst/>
          </a:prstGeom>
        </p:spPr>
        <p:txBody>
          <a:bodyPr lIns="45699" tIns="45699" rIns="45699" bIns="45699"/>
          <a:lstStyle>
            <a:lvl1pPr indent="-342900">
              <a:lnSpc>
                <a:spcPct val="100000"/>
              </a:lnSpc>
              <a:spcBef>
                <a:spcPts val="1000"/>
              </a:spcBef>
              <a:buClr>
                <a:srgbClr val="000000"/>
              </a:buClr>
              <a:buSzPts val="2000"/>
              <a:buChar char="•"/>
              <a:defRPr sz="2000">
                <a:solidFill>
                  <a:srgbClr val="000000"/>
                </a:solidFill>
              </a:defRPr>
            </a:lvl1pPr>
            <a:lvl2pPr marL="914400" indent="-342900">
              <a:lnSpc>
                <a:spcPct val="100000"/>
              </a:lnSpc>
              <a:spcBef>
                <a:spcPts val="1000"/>
              </a:spcBef>
              <a:buClr>
                <a:srgbClr val="000000"/>
              </a:buClr>
              <a:buSzPts val="2000"/>
              <a:buChar char="•"/>
              <a:defRPr sz="2000">
                <a:solidFill>
                  <a:srgbClr val="000000"/>
                </a:solidFill>
              </a:defRPr>
            </a:lvl2pPr>
            <a:lvl3pPr marL="1371600" indent="-342900">
              <a:lnSpc>
                <a:spcPct val="100000"/>
              </a:lnSpc>
              <a:spcBef>
                <a:spcPts val="1000"/>
              </a:spcBef>
              <a:buClr>
                <a:srgbClr val="000000"/>
              </a:buClr>
              <a:buSzPts val="2000"/>
              <a:buChar char="•"/>
              <a:defRPr sz="2000">
                <a:solidFill>
                  <a:srgbClr val="000000"/>
                </a:solidFill>
              </a:defRPr>
            </a:lvl3pPr>
            <a:lvl4pPr marL="1828800" indent="-342900">
              <a:lnSpc>
                <a:spcPct val="100000"/>
              </a:lnSpc>
              <a:spcBef>
                <a:spcPts val="1000"/>
              </a:spcBef>
              <a:buClr>
                <a:srgbClr val="000000"/>
              </a:buClr>
              <a:buSzPts val="2000"/>
              <a:buChar char="•"/>
              <a:defRPr sz="2000">
                <a:solidFill>
                  <a:srgbClr val="000000"/>
                </a:solidFill>
              </a:defRPr>
            </a:lvl4pPr>
            <a:lvl5pPr marL="2286000" indent="-342900">
              <a:lnSpc>
                <a:spcPct val="100000"/>
              </a:lnSpc>
              <a:spcBef>
                <a:spcPts val="1000"/>
              </a:spcBef>
              <a:buClr>
                <a:srgbClr val="000000"/>
              </a:buClr>
              <a:buSzPts val="2000"/>
              <a:buChar char="•"/>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1" name="Google Shape;59;p26"/>
          <p:cNvSpPr txBox="1">
            <a:spLocks noGrp="1"/>
          </p:cNvSpPr>
          <p:nvPr>
            <p:ph type="body" sz="quarter" idx="13"/>
          </p:nvPr>
        </p:nvSpPr>
        <p:spPr>
          <a:xfrm>
            <a:off x="2369203" y="5912513"/>
            <a:ext cx="7453594" cy="306036"/>
          </a:xfrm>
          <a:prstGeom prst="rect">
            <a:avLst/>
          </a:prstGeom>
          <a:solidFill>
            <a:schemeClr val="accent6"/>
          </a:solidFill>
        </p:spPr>
        <p:txBody>
          <a:bodyPr lIns="0" tIns="0" rIns="0" bIns="0" anchor="ctr"/>
          <a:lstStyle/>
          <a:p>
            <a:pPr indent="-355600">
              <a:lnSpc>
                <a:spcPct val="90000"/>
              </a:lnSpc>
              <a:spcBef>
                <a:spcPts val="1000"/>
              </a:spcBef>
              <a:buClr>
                <a:srgbClr val="000000"/>
              </a:buClr>
              <a:buSzPts val="2000"/>
              <a:buChar char="•"/>
              <a:defRPr sz="2000">
                <a:solidFill>
                  <a:srgbClr val="000000"/>
                </a:solidFill>
              </a:defRPr>
            </a:pPr>
            <a:endParaRPr/>
          </a:p>
        </p:txBody>
      </p:sp>
      <p:grpSp>
        <p:nvGrpSpPr>
          <p:cNvPr id="54" name="Google Shape;60;p26"/>
          <p:cNvGrpSpPr/>
          <p:nvPr/>
        </p:nvGrpSpPr>
        <p:grpSpPr>
          <a:xfrm>
            <a:off x="0" y="-356716"/>
            <a:ext cx="1828800" cy="274328"/>
            <a:chOff x="0" y="0"/>
            <a:chExt cx="1828800" cy="274326"/>
          </a:xfrm>
        </p:grpSpPr>
        <p:sp>
          <p:nvSpPr>
            <p:cNvPr id="52" name="Google Shape;61;p26"/>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a:p>
          </p:txBody>
        </p:sp>
        <p:sp>
          <p:nvSpPr>
            <p:cNvPr id="53" name="Google Shape;62;p26"/>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Dark Title 3 Column Wide</a:t>
              </a:r>
            </a:p>
          </p:txBody>
        </p:sp>
      </p:grpSp>
      <p:sp>
        <p:nvSpPr>
          <p:cNvPr id="55" name="Slide Number"/>
          <p:cNvSpPr txBox="1">
            <a:spLocks noGrp="1"/>
          </p:cNvSpPr>
          <p:nvPr>
            <p:ph type="sldNum" sz="quarter" idx="2"/>
          </p:nvPr>
        </p:nvSpPr>
        <p:spPr>
          <a:xfrm>
            <a:off x="11308080" y="6435342"/>
            <a:ext cx="640084"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58520151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Dark Title">
    <p:spTree>
      <p:nvGrpSpPr>
        <p:cNvPr id="1" name=""/>
        <p:cNvGrpSpPr/>
        <p:nvPr/>
      </p:nvGrpSpPr>
      <p:grpSpPr>
        <a:xfrm>
          <a:off x="0" y="0"/>
          <a:ext cx="0" cy="0"/>
          <a:chOff x="0" y="0"/>
          <a:chExt cx="0" cy="0"/>
        </a:xfrm>
      </p:grpSpPr>
      <p:pic>
        <p:nvPicPr>
          <p:cNvPr id="62" name="Google Shape;65;p27" descr="Google Shape;65;p27"/>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63" name="Google Shape;66;p27" descr="Google Shape;66;p27"/>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64" name="Google Shape;67;p27"/>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65" name="Google Shape;68;p27"/>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66" name="Google Shape;69;p27"/>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67" name="Google Shape;70;p27"/>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68" name="Google Shape;71;p27"/>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grpSp>
        <p:nvGrpSpPr>
          <p:cNvPr id="71" name="Google Shape;72;p27"/>
          <p:cNvGrpSpPr/>
          <p:nvPr/>
        </p:nvGrpSpPr>
        <p:grpSpPr>
          <a:xfrm>
            <a:off x="0" y="-356716"/>
            <a:ext cx="1828800" cy="274328"/>
            <a:chOff x="0" y="0"/>
            <a:chExt cx="1828800" cy="274326"/>
          </a:xfrm>
        </p:grpSpPr>
        <p:sp>
          <p:nvSpPr>
            <p:cNvPr id="69" name="Google Shape;73;p27"/>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a:p>
          </p:txBody>
        </p:sp>
        <p:sp>
          <p:nvSpPr>
            <p:cNvPr id="70" name="Google Shape;74;p27"/>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Gramener</a:t>
              </a:r>
            </a:p>
          </p:txBody>
        </p:sp>
      </p:grpSp>
      <p:sp>
        <p:nvSpPr>
          <p:cNvPr id="72" name="Google Shape;75;p27"/>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t>2.0</a:t>
            </a:r>
          </a:p>
        </p:txBody>
      </p:sp>
      <p:sp>
        <p:nvSpPr>
          <p:cNvPr id="73" name="Google Shape;76;p27"/>
          <p:cNvSpPr/>
          <p:nvPr/>
        </p:nvSpPr>
        <p:spPr>
          <a:xfrm>
            <a:off x="-3" y="-1"/>
            <a:ext cx="12192007" cy="868709"/>
          </a:xfrm>
          <a:prstGeom prst="rect">
            <a:avLst/>
          </a:prstGeom>
          <a:solidFill>
            <a:srgbClr val="20186F"/>
          </a:solidFill>
          <a:ln w="12700">
            <a:miter lim="400000"/>
          </a:ln>
        </p:spPr>
        <p:txBody>
          <a:bodyPr lIns="45718" tIns="45718" rIns="45718" bIns="45718" anchor="ctr"/>
          <a:lstStyle/>
          <a:p>
            <a:pPr algn="ctr">
              <a:defRPr sz="1800">
                <a:solidFill>
                  <a:srgbClr val="FFFFFF"/>
                </a:solidFill>
              </a:defRPr>
            </a:pPr>
            <a:endParaRPr/>
          </a:p>
        </p:txBody>
      </p:sp>
      <p:sp>
        <p:nvSpPr>
          <p:cNvPr id="74"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solidFill>
                  <a:srgbClr val="FFFFFF"/>
                </a:solidFill>
                <a:latin typeface="Century Gothic"/>
                <a:ea typeface="Century Gothic"/>
                <a:cs typeface="Century Gothic"/>
                <a:sym typeface="Century Gothic"/>
              </a:defRPr>
            </a:lvl1pPr>
          </a:lstStyle>
          <a:p>
            <a:r>
              <a:t>Title Text</a:t>
            </a:r>
          </a:p>
        </p:txBody>
      </p:sp>
      <p:grpSp>
        <p:nvGrpSpPr>
          <p:cNvPr id="77" name="Google Shape;78;p27"/>
          <p:cNvGrpSpPr/>
          <p:nvPr/>
        </p:nvGrpSpPr>
        <p:grpSpPr>
          <a:xfrm>
            <a:off x="0" y="-356716"/>
            <a:ext cx="1828800" cy="274328"/>
            <a:chOff x="0" y="0"/>
            <a:chExt cx="1828800" cy="274326"/>
          </a:xfrm>
        </p:grpSpPr>
        <p:sp>
          <p:nvSpPr>
            <p:cNvPr id="75" name="Google Shape;79;p27"/>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a:p>
          </p:txBody>
        </p:sp>
        <p:sp>
          <p:nvSpPr>
            <p:cNvPr id="76" name="Google Shape;80;p27"/>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Dark Title</a:t>
              </a:r>
            </a:p>
          </p:txBody>
        </p:sp>
      </p:grpSp>
      <p:sp>
        <p:nvSpPr>
          <p:cNvPr id="78" name="Body Level One…"/>
          <p:cNvSpPr txBox="1">
            <a:spLocks noGrp="1"/>
          </p:cNvSpPr>
          <p:nvPr>
            <p:ph type="body" sz="quarter" idx="1"/>
          </p:nvPr>
        </p:nvSpPr>
        <p:spPr>
          <a:xfrm>
            <a:off x="2305823" y="5849134"/>
            <a:ext cx="7580356" cy="432796"/>
          </a:xfrm>
          <a:prstGeom prst="rect">
            <a:avLst/>
          </a:prstGeom>
          <a:solidFill>
            <a:schemeClr val="accent6"/>
          </a:solidFill>
          <a:ln w="9525">
            <a:solidFill>
              <a:srgbClr val="D9D9D9"/>
            </a:solidFill>
            <a:round/>
          </a:ln>
        </p:spPr>
        <p:txBody>
          <a:bodyPr lIns="0" tIns="0" rIns="0" bIns="0" anchor="ctr"/>
          <a:lstStyle>
            <a:lvl1pPr marL="0" indent="228600" algn="ctr">
              <a:lnSpc>
                <a:spcPct val="100000"/>
              </a:lnSpc>
              <a:spcBef>
                <a:spcPts val="1000"/>
              </a:spcBef>
              <a:buClrTx/>
              <a:buSzTx/>
              <a:buFontTx/>
              <a:buNone/>
              <a:defRPr sz="2000" b="1">
                <a:solidFill>
                  <a:srgbClr val="FFFFFF"/>
                </a:solidFill>
              </a:defRPr>
            </a:lvl1pPr>
            <a:lvl2pPr marL="914400" indent="-355600" algn="ctr">
              <a:lnSpc>
                <a:spcPct val="100000"/>
              </a:lnSpc>
              <a:spcBef>
                <a:spcPts val="1000"/>
              </a:spcBef>
              <a:buClrTx/>
              <a:buSzPts val="2000"/>
              <a:buFontTx/>
              <a:buChar char="•"/>
              <a:defRPr sz="2000" b="1">
                <a:solidFill>
                  <a:srgbClr val="FFFFFF"/>
                </a:solidFill>
              </a:defRPr>
            </a:lvl2pPr>
            <a:lvl3pPr marL="1371600" indent="-355600" algn="ctr">
              <a:lnSpc>
                <a:spcPct val="100000"/>
              </a:lnSpc>
              <a:spcBef>
                <a:spcPts val="1000"/>
              </a:spcBef>
              <a:buClrTx/>
              <a:buSzPts val="2000"/>
              <a:buFontTx/>
              <a:buChar char="•"/>
              <a:defRPr sz="2000" b="1">
                <a:solidFill>
                  <a:srgbClr val="FFFFFF"/>
                </a:solidFill>
              </a:defRPr>
            </a:lvl3pPr>
            <a:lvl4pPr marL="1828800" indent="-355600" algn="ctr">
              <a:lnSpc>
                <a:spcPct val="100000"/>
              </a:lnSpc>
              <a:spcBef>
                <a:spcPts val="1000"/>
              </a:spcBef>
              <a:buClrTx/>
              <a:buSzPts val="2000"/>
              <a:buFontTx/>
              <a:buChar char="•"/>
              <a:defRPr sz="2000" b="1">
                <a:solidFill>
                  <a:srgbClr val="FFFFFF"/>
                </a:solidFill>
              </a:defRPr>
            </a:lvl4pPr>
            <a:lvl5pPr marL="2286000" indent="-355600" algn="ctr">
              <a:lnSpc>
                <a:spcPct val="100000"/>
              </a:lnSpc>
              <a:spcBef>
                <a:spcPts val="1000"/>
              </a:spcBef>
              <a:buClrTx/>
              <a:buSzPts val="2000"/>
              <a:buFontTx/>
              <a:buChar char="•"/>
              <a:defRPr sz="2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11308080" y="6435342"/>
            <a:ext cx="640084"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6666024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Dark Title 2 Column">
    <p:spTree>
      <p:nvGrpSpPr>
        <p:cNvPr id="1" name=""/>
        <p:cNvGrpSpPr/>
        <p:nvPr/>
      </p:nvGrpSpPr>
      <p:grpSpPr>
        <a:xfrm>
          <a:off x="0" y="0"/>
          <a:ext cx="0" cy="0"/>
          <a:chOff x="0" y="0"/>
          <a:chExt cx="0" cy="0"/>
        </a:xfrm>
      </p:grpSpPr>
      <p:pic>
        <p:nvPicPr>
          <p:cNvPr id="86" name="Google Shape;84;p28" descr="Google Shape;84;p28"/>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87" name="Google Shape;85;p28" descr="Google Shape;85;p28"/>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88" name="Google Shape;86;p28"/>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89" name="Google Shape;87;p28"/>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90" name="Google Shape;88;p28"/>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91" name="Google Shape;89;p28"/>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92" name="Google Shape;90;p28"/>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95" name="Google Shape;91;p28"/>
          <p:cNvGrpSpPr/>
          <p:nvPr/>
        </p:nvGrpSpPr>
        <p:grpSpPr>
          <a:xfrm>
            <a:off x="0" y="-356716"/>
            <a:ext cx="1828800" cy="274328"/>
            <a:chOff x="0" y="0"/>
            <a:chExt cx="1828800" cy="274326"/>
          </a:xfrm>
        </p:grpSpPr>
        <p:sp>
          <p:nvSpPr>
            <p:cNvPr id="93" name="Google Shape;92;p28"/>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94" name="Google Shape;93;p28"/>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96" name="Google Shape;94;p28"/>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sp>
        <p:nvSpPr>
          <p:cNvPr id="97" name="Google Shape;95;p28"/>
          <p:cNvSpPr/>
          <p:nvPr/>
        </p:nvSpPr>
        <p:spPr>
          <a:xfrm>
            <a:off x="-3" y="-1"/>
            <a:ext cx="12192007" cy="868709"/>
          </a:xfrm>
          <a:prstGeom prst="rect">
            <a:avLst/>
          </a:prstGeom>
          <a:solidFill>
            <a:srgbClr val="20186F"/>
          </a:solidFill>
          <a:ln w="12700">
            <a:miter lim="400000"/>
          </a:ln>
        </p:spPr>
        <p:txBody>
          <a:bodyPr lIns="45718" tIns="45718" rIns="45718" bIns="45718" anchor="ctr"/>
          <a:lstStyle/>
          <a:p>
            <a:pPr algn="ctr">
              <a:defRPr sz="1800">
                <a:solidFill>
                  <a:srgbClr val="FFFFFF"/>
                </a:solidFill>
              </a:defRPr>
            </a:pPr>
            <a:endParaRPr dirty="0"/>
          </a:p>
        </p:txBody>
      </p:sp>
      <p:sp>
        <p:nvSpPr>
          <p:cNvPr id="98"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solidFill>
                  <a:srgbClr val="FFFFFF"/>
                </a:solidFill>
                <a:latin typeface="Century Gothic"/>
                <a:ea typeface="Century Gothic"/>
                <a:cs typeface="Century Gothic"/>
                <a:sym typeface="Century Gothic"/>
              </a:defRPr>
            </a:lvl1pPr>
          </a:lstStyle>
          <a:p>
            <a:r>
              <a:t>Title Text</a:t>
            </a:r>
          </a:p>
        </p:txBody>
      </p:sp>
      <p:sp>
        <p:nvSpPr>
          <p:cNvPr id="99" name="Body Level One…"/>
          <p:cNvSpPr txBox="1">
            <a:spLocks noGrp="1"/>
          </p:cNvSpPr>
          <p:nvPr>
            <p:ph type="body" sz="half" idx="1"/>
          </p:nvPr>
        </p:nvSpPr>
        <p:spPr>
          <a:xfrm>
            <a:off x="6187442" y="1143000"/>
            <a:ext cx="5760721" cy="4572000"/>
          </a:xfrm>
          <a:prstGeom prst="rect">
            <a:avLst/>
          </a:prstGeom>
        </p:spPr>
        <p:txBody>
          <a:bodyPr lIns="45699" tIns="45699" rIns="45699" bIns="45699"/>
          <a:lstStyle>
            <a:lvl1pPr indent="-342900">
              <a:lnSpc>
                <a:spcPct val="100000"/>
              </a:lnSpc>
              <a:spcBef>
                <a:spcPts val="1000"/>
              </a:spcBef>
              <a:buClr>
                <a:srgbClr val="000000"/>
              </a:buClr>
              <a:buSzPts val="2000"/>
              <a:buChar char="•"/>
              <a:defRPr sz="2000">
                <a:solidFill>
                  <a:srgbClr val="000000"/>
                </a:solidFill>
              </a:defRPr>
            </a:lvl1pPr>
            <a:lvl2pPr marL="914400" indent="-342900">
              <a:lnSpc>
                <a:spcPct val="100000"/>
              </a:lnSpc>
              <a:spcBef>
                <a:spcPts val="1000"/>
              </a:spcBef>
              <a:buClr>
                <a:srgbClr val="000000"/>
              </a:buClr>
              <a:buSzPts val="2000"/>
              <a:buChar char="•"/>
              <a:defRPr sz="2000">
                <a:solidFill>
                  <a:srgbClr val="000000"/>
                </a:solidFill>
              </a:defRPr>
            </a:lvl2pPr>
            <a:lvl3pPr marL="1371600" indent="-342900">
              <a:lnSpc>
                <a:spcPct val="100000"/>
              </a:lnSpc>
              <a:spcBef>
                <a:spcPts val="1000"/>
              </a:spcBef>
              <a:buClr>
                <a:srgbClr val="000000"/>
              </a:buClr>
              <a:buSzPts val="2000"/>
              <a:buChar char="•"/>
              <a:defRPr sz="2000">
                <a:solidFill>
                  <a:srgbClr val="000000"/>
                </a:solidFill>
              </a:defRPr>
            </a:lvl3pPr>
            <a:lvl4pPr marL="1828800" indent="-342900">
              <a:lnSpc>
                <a:spcPct val="100000"/>
              </a:lnSpc>
              <a:spcBef>
                <a:spcPts val="1000"/>
              </a:spcBef>
              <a:buClr>
                <a:srgbClr val="000000"/>
              </a:buClr>
              <a:buSzPts val="2000"/>
              <a:buChar char="•"/>
              <a:defRPr sz="2000">
                <a:solidFill>
                  <a:srgbClr val="000000"/>
                </a:solidFill>
              </a:defRPr>
            </a:lvl4pPr>
            <a:lvl5pPr marL="2286000" indent="-342900">
              <a:lnSpc>
                <a:spcPct val="100000"/>
              </a:lnSpc>
              <a:spcBef>
                <a:spcPts val="1000"/>
              </a:spcBef>
              <a:buClr>
                <a:srgbClr val="000000"/>
              </a:buClr>
              <a:buSzPts val="2000"/>
              <a:buChar char="•"/>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0" name="Google Shape;98;p28"/>
          <p:cNvSpPr txBox="1">
            <a:spLocks noGrp="1"/>
          </p:cNvSpPr>
          <p:nvPr>
            <p:ph type="body" sz="quarter" idx="13"/>
          </p:nvPr>
        </p:nvSpPr>
        <p:spPr>
          <a:xfrm>
            <a:off x="2369203" y="5912513"/>
            <a:ext cx="7453594" cy="306036"/>
          </a:xfrm>
          <a:prstGeom prst="rect">
            <a:avLst/>
          </a:prstGeom>
          <a:solidFill>
            <a:schemeClr val="accent6"/>
          </a:solidFill>
        </p:spPr>
        <p:txBody>
          <a:bodyPr lIns="0" tIns="0" rIns="0" bIns="0" anchor="ctr"/>
          <a:lstStyle/>
          <a:p>
            <a:pPr indent="-355600">
              <a:lnSpc>
                <a:spcPct val="90000"/>
              </a:lnSpc>
              <a:spcBef>
                <a:spcPts val="1000"/>
              </a:spcBef>
              <a:buClr>
                <a:srgbClr val="000000"/>
              </a:buClr>
              <a:buSzPts val="2000"/>
              <a:buChar char="•"/>
              <a:defRPr sz="2000">
                <a:solidFill>
                  <a:srgbClr val="000000"/>
                </a:solidFill>
              </a:defRPr>
            </a:pPr>
            <a:endParaRPr/>
          </a:p>
        </p:txBody>
      </p:sp>
      <p:grpSp>
        <p:nvGrpSpPr>
          <p:cNvPr id="103" name="Google Shape;99;p28"/>
          <p:cNvGrpSpPr/>
          <p:nvPr/>
        </p:nvGrpSpPr>
        <p:grpSpPr>
          <a:xfrm>
            <a:off x="0" y="-356716"/>
            <a:ext cx="1828800" cy="274328"/>
            <a:chOff x="0" y="0"/>
            <a:chExt cx="1828800" cy="274326"/>
          </a:xfrm>
        </p:grpSpPr>
        <p:sp>
          <p:nvSpPr>
            <p:cNvPr id="101" name="Google Shape;100;p28"/>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dirty="0"/>
            </a:p>
          </p:txBody>
        </p:sp>
        <p:sp>
          <p:nvSpPr>
            <p:cNvPr id="102" name="Google Shape;101;p28"/>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Dark Title 2 Column</a:t>
              </a:r>
            </a:p>
          </p:txBody>
        </p:sp>
      </p:grpSp>
      <p:sp>
        <p:nvSpPr>
          <p:cNvPr id="104" name="Slide Number"/>
          <p:cNvSpPr txBox="1">
            <a:spLocks noGrp="1"/>
          </p:cNvSpPr>
          <p:nvPr>
            <p:ph type="sldNum" sz="quarter" idx="2"/>
          </p:nvPr>
        </p:nvSpPr>
        <p:spPr>
          <a:xfrm>
            <a:off x="11308080" y="6435342"/>
            <a:ext cx="640084"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410838484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Dark Body">
    <p:bg>
      <p:bgPr>
        <a:solidFill>
          <a:srgbClr val="20186F"/>
        </a:solidFill>
        <a:effectLst/>
      </p:bgPr>
    </p:bg>
    <p:spTree>
      <p:nvGrpSpPr>
        <p:cNvPr id="1" name=""/>
        <p:cNvGrpSpPr/>
        <p:nvPr/>
      </p:nvGrpSpPr>
      <p:grpSpPr>
        <a:xfrm>
          <a:off x="0" y="0"/>
          <a:ext cx="0" cy="0"/>
          <a:chOff x="0" y="0"/>
          <a:chExt cx="0" cy="0"/>
        </a:xfrm>
      </p:grpSpPr>
      <p:pic>
        <p:nvPicPr>
          <p:cNvPr id="111" name="Google Shape;104;p29" descr="Google Shape;104;p29"/>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112" name="Google Shape;105;p29" descr="Google Shape;105;p29"/>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113" name="Google Shape;106;p29"/>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14" name="Google Shape;107;p29"/>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15" name="Google Shape;108;p29"/>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16" name="Google Shape;109;p29"/>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17" name="Google Shape;110;p29"/>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120" name="Google Shape;111;p29"/>
          <p:cNvGrpSpPr/>
          <p:nvPr/>
        </p:nvGrpSpPr>
        <p:grpSpPr>
          <a:xfrm>
            <a:off x="0" y="-356716"/>
            <a:ext cx="1828800" cy="274328"/>
            <a:chOff x="0" y="0"/>
            <a:chExt cx="1828800" cy="274326"/>
          </a:xfrm>
        </p:grpSpPr>
        <p:sp>
          <p:nvSpPr>
            <p:cNvPr id="118" name="Google Shape;112;p29"/>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119" name="Google Shape;113;p29"/>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121" name="Google Shape;114;p29"/>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sp>
        <p:nvSpPr>
          <p:cNvPr id="122"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solidFill>
                  <a:srgbClr val="FFFFFF"/>
                </a:solidFill>
                <a:latin typeface="Century Gothic"/>
                <a:ea typeface="Century Gothic"/>
                <a:cs typeface="Century Gothic"/>
                <a:sym typeface="Century Gothic"/>
              </a:defRPr>
            </a:lvl1pPr>
          </a:lstStyle>
          <a:p>
            <a:r>
              <a:t>Title Text</a:t>
            </a:r>
          </a:p>
        </p:txBody>
      </p:sp>
      <p:pic>
        <p:nvPicPr>
          <p:cNvPr id="123" name="Google Shape;116;p29" descr="Google Shape;116;p29"/>
          <p:cNvPicPr>
            <a:picLocks noChangeAspect="1"/>
          </p:cNvPicPr>
          <p:nvPr/>
        </p:nvPicPr>
        <p:blipFill>
          <a:blip r:embed="rId4"/>
          <a:stretch>
            <a:fillRect/>
          </a:stretch>
        </p:blipFill>
        <p:spPr>
          <a:xfrm>
            <a:off x="245710" y="6384568"/>
            <a:ext cx="297569" cy="365764"/>
          </a:xfrm>
          <a:prstGeom prst="rect">
            <a:avLst/>
          </a:prstGeom>
          <a:ln w="12700">
            <a:miter lim="400000"/>
          </a:ln>
        </p:spPr>
      </p:pic>
      <p:sp>
        <p:nvSpPr>
          <p:cNvPr id="124" name="Body Level One…"/>
          <p:cNvSpPr txBox="1">
            <a:spLocks noGrp="1"/>
          </p:cNvSpPr>
          <p:nvPr>
            <p:ph type="body" sz="quarter" idx="1"/>
          </p:nvPr>
        </p:nvSpPr>
        <p:spPr>
          <a:xfrm>
            <a:off x="2305823" y="5849134"/>
            <a:ext cx="7580356" cy="432796"/>
          </a:xfrm>
          <a:prstGeom prst="rect">
            <a:avLst/>
          </a:prstGeom>
          <a:solidFill>
            <a:schemeClr val="accent6"/>
          </a:solidFill>
          <a:ln w="9525">
            <a:solidFill>
              <a:srgbClr val="D9D9D9"/>
            </a:solidFill>
            <a:round/>
          </a:ln>
        </p:spPr>
        <p:txBody>
          <a:bodyPr lIns="0" tIns="0" rIns="0" bIns="0" anchor="ctr"/>
          <a:lstStyle>
            <a:lvl1pPr marL="0" indent="228600" algn="ctr">
              <a:lnSpc>
                <a:spcPct val="100000"/>
              </a:lnSpc>
              <a:spcBef>
                <a:spcPts val="1000"/>
              </a:spcBef>
              <a:buClrTx/>
              <a:buSzTx/>
              <a:buFontTx/>
              <a:buNone/>
              <a:defRPr sz="2000" b="1">
                <a:solidFill>
                  <a:srgbClr val="FFFFFF"/>
                </a:solidFill>
              </a:defRPr>
            </a:lvl1pPr>
            <a:lvl2pPr marL="914400" indent="-355600" algn="ctr">
              <a:lnSpc>
                <a:spcPct val="100000"/>
              </a:lnSpc>
              <a:spcBef>
                <a:spcPts val="1000"/>
              </a:spcBef>
              <a:buClrTx/>
              <a:buSzPts val="2000"/>
              <a:buFontTx/>
              <a:buChar char="•"/>
              <a:defRPr sz="2000" b="1">
                <a:solidFill>
                  <a:srgbClr val="FFFFFF"/>
                </a:solidFill>
              </a:defRPr>
            </a:lvl2pPr>
            <a:lvl3pPr marL="1371600" indent="-355600" algn="ctr">
              <a:lnSpc>
                <a:spcPct val="100000"/>
              </a:lnSpc>
              <a:spcBef>
                <a:spcPts val="1000"/>
              </a:spcBef>
              <a:buClrTx/>
              <a:buSzPts val="2000"/>
              <a:buFontTx/>
              <a:buChar char="•"/>
              <a:defRPr sz="2000" b="1">
                <a:solidFill>
                  <a:srgbClr val="FFFFFF"/>
                </a:solidFill>
              </a:defRPr>
            </a:lvl3pPr>
            <a:lvl4pPr marL="1828800" indent="-355600" algn="ctr">
              <a:lnSpc>
                <a:spcPct val="100000"/>
              </a:lnSpc>
              <a:spcBef>
                <a:spcPts val="1000"/>
              </a:spcBef>
              <a:buClrTx/>
              <a:buSzPts val="2000"/>
              <a:buFontTx/>
              <a:buChar char="•"/>
              <a:defRPr sz="2000" b="1">
                <a:solidFill>
                  <a:srgbClr val="FFFFFF"/>
                </a:solidFill>
              </a:defRPr>
            </a:lvl4pPr>
            <a:lvl5pPr marL="2286000" indent="-355600" algn="ctr">
              <a:lnSpc>
                <a:spcPct val="100000"/>
              </a:lnSpc>
              <a:spcBef>
                <a:spcPts val="1000"/>
              </a:spcBef>
              <a:buClrTx/>
              <a:buSzPts val="2000"/>
              <a:buFontTx/>
              <a:buChar char="•"/>
              <a:defRPr sz="2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27" name="Google Shape;118;p29"/>
          <p:cNvGrpSpPr/>
          <p:nvPr/>
        </p:nvGrpSpPr>
        <p:grpSpPr>
          <a:xfrm>
            <a:off x="0" y="-356716"/>
            <a:ext cx="1828800" cy="274328"/>
            <a:chOff x="0" y="0"/>
            <a:chExt cx="1828800" cy="274326"/>
          </a:xfrm>
        </p:grpSpPr>
        <p:sp>
          <p:nvSpPr>
            <p:cNvPr id="125" name="Google Shape;119;p29"/>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dirty="0"/>
            </a:p>
          </p:txBody>
        </p:sp>
        <p:sp>
          <p:nvSpPr>
            <p:cNvPr id="126" name="Google Shape;120;p29"/>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Dark Body</a:t>
              </a:r>
            </a:p>
          </p:txBody>
        </p:sp>
      </p:grpSp>
      <p:sp>
        <p:nvSpPr>
          <p:cNvPr id="128" name="Slide Number"/>
          <p:cNvSpPr txBox="1">
            <a:spLocks noGrp="1"/>
          </p:cNvSpPr>
          <p:nvPr>
            <p:ph type="sldNum" sz="quarter" idx="2"/>
          </p:nvPr>
        </p:nvSpPr>
        <p:spPr>
          <a:xfrm>
            <a:off x="11308080" y="6435342"/>
            <a:ext cx="640084"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2376838317"/>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Dark">
    <p:bg>
      <p:bgPr>
        <a:solidFill>
          <a:srgbClr val="000000"/>
        </a:solidFill>
        <a:effectLst/>
      </p:bgPr>
    </p:bg>
    <p:spTree>
      <p:nvGrpSpPr>
        <p:cNvPr id="1" name=""/>
        <p:cNvGrpSpPr/>
        <p:nvPr/>
      </p:nvGrpSpPr>
      <p:grpSpPr>
        <a:xfrm>
          <a:off x="0" y="0"/>
          <a:ext cx="0" cy="0"/>
          <a:chOff x="0" y="0"/>
          <a:chExt cx="0" cy="0"/>
        </a:xfrm>
      </p:grpSpPr>
      <p:pic>
        <p:nvPicPr>
          <p:cNvPr id="135" name="Google Shape;123;p30" descr="Google Shape;123;p30"/>
          <p:cNvPicPr>
            <a:picLocks noChangeAspect="1"/>
          </p:cNvPicPr>
          <p:nvPr/>
        </p:nvPicPr>
        <p:blipFill>
          <a:blip r:embed="rId2"/>
          <a:stretch>
            <a:fillRect/>
          </a:stretch>
        </p:blipFill>
        <p:spPr>
          <a:xfrm>
            <a:off x="1524000" y="-3048"/>
            <a:ext cx="9144000" cy="6864096"/>
          </a:xfrm>
          <a:prstGeom prst="rect">
            <a:avLst/>
          </a:prstGeom>
          <a:ln w="12700">
            <a:miter lim="400000"/>
          </a:ln>
        </p:spPr>
      </p:pic>
      <p:sp>
        <p:nvSpPr>
          <p:cNvPr id="136" name="Google Shape;124;p30"/>
          <p:cNvSpPr/>
          <p:nvPr/>
        </p:nvSpPr>
        <p:spPr>
          <a:xfrm>
            <a:off x="1524000" y="2523225"/>
            <a:ext cx="9144000" cy="1828803"/>
          </a:xfrm>
          <a:prstGeom prst="rect">
            <a:avLst/>
          </a:prstGeom>
          <a:solidFill>
            <a:srgbClr val="000000">
              <a:alpha val="40000"/>
            </a:srgbClr>
          </a:solidFill>
          <a:ln w="12700">
            <a:miter lim="400000"/>
          </a:ln>
        </p:spPr>
        <p:txBody>
          <a:bodyPr lIns="45718" tIns="45718" rIns="45718" bIns="45718" anchor="ctr"/>
          <a:lstStyle/>
          <a:p>
            <a:pPr algn="ctr">
              <a:lnSpc>
                <a:spcPct val="90000"/>
              </a:lnSpc>
              <a:defRPr sz="4400" b="1" cap="small">
                <a:solidFill>
                  <a:srgbClr val="FFFFFF"/>
                </a:solidFill>
                <a:latin typeface="Century Gothic"/>
                <a:ea typeface="Century Gothic"/>
                <a:cs typeface="Century Gothic"/>
                <a:sym typeface="Century Gothic"/>
              </a:defRPr>
            </a:pPr>
            <a:endParaRPr dirty="0"/>
          </a:p>
        </p:txBody>
      </p:sp>
      <p:sp>
        <p:nvSpPr>
          <p:cNvPr id="137" name="Title Text"/>
          <p:cNvSpPr txBox="1">
            <a:spLocks noGrp="1"/>
          </p:cNvSpPr>
          <p:nvPr>
            <p:ph type="title"/>
          </p:nvPr>
        </p:nvSpPr>
        <p:spPr>
          <a:xfrm>
            <a:off x="1524000" y="3031968"/>
            <a:ext cx="9144000" cy="794068"/>
          </a:xfrm>
          <a:prstGeom prst="rect">
            <a:avLst/>
          </a:prstGeom>
        </p:spPr>
        <p:txBody>
          <a:bodyPr lIns="0" tIns="0" rIns="0" bIns="0" anchor="ctr"/>
          <a:lstStyle>
            <a:lvl1pPr algn="ctr">
              <a:lnSpc>
                <a:spcPct val="90000"/>
              </a:lnSpc>
              <a:defRPr sz="4400" b="1" cap="small">
                <a:solidFill>
                  <a:srgbClr val="FFFFFF"/>
                </a:solidFill>
                <a:latin typeface="Century Gothic"/>
                <a:ea typeface="Century Gothic"/>
                <a:cs typeface="Century Gothic"/>
                <a:sym typeface="Century Gothic"/>
              </a:defRPr>
            </a:lvl1pPr>
          </a:lstStyle>
          <a:p>
            <a:r>
              <a:t>Title Text</a:t>
            </a:r>
          </a:p>
        </p:txBody>
      </p:sp>
      <p:sp>
        <p:nvSpPr>
          <p:cNvPr id="138" name="Body Level One…"/>
          <p:cNvSpPr txBox="1">
            <a:spLocks noGrp="1"/>
          </p:cNvSpPr>
          <p:nvPr>
            <p:ph type="body" sz="quarter" idx="1"/>
          </p:nvPr>
        </p:nvSpPr>
        <p:spPr>
          <a:xfrm>
            <a:off x="1524000" y="3880348"/>
            <a:ext cx="9144000" cy="424736"/>
          </a:xfrm>
          <a:prstGeom prst="rect">
            <a:avLst/>
          </a:prstGeom>
        </p:spPr>
        <p:txBody>
          <a:bodyPr lIns="45699" tIns="45699" rIns="45699" bIns="45699" anchor="b"/>
          <a:lstStyle>
            <a:lvl1pPr marL="0" indent="228600" algn="ctr">
              <a:lnSpc>
                <a:spcPct val="90000"/>
              </a:lnSpc>
              <a:spcBef>
                <a:spcPts val="1000"/>
              </a:spcBef>
              <a:buClrTx/>
              <a:buSzTx/>
              <a:buFontTx/>
              <a:buNone/>
              <a:defRPr cap="small">
                <a:solidFill>
                  <a:srgbClr val="D9D9D9"/>
                </a:solidFill>
                <a:latin typeface="Century Gothic"/>
                <a:ea typeface="Century Gothic"/>
                <a:cs typeface="Century Gothic"/>
                <a:sym typeface="Century Gothic"/>
              </a:defRPr>
            </a:lvl1pPr>
            <a:lvl2pPr marL="914400" indent="-381000" algn="ctr">
              <a:lnSpc>
                <a:spcPct val="90000"/>
              </a:lnSpc>
              <a:spcBef>
                <a:spcPts val="1000"/>
              </a:spcBef>
              <a:buClrTx/>
              <a:buFontTx/>
              <a:buChar char="•"/>
              <a:defRPr cap="small">
                <a:solidFill>
                  <a:srgbClr val="D9D9D9"/>
                </a:solidFill>
                <a:latin typeface="Century Gothic"/>
                <a:ea typeface="Century Gothic"/>
                <a:cs typeface="Century Gothic"/>
                <a:sym typeface="Century Gothic"/>
              </a:defRPr>
            </a:lvl2pPr>
            <a:lvl3pPr marL="1371600" indent="-381000" algn="ctr">
              <a:lnSpc>
                <a:spcPct val="90000"/>
              </a:lnSpc>
              <a:spcBef>
                <a:spcPts val="1000"/>
              </a:spcBef>
              <a:buClrTx/>
              <a:buFontTx/>
              <a:buChar char="•"/>
              <a:defRPr cap="small">
                <a:solidFill>
                  <a:srgbClr val="D9D9D9"/>
                </a:solidFill>
                <a:latin typeface="Century Gothic"/>
                <a:ea typeface="Century Gothic"/>
                <a:cs typeface="Century Gothic"/>
                <a:sym typeface="Century Gothic"/>
              </a:defRPr>
            </a:lvl3pPr>
            <a:lvl4pPr marL="1828800" indent="-381000" algn="ctr">
              <a:lnSpc>
                <a:spcPct val="90000"/>
              </a:lnSpc>
              <a:spcBef>
                <a:spcPts val="1000"/>
              </a:spcBef>
              <a:buClrTx/>
              <a:buFontTx/>
              <a:buChar char="•"/>
              <a:defRPr cap="small">
                <a:solidFill>
                  <a:srgbClr val="D9D9D9"/>
                </a:solidFill>
                <a:latin typeface="Century Gothic"/>
                <a:ea typeface="Century Gothic"/>
                <a:cs typeface="Century Gothic"/>
                <a:sym typeface="Century Gothic"/>
              </a:defRPr>
            </a:lvl4pPr>
            <a:lvl5pPr marL="2286000" indent="-381000" algn="ctr">
              <a:lnSpc>
                <a:spcPct val="90000"/>
              </a:lnSpc>
              <a:spcBef>
                <a:spcPts val="1000"/>
              </a:spcBef>
              <a:buClrTx/>
              <a:buFontTx/>
              <a:buChar char="•"/>
              <a:defRPr cap="small">
                <a:solidFill>
                  <a:srgbClr val="D9D9D9"/>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7803587" y="6221751"/>
            <a:ext cx="273615" cy="269199"/>
          </a:xfrm>
          <a:prstGeom prst="rect">
            <a:avLst/>
          </a:prstGeom>
        </p:spPr>
        <p:txBody>
          <a:bodyPr lIns="45699" tIns="45699" rIns="45699" bIns="45699"/>
          <a:lstStyle>
            <a:lvl1pPr>
              <a:defRPr sz="1200">
                <a:solidFill>
                  <a:srgbClr val="000000"/>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241205271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146" name="Google Shape;129;p31" descr="Google Shape;129;p31"/>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147" name="Google Shape;130;p31" descr="Google Shape;130;p31"/>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148" name="Google Shape;131;p31"/>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49" name="Google Shape;132;p31"/>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50" name="Google Shape;133;p31"/>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51" name="Google Shape;134;p31"/>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52" name="Google Shape;135;p31"/>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155" name="Google Shape;136;p31"/>
          <p:cNvGrpSpPr/>
          <p:nvPr/>
        </p:nvGrpSpPr>
        <p:grpSpPr>
          <a:xfrm>
            <a:off x="0" y="-356716"/>
            <a:ext cx="1828800" cy="274328"/>
            <a:chOff x="0" y="0"/>
            <a:chExt cx="1828800" cy="274326"/>
          </a:xfrm>
        </p:grpSpPr>
        <p:sp>
          <p:nvSpPr>
            <p:cNvPr id="153" name="Google Shape;137;p31"/>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154" name="Google Shape;138;p31"/>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156" name="Google Shape;139;p31"/>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sp>
        <p:nvSpPr>
          <p:cNvPr id="157" name="Google Shape;140;p31"/>
          <p:cNvSpPr/>
          <p:nvPr/>
        </p:nvSpPr>
        <p:spPr>
          <a:xfrm>
            <a:off x="1" y="0"/>
            <a:ext cx="3731844" cy="6858000"/>
          </a:xfrm>
          <a:prstGeom prst="rect">
            <a:avLst/>
          </a:prstGeom>
          <a:solidFill>
            <a:srgbClr val="20186F"/>
          </a:solidFill>
          <a:ln w="12700">
            <a:miter lim="400000"/>
          </a:ln>
        </p:spPr>
        <p:txBody>
          <a:bodyPr lIns="45718" tIns="45718" rIns="45718" bIns="45718" anchor="ctr"/>
          <a:lstStyle/>
          <a:p>
            <a:pPr algn="ctr">
              <a:defRPr sz="1800">
                <a:solidFill>
                  <a:srgbClr val="FFFFFF"/>
                </a:solidFill>
              </a:defRPr>
            </a:pPr>
            <a:endParaRPr dirty="0"/>
          </a:p>
        </p:txBody>
      </p:sp>
      <p:sp>
        <p:nvSpPr>
          <p:cNvPr id="158" name="Title Text"/>
          <p:cNvSpPr txBox="1">
            <a:spLocks noGrp="1"/>
          </p:cNvSpPr>
          <p:nvPr>
            <p:ph type="title"/>
          </p:nvPr>
        </p:nvSpPr>
        <p:spPr>
          <a:xfrm>
            <a:off x="283141" y="2355699"/>
            <a:ext cx="2456305" cy="1828802"/>
          </a:xfrm>
          <a:prstGeom prst="rect">
            <a:avLst/>
          </a:prstGeom>
        </p:spPr>
        <p:txBody>
          <a:bodyPr lIns="45699" tIns="45699" rIns="45699" bIns="45699" anchor="ctr"/>
          <a:lstStyle>
            <a:lvl1pPr>
              <a:defRPr sz="2200" b="1">
                <a:solidFill>
                  <a:srgbClr val="FFFFFF"/>
                </a:solidFill>
                <a:latin typeface="Century Gothic"/>
                <a:ea typeface="Century Gothic"/>
                <a:cs typeface="Century Gothic"/>
                <a:sym typeface="Century Gothic"/>
              </a:defRPr>
            </a:lvl1pPr>
          </a:lstStyle>
          <a:p>
            <a:r>
              <a:t>Title Text</a:t>
            </a:r>
          </a:p>
        </p:txBody>
      </p:sp>
      <p:sp>
        <p:nvSpPr>
          <p:cNvPr id="159" name="Body Level One…"/>
          <p:cNvSpPr txBox="1">
            <a:spLocks noGrp="1"/>
          </p:cNvSpPr>
          <p:nvPr>
            <p:ph type="body" sz="quarter" idx="1"/>
          </p:nvPr>
        </p:nvSpPr>
        <p:spPr>
          <a:xfrm>
            <a:off x="283141" y="4860759"/>
            <a:ext cx="5486404" cy="914404"/>
          </a:xfrm>
          <a:prstGeom prst="rect">
            <a:avLst/>
          </a:prstGeom>
        </p:spPr>
        <p:txBody>
          <a:bodyPr lIns="45699" tIns="45699" rIns="45699" bIns="45699" anchor="ctr"/>
          <a:lstStyle>
            <a:lvl1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1pPr>
            <a:lvl2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2pPr>
            <a:lvl3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3pPr>
            <a:lvl4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4pPr>
            <a:lvl5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pic>
        <p:nvPicPr>
          <p:cNvPr id="160" name="Google Shape;143;p31" descr="Google Shape;143;p31"/>
          <p:cNvPicPr>
            <a:picLocks noChangeAspect="1"/>
          </p:cNvPicPr>
          <p:nvPr/>
        </p:nvPicPr>
        <p:blipFill>
          <a:blip r:embed="rId4"/>
          <a:stretch>
            <a:fillRect/>
          </a:stretch>
        </p:blipFill>
        <p:spPr>
          <a:xfrm>
            <a:off x="245710" y="6384568"/>
            <a:ext cx="297569" cy="365764"/>
          </a:xfrm>
          <a:prstGeom prst="rect">
            <a:avLst/>
          </a:prstGeom>
          <a:ln w="12700">
            <a:miter lim="400000"/>
          </a:ln>
        </p:spPr>
      </p:pic>
      <p:grpSp>
        <p:nvGrpSpPr>
          <p:cNvPr id="163" name="Google Shape;144;p31"/>
          <p:cNvGrpSpPr/>
          <p:nvPr/>
        </p:nvGrpSpPr>
        <p:grpSpPr>
          <a:xfrm>
            <a:off x="0" y="-356716"/>
            <a:ext cx="1828800" cy="274328"/>
            <a:chOff x="0" y="0"/>
            <a:chExt cx="1828800" cy="274326"/>
          </a:xfrm>
        </p:grpSpPr>
        <p:sp>
          <p:nvSpPr>
            <p:cNvPr id="161" name="Google Shape;145;p31"/>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dirty="0"/>
            </a:p>
          </p:txBody>
        </p:sp>
        <p:sp>
          <p:nvSpPr>
            <p:cNvPr id="162" name="Google Shape;146;p31"/>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Section Header</a:t>
              </a:r>
            </a:p>
          </p:txBody>
        </p:sp>
      </p:grpSp>
      <p:sp>
        <p:nvSpPr>
          <p:cNvPr id="164" name="Slide Number"/>
          <p:cNvSpPr txBox="1">
            <a:spLocks noGrp="1"/>
          </p:cNvSpPr>
          <p:nvPr>
            <p:ph type="sldNum" sz="quarter" idx="2"/>
          </p:nvPr>
        </p:nvSpPr>
        <p:spPr>
          <a:xfrm>
            <a:off x="11308080" y="6435342"/>
            <a:ext cx="640084"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412955256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Case Study">
    <p:bg>
      <p:bgPr>
        <a:solidFill>
          <a:srgbClr val="20186F"/>
        </a:solidFill>
        <a:effectLst/>
      </p:bgPr>
    </p:bg>
    <p:spTree>
      <p:nvGrpSpPr>
        <p:cNvPr id="1" name=""/>
        <p:cNvGrpSpPr/>
        <p:nvPr/>
      </p:nvGrpSpPr>
      <p:grpSpPr>
        <a:xfrm>
          <a:off x="0" y="0"/>
          <a:ext cx="0" cy="0"/>
          <a:chOff x="0" y="0"/>
          <a:chExt cx="0" cy="0"/>
        </a:xfrm>
      </p:grpSpPr>
      <p:pic>
        <p:nvPicPr>
          <p:cNvPr id="171" name="Google Shape;150;p32" descr="Google Shape;150;p32"/>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172" name="Google Shape;151;p32" descr="Google Shape;151;p32"/>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173" name="Google Shape;152;p32"/>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74" name="Google Shape;153;p32"/>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75" name="Google Shape;154;p32"/>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76" name="Google Shape;155;p32"/>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177" name="Google Shape;156;p32"/>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180" name="Google Shape;157;p32"/>
          <p:cNvGrpSpPr/>
          <p:nvPr/>
        </p:nvGrpSpPr>
        <p:grpSpPr>
          <a:xfrm>
            <a:off x="0" y="-356716"/>
            <a:ext cx="1828800" cy="274328"/>
            <a:chOff x="0" y="0"/>
            <a:chExt cx="1828800" cy="274326"/>
          </a:xfrm>
        </p:grpSpPr>
        <p:sp>
          <p:nvSpPr>
            <p:cNvPr id="178" name="Google Shape;158;p32"/>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179" name="Google Shape;159;p32"/>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181" name="Google Shape;160;p32"/>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sp>
        <p:nvSpPr>
          <p:cNvPr id="182" name="Google Shape;161;p32"/>
          <p:cNvSpPr/>
          <p:nvPr/>
        </p:nvSpPr>
        <p:spPr>
          <a:xfrm>
            <a:off x="8204272" y="1234458"/>
            <a:ext cx="3749043" cy="5029205"/>
          </a:xfrm>
          <a:custGeom>
            <a:avLst/>
            <a:gdLst/>
            <a:ahLst/>
            <a:cxnLst>
              <a:cxn ang="0">
                <a:pos x="wd2" y="hd2"/>
              </a:cxn>
              <a:cxn ang="5400000">
                <a:pos x="wd2" y="hd2"/>
              </a:cxn>
              <a:cxn ang="10800000">
                <a:pos x="wd2" y="hd2"/>
              </a:cxn>
              <a:cxn ang="16200000">
                <a:pos x="wd2" y="hd2"/>
              </a:cxn>
            </a:cxnLst>
            <a:rect l="0" t="0" r="r" b="b"/>
            <a:pathLst>
              <a:path w="21600" h="21600" extrusionOk="0">
                <a:moveTo>
                  <a:pt x="4215" y="0"/>
                </a:moveTo>
                <a:lnTo>
                  <a:pt x="17385" y="0"/>
                </a:lnTo>
                <a:cubicBezTo>
                  <a:pt x="18986" y="0"/>
                  <a:pt x="20283" y="912"/>
                  <a:pt x="20283" y="2038"/>
                </a:cubicBezTo>
                <a:lnTo>
                  <a:pt x="20240" y="2334"/>
                </a:lnTo>
                <a:lnTo>
                  <a:pt x="21600" y="2334"/>
                </a:lnTo>
                <a:lnTo>
                  <a:pt x="21600" y="21600"/>
                </a:lnTo>
                <a:lnTo>
                  <a:pt x="0" y="21600"/>
                </a:lnTo>
                <a:lnTo>
                  <a:pt x="0" y="2334"/>
                </a:lnTo>
                <a:lnTo>
                  <a:pt x="1360" y="2334"/>
                </a:lnTo>
                <a:lnTo>
                  <a:pt x="1317" y="2038"/>
                </a:lnTo>
                <a:cubicBezTo>
                  <a:pt x="1317" y="912"/>
                  <a:pt x="2614" y="0"/>
                  <a:pt x="4215" y="0"/>
                </a:cubicBezTo>
                <a:close/>
              </a:path>
            </a:pathLst>
          </a:custGeom>
          <a:solidFill>
            <a:srgbClr val="EBF1DE"/>
          </a:solidFill>
          <a:ln w="12700">
            <a:miter lim="400000"/>
          </a:ln>
        </p:spPr>
        <p:txBody>
          <a:bodyPr lIns="45718" tIns="45718" rIns="45718" bIns="45718"/>
          <a:lstStyle/>
          <a:p>
            <a:pPr algn="ctr">
              <a:defRPr sz="1800">
                <a:solidFill>
                  <a:srgbClr val="FFFFFF"/>
                </a:solidFill>
              </a:defRPr>
            </a:pPr>
            <a:endParaRPr dirty="0"/>
          </a:p>
        </p:txBody>
      </p:sp>
      <p:sp>
        <p:nvSpPr>
          <p:cNvPr id="183" name="Google Shape;162;p32"/>
          <p:cNvSpPr/>
          <p:nvPr/>
        </p:nvSpPr>
        <p:spPr>
          <a:xfrm>
            <a:off x="4224056" y="1234458"/>
            <a:ext cx="3749043" cy="5029205"/>
          </a:xfrm>
          <a:custGeom>
            <a:avLst/>
            <a:gdLst/>
            <a:ahLst/>
            <a:cxnLst>
              <a:cxn ang="0">
                <a:pos x="wd2" y="hd2"/>
              </a:cxn>
              <a:cxn ang="5400000">
                <a:pos x="wd2" y="hd2"/>
              </a:cxn>
              <a:cxn ang="10800000">
                <a:pos x="wd2" y="hd2"/>
              </a:cxn>
              <a:cxn ang="16200000">
                <a:pos x="wd2" y="hd2"/>
              </a:cxn>
            </a:cxnLst>
            <a:rect l="0" t="0" r="r" b="b"/>
            <a:pathLst>
              <a:path w="21600" h="21600" extrusionOk="0">
                <a:moveTo>
                  <a:pt x="4215" y="0"/>
                </a:moveTo>
                <a:lnTo>
                  <a:pt x="17385" y="0"/>
                </a:lnTo>
                <a:cubicBezTo>
                  <a:pt x="18986" y="0"/>
                  <a:pt x="20283" y="912"/>
                  <a:pt x="20283" y="2038"/>
                </a:cubicBezTo>
                <a:lnTo>
                  <a:pt x="20240" y="2334"/>
                </a:lnTo>
                <a:lnTo>
                  <a:pt x="21600" y="2334"/>
                </a:lnTo>
                <a:lnTo>
                  <a:pt x="21600" y="21600"/>
                </a:lnTo>
                <a:lnTo>
                  <a:pt x="0" y="21600"/>
                </a:lnTo>
                <a:lnTo>
                  <a:pt x="0" y="2334"/>
                </a:lnTo>
                <a:lnTo>
                  <a:pt x="1360" y="2334"/>
                </a:lnTo>
                <a:lnTo>
                  <a:pt x="1317" y="2038"/>
                </a:lnTo>
                <a:cubicBezTo>
                  <a:pt x="1317" y="912"/>
                  <a:pt x="2614" y="0"/>
                  <a:pt x="4215" y="0"/>
                </a:cubicBezTo>
                <a:close/>
              </a:path>
            </a:pathLst>
          </a:custGeom>
          <a:solidFill>
            <a:srgbClr val="CEDFFA"/>
          </a:solidFill>
          <a:ln w="12700">
            <a:miter lim="400000"/>
          </a:ln>
        </p:spPr>
        <p:txBody>
          <a:bodyPr lIns="45718" tIns="45718" rIns="45718" bIns="45718"/>
          <a:lstStyle/>
          <a:p>
            <a:pPr algn="ctr">
              <a:defRPr sz="1800">
                <a:solidFill>
                  <a:srgbClr val="FFFFFF"/>
                </a:solidFill>
              </a:defRPr>
            </a:pPr>
            <a:endParaRPr dirty="0"/>
          </a:p>
        </p:txBody>
      </p:sp>
      <p:sp>
        <p:nvSpPr>
          <p:cNvPr id="184"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solidFill>
                  <a:srgbClr val="FFFFFF"/>
                </a:solidFill>
                <a:latin typeface="Century Gothic"/>
                <a:ea typeface="Century Gothic"/>
                <a:cs typeface="Century Gothic"/>
                <a:sym typeface="Century Gothic"/>
              </a:defRPr>
            </a:lvl1pPr>
          </a:lstStyle>
          <a:p>
            <a:r>
              <a:t>Title Text</a:t>
            </a:r>
          </a:p>
        </p:txBody>
      </p:sp>
      <p:sp>
        <p:nvSpPr>
          <p:cNvPr id="185" name="Google Shape;164;p32"/>
          <p:cNvSpPr/>
          <p:nvPr/>
        </p:nvSpPr>
        <p:spPr>
          <a:xfrm>
            <a:off x="4553737" y="1313700"/>
            <a:ext cx="822967" cy="822967"/>
          </a:xfrm>
          <a:prstGeom prst="ellipse">
            <a:avLst/>
          </a:prstGeom>
          <a:solidFill>
            <a:schemeClr val="accent1"/>
          </a:solidFill>
          <a:ln w="12700">
            <a:miter lim="400000"/>
          </a:ln>
        </p:spPr>
        <p:txBody>
          <a:bodyPr lIns="45718" tIns="45718" rIns="45718" bIns="45718" anchor="ctr"/>
          <a:lstStyle/>
          <a:p>
            <a:pPr algn="ctr">
              <a:defRPr sz="1800">
                <a:solidFill>
                  <a:srgbClr val="FFFFFF"/>
                </a:solidFill>
              </a:defRPr>
            </a:pPr>
            <a:endParaRPr dirty="0"/>
          </a:p>
        </p:txBody>
      </p:sp>
      <p:pic>
        <p:nvPicPr>
          <p:cNvPr id="186" name="Google Shape;165;p32" descr="Google Shape;165;p32"/>
          <p:cNvPicPr>
            <a:picLocks noChangeAspect="1"/>
          </p:cNvPicPr>
          <p:nvPr/>
        </p:nvPicPr>
        <p:blipFill>
          <a:blip r:embed="rId4"/>
          <a:stretch>
            <a:fillRect/>
          </a:stretch>
        </p:blipFill>
        <p:spPr>
          <a:xfrm>
            <a:off x="4541537" y="1301500"/>
            <a:ext cx="847364" cy="847361"/>
          </a:xfrm>
          <a:prstGeom prst="rect">
            <a:avLst/>
          </a:prstGeom>
          <a:ln w="12700">
            <a:miter lim="400000"/>
          </a:ln>
        </p:spPr>
      </p:pic>
      <p:sp>
        <p:nvSpPr>
          <p:cNvPr id="187" name="Google Shape;166;p32"/>
          <p:cNvSpPr/>
          <p:nvPr/>
        </p:nvSpPr>
        <p:spPr>
          <a:xfrm>
            <a:off x="8542342" y="1313700"/>
            <a:ext cx="822967" cy="822967"/>
          </a:xfrm>
          <a:prstGeom prst="ellipse">
            <a:avLst/>
          </a:prstGeom>
          <a:solidFill>
            <a:schemeClr val="accent3"/>
          </a:solidFill>
          <a:ln w="12700">
            <a:miter lim="400000"/>
          </a:ln>
        </p:spPr>
        <p:txBody>
          <a:bodyPr lIns="45718" tIns="45718" rIns="45718" bIns="45718" anchor="ctr"/>
          <a:lstStyle/>
          <a:p>
            <a:pPr algn="ctr">
              <a:defRPr sz="1800">
                <a:solidFill>
                  <a:srgbClr val="FFFFFF"/>
                </a:solidFill>
              </a:defRPr>
            </a:pPr>
            <a:endParaRPr dirty="0"/>
          </a:p>
        </p:txBody>
      </p:sp>
      <p:pic>
        <p:nvPicPr>
          <p:cNvPr id="188" name="Google Shape;167;p32" descr="Google Shape;167;p32"/>
          <p:cNvPicPr>
            <a:picLocks noChangeAspect="1"/>
          </p:cNvPicPr>
          <p:nvPr/>
        </p:nvPicPr>
        <p:blipFill>
          <a:blip r:embed="rId5"/>
          <a:stretch>
            <a:fillRect/>
          </a:stretch>
        </p:blipFill>
        <p:spPr>
          <a:xfrm>
            <a:off x="8564853" y="1336210"/>
            <a:ext cx="777943" cy="777941"/>
          </a:xfrm>
          <a:prstGeom prst="rect">
            <a:avLst/>
          </a:prstGeom>
          <a:ln w="12700">
            <a:miter lim="400000"/>
          </a:ln>
        </p:spPr>
      </p:pic>
      <p:pic>
        <p:nvPicPr>
          <p:cNvPr id="189" name="Google Shape;168;p32" descr="Google Shape;168;p32"/>
          <p:cNvPicPr>
            <a:picLocks noChangeAspect="1"/>
          </p:cNvPicPr>
          <p:nvPr/>
        </p:nvPicPr>
        <p:blipFill>
          <a:blip r:embed="rId6"/>
          <a:stretch>
            <a:fillRect/>
          </a:stretch>
        </p:blipFill>
        <p:spPr>
          <a:xfrm>
            <a:off x="245710" y="6384568"/>
            <a:ext cx="297569" cy="365764"/>
          </a:xfrm>
          <a:prstGeom prst="rect">
            <a:avLst/>
          </a:prstGeom>
          <a:ln w="12700">
            <a:miter lim="400000"/>
          </a:ln>
        </p:spPr>
      </p:pic>
      <p:sp>
        <p:nvSpPr>
          <p:cNvPr id="190" name="Google Shape;169;p32"/>
          <p:cNvSpPr/>
          <p:nvPr/>
        </p:nvSpPr>
        <p:spPr>
          <a:xfrm>
            <a:off x="243837" y="1234458"/>
            <a:ext cx="3749046" cy="5029205"/>
          </a:xfrm>
          <a:custGeom>
            <a:avLst/>
            <a:gdLst/>
            <a:ahLst/>
            <a:cxnLst>
              <a:cxn ang="0">
                <a:pos x="wd2" y="hd2"/>
              </a:cxn>
              <a:cxn ang="5400000">
                <a:pos x="wd2" y="hd2"/>
              </a:cxn>
              <a:cxn ang="10800000">
                <a:pos x="wd2" y="hd2"/>
              </a:cxn>
              <a:cxn ang="16200000">
                <a:pos x="wd2" y="hd2"/>
              </a:cxn>
            </a:cxnLst>
            <a:rect l="0" t="0" r="r" b="b"/>
            <a:pathLst>
              <a:path w="21600" h="21600" extrusionOk="0">
                <a:moveTo>
                  <a:pt x="4215" y="0"/>
                </a:moveTo>
                <a:lnTo>
                  <a:pt x="17385" y="0"/>
                </a:lnTo>
                <a:cubicBezTo>
                  <a:pt x="18986" y="0"/>
                  <a:pt x="20283" y="912"/>
                  <a:pt x="20283" y="2038"/>
                </a:cubicBezTo>
                <a:lnTo>
                  <a:pt x="20240" y="2334"/>
                </a:lnTo>
                <a:lnTo>
                  <a:pt x="21600" y="2334"/>
                </a:lnTo>
                <a:lnTo>
                  <a:pt x="21600" y="21600"/>
                </a:lnTo>
                <a:lnTo>
                  <a:pt x="0" y="21600"/>
                </a:lnTo>
                <a:lnTo>
                  <a:pt x="0" y="2334"/>
                </a:lnTo>
                <a:lnTo>
                  <a:pt x="1360" y="2334"/>
                </a:lnTo>
                <a:lnTo>
                  <a:pt x="1317" y="2038"/>
                </a:lnTo>
                <a:cubicBezTo>
                  <a:pt x="1317" y="912"/>
                  <a:pt x="2614" y="0"/>
                  <a:pt x="4215" y="0"/>
                </a:cubicBezTo>
                <a:close/>
              </a:path>
            </a:pathLst>
          </a:custGeom>
          <a:solidFill>
            <a:srgbClr val="F5C1D5"/>
          </a:solidFill>
          <a:ln w="12700">
            <a:miter lim="400000"/>
          </a:ln>
        </p:spPr>
        <p:txBody>
          <a:bodyPr lIns="45718" tIns="45718" rIns="45718" bIns="45718"/>
          <a:lstStyle/>
          <a:p>
            <a:pPr algn="ctr">
              <a:defRPr sz="1800">
                <a:solidFill>
                  <a:srgbClr val="FFFFFF"/>
                </a:solidFill>
              </a:defRPr>
            </a:pPr>
            <a:endParaRPr dirty="0"/>
          </a:p>
        </p:txBody>
      </p:sp>
      <p:sp>
        <p:nvSpPr>
          <p:cNvPr id="191" name="Google Shape;170;p32"/>
          <p:cNvSpPr/>
          <p:nvPr/>
        </p:nvSpPr>
        <p:spPr>
          <a:xfrm>
            <a:off x="555481" y="1313700"/>
            <a:ext cx="822965" cy="822967"/>
          </a:xfrm>
          <a:prstGeom prst="ellipse">
            <a:avLst/>
          </a:prstGeom>
          <a:solidFill>
            <a:schemeClr val="accent2"/>
          </a:solidFill>
          <a:ln w="12700">
            <a:miter lim="400000"/>
          </a:ln>
        </p:spPr>
        <p:txBody>
          <a:bodyPr lIns="45718" tIns="45718" rIns="45718" bIns="45718" anchor="ctr"/>
          <a:lstStyle/>
          <a:p>
            <a:pPr algn="ctr">
              <a:defRPr sz="1800">
                <a:solidFill>
                  <a:srgbClr val="FFFFFF"/>
                </a:solidFill>
              </a:defRPr>
            </a:pPr>
            <a:endParaRPr dirty="0"/>
          </a:p>
        </p:txBody>
      </p:sp>
      <p:pic>
        <p:nvPicPr>
          <p:cNvPr id="192" name="Google Shape;171;p32" descr="Google Shape;171;p32"/>
          <p:cNvPicPr>
            <a:picLocks noChangeAspect="1"/>
          </p:cNvPicPr>
          <p:nvPr/>
        </p:nvPicPr>
        <p:blipFill>
          <a:blip r:embed="rId7"/>
          <a:stretch>
            <a:fillRect/>
          </a:stretch>
        </p:blipFill>
        <p:spPr>
          <a:xfrm>
            <a:off x="601202" y="1359420"/>
            <a:ext cx="731520" cy="731524"/>
          </a:xfrm>
          <a:prstGeom prst="rect">
            <a:avLst/>
          </a:prstGeom>
          <a:ln w="12700">
            <a:miter lim="400000"/>
          </a:ln>
        </p:spPr>
      </p:pic>
      <p:sp>
        <p:nvSpPr>
          <p:cNvPr id="193" name="Google Shape;172;p32"/>
          <p:cNvSpPr txBox="1"/>
          <p:nvPr/>
        </p:nvSpPr>
        <p:spPr>
          <a:xfrm>
            <a:off x="1426326" y="1495309"/>
            <a:ext cx="2103124" cy="45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400" b="1">
                <a:latin typeface="Century Gothic"/>
                <a:ea typeface="Century Gothic"/>
                <a:cs typeface="Century Gothic"/>
                <a:sym typeface="Century Gothic"/>
              </a:defRPr>
            </a:lvl1pPr>
          </a:lstStyle>
          <a:p>
            <a:r>
              <a:rPr dirty="0"/>
              <a:t>PROBLEM</a:t>
            </a:r>
          </a:p>
        </p:txBody>
      </p:sp>
      <p:sp>
        <p:nvSpPr>
          <p:cNvPr id="194" name="Google Shape;173;p32"/>
          <p:cNvSpPr txBox="1"/>
          <p:nvPr/>
        </p:nvSpPr>
        <p:spPr>
          <a:xfrm>
            <a:off x="5425278" y="1495309"/>
            <a:ext cx="2103125" cy="45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400" b="1">
                <a:latin typeface="Century Gothic"/>
                <a:ea typeface="Century Gothic"/>
                <a:cs typeface="Century Gothic"/>
                <a:sym typeface="Century Gothic"/>
              </a:defRPr>
            </a:lvl1pPr>
          </a:lstStyle>
          <a:p>
            <a:r>
              <a:rPr dirty="0"/>
              <a:t>APPROACH</a:t>
            </a:r>
          </a:p>
        </p:txBody>
      </p:sp>
      <p:sp>
        <p:nvSpPr>
          <p:cNvPr id="195" name="Google Shape;174;p32"/>
          <p:cNvSpPr txBox="1"/>
          <p:nvPr/>
        </p:nvSpPr>
        <p:spPr>
          <a:xfrm>
            <a:off x="9388509" y="1495309"/>
            <a:ext cx="2103124" cy="45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400" b="1">
                <a:latin typeface="Century Gothic"/>
                <a:ea typeface="Century Gothic"/>
                <a:cs typeface="Century Gothic"/>
                <a:sym typeface="Century Gothic"/>
              </a:defRPr>
            </a:lvl1pPr>
          </a:lstStyle>
          <a:p>
            <a:r>
              <a:rPr dirty="0"/>
              <a:t>OUTCOME</a:t>
            </a:r>
          </a:p>
        </p:txBody>
      </p:sp>
      <p:sp>
        <p:nvSpPr>
          <p:cNvPr id="196" name="Body Level One…"/>
          <p:cNvSpPr txBox="1">
            <a:spLocks noGrp="1"/>
          </p:cNvSpPr>
          <p:nvPr>
            <p:ph type="body" sz="quarter" idx="1"/>
          </p:nvPr>
        </p:nvSpPr>
        <p:spPr>
          <a:xfrm>
            <a:off x="289558" y="2240301"/>
            <a:ext cx="3657604" cy="4023360"/>
          </a:xfrm>
          <a:prstGeom prst="rect">
            <a:avLst/>
          </a:prstGeom>
        </p:spPr>
        <p:txBody>
          <a:bodyPr lIns="45699" tIns="45699" rIns="45699" bIns="45699"/>
          <a:lstStyle>
            <a:lvl1pPr indent="-342900">
              <a:lnSpc>
                <a:spcPct val="100000"/>
              </a:lnSpc>
              <a:spcBef>
                <a:spcPts val="2400"/>
              </a:spcBef>
              <a:buClr>
                <a:srgbClr val="000000"/>
              </a:buClr>
              <a:buSzPts val="1800"/>
              <a:buChar char="•"/>
              <a:defRPr sz="1800">
                <a:solidFill>
                  <a:srgbClr val="000000"/>
                </a:solidFill>
              </a:defRPr>
            </a:lvl1pPr>
            <a:lvl2pPr marL="914400" indent="-342900">
              <a:lnSpc>
                <a:spcPct val="100000"/>
              </a:lnSpc>
              <a:spcBef>
                <a:spcPts val="2400"/>
              </a:spcBef>
              <a:buClr>
                <a:srgbClr val="000000"/>
              </a:buClr>
              <a:buSzPts val="1800"/>
              <a:buChar char="•"/>
              <a:defRPr sz="1800">
                <a:solidFill>
                  <a:srgbClr val="000000"/>
                </a:solidFill>
              </a:defRPr>
            </a:lvl2pPr>
            <a:lvl3pPr marL="1371600" indent="-342900">
              <a:lnSpc>
                <a:spcPct val="100000"/>
              </a:lnSpc>
              <a:spcBef>
                <a:spcPts val="2400"/>
              </a:spcBef>
              <a:buClr>
                <a:srgbClr val="000000"/>
              </a:buClr>
              <a:buSzPts val="1800"/>
              <a:buChar char="•"/>
              <a:defRPr sz="1800">
                <a:solidFill>
                  <a:srgbClr val="000000"/>
                </a:solidFill>
              </a:defRPr>
            </a:lvl3pPr>
            <a:lvl4pPr marL="1828800" indent="-342900">
              <a:lnSpc>
                <a:spcPct val="100000"/>
              </a:lnSpc>
              <a:spcBef>
                <a:spcPts val="2400"/>
              </a:spcBef>
              <a:buClr>
                <a:srgbClr val="000000"/>
              </a:buClr>
              <a:buSzPts val="1800"/>
              <a:buChar char="•"/>
              <a:defRPr sz="1800">
                <a:solidFill>
                  <a:srgbClr val="000000"/>
                </a:solidFill>
              </a:defRPr>
            </a:lvl4pPr>
            <a:lvl5pPr marL="2286000" indent="-342900">
              <a:lnSpc>
                <a:spcPct val="100000"/>
              </a:lnSpc>
              <a:spcBef>
                <a:spcPts val="2400"/>
              </a:spcBef>
              <a:buClr>
                <a:srgbClr val="000000"/>
              </a:buClr>
              <a:buSzPts val="1800"/>
              <a:buChar char="•"/>
              <a:defRPr sz="1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 name="Google Shape;176;p32"/>
          <p:cNvSpPr txBox="1">
            <a:spLocks noGrp="1"/>
          </p:cNvSpPr>
          <p:nvPr>
            <p:ph type="body" sz="quarter" idx="13"/>
          </p:nvPr>
        </p:nvSpPr>
        <p:spPr>
          <a:xfrm>
            <a:off x="4269774" y="2240301"/>
            <a:ext cx="3657605" cy="4023360"/>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198" name="Google Shape;177;p32"/>
          <p:cNvSpPr txBox="1">
            <a:spLocks noGrp="1"/>
          </p:cNvSpPr>
          <p:nvPr>
            <p:ph type="body" sz="quarter" idx="14"/>
          </p:nvPr>
        </p:nvSpPr>
        <p:spPr>
          <a:xfrm>
            <a:off x="8249994" y="2240301"/>
            <a:ext cx="3657604" cy="4023360"/>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grpSp>
        <p:nvGrpSpPr>
          <p:cNvPr id="201" name="Google Shape;178;p32"/>
          <p:cNvGrpSpPr/>
          <p:nvPr/>
        </p:nvGrpSpPr>
        <p:grpSpPr>
          <a:xfrm>
            <a:off x="0" y="-356716"/>
            <a:ext cx="1828800" cy="274328"/>
            <a:chOff x="0" y="0"/>
            <a:chExt cx="1828800" cy="274326"/>
          </a:xfrm>
        </p:grpSpPr>
        <p:sp>
          <p:nvSpPr>
            <p:cNvPr id="199" name="Google Shape;179;p32"/>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dirty="0"/>
            </a:p>
          </p:txBody>
        </p:sp>
        <p:sp>
          <p:nvSpPr>
            <p:cNvPr id="200" name="Google Shape;180;p32"/>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Case Study</a:t>
              </a:r>
            </a:p>
          </p:txBody>
        </p:sp>
      </p:grpSp>
      <p:sp>
        <p:nvSpPr>
          <p:cNvPr id="202" name="Slide Number"/>
          <p:cNvSpPr txBox="1">
            <a:spLocks noGrp="1"/>
          </p:cNvSpPr>
          <p:nvPr>
            <p:ph type="sldNum" sz="quarter" idx="2"/>
          </p:nvPr>
        </p:nvSpPr>
        <p:spPr>
          <a:xfrm>
            <a:off x="11308080" y="6435342"/>
            <a:ext cx="640084" cy="264213"/>
          </a:xfrm>
          <a:prstGeom prst="rect">
            <a:avLst/>
          </a:prstGeom>
          <a:solidFill>
            <a:srgbClr val="20186F"/>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404174887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hank You">
    <p:bg>
      <p:bgPr>
        <a:solidFill>
          <a:srgbClr val="20186F"/>
        </a:solidFill>
        <a:effectLst/>
      </p:bgPr>
    </p:bg>
    <p:spTree>
      <p:nvGrpSpPr>
        <p:cNvPr id="1" name=""/>
        <p:cNvGrpSpPr/>
        <p:nvPr/>
      </p:nvGrpSpPr>
      <p:grpSpPr>
        <a:xfrm>
          <a:off x="0" y="0"/>
          <a:ext cx="0" cy="0"/>
          <a:chOff x="0" y="0"/>
          <a:chExt cx="0" cy="0"/>
        </a:xfrm>
      </p:grpSpPr>
      <p:pic>
        <p:nvPicPr>
          <p:cNvPr id="209" name="Google Shape;183;p33" descr="Google Shape;183;p33"/>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210" name="Google Shape;184;p33" descr="Google Shape;184;p33"/>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211" name="Google Shape;185;p33"/>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12" name="Google Shape;186;p33"/>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13" name="Google Shape;187;p33"/>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14" name="Google Shape;188;p33"/>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15" name="Google Shape;189;p33"/>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218" name="Google Shape;190;p33"/>
          <p:cNvGrpSpPr/>
          <p:nvPr/>
        </p:nvGrpSpPr>
        <p:grpSpPr>
          <a:xfrm>
            <a:off x="0" y="-356716"/>
            <a:ext cx="1828800" cy="274328"/>
            <a:chOff x="0" y="0"/>
            <a:chExt cx="1828800" cy="274326"/>
          </a:xfrm>
        </p:grpSpPr>
        <p:sp>
          <p:nvSpPr>
            <p:cNvPr id="216" name="Google Shape;191;p33"/>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217" name="Google Shape;192;p33"/>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219" name="Google Shape;193;p33"/>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sp>
        <p:nvSpPr>
          <p:cNvPr id="220" name="Title Text"/>
          <p:cNvSpPr txBox="1">
            <a:spLocks noGrp="1"/>
          </p:cNvSpPr>
          <p:nvPr>
            <p:ph type="title"/>
          </p:nvPr>
        </p:nvSpPr>
        <p:spPr>
          <a:xfrm>
            <a:off x="4029512" y="2065864"/>
            <a:ext cx="4132979" cy="2726269"/>
          </a:xfrm>
          <a:prstGeom prst="rect">
            <a:avLst/>
          </a:prstGeom>
        </p:spPr>
        <p:txBody>
          <a:bodyPr lIns="45699" tIns="45699" rIns="45699" bIns="45699" anchor="ctr"/>
          <a:lstStyle>
            <a:lvl1pPr algn="ctr">
              <a:defRPr sz="7200" b="1">
                <a:solidFill>
                  <a:srgbClr val="FFFFFF"/>
                </a:solidFill>
                <a:latin typeface="Century Gothic"/>
                <a:ea typeface="Century Gothic"/>
                <a:cs typeface="Century Gothic"/>
                <a:sym typeface="Century Gothic"/>
              </a:defRPr>
            </a:lvl1pPr>
          </a:lstStyle>
          <a:p>
            <a:r>
              <a:t>Title Text</a:t>
            </a:r>
          </a:p>
        </p:txBody>
      </p:sp>
      <p:pic>
        <p:nvPicPr>
          <p:cNvPr id="221" name="Google Shape;196;p33" descr="Google Shape;196;p33"/>
          <p:cNvPicPr>
            <a:picLocks noChangeAspect="1"/>
          </p:cNvPicPr>
          <p:nvPr/>
        </p:nvPicPr>
        <p:blipFill>
          <a:blip r:embed="rId4"/>
          <a:stretch>
            <a:fillRect/>
          </a:stretch>
        </p:blipFill>
        <p:spPr>
          <a:xfrm>
            <a:off x="245710" y="6384568"/>
            <a:ext cx="297569" cy="365764"/>
          </a:xfrm>
          <a:prstGeom prst="rect">
            <a:avLst/>
          </a:prstGeom>
          <a:ln w="12700">
            <a:miter lim="400000"/>
          </a:ln>
        </p:spPr>
      </p:pic>
      <p:grpSp>
        <p:nvGrpSpPr>
          <p:cNvPr id="224" name="Google Shape;197;p33"/>
          <p:cNvGrpSpPr/>
          <p:nvPr/>
        </p:nvGrpSpPr>
        <p:grpSpPr>
          <a:xfrm>
            <a:off x="0" y="-356716"/>
            <a:ext cx="1828800" cy="274328"/>
            <a:chOff x="0" y="0"/>
            <a:chExt cx="1828800" cy="274326"/>
          </a:xfrm>
        </p:grpSpPr>
        <p:sp>
          <p:nvSpPr>
            <p:cNvPr id="222" name="Google Shape;198;p33"/>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dirty="0"/>
            </a:p>
          </p:txBody>
        </p:sp>
        <p:sp>
          <p:nvSpPr>
            <p:cNvPr id="223" name="Google Shape;199;p33"/>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Thank You</a:t>
              </a:r>
            </a:p>
          </p:txBody>
        </p:sp>
      </p:grpSp>
      <p:sp>
        <p:nvSpPr>
          <p:cNvPr id="225" name="Slide Number"/>
          <p:cNvSpPr txBox="1">
            <a:spLocks noGrp="1"/>
          </p:cNvSpPr>
          <p:nvPr>
            <p:ph type="sldNum" sz="quarter" idx="2"/>
          </p:nvPr>
        </p:nvSpPr>
        <p:spPr>
          <a:xfrm>
            <a:off x="8737600" y="6224244"/>
            <a:ext cx="2844800"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385243056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232" name="Google Shape;202;p34" descr="Google Shape;202;p34"/>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233" name="Google Shape;203;p34" descr="Google Shape;203;p34"/>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234" name="Google Shape;204;p34"/>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35" name="Google Shape;205;p34"/>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36" name="Google Shape;206;p34"/>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37" name="Google Shape;207;p34"/>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38" name="Google Shape;208;p34"/>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241" name="Google Shape;209;p34"/>
          <p:cNvGrpSpPr/>
          <p:nvPr/>
        </p:nvGrpSpPr>
        <p:grpSpPr>
          <a:xfrm>
            <a:off x="0" y="-356716"/>
            <a:ext cx="1828800" cy="274328"/>
            <a:chOff x="0" y="0"/>
            <a:chExt cx="1828800" cy="274326"/>
          </a:xfrm>
        </p:grpSpPr>
        <p:sp>
          <p:nvSpPr>
            <p:cNvPr id="239" name="Google Shape;210;p34"/>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240" name="Google Shape;211;p34"/>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242" name="Google Shape;212;p34"/>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grpSp>
        <p:nvGrpSpPr>
          <p:cNvPr id="245" name="Google Shape;213;p34"/>
          <p:cNvGrpSpPr/>
          <p:nvPr/>
        </p:nvGrpSpPr>
        <p:grpSpPr>
          <a:xfrm>
            <a:off x="0" y="-356716"/>
            <a:ext cx="1828800" cy="274328"/>
            <a:chOff x="0" y="0"/>
            <a:chExt cx="1828800" cy="274326"/>
          </a:xfrm>
        </p:grpSpPr>
        <p:sp>
          <p:nvSpPr>
            <p:cNvPr id="243" name="Google Shape;214;p34"/>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244" name="Google Shape;215;p34"/>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Blank</a:t>
              </a:r>
            </a:p>
          </p:txBody>
        </p:sp>
      </p:grpSp>
      <p:sp>
        <p:nvSpPr>
          <p:cNvPr id="246"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latin typeface="Century Gothic"/>
                <a:ea typeface="Century Gothic"/>
                <a:cs typeface="Century Gothic"/>
                <a:sym typeface="Century Gothic"/>
              </a:defRPr>
            </a:lvl1pPr>
          </a:lstStyle>
          <a:p>
            <a:r>
              <a:t>Title Text</a:t>
            </a:r>
          </a:p>
        </p:txBody>
      </p:sp>
      <p:sp>
        <p:nvSpPr>
          <p:cNvPr id="247" name="Slide Number"/>
          <p:cNvSpPr txBox="1">
            <a:spLocks noGrp="1"/>
          </p:cNvSpPr>
          <p:nvPr>
            <p:ph type="sldNum" sz="quarter" idx="2"/>
          </p:nvPr>
        </p:nvSpPr>
        <p:spPr>
          <a:xfrm>
            <a:off x="11308080" y="6435342"/>
            <a:ext cx="640084"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279791219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ck Title">
  <p:cSld name="Black Title">
    <p:spTree>
      <p:nvGrpSpPr>
        <p:cNvPr id="1" name="Shape 196"/>
        <p:cNvGrpSpPr/>
        <p:nvPr/>
      </p:nvGrpSpPr>
      <p:grpSpPr>
        <a:xfrm>
          <a:off x="0" y="0"/>
          <a:ext cx="0" cy="0"/>
          <a:chOff x="0" y="0"/>
          <a:chExt cx="0" cy="0"/>
        </a:xfrm>
      </p:grpSpPr>
      <p:sp>
        <p:nvSpPr>
          <p:cNvPr id="197" name="Google Shape;197;p52"/>
          <p:cNvSpPr/>
          <p:nvPr/>
        </p:nvSpPr>
        <p:spPr>
          <a:xfrm>
            <a:off x="1524000" y="-1"/>
            <a:ext cx="9144000" cy="865416"/>
          </a:xfrm>
          <a:prstGeom prst="rect">
            <a:avLst/>
          </a:prstGeom>
          <a:solidFill>
            <a:srgbClr val="26262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04040"/>
              </a:buClr>
              <a:buSzPts val="1400"/>
              <a:buFont typeface="Georgia"/>
              <a:buNone/>
            </a:pPr>
            <a:endParaRPr sz="1400" b="0" i="0" u="none" strike="noStrike" cap="none">
              <a:solidFill>
                <a:srgbClr val="000000"/>
              </a:solidFill>
              <a:latin typeface="Arial"/>
              <a:ea typeface="Arial"/>
              <a:cs typeface="Arial"/>
              <a:sym typeface="Arial"/>
            </a:endParaRPr>
          </a:p>
        </p:txBody>
      </p:sp>
      <p:sp>
        <p:nvSpPr>
          <p:cNvPr id="198" name="Google Shape;198;p52"/>
          <p:cNvSpPr txBox="1">
            <a:spLocks noGrp="1"/>
          </p:cNvSpPr>
          <p:nvPr>
            <p:ph type="title"/>
          </p:nvPr>
        </p:nvSpPr>
        <p:spPr>
          <a:xfrm>
            <a:off x="2152650" y="128364"/>
            <a:ext cx="7886700" cy="565601"/>
          </a:xfrm>
          <a:prstGeom prst="rect">
            <a:avLst/>
          </a:prstGeom>
          <a:noFill/>
          <a:ln>
            <a:noFill/>
          </a:ln>
        </p:spPr>
        <p:txBody>
          <a:bodyPr spcFirstLastPara="1" wrap="square" lIns="45675" tIns="45675" rIns="45675" bIns="45675" anchor="b" anchorCtr="0">
            <a:noAutofit/>
          </a:bodyPr>
          <a:lstStyle>
            <a:lvl1pPr lvl="0" algn="l">
              <a:lnSpc>
                <a:spcPct val="90000"/>
              </a:lnSpc>
              <a:spcBef>
                <a:spcPts val="0"/>
              </a:spcBef>
              <a:spcAft>
                <a:spcPts val="0"/>
              </a:spcAft>
              <a:buClr>
                <a:srgbClr val="FFFFFF"/>
              </a:buClr>
              <a:buSzPts val="3200"/>
              <a:buFont typeface="Trebuchet MS"/>
              <a:buNone/>
              <a:defRPr sz="3200" cap="small">
                <a:solidFill>
                  <a:srgbClr val="FFFFFF"/>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99" name="Google Shape;199;p52"/>
          <p:cNvSpPr txBox="1">
            <a:spLocks noGrp="1"/>
          </p:cNvSpPr>
          <p:nvPr>
            <p:ph type="sldNum" idx="12"/>
          </p:nvPr>
        </p:nvSpPr>
        <p:spPr>
          <a:xfrm>
            <a:off x="10132979" y="6658881"/>
            <a:ext cx="535025" cy="177801"/>
          </a:xfrm>
          <a:prstGeom prst="rect">
            <a:avLst/>
          </a:prstGeom>
          <a:solidFill>
            <a:srgbClr val="000000">
              <a:alpha val="47450"/>
            </a:srgbClr>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1pPr>
            <a:lvl2pPr marL="0" marR="0" lvl="1"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2pPr>
            <a:lvl3pPr marL="0" marR="0" lvl="2"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3pPr>
            <a:lvl4pPr marL="0" marR="0" lvl="3"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4pPr>
            <a:lvl5pPr marL="0" marR="0" lvl="4"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5pPr>
            <a:lvl6pPr marL="0" marR="0" lvl="5"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6pPr>
            <a:lvl7pPr marL="0" marR="0" lvl="6"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7pPr>
            <a:lvl8pPr marL="0" marR="0" lvl="7"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8pPr>
            <a:lvl9pPr marL="0" marR="0" lvl="8"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254" name="Google Shape;6;p24" descr="Google Shape;6;p24"/>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255" name="Google Shape;7;p24" descr="Google Shape;7;p24"/>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256" name="Google Shape;8;p24"/>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57" name="Google Shape;9;p24"/>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58" name="Google Shape;10;p24"/>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59" name="Google Shape;11;p24"/>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60" name="Google Shape;12;p24"/>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263" name="Google Shape;13;p24"/>
          <p:cNvGrpSpPr/>
          <p:nvPr/>
        </p:nvGrpSpPr>
        <p:grpSpPr>
          <a:xfrm>
            <a:off x="0" y="-356716"/>
            <a:ext cx="1828800" cy="274328"/>
            <a:chOff x="0" y="0"/>
            <a:chExt cx="1828800" cy="274326"/>
          </a:xfrm>
        </p:grpSpPr>
        <p:sp>
          <p:nvSpPr>
            <p:cNvPr id="261" name="Google Shape;14;p24"/>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262" name="Google Shape;15;p24"/>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264" name="Google Shape;16;p24"/>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grpSp>
        <p:nvGrpSpPr>
          <p:cNvPr id="267" name="Google Shape;17;p24"/>
          <p:cNvGrpSpPr/>
          <p:nvPr/>
        </p:nvGrpSpPr>
        <p:grpSpPr>
          <a:xfrm>
            <a:off x="0" y="-356716"/>
            <a:ext cx="1828800" cy="274328"/>
            <a:chOff x="0" y="0"/>
            <a:chExt cx="1828800" cy="274326"/>
          </a:xfrm>
        </p:grpSpPr>
        <p:sp>
          <p:nvSpPr>
            <p:cNvPr id="265" name="Google Shape;18;p24"/>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266" name="Google Shape;19;p24"/>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Blank</a:t>
              </a:r>
            </a:p>
          </p:txBody>
        </p:sp>
      </p:grpSp>
      <p:sp>
        <p:nvSpPr>
          <p:cNvPr id="268" name="Title Text"/>
          <p:cNvSpPr txBox="1">
            <a:spLocks noGrp="1"/>
          </p:cNvSpPr>
          <p:nvPr>
            <p:ph type="title"/>
          </p:nvPr>
        </p:nvSpPr>
        <p:spPr>
          <a:xfrm>
            <a:off x="1867028" y="-685958"/>
            <a:ext cx="10058401" cy="641356"/>
          </a:xfrm>
          <a:prstGeom prst="rect">
            <a:avLst/>
          </a:prstGeom>
          <a:solidFill>
            <a:srgbClr val="FFFFFF">
              <a:alpha val="49803"/>
            </a:srgbClr>
          </a:solidFill>
        </p:spPr>
        <p:txBody>
          <a:bodyPr lIns="45699" tIns="45699" rIns="45699" bIns="45699" anchor="ctr"/>
          <a:lstStyle>
            <a:lvl1pPr>
              <a:defRPr sz="2400" b="1">
                <a:latin typeface="Century Gothic"/>
                <a:ea typeface="Century Gothic"/>
                <a:cs typeface="Century Gothic"/>
                <a:sym typeface="Century Gothic"/>
              </a:defRPr>
            </a:lvl1pPr>
          </a:lstStyle>
          <a:p>
            <a:r>
              <a:t>Title Text</a:t>
            </a:r>
          </a:p>
        </p:txBody>
      </p:sp>
      <p:sp>
        <p:nvSpPr>
          <p:cNvPr id="269" name="Slide Number"/>
          <p:cNvSpPr txBox="1">
            <a:spLocks noGrp="1"/>
          </p:cNvSpPr>
          <p:nvPr>
            <p:ph type="sldNum" sz="quarter" idx="2"/>
          </p:nvPr>
        </p:nvSpPr>
        <p:spPr>
          <a:xfrm>
            <a:off x="11308080" y="6435342"/>
            <a:ext cx="640084"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380889652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Dark Title 3 Column">
    <p:spTree>
      <p:nvGrpSpPr>
        <p:cNvPr id="1" name=""/>
        <p:cNvGrpSpPr/>
        <p:nvPr/>
      </p:nvGrpSpPr>
      <p:grpSpPr>
        <a:xfrm>
          <a:off x="0" y="0"/>
          <a:ext cx="0" cy="0"/>
          <a:chOff x="0" y="0"/>
          <a:chExt cx="0" cy="0"/>
        </a:xfrm>
      </p:grpSpPr>
      <p:pic>
        <p:nvPicPr>
          <p:cNvPr id="276" name="Google Shape;222;p36" descr="Google Shape;222;p36"/>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277" name="Google Shape;223;p36" descr="Google Shape;223;p36"/>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278" name="Google Shape;224;p36"/>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79" name="Google Shape;225;p36"/>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80" name="Google Shape;226;p36"/>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81" name="Google Shape;227;p36"/>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282" name="Google Shape;228;p36"/>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285" name="Google Shape;229;p36"/>
          <p:cNvGrpSpPr/>
          <p:nvPr/>
        </p:nvGrpSpPr>
        <p:grpSpPr>
          <a:xfrm>
            <a:off x="0" y="-356716"/>
            <a:ext cx="1828800" cy="274328"/>
            <a:chOff x="0" y="0"/>
            <a:chExt cx="1828800" cy="274326"/>
          </a:xfrm>
        </p:grpSpPr>
        <p:sp>
          <p:nvSpPr>
            <p:cNvPr id="283" name="Google Shape;230;p36"/>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284" name="Google Shape;231;p36"/>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286" name="Google Shape;232;p36"/>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grpSp>
        <p:nvGrpSpPr>
          <p:cNvPr id="289" name="Google Shape;233;p36"/>
          <p:cNvGrpSpPr/>
          <p:nvPr/>
        </p:nvGrpSpPr>
        <p:grpSpPr>
          <a:xfrm>
            <a:off x="-23" y="-17"/>
            <a:ext cx="12192013" cy="868713"/>
            <a:chOff x="-11" y="-8"/>
            <a:chExt cx="12192012" cy="868711"/>
          </a:xfrm>
        </p:grpSpPr>
        <p:sp>
          <p:nvSpPr>
            <p:cNvPr id="287" name="Google Shape;234;p36"/>
            <p:cNvSpPr/>
            <p:nvPr/>
          </p:nvSpPr>
          <p:spPr>
            <a:xfrm>
              <a:off x="-12" y="-9"/>
              <a:ext cx="12192013" cy="868713"/>
            </a:xfrm>
            <a:prstGeom prst="rect">
              <a:avLst/>
            </a:prstGeom>
            <a:solidFill>
              <a:srgbClr val="20186F"/>
            </a:solidFill>
            <a:ln w="12700" cap="flat">
              <a:noFill/>
              <a:miter lim="400000"/>
            </a:ln>
            <a:effectLst/>
          </p:spPr>
          <p:txBody>
            <a:bodyPr wrap="square" lIns="45718" tIns="45718" rIns="45718" bIns="45718" numCol="1" anchor="ctr">
              <a:noAutofit/>
            </a:bodyPr>
            <a:lstStyle/>
            <a:p>
              <a:pPr algn="ctr">
                <a:defRPr sz="1800">
                  <a:solidFill>
                    <a:srgbClr val="FFFFFF"/>
                  </a:solidFill>
                </a:defRPr>
              </a:pPr>
              <a:endParaRPr dirty="0"/>
            </a:p>
          </p:txBody>
        </p:sp>
        <p:sp>
          <p:nvSpPr>
            <p:cNvPr id="288" name="Google Shape;235;p36"/>
            <p:cNvSpPr txBox="1"/>
            <p:nvPr/>
          </p:nvSpPr>
          <p:spPr>
            <a:xfrm>
              <a:off x="45709" y="259015"/>
              <a:ext cx="12100570" cy="3506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1800">
                  <a:solidFill>
                    <a:srgbClr val="FFFFFF"/>
                  </a:solidFill>
                </a:defRPr>
              </a:lvl1pPr>
            </a:lstStyle>
            <a:p>
              <a:r>
                <a:rPr dirty="0"/>
                <a:t>gk</a:t>
              </a:r>
            </a:p>
          </p:txBody>
        </p:sp>
      </p:grpSp>
      <p:sp>
        <p:nvSpPr>
          <p:cNvPr id="290"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solidFill>
                  <a:srgbClr val="FFFFFF"/>
                </a:solidFill>
                <a:latin typeface="Century Gothic"/>
                <a:ea typeface="Century Gothic"/>
                <a:cs typeface="Century Gothic"/>
                <a:sym typeface="Century Gothic"/>
              </a:defRPr>
            </a:lvl1pPr>
          </a:lstStyle>
          <a:p>
            <a:r>
              <a:t>Title Text</a:t>
            </a:r>
          </a:p>
        </p:txBody>
      </p:sp>
      <p:sp>
        <p:nvSpPr>
          <p:cNvPr id="291" name="Body Level One…"/>
          <p:cNvSpPr txBox="1">
            <a:spLocks noGrp="1"/>
          </p:cNvSpPr>
          <p:nvPr>
            <p:ph type="body" sz="half" idx="1"/>
          </p:nvPr>
        </p:nvSpPr>
        <p:spPr>
          <a:xfrm>
            <a:off x="8107680" y="1143000"/>
            <a:ext cx="3840484" cy="4572000"/>
          </a:xfrm>
          <a:prstGeom prst="rect">
            <a:avLst/>
          </a:prstGeom>
        </p:spPr>
        <p:txBody>
          <a:bodyPr lIns="45699" tIns="45699" rIns="45699" bIns="45699"/>
          <a:lstStyle>
            <a:lvl1pPr indent="-342900">
              <a:lnSpc>
                <a:spcPct val="100000"/>
              </a:lnSpc>
              <a:spcBef>
                <a:spcPts val="1000"/>
              </a:spcBef>
              <a:buClr>
                <a:srgbClr val="000000"/>
              </a:buClr>
              <a:buSzPts val="2000"/>
              <a:buChar char="•"/>
              <a:defRPr sz="2000">
                <a:solidFill>
                  <a:srgbClr val="000000"/>
                </a:solidFill>
              </a:defRPr>
            </a:lvl1pPr>
            <a:lvl2pPr marL="914400" indent="-342900">
              <a:lnSpc>
                <a:spcPct val="100000"/>
              </a:lnSpc>
              <a:spcBef>
                <a:spcPts val="1000"/>
              </a:spcBef>
              <a:buClr>
                <a:srgbClr val="000000"/>
              </a:buClr>
              <a:buSzPts val="2000"/>
              <a:buChar char="•"/>
              <a:defRPr sz="2000">
                <a:solidFill>
                  <a:srgbClr val="000000"/>
                </a:solidFill>
              </a:defRPr>
            </a:lvl2pPr>
            <a:lvl3pPr marL="1371600" indent="-342900">
              <a:lnSpc>
                <a:spcPct val="100000"/>
              </a:lnSpc>
              <a:spcBef>
                <a:spcPts val="1000"/>
              </a:spcBef>
              <a:buClr>
                <a:srgbClr val="000000"/>
              </a:buClr>
              <a:buSzPts val="2000"/>
              <a:buChar char="•"/>
              <a:defRPr sz="2000">
                <a:solidFill>
                  <a:srgbClr val="000000"/>
                </a:solidFill>
              </a:defRPr>
            </a:lvl3pPr>
            <a:lvl4pPr marL="1828800" indent="-342900">
              <a:lnSpc>
                <a:spcPct val="100000"/>
              </a:lnSpc>
              <a:spcBef>
                <a:spcPts val="1000"/>
              </a:spcBef>
              <a:buClr>
                <a:srgbClr val="000000"/>
              </a:buClr>
              <a:buSzPts val="2000"/>
              <a:buChar char="•"/>
              <a:defRPr sz="2000">
                <a:solidFill>
                  <a:srgbClr val="000000"/>
                </a:solidFill>
              </a:defRPr>
            </a:lvl4pPr>
            <a:lvl5pPr marL="2286000" indent="-342900">
              <a:lnSpc>
                <a:spcPct val="100000"/>
              </a:lnSpc>
              <a:spcBef>
                <a:spcPts val="1000"/>
              </a:spcBef>
              <a:buClr>
                <a:srgbClr val="000000"/>
              </a:buClr>
              <a:buSzPts val="2000"/>
              <a:buChar char="•"/>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 name="Google Shape;238;p36"/>
          <p:cNvSpPr txBox="1">
            <a:spLocks noGrp="1"/>
          </p:cNvSpPr>
          <p:nvPr>
            <p:ph type="body" sz="quarter" idx="13"/>
          </p:nvPr>
        </p:nvSpPr>
        <p:spPr>
          <a:xfrm>
            <a:off x="2369203" y="5912513"/>
            <a:ext cx="7453594" cy="306036"/>
          </a:xfrm>
          <a:prstGeom prst="rect">
            <a:avLst/>
          </a:prstGeom>
          <a:solidFill>
            <a:schemeClr val="accent6"/>
          </a:solidFill>
        </p:spPr>
        <p:txBody>
          <a:bodyPr lIns="0" tIns="0" rIns="0" bIns="0" anchor="ctr"/>
          <a:lstStyle/>
          <a:p>
            <a:pPr indent="-355600">
              <a:lnSpc>
                <a:spcPct val="90000"/>
              </a:lnSpc>
              <a:spcBef>
                <a:spcPts val="1000"/>
              </a:spcBef>
              <a:buClr>
                <a:srgbClr val="000000"/>
              </a:buClr>
              <a:buSzPts val="2000"/>
              <a:buChar char="•"/>
              <a:defRPr sz="2000">
                <a:solidFill>
                  <a:srgbClr val="000000"/>
                </a:solidFill>
              </a:defRPr>
            </a:pPr>
            <a:endParaRPr/>
          </a:p>
        </p:txBody>
      </p:sp>
      <p:grpSp>
        <p:nvGrpSpPr>
          <p:cNvPr id="295" name="Google Shape;239;p36"/>
          <p:cNvGrpSpPr/>
          <p:nvPr/>
        </p:nvGrpSpPr>
        <p:grpSpPr>
          <a:xfrm>
            <a:off x="0" y="-356716"/>
            <a:ext cx="1828800" cy="274328"/>
            <a:chOff x="0" y="0"/>
            <a:chExt cx="1828800" cy="274326"/>
          </a:xfrm>
        </p:grpSpPr>
        <p:sp>
          <p:nvSpPr>
            <p:cNvPr id="293" name="Google Shape;240;p36"/>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dirty="0"/>
            </a:p>
          </p:txBody>
        </p:sp>
        <p:sp>
          <p:nvSpPr>
            <p:cNvPr id="294" name="Google Shape;241;p36"/>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Dark Title 3 Column</a:t>
              </a:r>
            </a:p>
          </p:txBody>
        </p:sp>
      </p:grpSp>
      <p:sp>
        <p:nvSpPr>
          <p:cNvPr id="296" name="Slide Number"/>
          <p:cNvSpPr txBox="1">
            <a:spLocks noGrp="1"/>
          </p:cNvSpPr>
          <p:nvPr>
            <p:ph type="sldNum" sz="quarter" idx="2"/>
          </p:nvPr>
        </p:nvSpPr>
        <p:spPr>
          <a:xfrm>
            <a:off x="11308080" y="6435342"/>
            <a:ext cx="640084"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326272044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itle Slide with Picture">
    <p:bg>
      <p:bgPr>
        <a:solidFill>
          <a:srgbClr val="20186F"/>
        </a:solidFill>
        <a:effectLst/>
      </p:bgPr>
    </p:bg>
    <p:spTree>
      <p:nvGrpSpPr>
        <p:cNvPr id="1" name=""/>
        <p:cNvGrpSpPr/>
        <p:nvPr/>
      </p:nvGrpSpPr>
      <p:grpSpPr>
        <a:xfrm>
          <a:off x="0" y="0"/>
          <a:ext cx="0" cy="0"/>
          <a:chOff x="0" y="0"/>
          <a:chExt cx="0" cy="0"/>
        </a:xfrm>
      </p:grpSpPr>
      <p:pic>
        <p:nvPicPr>
          <p:cNvPr id="303" name="Google Shape;6;p24" descr="Google Shape;6;p24"/>
          <p:cNvPicPr>
            <a:picLocks noChangeAspect="1"/>
          </p:cNvPicPr>
          <p:nvPr/>
        </p:nvPicPr>
        <p:blipFill>
          <a:blip r:embed="rId2"/>
          <a:stretch>
            <a:fillRect/>
          </a:stretch>
        </p:blipFill>
        <p:spPr>
          <a:xfrm>
            <a:off x="243840" y="6384568"/>
            <a:ext cx="297571" cy="365764"/>
          </a:xfrm>
          <a:prstGeom prst="rect">
            <a:avLst/>
          </a:prstGeom>
          <a:ln w="12700">
            <a:miter lim="400000"/>
          </a:ln>
        </p:spPr>
      </p:pic>
      <p:pic>
        <p:nvPicPr>
          <p:cNvPr id="304" name="Google Shape;7;p24" descr="Google Shape;7;p24"/>
          <p:cNvPicPr>
            <a:picLocks noChangeAspect="1"/>
          </p:cNvPicPr>
          <p:nvPr/>
        </p:nvPicPr>
        <p:blipFill>
          <a:blip r:embed="rId3"/>
          <a:stretch>
            <a:fillRect/>
          </a:stretch>
        </p:blipFill>
        <p:spPr>
          <a:xfrm rot="16200000">
            <a:off x="-893130" y="3272554"/>
            <a:ext cx="1511940" cy="591367"/>
          </a:xfrm>
          <a:prstGeom prst="rect">
            <a:avLst/>
          </a:prstGeom>
          <a:ln w="12700">
            <a:miter lim="400000"/>
          </a:ln>
        </p:spPr>
      </p:pic>
      <p:sp>
        <p:nvSpPr>
          <p:cNvPr id="305" name="Google Shape;8;p24"/>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306" name="Google Shape;9;p24"/>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307" name="Google Shape;10;p24"/>
          <p:cNvSpPr/>
          <p:nvPr/>
        </p:nvSpPr>
        <p:spPr>
          <a:xfrm>
            <a:off x="-192026" y="859536"/>
            <a:ext cx="109731" cy="109730"/>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308" name="Google Shape;11;p24"/>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309" name="Google Shape;12;p24"/>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312" name="Google Shape;13;p24"/>
          <p:cNvGrpSpPr/>
          <p:nvPr/>
        </p:nvGrpSpPr>
        <p:grpSpPr>
          <a:xfrm>
            <a:off x="0" y="-356716"/>
            <a:ext cx="1828800" cy="274328"/>
            <a:chOff x="0" y="0"/>
            <a:chExt cx="1828800" cy="274326"/>
          </a:xfrm>
        </p:grpSpPr>
        <p:sp>
          <p:nvSpPr>
            <p:cNvPr id="310" name="Google Shape;14;p24"/>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311" name="Google Shape;15;p24"/>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313" name="Google Shape;16;p24"/>
          <p:cNvSpPr txBox="1"/>
          <p:nvPr/>
        </p:nvSpPr>
        <p:spPr>
          <a:xfrm rot="16200000">
            <a:off x="-267096" y="2375247"/>
            <a:ext cx="259869"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grpSp>
        <p:nvGrpSpPr>
          <p:cNvPr id="316" name="Google Shape;17;p24"/>
          <p:cNvGrpSpPr/>
          <p:nvPr/>
        </p:nvGrpSpPr>
        <p:grpSpPr>
          <a:xfrm>
            <a:off x="0" y="-356716"/>
            <a:ext cx="1828800" cy="274328"/>
            <a:chOff x="0" y="0"/>
            <a:chExt cx="1828800" cy="274326"/>
          </a:xfrm>
        </p:grpSpPr>
        <p:sp>
          <p:nvSpPr>
            <p:cNvPr id="314" name="Google Shape;18;p24"/>
            <p:cNvSpPr/>
            <p:nvPr/>
          </p:nvSpPr>
          <p:spPr>
            <a:xfrm>
              <a:off x="0" y="-1"/>
              <a:ext cx="1828800" cy="274328"/>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315" name="Google Shape;19;p24"/>
            <p:cNvSpPr txBox="1"/>
            <p:nvPr/>
          </p:nvSpPr>
          <p:spPr>
            <a:xfrm>
              <a:off x="45718" y="23669"/>
              <a:ext cx="1737366"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Blank</a:t>
              </a:r>
            </a:p>
          </p:txBody>
        </p:sp>
      </p:grpSp>
      <p:sp>
        <p:nvSpPr>
          <p:cNvPr id="317" name="Title Text"/>
          <p:cNvSpPr txBox="1">
            <a:spLocks noGrp="1"/>
          </p:cNvSpPr>
          <p:nvPr>
            <p:ph type="title"/>
          </p:nvPr>
        </p:nvSpPr>
        <p:spPr>
          <a:xfrm>
            <a:off x="283141" y="2355699"/>
            <a:ext cx="5943604" cy="1828802"/>
          </a:xfrm>
          <a:prstGeom prst="rect">
            <a:avLst/>
          </a:prstGeom>
        </p:spPr>
        <p:txBody>
          <a:bodyPr lIns="45699" tIns="45699" rIns="45699" bIns="45699" anchor="ctr"/>
          <a:lstStyle>
            <a:lvl1pPr>
              <a:defRPr sz="4800" b="1">
                <a:solidFill>
                  <a:srgbClr val="FFFFFF"/>
                </a:solidFill>
                <a:latin typeface="Century Gothic"/>
                <a:ea typeface="Century Gothic"/>
                <a:cs typeface="Century Gothic"/>
                <a:sym typeface="Century Gothic"/>
              </a:defRPr>
            </a:lvl1pPr>
          </a:lstStyle>
          <a:p>
            <a:r>
              <a:t>Title Text</a:t>
            </a:r>
          </a:p>
        </p:txBody>
      </p:sp>
      <p:sp>
        <p:nvSpPr>
          <p:cNvPr id="318" name="Body Level One…"/>
          <p:cNvSpPr txBox="1">
            <a:spLocks noGrp="1"/>
          </p:cNvSpPr>
          <p:nvPr>
            <p:ph type="body" sz="quarter" idx="1"/>
          </p:nvPr>
        </p:nvSpPr>
        <p:spPr>
          <a:xfrm>
            <a:off x="283141" y="4860759"/>
            <a:ext cx="5943604" cy="914404"/>
          </a:xfrm>
          <a:prstGeom prst="rect">
            <a:avLst/>
          </a:prstGeom>
        </p:spPr>
        <p:txBody>
          <a:bodyPr lIns="45699" tIns="45699" rIns="45699" bIns="45699" anchor="ctr"/>
          <a:lstStyle>
            <a:lvl1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1pPr>
            <a:lvl2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2pPr>
            <a:lvl3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3pPr>
            <a:lvl4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4pPr>
            <a:lvl5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pic>
        <p:nvPicPr>
          <p:cNvPr id="319" name="Google Shape;246;p37" descr="Google Shape;246;p37"/>
          <p:cNvPicPr>
            <a:picLocks noChangeAspect="1"/>
          </p:cNvPicPr>
          <p:nvPr/>
        </p:nvPicPr>
        <p:blipFill>
          <a:blip r:embed="rId4"/>
          <a:stretch>
            <a:fillRect/>
          </a:stretch>
        </p:blipFill>
        <p:spPr>
          <a:xfrm>
            <a:off x="287916" y="685829"/>
            <a:ext cx="2730564" cy="911990"/>
          </a:xfrm>
          <a:prstGeom prst="rect">
            <a:avLst/>
          </a:prstGeom>
          <a:ln w="12700">
            <a:miter lim="400000"/>
          </a:ln>
        </p:spPr>
      </p:pic>
      <p:sp>
        <p:nvSpPr>
          <p:cNvPr id="320" name="Slide Number"/>
          <p:cNvSpPr txBox="1">
            <a:spLocks noGrp="1"/>
          </p:cNvSpPr>
          <p:nvPr>
            <p:ph type="sldNum" sz="quarter" idx="2"/>
          </p:nvPr>
        </p:nvSpPr>
        <p:spPr>
          <a:xfrm>
            <a:off x="8737600" y="6224244"/>
            <a:ext cx="2844800"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26494810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Book">
    <p:spTree>
      <p:nvGrpSpPr>
        <p:cNvPr id="1" name=""/>
        <p:cNvGrpSpPr/>
        <p:nvPr/>
      </p:nvGrpSpPr>
      <p:grpSpPr>
        <a:xfrm>
          <a:off x="0" y="0"/>
          <a:ext cx="0" cy="0"/>
          <a:chOff x="0" y="0"/>
          <a:chExt cx="0" cy="0"/>
        </a:xfrm>
      </p:grpSpPr>
      <p:pic>
        <p:nvPicPr>
          <p:cNvPr id="327" name="Google Shape;249;p38" descr="Google Shape;249;p38"/>
          <p:cNvPicPr>
            <a:picLocks noChangeAspect="1"/>
          </p:cNvPicPr>
          <p:nvPr/>
        </p:nvPicPr>
        <p:blipFill>
          <a:blip r:embed="rId2"/>
          <a:stretch>
            <a:fillRect/>
          </a:stretch>
        </p:blipFill>
        <p:spPr>
          <a:xfrm>
            <a:off x="1706877" y="6490965"/>
            <a:ext cx="223180" cy="274324"/>
          </a:xfrm>
          <a:prstGeom prst="rect">
            <a:avLst/>
          </a:prstGeom>
          <a:ln w="12700">
            <a:miter lim="400000"/>
          </a:ln>
        </p:spPr>
      </p:pic>
      <p:sp>
        <p:nvSpPr>
          <p:cNvPr id="328" name="Google Shape;250;p38"/>
          <p:cNvSpPr/>
          <p:nvPr/>
        </p:nvSpPr>
        <p:spPr>
          <a:xfrm>
            <a:off x="1706878" y="6803914"/>
            <a:ext cx="8778242" cy="18292"/>
          </a:xfrm>
          <a:prstGeom prst="rect">
            <a:avLst/>
          </a:prstGeom>
          <a:solidFill>
            <a:srgbClr val="20186F"/>
          </a:solidFill>
          <a:ln w="12700">
            <a:miter lim="400000"/>
          </a:ln>
        </p:spPr>
        <p:txBody>
          <a:bodyPr lIns="45718" tIns="45718" rIns="45718" bIns="45718" anchor="ctr"/>
          <a:lstStyle/>
          <a:p>
            <a:pPr algn="ctr">
              <a:defRPr sz="1200">
                <a:solidFill>
                  <a:srgbClr val="FFFFFF"/>
                </a:solidFill>
                <a:latin typeface="Quattrocento Sans"/>
                <a:ea typeface="Quattrocento Sans"/>
                <a:cs typeface="Quattrocento Sans"/>
                <a:sym typeface="Quattrocento Sans"/>
              </a:defRPr>
            </a:pPr>
            <a:endParaRPr dirty="0"/>
          </a:p>
        </p:txBody>
      </p:sp>
      <p:sp>
        <p:nvSpPr>
          <p:cNvPr id="329" name="Google Shape;251;p38"/>
          <p:cNvSpPr/>
          <p:nvPr/>
        </p:nvSpPr>
        <p:spPr>
          <a:xfrm rot="5400000">
            <a:off x="-321133" y="1845111"/>
            <a:ext cx="6858005" cy="3167748"/>
          </a:xfrm>
          <a:prstGeom prst="rect">
            <a:avLst/>
          </a:prstGeom>
          <a:solidFill>
            <a:srgbClr val="231F74"/>
          </a:solidFill>
          <a:ln w="12700">
            <a:miter lim="400000"/>
          </a:ln>
        </p:spPr>
        <p:txBody>
          <a:bodyPr lIns="45718" tIns="45718" rIns="45718" bIns="45718" anchor="ctr"/>
          <a:lstStyle/>
          <a:p>
            <a:pPr algn="ctr">
              <a:defRPr sz="1200">
                <a:solidFill>
                  <a:srgbClr val="FFFFFF"/>
                </a:solidFill>
                <a:latin typeface="Quattrocento Sans"/>
                <a:ea typeface="Quattrocento Sans"/>
                <a:cs typeface="Quattrocento Sans"/>
                <a:sym typeface="Quattrocento Sans"/>
              </a:defRPr>
            </a:pPr>
            <a:endParaRPr dirty="0"/>
          </a:p>
        </p:txBody>
      </p:sp>
      <p:sp>
        <p:nvSpPr>
          <p:cNvPr id="330" name="Title Text"/>
          <p:cNvSpPr txBox="1">
            <a:spLocks noGrp="1"/>
          </p:cNvSpPr>
          <p:nvPr>
            <p:ph type="title"/>
          </p:nvPr>
        </p:nvSpPr>
        <p:spPr>
          <a:xfrm>
            <a:off x="1706877" y="66498"/>
            <a:ext cx="2802304" cy="640081"/>
          </a:xfrm>
          <a:prstGeom prst="rect">
            <a:avLst/>
          </a:prstGeom>
        </p:spPr>
        <p:txBody>
          <a:bodyPr lIns="45699" tIns="45699" rIns="45699" bIns="45699" anchor="ctr"/>
          <a:lstStyle>
            <a:lvl1pPr>
              <a:lnSpc>
                <a:spcPct val="80000"/>
              </a:lnSpc>
              <a:defRPr sz="2400" b="1" cap="small">
                <a:solidFill>
                  <a:srgbClr val="FFFFFF"/>
                </a:solidFill>
                <a:latin typeface="Century Gothic"/>
                <a:ea typeface="Century Gothic"/>
                <a:cs typeface="Century Gothic"/>
                <a:sym typeface="Century Gothic"/>
              </a:defRPr>
            </a:lvl1pPr>
          </a:lstStyle>
          <a:p>
            <a:r>
              <a:t>Title Text</a:t>
            </a:r>
          </a:p>
        </p:txBody>
      </p:sp>
      <p:pic>
        <p:nvPicPr>
          <p:cNvPr id="331" name="Google Shape;253;p38" descr="Google Shape;253;p38"/>
          <p:cNvPicPr>
            <a:picLocks noChangeAspect="1"/>
          </p:cNvPicPr>
          <p:nvPr/>
        </p:nvPicPr>
        <p:blipFill>
          <a:blip r:embed="rId3"/>
          <a:stretch>
            <a:fillRect/>
          </a:stretch>
        </p:blipFill>
        <p:spPr>
          <a:xfrm>
            <a:off x="1706877" y="6490965"/>
            <a:ext cx="223180" cy="274324"/>
          </a:xfrm>
          <a:prstGeom prst="rect">
            <a:avLst/>
          </a:prstGeom>
          <a:ln w="12700">
            <a:miter lim="400000"/>
          </a:ln>
        </p:spPr>
      </p:pic>
      <p:sp>
        <p:nvSpPr>
          <p:cNvPr id="332" name="Body Level One…"/>
          <p:cNvSpPr txBox="1">
            <a:spLocks noGrp="1"/>
          </p:cNvSpPr>
          <p:nvPr>
            <p:ph type="body" sz="quarter" idx="1"/>
          </p:nvPr>
        </p:nvSpPr>
        <p:spPr>
          <a:xfrm>
            <a:off x="1706559" y="831846"/>
            <a:ext cx="2802621" cy="5543552"/>
          </a:xfrm>
          <a:prstGeom prst="rect">
            <a:avLst/>
          </a:prstGeom>
        </p:spPr>
        <p:txBody>
          <a:bodyPr lIns="45699" tIns="45699" rIns="45699" bIns="45699"/>
          <a:lstStyle>
            <a:lvl1pPr marL="0" indent="228600">
              <a:lnSpc>
                <a:spcPct val="110000"/>
              </a:lnSpc>
              <a:buClrTx/>
              <a:buSzTx/>
              <a:buFontTx/>
              <a:buNone/>
              <a:defRPr sz="1600">
                <a:solidFill>
                  <a:srgbClr val="FFFFFF"/>
                </a:solidFill>
                <a:latin typeface="Quattrocento Sans"/>
                <a:ea typeface="Quattrocento Sans"/>
                <a:cs typeface="Quattrocento Sans"/>
                <a:sym typeface="Quattrocento Sans"/>
              </a:defRPr>
            </a:lvl1pPr>
            <a:lvl2pPr marL="0" indent="228600">
              <a:lnSpc>
                <a:spcPct val="110000"/>
              </a:lnSpc>
              <a:buClrTx/>
              <a:buSzTx/>
              <a:buFontTx/>
              <a:buNone/>
              <a:defRPr sz="1600">
                <a:solidFill>
                  <a:srgbClr val="FFFFFF"/>
                </a:solidFill>
                <a:latin typeface="Quattrocento Sans"/>
                <a:ea typeface="Quattrocento Sans"/>
                <a:cs typeface="Quattrocento Sans"/>
                <a:sym typeface="Quattrocento Sans"/>
              </a:defRPr>
            </a:lvl2pPr>
            <a:lvl3pPr marL="0" indent="228600">
              <a:lnSpc>
                <a:spcPct val="110000"/>
              </a:lnSpc>
              <a:buClrTx/>
              <a:buSzTx/>
              <a:buFontTx/>
              <a:buNone/>
              <a:defRPr sz="1600">
                <a:solidFill>
                  <a:srgbClr val="FFFFFF"/>
                </a:solidFill>
                <a:latin typeface="Quattrocento Sans"/>
                <a:ea typeface="Quattrocento Sans"/>
                <a:cs typeface="Quattrocento Sans"/>
                <a:sym typeface="Quattrocento Sans"/>
              </a:defRPr>
            </a:lvl3pPr>
            <a:lvl4pPr marL="0" indent="228600">
              <a:lnSpc>
                <a:spcPct val="110000"/>
              </a:lnSpc>
              <a:buClrTx/>
              <a:buSzTx/>
              <a:buFontTx/>
              <a:buNone/>
              <a:defRPr sz="1600">
                <a:solidFill>
                  <a:srgbClr val="FFFFFF"/>
                </a:solidFill>
                <a:latin typeface="Quattrocento Sans"/>
                <a:ea typeface="Quattrocento Sans"/>
                <a:cs typeface="Quattrocento Sans"/>
                <a:sym typeface="Quattrocento Sans"/>
              </a:defRPr>
            </a:lvl4pPr>
            <a:lvl5pPr marL="0" indent="228600">
              <a:lnSpc>
                <a:spcPct val="110000"/>
              </a:lnSpc>
              <a:buClrTx/>
              <a:buSzTx/>
              <a:buFontTx/>
              <a:buNone/>
              <a:defRPr sz="1600">
                <a:solidFill>
                  <a:srgbClr val="FFFFFF"/>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xfrm>
            <a:off x="9944792" y="6506228"/>
            <a:ext cx="548644" cy="243799"/>
          </a:xfrm>
          <a:prstGeom prst="rect">
            <a:avLst/>
          </a:prstGeom>
          <a:solidFill>
            <a:srgbClr val="211971"/>
          </a:solidFill>
        </p:spPr>
        <p:txBody>
          <a:bodyPr wrap="square" lIns="45699" tIns="45699" rIns="45699" bIns="45699"/>
          <a:lstStyle>
            <a:lvl1pPr>
              <a:defRPr sz="10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372598698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Dark Title 2">
    <p:spTree>
      <p:nvGrpSpPr>
        <p:cNvPr id="1" name=""/>
        <p:cNvGrpSpPr/>
        <p:nvPr/>
      </p:nvGrpSpPr>
      <p:grpSpPr>
        <a:xfrm>
          <a:off x="0" y="0"/>
          <a:ext cx="0" cy="0"/>
          <a:chOff x="0" y="0"/>
          <a:chExt cx="0" cy="0"/>
        </a:xfrm>
      </p:grpSpPr>
      <p:pic>
        <p:nvPicPr>
          <p:cNvPr id="340" name="Google Shape;257;p39" descr="Google Shape;257;p39"/>
          <p:cNvPicPr>
            <a:picLocks noChangeAspect="1"/>
          </p:cNvPicPr>
          <p:nvPr/>
        </p:nvPicPr>
        <p:blipFill>
          <a:blip r:embed="rId2"/>
          <a:stretch>
            <a:fillRect/>
          </a:stretch>
        </p:blipFill>
        <p:spPr>
          <a:xfrm>
            <a:off x="1706877" y="6490965"/>
            <a:ext cx="223180" cy="274324"/>
          </a:xfrm>
          <a:prstGeom prst="rect">
            <a:avLst/>
          </a:prstGeom>
          <a:ln w="12700">
            <a:miter lim="400000"/>
          </a:ln>
        </p:spPr>
      </p:pic>
      <p:sp>
        <p:nvSpPr>
          <p:cNvPr id="341" name="Google Shape;258;p39"/>
          <p:cNvSpPr/>
          <p:nvPr/>
        </p:nvSpPr>
        <p:spPr>
          <a:xfrm>
            <a:off x="1706878" y="6803914"/>
            <a:ext cx="8778242" cy="18292"/>
          </a:xfrm>
          <a:prstGeom prst="rect">
            <a:avLst/>
          </a:prstGeom>
          <a:solidFill>
            <a:srgbClr val="20186F"/>
          </a:solidFill>
          <a:ln w="12700">
            <a:miter lim="400000"/>
          </a:ln>
        </p:spPr>
        <p:txBody>
          <a:bodyPr lIns="45718" tIns="45718" rIns="45718" bIns="45718" anchor="ctr"/>
          <a:lstStyle/>
          <a:p>
            <a:pPr algn="ctr">
              <a:defRPr sz="1200">
                <a:solidFill>
                  <a:srgbClr val="FFFFFF"/>
                </a:solidFill>
                <a:latin typeface="Quattrocento Sans"/>
                <a:ea typeface="Quattrocento Sans"/>
                <a:cs typeface="Quattrocento Sans"/>
                <a:sym typeface="Quattrocento Sans"/>
              </a:defRPr>
            </a:pPr>
            <a:endParaRPr dirty="0"/>
          </a:p>
        </p:txBody>
      </p:sp>
      <p:sp>
        <p:nvSpPr>
          <p:cNvPr id="342" name="Google Shape;259;p39"/>
          <p:cNvSpPr/>
          <p:nvPr/>
        </p:nvSpPr>
        <p:spPr>
          <a:xfrm>
            <a:off x="1524000" y="-1"/>
            <a:ext cx="9144000" cy="822962"/>
          </a:xfrm>
          <a:prstGeom prst="rect">
            <a:avLst/>
          </a:prstGeom>
          <a:solidFill>
            <a:srgbClr val="231F74"/>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343" name="Title Text"/>
          <p:cNvSpPr txBox="1">
            <a:spLocks noGrp="1"/>
          </p:cNvSpPr>
          <p:nvPr>
            <p:ph type="title"/>
          </p:nvPr>
        </p:nvSpPr>
        <p:spPr>
          <a:xfrm>
            <a:off x="1706877" y="91436"/>
            <a:ext cx="8778245" cy="640086"/>
          </a:xfrm>
          <a:prstGeom prst="rect">
            <a:avLst/>
          </a:prstGeom>
        </p:spPr>
        <p:txBody>
          <a:bodyPr lIns="45699" tIns="45699" rIns="45699" bIns="45699" anchor="ctr"/>
          <a:lstStyle>
            <a:lvl1pPr>
              <a:lnSpc>
                <a:spcPct val="90000"/>
              </a:lnSpc>
              <a:defRPr sz="2400" b="1" cap="small">
                <a:solidFill>
                  <a:srgbClr val="FFFFFF"/>
                </a:solidFill>
                <a:latin typeface="Century Gothic"/>
                <a:ea typeface="Century Gothic"/>
                <a:cs typeface="Century Gothic"/>
                <a:sym typeface="Century Gothic"/>
              </a:defRPr>
            </a:lvl1pPr>
          </a:lstStyle>
          <a:p>
            <a:r>
              <a:t>Title Text</a:t>
            </a:r>
          </a:p>
        </p:txBody>
      </p:sp>
      <p:sp>
        <p:nvSpPr>
          <p:cNvPr id="344" name="Slide Number"/>
          <p:cNvSpPr txBox="1">
            <a:spLocks noGrp="1"/>
          </p:cNvSpPr>
          <p:nvPr>
            <p:ph type="sldNum" sz="quarter" idx="2"/>
          </p:nvPr>
        </p:nvSpPr>
        <p:spPr>
          <a:xfrm>
            <a:off x="9944792" y="6506228"/>
            <a:ext cx="548644" cy="243799"/>
          </a:xfrm>
          <a:prstGeom prst="rect">
            <a:avLst/>
          </a:prstGeom>
          <a:solidFill>
            <a:srgbClr val="211971"/>
          </a:solidFill>
        </p:spPr>
        <p:txBody>
          <a:bodyPr wrap="square" lIns="45699" tIns="45699" rIns="45699" bIns="45699"/>
          <a:lstStyle>
            <a:lvl1pPr>
              <a:defRPr sz="10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10844207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Section Header 2">
    <p:bg>
      <p:bgPr>
        <a:solidFill>
          <a:srgbClr val="211971"/>
        </a:solidFill>
        <a:effectLst/>
      </p:bgPr>
    </p:bg>
    <p:spTree>
      <p:nvGrpSpPr>
        <p:cNvPr id="1" name=""/>
        <p:cNvGrpSpPr/>
        <p:nvPr/>
      </p:nvGrpSpPr>
      <p:grpSpPr>
        <a:xfrm>
          <a:off x="0" y="0"/>
          <a:ext cx="0" cy="0"/>
          <a:chOff x="0" y="0"/>
          <a:chExt cx="0" cy="0"/>
        </a:xfrm>
      </p:grpSpPr>
      <p:pic>
        <p:nvPicPr>
          <p:cNvPr id="351" name="Google Shape;263;p40" descr="Google Shape;263;p40"/>
          <p:cNvPicPr>
            <a:picLocks noChangeAspect="1"/>
          </p:cNvPicPr>
          <p:nvPr/>
        </p:nvPicPr>
        <p:blipFill>
          <a:blip r:embed="rId2"/>
          <a:stretch>
            <a:fillRect/>
          </a:stretch>
        </p:blipFill>
        <p:spPr>
          <a:xfrm>
            <a:off x="1706877" y="6490965"/>
            <a:ext cx="223180" cy="274324"/>
          </a:xfrm>
          <a:prstGeom prst="rect">
            <a:avLst/>
          </a:prstGeom>
          <a:ln w="12700">
            <a:miter lim="400000"/>
          </a:ln>
        </p:spPr>
      </p:pic>
      <p:sp>
        <p:nvSpPr>
          <p:cNvPr id="352" name="Google Shape;264;p40"/>
          <p:cNvSpPr/>
          <p:nvPr/>
        </p:nvSpPr>
        <p:spPr>
          <a:xfrm>
            <a:off x="1706878" y="6803914"/>
            <a:ext cx="8778242" cy="18292"/>
          </a:xfrm>
          <a:prstGeom prst="rect">
            <a:avLst/>
          </a:prstGeom>
          <a:solidFill>
            <a:srgbClr val="20186F"/>
          </a:solidFill>
          <a:ln w="12700">
            <a:miter lim="400000"/>
          </a:ln>
        </p:spPr>
        <p:txBody>
          <a:bodyPr lIns="45718" tIns="45718" rIns="45718" bIns="45718" anchor="ctr"/>
          <a:lstStyle/>
          <a:p>
            <a:pPr algn="ctr">
              <a:defRPr sz="1200">
                <a:solidFill>
                  <a:srgbClr val="FFFFFF"/>
                </a:solidFill>
                <a:latin typeface="Quattrocento Sans"/>
                <a:ea typeface="Quattrocento Sans"/>
                <a:cs typeface="Quattrocento Sans"/>
                <a:sym typeface="Quattrocento Sans"/>
              </a:defRPr>
            </a:pPr>
            <a:endParaRPr dirty="0"/>
          </a:p>
        </p:txBody>
      </p:sp>
      <p:sp>
        <p:nvSpPr>
          <p:cNvPr id="353" name="Title Text"/>
          <p:cNvSpPr txBox="1">
            <a:spLocks noGrp="1"/>
          </p:cNvSpPr>
          <p:nvPr>
            <p:ph type="title"/>
          </p:nvPr>
        </p:nvSpPr>
        <p:spPr>
          <a:xfrm>
            <a:off x="1524000" y="4299044"/>
            <a:ext cx="9144000" cy="831546"/>
          </a:xfrm>
          <a:prstGeom prst="rect">
            <a:avLst/>
          </a:prstGeom>
          <a:solidFill>
            <a:srgbClr val="FFFFFF"/>
          </a:solidFill>
        </p:spPr>
        <p:txBody>
          <a:bodyPr lIns="45699" tIns="45699" rIns="45699" bIns="45699" anchor="ctr"/>
          <a:lstStyle>
            <a:lvl1pPr>
              <a:lnSpc>
                <a:spcPct val="90000"/>
              </a:lnSpc>
              <a:defRPr sz="4000" b="1" cap="small">
                <a:latin typeface="Century Gothic"/>
                <a:ea typeface="Century Gothic"/>
                <a:cs typeface="Century Gothic"/>
                <a:sym typeface="Century Gothic"/>
              </a:defRPr>
            </a:lvl1pPr>
          </a:lstStyle>
          <a:p>
            <a:r>
              <a:t>Title Text</a:t>
            </a:r>
          </a:p>
        </p:txBody>
      </p:sp>
      <p:sp>
        <p:nvSpPr>
          <p:cNvPr id="354" name="Body Level One…"/>
          <p:cNvSpPr txBox="1">
            <a:spLocks noGrp="1"/>
          </p:cNvSpPr>
          <p:nvPr>
            <p:ph type="body" sz="quarter" idx="1"/>
          </p:nvPr>
        </p:nvSpPr>
        <p:spPr>
          <a:xfrm>
            <a:off x="1524000" y="5130586"/>
            <a:ext cx="9144000" cy="546886"/>
          </a:xfrm>
          <a:prstGeom prst="rect">
            <a:avLst/>
          </a:prstGeom>
          <a:solidFill>
            <a:srgbClr val="FFFFFF"/>
          </a:solidFill>
        </p:spPr>
        <p:txBody>
          <a:bodyPr lIns="45699" tIns="45699" rIns="45699" bIns="45699" anchor="ctr"/>
          <a:lstStyle>
            <a:lvl1pPr marL="0" indent="228600">
              <a:lnSpc>
                <a:spcPct val="90000"/>
              </a:lnSpc>
              <a:spcBef>
                <a:spcPts val="1000"/>
              </a:spcBef>
              <a:buClrTx/>
              <a:buSzTx/>
              <a:buFontTx/>
              <a:buNone/>
              <a:defRPr>
                <a:solidFill>
                  <a:srgbClr val="808080"/>
                </a:solidFill>
                <a:latin typeface="Quattrocento Sans"/>
                <a:ea typeface="Quattrocento Sans"/>
                <a:cs typeface="Quattrocento Sans"/>
                <a:sym typeface="Quattrocento Sans"/>
              </a:defRPr>
            </a:lvl1pPr>
            <a:lvl2pPr marL="0" indent="228600">
              <a:lnSpc>
                <a:spcPct val="90000"/>
              </a:lnSpc>
              <a:spcBef>
                <a:spcPts val="1000"/>
              </a:spcBef>
              <a:buClrTx/>
              <a:buSzTx/>
              <a:buFontTx/>
              <a:buNone/>
              <a:defRPr>
                <a:solidFill>
                  <a:srgbClr val="808080"/>
                </a:solidFill>
                <a:latin typeface="Quattrocento Sans"/>
                <a:ea typeface="Quattrocento Sans"/>
                <a:cs typeface="Quattrocento Sans"/>
                <a:sym typeface="Quattrocento Sans"/>
              </a:defRPr>
            </a:lvl2pPr>
            <a:lvl3pPr marL="0" indent="228600">
              <a:lnSpc>
                <a:spcPct val="90000"/>
              </a:lnSpc>
              <a:spcBef>
                <a:spcPts val="1000"/>
              </a:spcBef>
              <a:buClrTx/>
              <a:buSzTx/>
              <a:buFontTx/>
              <a:buNone/>
              <a:defRPr>
                <a:solidFill>
                  <a:srgbClr val="808080"/>
                </a:solidFill>
                <a:latin typeface="Quattrocento Sans"/>
                <a:ea typeface="Quattrocento Sans"/>
                <a:cs typeface="Quattrocento Sans"/>
                <a:sym typeface="Quattrocento Sans"/>
              </a:defRPr>
            </a:lvl3pPr>
            <a:lvl4pPr marL="0" indent="228600">
              <a:lnSpc>
                <a:spcPct val="90000"/>
              </a:lnSpc>
              <a:spcBef>
                <a:spcPts val="1000"/>
              </a:spcBef>
              <a:buClrTx/>
              <a:buSzTx/>
              <a:buFontTx/>
              <a:buNone/>
              <a:defRPr>
                <a:solidFill>
                  <a:srgbClr val="808080"/>
                </a:solidFill>
                <a:latin typeface="Quattrocento Sans"/>
                <a:ea typeface="Quattrocento Sans"/>
                <a:cs typeface="Quattrocento Sans"/>
                <a:sym typeface="Quattrocento Sans"/>
              </a:defRPr>
            </a:lvl4pPr>
            <a:lvl5pPr marL="0" indent="228600">
              <a:lnSpc>
                <a:spcPct val="90000"/>
              </a:lnSpc>
              <a:spcBef>
                <a:spcPts val="1000"/>
              </a:spcBef>
              <a:buClrTx/>
              <a:buSzTx/>
              <a:buFontTx/>
              <a:buNone/>
              <a:defRPr>
                <a:solidFill>
                  <a:srgbClr val="80808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pic>
        <p:nvPicPr>
          <p:cNvPr id="355" name="Google Shape;267;p40" descr="Google Shape;267;p40"/>
          <p:cNvPicPr>
            <a:picLocks noChangeAspect="1"/>
          </p:cNvPicPr>
          <p:nvPr/>
        </p:nvPicPr>
        <p:blipFill>
          <a:blip r:embed="rId3"/>
          <a:stretch>
            <a:fillRect/>
          </a:stretch>
        </p:blipFill>
        <p:spPr>
          <a:xfrm>
            <a:off x="1706877" y="6490965"/>
            <a:ext cx="223180" cy="274324"/>
          </a:xfrm>
          <a:prstGeom prst="rect">
            <a:avLst/>
          </a:prstGeom>
          <a:ln w="12700">
            <a:miter lim="400000"/>
          </a:ln>
        </p:spPr>
      </p:pic>
      <p:sp>
        <p:nvSpPr>
          <p:cNvPr id="356" name="Slide Number"/>
          <p:cNvSpPr txBox="1">
            <a:spLocks noGrp="1"/>
          </p:cNvSpPr>
          <p:nvPr>
            <p:ph type="sldNum" sz="quarter" idx="2"/>
          </p:nvPr>
        </p:nvSpPr>
        <p:spPr>
          <a:xfrm>
            <a:off x="9944792" y="6506228"/>
            <a:ext cx="548644" cy="243799"/>
          </a:xfrm>
          <a:prstGeom prst="rect">
            <a:avLst/>
          </a:prstGeom>
          <a:solidFill>
            <a:srgbClr val="211971"/>
          </a:solidFill>
        </p:spPr>
        <p:txBody>
          <a:bodyPr wrap="square" lIns="45699" tIns="45699" rIns="45699" bIns="45699"/>
          <a:lstStyle>
            <a:lvl1pPr>
              <a:defRPr sz="10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285378448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363" name="Google Shape;270;p41" descr="Google Shape;270;p41"/>
          <p:cNvPicPr>
            <a:picLocks noChangeAspect="1"/>
          </p:cNvPicPr>
          <p:nvPr/>
        </p:nvPicPr>
        <p:blipFill>
          <a:blip r:embed="rId2"/>
          <a:stretch>
            <a:fillRect/>
          </a:stretch>
        </p:blipFill>
        <p:spPr>
          <a:xfrm>
            <a:off x="1706877" y="6490965"/>
            <a:ext cx="223180" cy="274324"/>
          </a:xfrm>
          <a:prstGeom prst="rect">
            <a:avLst/>
          </a:prstGeom>
          <a:ln w="12700">
            <a:miter lim="400000"/>
          </a:ln>
        </p:spPr>
      </p:pic>
      <p:sp>
        <p:nvSpPr>
          <p:cNvPr id="364" name="Google Shape;271;p41"/>
          <p:cNvSpPr/>
          <p:nvPr/>
        </p:nvSpPr>
        <p:spPr>
          <a:xfrm>
            <a:off x="1706878" y="6803914"/>
            <a:ext cx="8778242" cy="18292"/>
          </a:xfrm>
          <a:prstGeom prst="rect">
            <a:avLst/>
          </a:prstGeom>
          <a:solidFill>
            <a:srgbClr val="20186F"/>
          </a:solidFill>
          <a:ln w="12700">
            <a:miter lim="400000"/>
          </a:ln>
        </p:spPr>
        <p:txBody>
          <a:bodyPr lIns="45718" tIns="45718" rIns="45718" bIns="45718" anchor="ctr"/>
          <a:lstStyle/>
          <a:p>
            <a:pPr algn="ctr">
              <a:defRPr sz="1200">
                <a:solidFill>
                  <a:srgbClr val="FFFFFF"/>
                </a:solidFill>
                <a:latin typeface="Quattrocento Sans"/>
                <a:ea typeface="Quattrocento Sans"/>
                <a:cs typeface="Quattrocento Sans"/>
                <a:sym typeface="Quattrocento Sans"/>
              </a:defRPr>
            </a:pPr>
            <a:endParaRPr dirty="0"/>
          </a:p>
        </p:txBody>
      </p:sp>
      <p:sp>
        <p:nvSpPr>
          <p:cNvPr id="365" name="Title Text"/>
          <p:cNvSpPr txBox="1">
            <a:spLocks noGrp="1"/>
          </p:cNvSpPr>
          <p:nvPr>
            <p:ph type="title"/>
          </p:nvPr>
        </p:nvSpPr>
        <p:spPr>
          <a:xfrm>
            <a:off x="1706877" y="-701775"/>
            <a:ext cx="8778245" cy="640081"/>
          </a:xfrm>
          <a:prstGeom prst="rect">
            <a:avLst/>
          </a:prstGeom>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366" name="Slide Number"/>
          <p:cNvSpPr txBox="1">
            <a:spLocks noGrp="1"/>
          </p:cNvSpPr>
          <p:nvPr>
            <p:ph type="sldNum" sz="quarter" idx="2"/>
          </p:nvPr>
        </p:nvSpPr>
        <p:spPr>
          <a:xfrm>
            <a:off x="9944792" y="6506228"/>
            <a:ext cx="548644" cy="243799"/>
          </a:xfrm>
          <a:prstGeom prst="rect">
            <a:avLst/>
          </a:prstGeom>
          <a:solidFill>
            <a:srgbClr val="211971"/>
          </a:solidFill>
        </p:spPr>
        <p:txBody>
          <a:bodyPr wrap="square" lIns="45699" tIns="45699" rIns="45699" bIns="45699"/>
          <a:lstStyle>
            <a:lvl1pPr>
              <a:defRPr sz="10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214770185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Case study">
    <p:bg>
      <p:bgPr>
        <a:solidFill>
          <a:srgbClr val="000000"/>
        </a:solidFill>
        <a:effectLst/>
      </p:bgPr>
    </p:bg>
    <p:spTree>
      <p:nvGrpSpPr>
        <p:cNvPr id="1" name=""/>
        <p:cNvGrpSpPr/>
        <p:nvPr/>
      </p:nvGrpSpPr>
      <p:grpSpPr>
        <a:xfrm>
          <a:off x="0" y="0"/>
          <a:ext cx="0" cy="0"/>
          <a:chOff x="0" y="0"/>
          <a:chExt cx="0" cy="0"/>
        </a:xfrm>
      </p:grpSpPr>
      <p:pic>
        <p:nvPicPr>
          <p:cNvPr id="373" name="Google Shape;275;p42" descr="Google Shape;275;p42"/>
          <p:cNvPicPr>
            <a:picLocks noChangeAspect="1"/>
          </p:cNvPicPr>
          <p:nvPr/>
        </p:nvPicPr>
        <p:blipFill>
          <a:blip r:embed="rId2"/>
          <a:stretch>
            <a:fillRect/>
          </a:stretch>
        </p:blipFill>
        <p:spPr>
          <a:xfrm>
            <a:off x="1524000" y="-3048"/>
            <a:ext cx="9144000" cy="6864096"/>
          </a:xfrm>
          <a:prstGeom prst="rect">
            <a:avLst/>
          </a:prstGeom>
          <a:ln w="12700">
            <a:miter lim="400000"/>
          </a:ln>
        </p:spPr>
      </p:pic>
      <p:sp>
        <p:nvSpPr>
          <p:cNvPr id="374" name="Title Text"/>
          <p:cNvSpPr txBox="1">
            <a:spLocks noGrp="1"/>
          </p:cNvSpPr>
          <p:nvPr>
            <p:ph type="title"/>
          </p:nvPr>
        </p:nvSpPr>
        <p:spPr>
          <a:xfrm>
            <a:off x="1524000" y="517738"/>
            <a:ext cx="9144000" cy="1537858"/>
          </a:xfrm>
          <a:prstGeom prst="rect">
            <a:avLst/>
          </a:prstGeom>
          <a:solidFill>
            <a:srgbClr val="000000">
              <a:alpha val="40000"/>
            </a:srgbClr>
          </a:solidFill>
        </p:spPr>
        <p:txBody>
          <a:bodyPr lIns="45699" tIns="45699" rIns="45699" bIns="45699" anchor="ctr"/>
          <a:lstStyle>
            <a:lvl1pPr algn="ctr">
              <a:lnSpc>
                <a:spcPct val="90000"/>
              </a:lnSpc>
              <a:defRPr sz="3200" b="1" cap="small">
                <a:solidFill>
                  <a:srgbClr val="FFFFFF"/>
                </a:solidFill>
                <a:latin typeface="Century Gothic"/>
                <a:ea typeface="Century Gothic"/>
                <a:cs typeface="Century Gothic"/>
                <a:sym typeface="Century Gothic"/>
              </a:defRPr>
            </a:lvl1pPr>
          </a:lstStyle>
          <a:p>
            <a:r>
              <a:t>Title Text</a:t>
            </a:r>
          </a:p>
        </p:txBody>
      </p:sp>
      <p:grpSp>
        <p:nvGrpSpPr>
          <p:cNvPr id="377" name="Google Shape;277;p42"/>
          <p:cNvGrpSpPr/>
          <p:nvPr/>
        </p:nvGrpSpPr>
        <p:grpSpPr>
          <a:xfrm>
            <a:off x="1828800" y="2487825"/>
            <a:ext cx="2529019" cy="650797"/>
            <a:chOff x="0" y="0"/>
            <a:chExt cx="2529018" cy="650796"/>
          </a:xfrm>
        </p:grpSpPr>
        <p:sp>
          <p:nvSpPr>
            <p:cNvPr id="375" name="Google Shape;278;p42"/>
            <p:cNvSpPr/>
            <p:nvPr/>
          </p:nvSpPr>
          <p:spPr>
            <a:xfrm>
              <a:off x="0" y="-1"/>
              <a:ext cx="2529019" cy="650798"/>
            </a:xfrm>
            <a:prstGeom prst="rect">
              <a:avLst/>
            </a:prstGeom>
            <a:solidFill>
              <a:srgbClr val="C0504D">
                <a:alpha val="49803"/>
              </a:srgbClr>
            </a:solidFill>
            <a:ln w="12700" cap="flat">
              <a:noFill/>
              <a:miter lim="400000"/>
            </a:ln>
            <a:effectLst/>
          </p:spPr>
          <p:txBody>
            <a:bodyPr wrap="square" lIns="45718" tIns="45718" rIns="45718" bIns="45718" numCol="1" anchor="ctr">
              <a:noAutofit/>
            </a:bodyPr>
            <a:lstStyle/>
            <a:p>
              <a:pPr algn="ctr">
                <a:defRPr sz="1800">
                  <a:solidFill>
                    <a:srgbClr val="FFFFFF"/>
                  </a:solidFill>
                  <a:latin typeface="Quattrocento Sans"/>
                  <a:ea typeface="Quattrocento Sans"/>
                  <a:cs typeface="Quattrocento Sans"/>
                  <a:sym typeface="Quattrocento Sans"/>
                </a:defRPr>
              </a:pPr>
              <a:endParaRPr dirty="0"/>
            </a:p>
          </p:txBody>
        </p:sp>
        <p:sp>
          <p:nvSpPr>
            <p:cNvPr id="376" name="Google Shape;279;p42"/>
            <p:cNvSpPr txBox="1"/>
            <p:nvPr/>
          </p:nvSpPr>
          <p:spPr>
            <a:xfrm>
              <a:off x="45718" y="139975"/>
              <a:ext cx="2437583" cy="370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1800">
                  <a:solidFill>
                    <a:srgbClr val="FFFFFF"/>
                  </a:solidFill>
                  <a:latin typeface="Quattrocento Sans"/>
                  <a:ea typeface="Quattrocento Sans"/>
                  <a:cs typeface="Quattrocento Sans"/>
                  <a:sym typeface="Quattrocento Sans"/>
                </a:defRPr>
              </a:lvl1pPr>
            </a:lstStyle>
            <a:p>
              <a:r>
                <a:rPr dirty="0"/>
                <a:t>Problem</a:t>
              </a:r>
            </a:p>
          </p:txBody>
        </p:sp>
      </p:grpSp>
      <p:grpSp>
        <p:nvGrpSpPr>
          <p:cNvPr id="380" name="Google Shape;280;p42"/>
          <p:cNvGrpSpPr/>
          <p:nvPr/>
        </p:nvGrpSpPr>
        <p:grpSpPr>
          <a:xfrm>
            <a:off x="4831490" y="2487825"/>
            <a:ext cx="2529024" cy="650797"/>
            <a:chOff x="0" y="0"/>
            <a:chExt cx="2529022" cy="650796"/>
          </a:xfrm>
        </p:grpSpPr>
        <p:sp>
          <p:nvSpPr>
            <p:cNvPr id="378" name="Google Shape;281;p42"/>
            <p:cNvSpPr/>
            <p:nvPr/>
          </p:nvSpPr>
          <p:spPr>
            <a:xfrm>
              <a:off x="-1" y="-1"/>
              <a:ext cx="2529024" cy="650798"/>
            </a:xfrm>
            <a:prstGeom prst="rect">
              <a:avLst/>
            </a:prstGeom>
            <a:solidFill>
              <a:srgbClr val="F79646">
                <a:alpha val="49803"/>
              </a:srgbClr>
            </a:solidFill>
            <a:ln w="12700" cap="flat">
              <a:noFill/>
              <a:miter lim="400000"/>
            </a:ln>
            <a:effectLst/>
          </p:spPr>
          <p:txBody>
            <a:bodyPr wrap="square" lIns="45718" tIns="45718" rIns="45718" bIns="45718" numCol="1" anchor="ctr">
              <a:noAutofit/>
            </a:bodyPr>
            <a:lstStyle/>
            <a:p>
              <a:pPr algn="ctr">
                <a:defRPr sz="1800">
                  <a:solidFill>
                    <a:srgbClr val="FFFFFF"/>
                  </a:solidFill>
                  <a:latin typeface="Quattrocento Sans"/>
                  <a:ea typeface="Quattrocento Sans"/>
                  <a:cs typeface="Quattrocento Sans"/>
                  <a:sym typeface="Quattrocento Sans"/>
                </a:defRPr>
              </a:pPr>
              <a:endParaRPr dirty="0"/>
            </a:p>
          </p:txBody>
        </p:sp>
        <p:sp>
          <p:nvSpPr>
            <p:cNvPr id="379" name="Google Shape;282;p42"/>
            <p:cNvSpPr txBox="1"/>
            <p:nvPr/>
          </p:nvSpPr>
          <p:spPr>
            <a:xfrm>
              <a:off x="45718" y="139975"/>
              <a:ext cx="2437587" cy="370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1800">
                  <a:solidFill>
                    <a:srgbClr val="FFFFFF"/>
                  </a:solidFill>
                  <a:latin typeface="Quattrocento Sans"/>
                  <a:ea typeface="Quattrocento Sans"/>
                  <a:cs typeface="Quattrocento Sans"/>
                  <a:sym typeface="Quattrocento Sans"/>
                </a:defRPr>
              </a:lvl1pPr>
            </a:lstStyle>
            <a:p>
              <a:r>
                <a:rPr dirty="0"/>
                <a:t>Approach</a:t>
              </a:r>
            </a:p>
          </p:txBody>
        </p:sp>
      </p:grpSp>
      <p:grpSp>
        <p:nvGrpSpPr>
          <p:cNvPr id="383" name="Google Shape;283;p42"/>
          <p:cNvGrpSpPr/>
          <p:nvPr/>
        </p:nvGrpSpPr>
        <p:grpSpPr>
          <a:xfrm>
            <a:off x="7834182" y="2487825"/>
            <a:ext cx="2529023" cy="650797"/>
            <a:chOff x="0" y="0"/>
            <a:chExt cx="2529021" cy="650796"/>
          </a:xfrm>
        </p:grpSpPr>
        <p:sp>
          <p:nvSpPr>
            <p:cNvPr id="381" name="Google Shape;284;p42"/>
            <p:cNvSpPr/>
            <p:nvPr/>
          </p:nvSpPr>
          <p:spPr>
            <a:xfrm>
              <a:off x="-1" y="-1"/>
              <a:ext cx="2529023" cy="650798"/>
            </a:xfrm>
            <a:prstGeom prst="rect">
              <a:avLst/>
            </a:prstGeom>
            <a:solidFill>
              <a:schemeClr val="accent3">
                <a:alpha val="49803"/>
              </a:schemeClr>
            </a:solidFill>
            <a:ln w="12700" cap="flat">
              <a:noFill/>
              <a:miter lim="400000"/>
            </a:ln>
            <a:effectLst/>
          </p:spPr>
          <p:txBody>
            <a:bodyPr wrap="square" lIns="45718" tIns="45718" rIns="45718" bIns="45718" numCol="1" anchor="ctr">
              <a:noAutofit/>
            </a:bodyPr>
            <a:lstStyle/>
            <a:p>
              <a:pPr algn="ctr">
                <a:defRPr sz="1800">
                  <a:solidFill>
                    <a:srgbClr val="FFFFFF"/>
                  </a:solidFill>
                  <a:latin typeface="Quattrocento Sans"/>
                  <a:ea typeface="Quattrocento Sans"/>
                  <a:cs typeface="Quattrocento Sans"/>
                  <a:sym typeface="Quattrocento Sans"/>
                </a:defRPr>
              </a:pPr>
              <a:endParaRPr dirty="0"/>
            </a:p>
          </p:txBody>
        </p:sp>
        <p:sp>
          <p:nvSpPr>
            <p:cNvPr id="382" name="Google Shape;285;p42"/>
            <p:cNvSpPr txBox="1"/>
            <p:nvPr/>
          </p:nvSpPr>
          <p:spPr>
            <a:xfrm>
              <a:off x="45719" y="139975"/>
              <a:ext cx="2437585" cy="370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1800">
                  <a:solidFill>
                    <a:srgbClr val="FFFFFF"/>
                  </a:solidFill>
                  <a:latin typeface="Quattrocento Sans"/>
                  <a:ea typeface="Quattrocento Sans"/>
                  <a:cs typeface="Quattrocento Sans"/>
                  <a:sym typeface="Quattrocento Sans"/>
                </a:defRPr>
              </a:lvl1pPr>
            </a:lstStyle>
            <a:p>
              <a:r>
                <a:rPr dirty="0"/>
                <a:t>Outcome</a:t>
              </a:r>
            </a:p>
          </p:txBody>
        </p:sp>
      </p:grpSp>
      <p:sp>
        <p:nvSpPr>
          <p:cNvPr id="384" name="Google Shape;286;p42"/>
          <p:cNvSpPr/>
          <p:nvPr/>
        </p:nvSpPr>
        <p:spPr>
          <a:xfrm rot="5400000">
            <a:off x="4357813" y="2609049"/>
            <a:ext cx="473681" cy="408346"/>
          </a:xfrm>
          <a:prstGeom prst="triangle">
            <a:avLst/>
          </a:prstGeom>
          <a:solidFill>
            <a:srgbClr val="4F81BD">
              <a:alpha val="49803"/>
            </a:srgbClr>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385" name="Google Shape;287;p42"/>
          <p:cNvSpPr/>
          <p:nvPr/>
        </p:nvSpPr>
        <p:spPr>
          <a:xfrm rot="5400000">
            <a:off x="7360507" y="2609050"/>
            <a:ext cx="473681" cy="408345"/>
          </a:xfrm>
          <a:prstGeom prst="triangle">
            <a:avLst/>
          </a:prstGeom>
          <a:solidFill>
            <a:srgbClr val="4F81BD">
              <a:alpha val="49803"/>
            </a:srgbClr>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386" name="Google Shape;288;p42"/>
          <p:cNvSpPr/>
          <p:nvPr/>
        </p:nvSpPr>
        <p:spPr>
          <a:xfrm>
            <a:off x="1828800" y="3194908"/>
            <a:ext cx="2529016" cy="2402018"/>
          </a:xfrm>
          <a:prstGeom prst="rect">
            <a:avLst/>
          </a:prstGeom>
          <a:solidFill>
            <a:srgbClr val="000000">
              <a:alpha val="49803"/>
            </a:srgbClr>
          </a:solidFill>
          <a:ln w="12700">
            <a:miter lim="400000"/>
          </a:ln>
        </p:spPr>
        <p:txBody>
          <a:bodyPr lIns="45718" tIns="45718" rIns="45718" bIns="45718"/>
          <a:lstStyle/>
          <a:p>
            <a:pPr>
              <a:lnSpc>
                <a:spcPct val="120000"/>
              </a:lnSpc>
              <a:defRPr>
                <a:solidFill>
                  <a:srgbClr val="FFFFFF"/>
                </a:solidFill>
                <a:latin typeface="Quattrocento Sans"/>
                <a:ea typeface="Quattrocento Sans"/>
                <a:cs typeface="Quattrocento Sans"/>
                <a:sym typeface="Quattrocento Sans"/>
              </a:defRPr>
            </a:pPr>
            <a:endParaRPr dirty="0"/>
          </a:p>
        </p:txBody>
      </p:sp>
      <p:sp>
        <p:nvSpPr>
          <p:cNvPr id="387" name="Body Level One…"/>
          <p:cNvSpPr txBox="1">
            <a:spLocks noGrp="1"/>
          </p:cNvSpPr>
          <p:nvPr>
            <p:ph type="body" sz="quarter" idx="1"/>
          </p:nvPr>
        </p:nvSpPr>
        <p:spPr>
          <a:xfrm>
            <a:off x="1828800" y="3194908"/>
            <a:ext cx="2529016" cy="2402018"/>
          </a:xfrm>
          <a:prstGeom prst="rect">
            <a:avLst/>
          </a:prstGeom>
        </p:spPr>
        <p:txBody>
          <a:bodyPr lIns="45699" tIns="45699" rIns="45699" bIns="45699"/>
          <a:lstStyle>
            <a:lvl1pPr marL="0" indent="228600">
              <a:lnSpc>
                <a:spcPct val="100000"/>
              </a:lnSpc>
              <a:spcBef>
                <a:spcPts val="1000"/>
              </a:spcBef>
              <a:buClrTx/>
              <a:buSzTx/>
              <a:buFontTx/>
              <a:buNone/>
              <a:defRPr sz="1400">
                <a:solidFill>
                  <a:srgbClr val="FFFFFF"/>
                </a:solidFill>
                <a:latin typeface="Quattrocento Sans"/>
                <a:ea typeface="Quattrocento Sans"/>
                <a:cs typeface="Quattrocento Sans"/>
                <a:sym typeface="Quattrocento Sans"/>
              </a:defRPr>
            </a:lvl1pPr>
            <a:lvl2pPr marL="914400" indent="-317500">
              <a:lnSpc>
                <a:spcPct val="100000"/>
              </a:lnSpc>
              <a:spcBef>
                <a:spcPts val="1000"/>
              </a:spcBef>
              <a:buClrTx/>
              <a:buSzPts val="1400"/>
              <a:buFontTx/>
              <a:buChar char="•"/>
              <a:defRPr sz="1400">
                <a:solidFill>
                  <a:srgbClr val="FFFFFF"/>
                </a:solidFill>
                <a:latin typeface="Quattrocento Sans"/>
                <a:ea typeface="Quattrocento Sans"/>
                <a:cs typeface="Quattrocento Sans"/>
                <a:sym typeface="Quattrocento Sans"/>
              </a:defRPr>
            </a:lvl2pPr>
            <a:lvl3pPr marL="1371600" indent="-317500">
              <a:lnSpc>
                <a:spcPct val="100000"/>
              </a:lnSpc>
              <a:spcBef>
                <a:spcPts val="1000"/>
              </a:spcBef>
              <a:buClrTx/>
              <a:buSzPts val="1400"/>
              <a:buFontTx/>
              <a:buChar char="•"/>
              <a:defRPr sz="1400">
                <a:solidFill>
                  <a:srgbClr val="FFFFFF"/>
                </a:solidFill>
                <a:latin typeface="Quattrocento Sans"/>
                <a:ea typeface="Quattrocento Sans"/>
                <a:cs typeface="Quattrocento Sans"/>
                <a:sym typeface="Quattrocento Sans"/>
              </a:defRPr>
            </a:lvl3pPr>
            <a:lvl4pPr marL="1828800" indent="-317500">
              <a:lnSpc>
                <a:spcPct val="100000"/>
              </a:lnSpc>
              <a:spcBef>
                <a:spcPts val="1000"/>
              </a:spcBef>
              <a:buClrTx/>
              <a:buSzPts val="1400"/>
              <a:buFontTx/>
              <a:buChar char="•"/>
              <a:defRPr sz="1400">
                <a:solidFill>
                  <a:srgbClr val="FFFFFF"/>
                </a:solidFill>
                <a:latin typeface="Quattrocento Sans"/>
                <a:ea typeface="Quattrocento Sans"/>
                <a:cs typeface="Quattrocento Sans"/>
                <a:sym typeface="Quattrocento Sans"/>
              </a:defRPr>
            </a:lvl4pPr>
            <a:lvl5pPr marL="2286000" indent="-317500">
              <a:lnSpc>
                <a:spcPct val="100000"/>
              </a:lnSpc>
              <a:spcBef>
                <a:spcPts val="1000"/>
              </a:spcBef>
              <a:buClrTx/>
              <a:buSzPts val="1400"/>
              <a:buFontTx/>
              <a:buChar char="•"/>
              <a:defRPr sz="1400">
                <a:solidFill>
                  <a:srgbClr val="FFFFFF"/>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388" name="Google Shape;290;p42"/>
          <p:cNvSpPr txBox="1">
            <a:spLocks noGrp="1"/>
          </p:cNvSpPr>
          <p:nvPr>
            <p:ph type="body" sz="quarter" idx="13"/>
          </p:nvPr>
        </p:nvSpPr>
        <p:spPr>
          <a:xfrm>
            <a:off x="4831491" y="3194908"/>
            <a:ext cx="2529018" cy="2402018"/>
          </a:xfrm>
          <a:prstGeom prst="rect">
            <a:avLst/>
          </a:prstGeom>
          <a:solidFill>
            <a:srgbClr val="000000">
              <a:alpha val="49803"/>
            </a:srgbClr>
          </a:solidFill>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389" name="Google Shape;291;p42"/>
          <p:cNvSpPr txBox="1">
            <a:spLocks noGrp="1"/>
          </p:cNvSpPr>
          <p:nvPr>
            <p:ph type="body" sz="quarter" idx="14"/>
          </p:nvPr>
        </p:nvSpPr>
        <p:spPr>
          <a:xfrm>
            <a:off x="7834183" y="3194908"/>
            <a:ext cx="2529018" cy="2402018"/>
          </a:xfrm>
          <a:prstGeom prst="rect">
            <a:avLst/>
          </a:prstGeom>
          <a:solidFill>
            <a:srgbClr val="000000">
              <a:alpha val="49803"/>
            </a:srgbClr>
          </a:solidFill>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390" name="Slide Number"/>
          <p:cNvSpPr txBox="1">
            <a:spLocks noGrp="1"/>
          </p:cNvSpPr>
          <p:nvPr>
            <p:ph type="sldNum" sz="quarter" idx="2"/>
          </p:nvPr>
        </p:nvSpPr>
        <p:spPr>
          <a:xfrm>
            <a:off x="7803587" y="6221751"/>
            <a:ext cx="273615" cy="269199"/>
          </a:xfrm>
          <a:prstGeom prst="rect">
            <a:avLst/>
          </a:prstGeom>
        </p:spPr>
        <p:txBody>
          <a:bodyPr lIns="45699" tIns="45699" rIns="45699" bIns="45699"/>
          <a:lstStyle>
            <a:lvl1pPr>
              <a:defRPr sz="1200">
                <a:solidFill>
                  <a:srgbClr val="000000"/>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2285246842"/>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Only 2">
    <p:spTree>
      <p:nvGrpSpPr>
        <p:cNvPr id="1" name=""/>
        <p:cNvGrpSpPr/>
        <p:nvPr/>
      </p:nvGrpSpPr>
      <p:grpSpPr>
        <a:xfrm>
          <a:off x="0" y="0"/>
          <a:ext cx="0" cy="0"/>
          <a:chOff x="0" y="0"/>
          <a:chExt cx="0" cy="0"/>
        </a:xfrm>
      </p:grpSpPr>
      <p:pic>
        <p:nvPicPr>
          <p:cNvPr id="397" name="Google Shape;294;p43" descr="Google Shape;294;p43"/>
          <p:cNvPicPr>
            <a:picLocks noChangeAspect="1"/>
          </p:cNvPicPr>
          <p:nvPr/>
        </p:nvPicPr>
        <p:blipFill>
          <a:blip r:embed="rId2"/>
          <a:stretch>
            <a:fillRect/>
          </a:stretch>
        </p:blipFill>
        <p:spPr>
          <a:xfrm>
            <a:off x="1706877" y="6490965"/>
            <a:ext cx="223180" cy="274324"/>
          </a:xfrm>
          <a:prstGeom prst="rect">
            <a:avLst/>
          </a:prstGeom>
          <a:ln w="12700">
            <a:miter lim="400000"/>
          </a:ln>
        </p:spPr>
      </p:pic>
      <p:sp>
        <p:nvSpPr>
          <p:cNvPr id="398" name="Google Shape;295;p43"/>
          <p:cNvSpPr/>
          <p:nvPr/>
        </p:nvSpPr>
        <p:spPr>
          <a:xfrm>
            <a:off x="1706878" y="6803914"/>
            <a:ext cx="8778242" cy="18292"/>
          </a:xfrm>
          <a:prstGeom prst="rect">
            <a:avLst/>
          </a:prstGeom>
          <a:solidFill>
            <a:srgbClr val="20186F"/>
          </a:solidFill>
          <a:ln w="12700">
            <a:miter lim="400000"/>
          </a:ln>
        </p:spPr>
        <p:txBody>
          <a:bodyPr lIns="45718" tIns="45718" rIns="45718" bIns="45718" anchor="ctr"/>
          <a:lstStyle/>
          <a:p>
            <a:pPr algn="ctr">
              <a:defRPr sz="1200">
                <a:solidFill>
                  <a:srgbClr val="FFFFFF"/>
                </a:solidFill>
                <a:latin typeface="Quattrocento Sans"/>
                <a:ea typeface="Quattrocento Sans"/>
                <a:cs typeface="Quattrocento Sans"/>
                <a:sym typeface="Quattrocento Sans"/>
              </a:defRPr>
            </a:pPr>
            <a:endParaRPr dirty="0"/>
          </a:p>
        </p:txBody>
      </p:sp>
      <p:sp>
        <p:nvSpPr>
          <p:cNvPr id="399" name="Title Text"/>
          <p:cNvSpPr txBox="1">
            <a:spLocks noGrp="1"/>
          </p:cNvSpPr>
          <p:nvPr>
            <p:ph type="title"/>
          </p:nvPr>
        </p:nvSpPr>
        <p:spPr>
          <a:xfrm>
            <a:off x="1706877" y="91436"/>
            <a:ext cx="8778245" cy="640086"/>
          </a:xfrm>
          <a:prstGeom prst="rect">
            <a:avLst/>
          </a:prstGeom>
          <a:solidFill>
            <a:srgbClr val="FFFFFF">
              <a:alpha val="49803"/>
            </a:srgbClr>
          </a:solidFill>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400" name="Google Shape;297;p43"/>
          <p:cNvSpPr/>
          <p:nvPr/>
        </p:nvSpPr>
        <p:spPr>
          <a:xfrm rot="5400000">
            <a:off x="1295399" y="378474"/>
            <a:ext cx="640084" cy="66004"/>
          </a:xfrm>
          <a:prstGeom prst="rect">
            <a:avLst/>
          </a:prstGeom>
          <a:solidFill>
            <a:srgbClr val="20186F"/>
          </a:solidFill>
          <a:ln w="12700">
            <a:miter lim="400000"/>
          </a:ln>
        </p:spPr>
        <p:txBody>
          <a:bodyPr lIns="45718" tIns="45718" rIns="45718" bIns="45718" anchor="ctr"/>
          <a:lstStyle/>
          <a:p>
            <a:pPr algn="ctr">
              <a:defRPr sz="1200">
                <a:solidFill>
                  <a:srgbClr val="FFFFFF"/>
                </a:solidFill>
                <a:latin typeface="Quattrocento Sans"/>
                <a:ea typeface="Quattrocento Sans"/>
                <a:cs typeface="Quattrocento Sans"/>
                <a:sym typeface="Quattrocento Sans"/>
              </a:defRPr>
            </a:pPr>
            <a:endParaRPr dirty="0"/>
          </a:p>
        </p:txBody>
      </p:sp>
      <p:sp>
        <p:nvSpPr>
          <p:cNvPr id="401" name="Slide Number"/>
          <p:cNvSpPr txBox="1">
            <a:spLocks noGrp="1"/>
          </p:cNvSpPr>
          <p:nvPr>
            <p:ph type="sldNum" sz="quarter" idx="2"/>
          </p:nvPr>
        </p:nvSpPr>
        <p:spPr>
          <a:xfrm>
            <a:off x="9944792" y="6506228"/>
            <a:ext cx="548644" cy="243799"/>
          </a:xfrm>
          <a:prstGeom prst="rect">
            <a:avLst/>
          </a:prstGeom>
          <a:solidFill>
            <a:srgbClr val="211971"/>
          </a:solidFill>
        </p:spPr>
        <p:txBody>
          <a:bodyPr wrap="square" lIns="45699" tIns="45699" rIns="45699" bIns="45699"/>
          <a:lstStyle>
            <a:lvl1pPr>
              <a:defRPr sz="10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47133098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Black Title">
    <p:spTree>
      <p:nvGrpSpPr>
        <p:cNvPr id="1" name=""/>
        <p:cNvGrpSpPr/>
        <p:nvPr/>
      </p:nvGrpSpPr>
      <p:grpSpPr>
        <a:xfrm>
          <a:off x="0" y="0"/>
          <a:ext cx="0" cy="0"/>
          <a:chOff x="0" y="0"/>
          <a:chExt cx="0" cy="0"/>
        </a:xfrm>
      </p:grpSpPr>
      <p:sp>
        <p:nvSpPr>
          <p:cNvPr id="408" name="Google Shape;300;p44"/>
          <p:cNvSpPr/>
          <p:nvPr/>
        </p:nvSpPr>
        <p:spPr>
          <a:xfrm>
            <a:off x="1524000" y="-1"/>
            <a:ext cx="9144000" cy="865416"/>
          </a:xfrm>
          <a:prstGeom prst="rect">
            <a:avLst/>
          </a:prstGeom>
          <a:solidFill>
            <a:srgbClr val="262626"/>
          </a:solidFill>
          <a:ln w="12700">
            <a:miter lim="400000"/>
          </a:ln>
        </p:spPr>
        <p:txBody>
          <a:bodyPr lIns="45718" tIns="45718" rIns="45718" bIns="45718" anchor="ctr"/>
          <a:lstStyle/>
          <a:p>
            <a:pPr algn="ctr">
              <a:defRPr sz="1800">
                <a:solidFill>
                  <a:srgbClr val="404040"/>
                </a:solidFill>
                <a:latin typeface="Georgia"/>
                <a:ea typeface="Georgia"/>
                <a:cs typeface="Georgia"/>
                <a:sym typeface="Georgia"/>
              </a:defRPr>
            </a:pPr>
            <a:endParaRPr dirty="0"/>
          </a:p>
        </p:txBody>
      </p:sp>
      <p:sp>
        <p:nvSpPr>
          <p:cNvPr id="409" name="Title Text"/>
          <p:cNvSpPr txBox="1">
            <a:spLocks noGrp="1"/>
          </p:cNvSpPr>
          <p:nvPr>
            <p:ph type="title"/>
          </p:nvPr>
        </p:nvSpPr>
        <p:spPr>
          <a:xfrm>
            <a:off x="2152650" y="128364"/>
            <a:ext cx="7886700" cy="565601"/>
          </a:xfrm>
          <a:prstGeom prst="rect">
            <a:avLst/>
          </a:prstGeom>
        </p:spPr>
        <p:txBody>
          <a:bodyPr lIns="45699" tIns="45699" rIns="45699" bIns="45699" anchor="b"/>
          <a:lstStyle>
            <a:lvl1pPr>
              <a:lnSpc>
                <a:spcPct val="90000"/>
              </a:lnSpc>
              <a:defRPr sz="3200" cap="small">
                <a:solidFill>
                  <a:srgbClr val="FFFFFF"/>
                </a:solidFill>
                <a:latin typeface="Trebuchet MS"/>
                <a:ea typeface="Trebuchet MS"/>
                <a:cs typeface="Trebuchet MS"/>
                <a:sym typeface="Trebuchet MS"/>
              </a:defRPr>
            </a:lvl1pPr>
          </a:lstStyle>
          <a:p>
            <a:r>
              <a:t>Title Text</a:t>
            </a:r>
          </a:p>
        </p:txBody>
      </p:sp>
      <p:sp>
        <p:nvSpPr>
          <p:cNvPr id="410" name="Slide Number"/>
          <p:cNvSpPr txBox="1">
            <a:spLocks noGrp="1"/>
          </p:cNvSpPr>
          <p:nvPr>
            <p:ph type="sldNum" sz="quarter" idx="2"/>
          </p:nvPr>
        </p:nvSpPr>
        <p:spPr>
          <a:xfrm>
            <a:off x="10132979" y="6658881"/>
            <a:ext cx="535025" cy="177801"/>
          </a:xfrm>
          <a:prstGeom prst="rect">
            <a:avLst/>
          </a:prstGeom>
          <a:solidFill>
            <a:srgbClr val="000000">
              <a:alpha val="49803"/>
            </a:srgbClr>
          </a:solidFill>
        </p:spPr>
        <p:txBody>
          <a:bodyPr wrap="square" lIns="0" tIns="0" rIns="0" bIns="0"/>
          <a:lstStyle>
            <a:lvl1pPr algn="ctr">
              <a:defRPr sz="1200">
                <a:solidFill>
                  <a:srgbClr val="FFFFFF"/>
                </a:solidFill>
                <a:latin typeface="Georgia"/>
                <a:ea typeface="Georgia"/>
                <a:cs typeface="Georgia"/>
                <a:sym typeface="Georgia"/>
              </a:defRPr>
            </a:lvl1pPr>
          </a:lstStyle>
          <a:p>
            <a:fld id="{86CB4B4D-7CA3-9044-876B-883B54F8677D}" type="slidenum">
              <a:t>‹#›</a:t>
            </a:fld>
            <a:endParaRPr dirty="0"/>
          </a:p>
        </p:txBody>
      </p:sp>
    </p:spTree>
    <p:extLst>
      <p:ext uri="{BB962C8B-B14F-4D97-AF65-F5344CB8AC3E}">
        <p14:creationId xmlns:p14="http://schemas.microsoft.com/office/powerpoint/2010/main" val="1820750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0"/>
        <p:cNvGrpSpPr/>
        <p:nvPr/>
      </p:nvGrpSpPr>
      <p:grpSpPr>
        <a:xfrm>
          <a:off x="0" y="0"/>
          <a:ext cx="0" cy="0"/>
          <a:chOff x="0" y="0"/>
          <a:chExt cx="0" cy="0"/>
        </a:xfrm>
      </p:grpSpPr>
      <p:sp>
        <p:nvSpPr>
          <p:cNvPr id="201" name="Google Shape;201;p53"/>
          <p:cNvSpPr txBox="1">
            <a:spLocks noGrp="1"/>
          </p:cNvSpPr>
          <p:nvPr>
            <p:ph type="title"/>
          </p:nvPr>
        </p:nvSpPr>
        <p:spPr>
          <a:xfrm>
            <a:off x="2152650" y="128364"/>
            <a:ext cx="7886700" cy="565601"/>
          </a:xfrm>
          <a:prstGeom prst="rect">
            <a:avLst/>
          </a:prstGeom>
          <a:noFill/>
          <a:ln>
            <a:noFill/>
          </a:ln>
        </p:spPr>
        <p:txBody>
          <a:bodyPr spcFirstLastPara="1" wrap="square" lIns="45675" tIns="45675" rIns="45675" bIns="45675" anchor="b" anchorCtr="0">
            <a:noAutofit/>
          </a:bodyPr>
          <a:lstStyle>
            <a:lvl1pPr lvl="0" algn="l">
              <a:lnSpc>
                <a:spcPct val="90000"/>
              </a:lnSpc>
              <a:spcBef>
                <a:spcPts val="0"/>
              </a:spcBef>
              <a:spcAft>
                <a:spcPts val="0"/>
              </a:spcAft>
              <a:buClr>
                <a:srgbClr val="000000"/>
              </a:buClr>
              <a:buSzPts val="3200"/>
              <a:buFont typeface="Trebuchet MS"/>
              <a:buNone/>
              <a:defRPr sz="3200" cap="sma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02" name="Google Shape;202;p53"/>
          <p:cNvSpPr txBox="1">
            <a:spLocks noGrp="1"/>
          </p:cNvSpPr>
          <p:nvPr>
            <p:ph type="sldNum" idx="12"/>
          </p:nvPr>
        </p:nvSpPr>
        <p:spPr>
          <a:xfrm>
            <a:off x="10132979" y="6658881"/>
            <a:ext cx="535025" cy="177801"/>
          </a:xfrm>
          <a:prstGeom prst="rect">
            <a:avLst/>
          </a:prstGeom>
          <a:solidFill>
            <a:srgbClr val="000000">
              <a:alpha val="47450"/>
            </a:srgbClr>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1pPr>
            <a:lvl2pPr marL="0" marR="0" lvl="1"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2pPr>
            <a:lvl3pPr marL="0" marR="0" lvl="2"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3pPr>
            <a:lvl4pPr marL="0" marR="0" lvl="3"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4pPr>
            <a:lvl5pPr marL="0" marR="0" lvl="4"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5pPr>
            <a:lvl6pPr marL="0" marR="0" lvl="5"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6pPr>
            <a:lvl7pPr marL="0" marR="0" lvl="6"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7pPr>
            <a:lvl8pPr marL="0" marR="0" lvl="7"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8pPr>
            <a:lvl9pPr marL="0" marR="0" lvl="8"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le Only 3">
    <p:spTree>
      <p:nvGrpSpPr>
        <p:cNvPr id="1" name=""/>
        <p:cNvGrpSpPr/>
        <p:nvPr/>
      </p:nvGrpSpPr>
      <p:grpSpPr>
        <a:xfrm>
          <a:off x="0" y="0"/>
          <a:ext cx="0" cy="0"/>
          <a:chOff x="0" y="0"/>
          <a:chExt cx="0" cy="0"/>
        </a:xfrm>
      </p:grpSpPr>
      <p:sp>
        <p:nvSpPr>
          <p:cNvPr id="417" name="Title Text"/>
          <p:cNvSpPr txBox="1">
            <a:spLocks noGrp="1"/>
          </p:cNvSpPr>
          <p:nvPr>
            <p:ph type="title"/>
          </p:nvPr>
        </p:nvSpPr>
        <p:spPr>
          <a:xfrm>
            <a:off x="2152650" y="128364"/>
            <a:ext cx="7886700" cy="565601"/>
          </a:xfrm>
          <a:prstGeom prst="rect">
            <a:avLst/>
          </a:prstGeom>
        </p:spPr>
        <p:txBody>
          <a:bodyPr lIns="45699" tIns="45699" rIns="45699" bIns="45699" anchor="b"/>
          <a:lstStyle>
            <a:lvl1pPr>
              <a:lnSpc>
                <a:spcPct val="90000"/>
              </a:lnSpc>
              <a:defRPr sz="3200" cap="small">
                <a:latin typeface="Trebuchet MS"/>
                <a:ea typeface="Trebuchet MS"/>
                <a:cs typeface="Trebuchet MS"/>
                <a:sym typeface="Trebuchet MS"/>
              </a:defRPr>
            </a:lvl1pPr>
          </a:lstStyle>
          <a:p>
            <a:r>
              <a:t>Title Text</a:t>
            </a:r>
          </a:p>
        </p:txBody>
      </p:sp>
      <p:sp>
        <p:nvSpPr>
          <p:cNvPr id="418" name="Slide Number"/>
          <p:cNvSpPr txBox="1">
            <a:spLocks noGrp="1"/>
          </p:cNvSpPr>
          <p:nvPr>
            <p:ph type="sldNum" sz="quarter" idx="2"/>
          </p:nvPr>
        </p:nvSpPr>
        <p:spPr>
          <a:xfrm>
            <a:off x="10132979" y="6658881"/>
            <a:ext cx="535025" cy="177801"/>
          </a:xfrm>
          <a:prstGeom prst="rect">
            <a:avLst/>
          </a:prstGeom>
          <a:solidFill>
            <a:srgbClr val="000000">
              <a:alpha val="49803"/>
            </a:srgbClr>
          </a:solidFill>
        </p:spPr>
        <p:txBody>
          <a:bodyPr wrap="square" lIns="0" tIns="0" rIns="0" bIns="0"/>
          <a:lstStyle>
            <a:lvl1pPr algn="ctr">
              <a:defRPr sz="1200">
                <a:solidFill>
                  <a:srgbClr val="FFFFFF"/>
                </a:solidFill>
                <a:latin typeface="Georgia"/>
                <a:ea typeface="Georgia"/>
                <a:cs typeface="Georgia"/>
                <a:sym typeface="Georgia"/>
              </a:defRPr>
            </a:lvl1pPr>
          </a:lstStyle>
          <a:p>
            <a:fld id="{86CB4B4D-7CA3-9044-876B-883B54F8677D}" type="slidenum">
              <a:t>‹#›</a:t>
            </a:fld>
            <a:endParaRPr dirty="0"/>
          </a:p>
        </p:txBody>
      </p:sp>
    </p:spTree>
    <p:extLst>
      <p:ext uri="{BB962C8B-B14F-4D97-AF65-F5344CB8AC3E}">
        <p14:creationId xmlns:p14="http://schemas.microsoft.com/office/powerpoint/2010/main" val="213995547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Black Title Only">
    <p:spTree>
      <p:nvGrpSpPr>
        <p:cNvPr id="1" name=""/>
        <p:cNvGrpSpPr/>
        <p:nvPr/>
      </p:nvGrpSpPr>
      <p:grpSpPr>
        <a:xfrm>
          <a:off x="0" y="0"/>
          <a:ext cx="0" cy="0"/>
          <a:chOff x="0" y="0"/>
          <a:chExt cx="0" cy="0"/>
        </a:xfrm>
      </p:grpSpPr>
      <p:sp>
        <p:nvSpPr>
          <p:cNvPr id="425" name="Google Shape;307;p46"/>
          <p:cNvSpPr/>
          <p:nvPr/>
        </p:nvSpPr>
        <p:spPr>
          <a:xfrm>
            <a:off x="1524000" y="0"/>
            <a:ext cx="9144000" cy="1196752"/>
          </a:xfrm>
          <a:prstGeom prst="rect">
            <a:avLst/>
          </a:prstGeom>
          <a:solidFill>
            <a:srgbClr val="000000"/>
          </a:solidFill>
          <a:ln w="12700">
            <a:miter lim="400000"/>
          </a:ln>
        </p:spPr>
        <p:txBody>
          <a:bodyPr lIns="45718" tIns="45718" rIns="45718" bIns="45718" anchor="ctr"/>
          <a:lstStyle/>
          <a:p>
            <a:pPr algn="ctr">
              <a:defRPr sz="1800">
                <a:solidFill>
                  <a:srgbClr val="404040"/>
                </a:solidFill>
                <a:latin typeface="Georgia"/>
                <a:ea typeface="Georgia"/>
                <a:cs typeface="Georgia"/>
                <a:sym typeface="Georgia"/>
              </a:defRPr>
            </a:pPr>
            <a:endParaRPr dirty="0"/>
          </a:p>
        </p:txBody>
      </p:sp>
      <p:sp>
        <p:nvSpPr>
          <p:cNvPr id="426" name="Title Text"/>
          <p:cNvSpPr txBox="1">
            <a:spLocks noGrp="1"/>
          </p:cNvSpPr>
          <p:nvPr>
            <p:ph type="title"/>
          </p:nvPr>
        </p:nvSpPr>
        <p:spPr>
          <a:xfrm>
            <a:off x="1981200" y="274638"/>
            <a:ext cx="8229600" cy="706092"/>
          </a:xfrm>
          <a:prstGeom prst="rect">
            <a:avLst/>
          </a:prstGeom>
        </p:spPr>
        <p:txBody>
          <a:bodyPr lIns="45699" tIns="45699" rIns="45699" bIns="45699" anchor="ctr"/>
          <a:lstStyle>
            <a:lvl1pPr>
              <a:defRPr sz="3200" cap="small">
                <a:solidFill>
                  <a:srgbClr val="FFFFFF"/>
                </a:solidFill>
                <a:latin typeface="Trebuchet MS"/>
                <a:ea typeface="Trebuchet MS"/>
                <a:cs typeface="Trebuchet MS"/>
                <a:sym typeface="Trebuchet MS"/>
              </a:defRPr>
            </a:lvl1pPr>
          </a:lstStyle>
          <a:p>
            <a:r>
              <a:t>Title Text</a:t>
            </a:r>
          </a:p>
        </p:txBody>
      </p:sp>
      <p:sp>
        <p:nvSpPr>
          <p:cNvPr id="427" name="Slide Number"/>
          <p:cNvSpPr txBox="1">
            <a:spLocks noGrp="1"/>
          </p:cNvSpPr>
          <p:nvPr>
            <p:ph type="sldNum" sz="quarter" idx="2"/>
          </p:nvPr>
        </p:nvSpPr>
        <p:spPr>
          <a:xfrm>
            <a:off x="9947681" y="6404313"/>
            <a:ext cx="263122" cy="269199"/>
          </a:xfrm>
          <a:prstGeom prst="rect">
            <a:avLst/>
          </a:prstGeom>
        </p:spPr>
        <p:txBody>
          <a:bodyPr lIns="45699" tIns="45699" rIns="45699" bIns="45699"/>
          <a:lstStyle>
            <a:lvl1pPr>
              <a:defRPr sz="1200">
                <a:solidFill>
                  <a:srgbClr val="888888"/>
                </a:solidFill>
                <a:latin typeface="Georgia"/>
                <a:ea typeface="Georgia"/>
                <a:cs typeface="Georgia"/>
                <a:sym typeface="Georgia"/>
              </a:defRPr>
            </a:lvl1pPr>
          </a:lstStyle>
          <a:p>
            <a:fld id="{86CB4B4D-7CA3-9044-876B-883B54F8677D}" type="slidenum">
              <a:t>‹#›</a:t>
            </a:fld>
            <a:endParaRPr dirty="0"/>
          </a:p>
        </p:txBody>
      </p:sp>
    </p:spTree>
    <p:extLst>
      <p:ext uri="{BB962C8B-B14F-4D97-AF65-F5344CB8AC3E}">
        <p14:creationId xmlns:p14="http://schemas.microsoft.com/office/powerpoint/2010/main" val="152069928"/>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34" name="Google Shape;311;p47"/>
          <p:cNvSpPr/>
          <p:nvPr/>
        </p:nvSpPr>
        <p:spPr>
          <a:xfrm rot="10800000" flipH="1">
            <a:off x="1521523" y="6789532"/>
            <a:ext cx="9144022" cy="85728"/>
          </a:xfrm>
          <a:prstGeom prst="rect">
            <a:avLst/>
          </a:prstGeom>
          <a:solidFill>
            <a:srgbClr val="20186F"/>
          </a:solidFill>
          <a:ln w="12700">
            <a:miter lim="400000"/>
          </a:ln>
        </p:spPr>
        <p:txBody>
          <a:bodyPr lIns="45718" tIns="45718" rIns="45718" bIns="45718" anchor="ctr"/>
          <a:lstStyle/>
          <a:p>
            <a:pPr algn="ctr">
              <a:defRPr sz="1800">
                <a:solidFill>
                  <a:srgbClr val="FFFFFF"/>
                </a:solidFill>
                <a:latin typeface="Calibri"/>
                <a:ea typeface="Calibri"/>
                <a:cs typeface="Calibri"/>
                <a:sym typeface="Calibri"/>
              </a:defRPr>
            </a:pPr>
            <a:endParaRPr dirty="0"/>
          </a:p>
        </p:txBody>
      </p:sp>
      <p:pic>
        <p:nvPicPr>
          <p:cNvPr id="435" name="Google Shape;312;p47" descr="Google Shape;312;p47"/>
          <p:cNvPicPr>
            <a:picLocks noChangeAspect="1"/>
          </p:cNvPicPr>
          <p:nvPr/>
        </p:nvPicPr>
        <p:blipFill>
          <a:blip r:embed="rId2"/>
          <a:srcRect l="32757" t="22883" r="31711" b="33302"/>
          <a:stretch>
            <a:fillRect/>
          </a:stretch>
        </p:blipFill>
        <p:spPr>
          <a:xfrm>
            <a:off x="10308790" y="6425369"/>
            <a:ext cx="252423" cy="356357"/>
          </a:xfrm>
          <a:prstGeom prst="rect">
            <a:avLst/>
          </a:prstGeom>
          <a:ln w="12700">
            <a:miter lim="400000"/>
          </a:ln>
        </p:spPr>
      </p:pic>
      <p:sp>
        <p:nvSpPr>
          <p:cNvPr id="436" name="Title Text"/>
          <p:cNvSpPr txBox="1">
            <a:spLocks noGrp="1"/>
          </p:cNvSpPr>
          <p:nvPr>
            <p:ph type="title"/>
          </p:nvPr>
        </p:nvSpPr>
        <p:spPr>
          <a:xfrm>
            <a:off x="1758313" y="108371"/>
            <a:ext cx="8675373" cy="823074"/>
          </a:xfrm>
          <a:prstGeom prst="rect">
            <a:avLst/>
          </a:prstGeom>
        </p:spPr>
        <p:txBody>
          <a:bodyPr lIns="45699" tIns="45699" rIns="45699" bIns="45699" anchor="ctr"/>
          <a:lstStyle>
            <a:lvl1pPr>
              <a:lnSpc>
                <a:spcPct val="90000"/>
              </a:lnSpc>
              <a:defRPr sz="3200" b="1">
                <a:solidFill>
                  <a:srgbClr val="404040"/>
                </a:solidFill>
                <a:latin typeface="Century Gothic"/>
                <a:ea typeface="Century Gothic"/>
                <a:cs typeface="Century Gothic"/>
                <a:sym typeface="Century Gothic"/>
              </a:defRPr>
            </a:lvl1pPr>
          </a:lstStyle>
          <a:p>
            <a:r>
              <a:t>Title Text</a:t>
            </a:r>
          </a:p>
        </p:txBody>
      </p:sp>
      <p:sp>
        <p:nvSpPr>
          <p:cNvPr id="437" name="Body Level One…"/>
          <p:cNvSpPr txBox="1">
            <a:spLocks noGrp="1"/>
          </p:cNvSpPr>
          <p:nvPr>
            <p:ph type="body" idx="1"/>
          </p:nvPr>
        </p:nvSpPr>
        <p:spPr>
          <a:xfrm>
            <a:off x="1758313" y="1100058"/>
            <a:ext cx="8675373" cy="4786475"/>
          </a:xfrm>
          <a:prstGeom prst="rect">
            <a:avLst/>
          </a:prstGeom>
        </p:spPr>
        <p:txBody>
          <a:bodyPr lIns="45699" tIns="45699" rIns="45699" bIns="45699"/>
          <a:lstStyle>
            <a:lvl1pPr indent="-406400">
              <a:lnSpc>
                <a:spcPct val="90000"/>
              </a:lnSpc>
              <a:spcBef>
                <a:spcPts val="1000"/>
              </a:spcBef>
              <a:buClr>
                <a:srgbClr val="404040"/>
              </a:buClr>
              <a:buSzPts val="2800"/>
              <a:buChar char="•"/>
              <a:defRPr sz="2800">
                <a:solidFill>
                  <a:srgbClr val="404040"/>
                </a:solidFill>
                <a:latin typeface="Calibri"/>
                <a:ea typeface="Calibri"/>
                <a:cs typeface="Calibri"/>
                <a:sym typeface="Calibri"/>
              </a:defRPr>
            </a:lvl1pPr>
            <a:lvl2pPr marL="914400" indent="-406400">
              <a:lnSpc>
                <a:spcPct val="90000"/>
              </a:lnSpc>
              <a:spcBef>
                <a:spcPts val="1000"/>
              </a:spcBef>
              <a:buClr>
                <a:srgbClr val="404040"/>
              </a:buClr>
              <a:buSzPts val="2800"/>
              <a:buChar char="•"/>
              <a:defRPr sz="2800">
                <a:solidFill>
                  <a:srgbClr val="404040"/>
                </a:solidFill>
                <a:latin typeface="Calibri"/>
                <a:ea typeface="Calibri"/>
                <a:cs typeface="Calibri"/>
                <a:sym typeface="Calibri"/>
              </a:defRPr>
            </a:lvl2pPr>
            <a:lvl3pPr marL="1371600" indent="-406400">
              <a:lnSpc>
                <a:spcPct val="90000"/>
              </a:lnSpc>
              <a:spcBef>
                <a:spcPts val="1000"/>
              </a:spcBef>
              <a:buClr>
                <a:srgbClr val="404040"/>
              </a:buClr>
              <a:buSzPts val="2800"/>
              <a:buChar char="•"/>
              <a:defRPr sz="2800">
                <a:solidFill>
                  <a:srgbClr val="404040"/>
                </a:solidFill>
                <a:latin typeface="Calibri"/>
                <a:ea typeface="Calibri"/>
                <a:cs typeface="Calibri"/>
                <a:sym typeface="Calibri"/>
              </a:defRPr>
            </a:lvl3pPr>
            <a:lvl4pPr marL="1828800" indent="-406400">
              <a:lnSpc>
                <a:spcPct val="90000"/>
              </a:lnSpc>
              <a:spcBef>
                <a:spcPts val="1000"/>
              </a:spcBef>
              <a:buClr>
                <a:srgbClr val="404040"/>
              </a:buClr>
              <a:buSzPts val="2800"/>
              <a:buChar char="•"/>
              <a:defRPr sz="2800">
                <a:solidFill>
                  <a:srgbClr val="404040"/>
                </a:solidFill>
                <a:latin typeface="Calibri"/>
                <a:ea typeface="Calibri"/>
                <a:cs typeface="Calibri"/>
                <a:sym typeface="Calibri"/>
              </a:defRPr>
            </a:lvl4pPr>
            <a:lvl5pPr marL="2286000" indent="-406400">
              <a:lnSpc>
                <a:spcPct val="90000"/>
              </a:lnSpc>
              <a:spcBef>
                <a:spcPts val="1000"/>
              </a:spcBef>
              <a:buClr>
                <a:srgbClr val="404040"/>
              </a:buClr>
              <a:buSzPts val="2800"/>
              <a:buChar char="•"/>
              <a:defRPr sz="2800">
                <a:solidFill>
                  <a:srgbClr val="40404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8" name="Slide Number"/>
          <p:cNvSpPr txBox="1">
            <a:spLocks noGrp="1"/>
          </p:cNvSpPr>
          <p:nvPr>
            <p:ph type="sldNum" sz="quarter" idx="2"/>
          </p:nvPr>
        </p:nvSpPr>
        <p:spPr>
          <a:xfrm>
            <a:off x="9780769" y="6414782"/>
            <a:ext cx="258583" cy="248264"/>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dirty="0"/>
          </a:p>
        </p:txBody>
      </p:sp>
    </p:spTree>
    <p:extLst>
      <p:ext uri="{BB962C8B-B14F-4D97-AF65-F5344CB8AC3E}">
        <p14:creationId xmlns:p14="http://schemas.microsoft.com/office/powerpoint/2010/main" val="176056493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TITLE">
    <p:spTree>
      <p:nvGrpSpPr>
        <p:cNvPr id="1" name=""/>
        <p:cNvGrpSpPr/>
        <p:nvPr/>
      </p:nvGrpSpPr>
      <p:grpSpPr>
        <a:xfrm>
          <a:off x="0" y="0"/>
          <a:ext cx="0" cy="0"/>
          <a:chOff x="0" y="0"/>
          <a:chExt cx="0" cy="0"/>
        </a:xfrm>
      </p:grpSpPr>
      <p:sp>
        <p:nvSpPr>
          <p:cNvPr id="445" name="Title Text"/>
          <p:cNvSpPr txBox="1">
            <a:spLocks noGrp="1"/>
          </p:cNvSpPr>
          <p:nvPr>
            <p:ph type="title"/>
          </p:nvPr>
        </p:nvSpPr>
        <p:spPr>
          <a:xfrm>
            <a:off x="415611" y="992767"/>
            <a:ext cx="11360702" cy="2736901"/>
          </a:xfrm>
          <a:prstGeom prst="rect">
            <a:avLst/>
          </a:prstGeom>
        </p:spPr>
        <p:txBody>
          <a:bodyPr anchor="b"/>
          <a:lstStyle>
            <a:lvl1pPr algn="ctr">
              <a:defRPr sz="6900"/>
            </a:lvl1pPr>
          </a:lstStyle>
          <a:p>
            <a:r>
              <a:t>Title Text</a:t>
            </a:r>
          </a:p>
        </p:txBody>
      </p:sp>
      <p:sp>
        <p:nvSpPr>
          <p:cNvPr id="446" name="Body Level One…"/>
          <p:cNvSpPr txBox="1">
            <a:spLocks noGrp="1"/>
          </p:cNvSpPr>
          <p:nvPr>
            <p:ph type="body" sz="quarter" idx="1"/>
          </p:nvPr>
        </p:nvSpPr>
        <p:spPr>
          <a:xfrm>
            <a:off x="415600" y="3778832"/>
            <a:ext cx="11360702" cy="1056902"/>
          </a:xfrm>
          <a:prstGeom prst="rect">
            <a:avLst/>
          </a:prstGeom>
        </p:spPr>
        <p:txBody>
          <a:bodyPr/>
          <a:lstStyle>
            <a:lvl1pPr marL="304800" indent="-228600" algn="ctr">
              <a:lnSpc>
                <a:spcPct val="100000"/>
              </a:lnSpc>
              <a:buClrTx/>
              <a:buSzTx/>
              <a:buFontTx/>
              <a:buNone/>
              <a:defRPr sz="3700"/>
            </a:lvl1pPr>
            <a:lvl2pPr marL="304800" indent="76200" algn="ctr">
              <a:lnSpc>
                <a:spcPct val="100000"/>
              </a:lnSpc>
              <a:buClrTx/>
              <a:buSzTx/>
              <a:buFontTx/>
              <a:buNone/>
              <a:defRPr sz="3700"/>
            </a:lvl2pPr>
            <a:lvl3pPr marL="304800" indent="76200" algn="ctr">
              <a:lnSpc>
                <a:spcPct val="100000"/>
              </a:lnSpc>
              <a:buClrTx/>
              <a:buSzTx/>
              <a:buFontTx/>
              <a:buNone/>
              <a:defRPr sz="3700"/>
            </a:lvl3pPr>
            <a:lvl4pPr marL="304800" indent="76200" algn="ctr">
              <a:lnSpc>
                <a:spcPct val="100000"/>
              </a:lnSpc>
              <a:buClrTx/>
              <a:buSzTx/>
              <a:buFontTx/>
              <a:buNone/>
              <a:defRPr sz="3700"/>
            </a:lvl4pPr>
            <a:lvl5pPr marL="304800" indent="76200" algn="ctr">
              <a:lnSpc>
                <a:spcPct val="100000"/>
              </a:lnSpc>
              <a:buClrTx/>
              <a:buSzTx/>
              <a:buFontTx/>
              <a:buNone/>
              <a:defRPr sz="3700"/>
            </a:lvl5pPr>
          </a:lstStyle>
          <a:p>
            <a:r>
              <a:t>Body Level One</a:t>
            </a:r>
          </a:p>
          <a:p>
            <a:pPr lvl="1"/>
            <a:r>
              <a:t>Body Level Two</a:t>
            </a:r>
          </a:p>
          <a:p>
            <a:pPr lvl="2"/>
            <a:r>
              <a:t>Body Level Three</a:t>
            </a:r>
          </a:p>
          <a:p>
            <a:pPr lvl="3"/>
            <a:r>
              <a:t>Body Level Four</a:t>
            </a:r>
          </a:p>
          <a:p>
            <a:pPr lvl="4"/>
            <a:r>
              <a:t>Body Level Five</a:t>
            </a:r>
          </a:p>
        </p:txBody>
      </p:sp>
      <p:sp>
        <p:nvSpPr>
          <p:cNvPr id="44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537494687"/>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TITLE_AND_BODY">
    <p:spTree>
      <p:nvGrpSpPr>
        <p:cNvPr id="1" name=""/>
        <p:cNvGrpSpPr/>
        <p:nvPr/>
      </p:nvGrpSpPr>
      <p:grpSpPr>
        <a:xfrm>
          <a:off x="0" y="0"/>
          <a:ext cx="0" cy="0"/>
          <a:chOff x="0" y="0"/>
          <a:chExt cx="0" cy="0"/>
        </a:xfrm>
      </p:grpSpPr>
      <p:sp>
        <p:nvSpPr>
          <p:cNvPr id="454" name="Title Text"/>
          <p:cNvSpPr txBox="1">
            <a:spLocks noGrp="1"/>
          </p:cNvSpPr>
          <p:nvPr>
            <p:ph type="title"/>
          </p:nvPr>
        </p:nvSpPr>
        <p:spPr>
          <a:prstGeom prst="rect">
            <a:avLst/>
          </a:prstGeom>
        </p:spPr>
        <p:txBody>
          <a:bodyPr/>
          <a:lstStyle/>
          <a:p>
            <a:r>
              <a:t>Title Text</a:t>
            </a:r>
          </a:p>
        </p:txBody>
      </p:sp>
      <p:sp>
        <p:nvSpPr>
          <p:cNvPr id="45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834799900"/>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463" name="Title Text"/>
          <p:cNvSpPr txBox="1">
            <a:spLocks noGrp="1"/>
          </p:cNvSpPr>
          <p:nvPr>
            <p:ph type="title"/>
          </p:nvPr>
        </p:nvSpPr>
        <p:spPr>
          <a:prstGeom prst="rect">
            <a:avLst/>
          </a:prstGeom>
        </p:spPr>
        <p:txBody>
          <a:bodyPr/>
          <a:lstStyle/>
          <a:p>
            <a:r>
              <a:t>Title Text</a:t>
            </a:r>
          </a:p>
        </p:txBody>
      </p:sp>
      <p:sp>
        <p:nvSpPr>
          <p:cNvPr id="464" name="Body Level One…"/>
          <p:cNvSpPr txBox="1">
            <a:spLocks noGrp="1"/>
          </p:cNvSpPr>
          <p:nvPr>
            <p:ph type="body" sz="half" idx="1"/>
          </p:nvPr>
        </p:nvSpPr>
        <p:spPr>
          <a:xfrm>
            <a:off x="415600" y="1536633"/>
            <a:ext cx="5333101" cy="4555200"/>
          </a:xfrm>
          <a:prstGeom prst="rect">
            <a:avLst/>
          </a:prstGeom>
        </p:spPr>
        <p:txBody>
          <a:bodyPr/>
          <a:lstStyle>
            <a:lvl1pPr indent="-349250">
              <a:buSzPts val="1900"/>
              <a:defRPr sz="1900"/>
            </a:lvl1pPr>
            <a:lvl2pPr marL="976312" indent="-392112">
              <a:buSzPts val="1900"/>
              <a:defRPr sz="1900"/>
            </a:lvl2pPr>
            <a:lvl3pPr marL="1433512" indent="-392112">
              <a:buSzPts val="1900"/>
              <a:defRPr sz="1900"/>
            </a:lvl3pPr>
            <a:lvl4pPr marL="1890711" indent="-392112">
              <a:buSzPts val="1900"/>
              <a:defRPr sz="1900"/>
            </a:lvl4pPr>
            <a:lvl5pPr marL="2347911" indent="-392111">
              <a:buSzPts val="1900"/>
              <a:defRPr sz="1900"/>
            </a:lvl5pPr>
          </a:lstStyle>
          <a:p>
            <a:r>
              <a:t>Body Level One</a:t>
            </a:r>
          </a:p>
          <a:p>
            <a:pPr lvl="1"/>
            <a:r>
              <a:t>Body Level Two</a:t>
            </a:r>
          </a:p>
          <a:p>
            <a:pPr lvl="2"/>
            <a:r>
              <a:t>Body Level Three</a:t>
            </a:r>
          </a:p>
          <a:p>
            <a:pPr lvl="3"/>
            <a:r>
              <a:t>Body Level Four</a:t>
            </a:r>
          </a:p>
          <a:p>
            <a:pPr lvl="4"/>
            <a:r>
              <a:t>Body Level Five</a:t>
            </a:r>
          </a:p>
        </p:txBody>
      </p:sp>
      <p:sp>
        <p:nvSpPr>
          <p:cNvPr id="465" name="Google Shape;334;g826453f742_0_201"/>
          <p:cNvSpPr txBox="1">
            <a:spLocks noGrp="1"/>
          </p:cNvSpPr>
          <p:nvPr>
            <p:ph type="body" sz="half" idx="13"/>
          </p:nvPr>
        </p:nvSpPr>
        <p:spPr>
          <a:xfrm>
            <a:off x="6443200" y="1536631"/>
            <a:ext cx="5333101" cy="4555204"/>
          </a:xfrm>
          <a:prstGeom prst="rect">
            <a:avLst/>
          </a:prstGeom>
        </p:spPr>
        <p:txBody>
          <a:bodyPr/>
          <a:lstStyle/>
          <a:p>
            <a:pPr indent="-355600">
              <a:lnSpc>
                <a:spcPct val="90000"/>
              </a:lnSpc>
              <a:spcBef>
                <a:spcPts val="1000"/>
              </a:spcBef>
              <a:buClr>
                <a:srgbClr val="000000"/>
              </a:buClr>
              <a:buSzPts val="2000"/>
              <a:buChar char="•"/>
              <a:defRPr sz="2000">
                <a:solidFill>
                  <a:srgbClr val="000000"/>
                </a:solidFill>
              </a:defRPr>
            </a:pPr>
            <a:endParaRPr/>
          </a:p>
        </p:txBody>
      </p:sp>
      <p:sp>
        <p:nvSpPr>
          <p:cNvPr id="46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86653489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3" name="Title Text"/>
          <p:cNvSpPr txBox="1">
            <a:spLocks noGrp="1"/>
          </p:cNvSpPr>
          <p:nvPr>
            <p:ph type="title"/>
          </p:nvPr>
        </p:nvSpPr>
        <p:spPr>
          <a:prstGeom prst="rect">
            <a:avLst/>
          </a:prstGeom>
        </p:spPr>
        <p:txBody>
          <a:bodyPr/>
          <a:lstStyle/>
          <a:p>
            <a:r>
              <a:t>Title Text</a:t>
            </a:r>
          </a:p>
        </p:txBody>
      </p:sp>
      <p:sp>
        <p:nvSpPr>
          <p:cNvPr id="47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699391648"/>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481" name="Title Text"/>
          <p:cNvSpPr txBox="1">
            <a:spLocks noGrp="1"/>
          </p:cNvSpPr>
          <p:nvPr>
            <p:ph type="title"/>
          </p:nvPr>
        </p:nvSpPr>
        <p:spPr>
          <a:xfrm>
            <a:off x="415600" y="740799"/>
            <a:ext cx="3744001" cy="1007702"/>
          </a:xfrm>
          <a:prstGeom prst="rect">
            <a:avLst/>
          </a:prstGeom>
        </p:spPr>
        <p:txBody>
          <a:bodyPr anchor="b"/>
          <a:lstStyle>
            <a:lvl1pPr>
              <a:defRPr sz="3200"/>
            </a:lvl1pPr>
          </a:lstStyle>
          <a:p>
            <a:r>
              <a:t>Title Text</a:t>
            </a:r>
          </a:p>
        </p:txBody>
      </p:sp>
      <p:sp>
        <p:nvSpPr>
          <p:cNvPr id="482" name="Body Level One…"/>
          <p:cNvSpPr txBox="1">
            <a:spLocks noGrp="1"/>
          </p:cNvSpPr>
          <p:nvPr>
            <p:ph type="body" sz="quarter" idx="1"/>
          </p:nvPr>
        </p:nvSpPr>
        <p:spPr>
          <a:xfrm>
            <a:off x="415600" y="1852800"/>
            <a:ext cx="3744001" cy="4239302"/>
          </a:xfrm>
          <a:prstGeom prst="rect">
            <a:avLst/>
          </a:prstGeom>
        </p:spPr>
        <p:txBody>
          <a:bodyPr/>
          <a:lstStyle>
            <a:lvl1pPr indent="-330200">
              <a:buSzPts val="1600"/>
              <a:defRPr sz="1600"/>
            </a:lvl1pPr>
            <a:lvl2pPr marL="914400" indent="-330200">
              <a:buSzPts val="1600"/>
              <a:defRPr sz="1600"/>
            </a:lvl2pPr>
            <a:lvl3pPr marL="1371600" indent="-330200">
              <a:buSzPts val="1600"/>
              <a:defRPr sz="1600"/>
            </a:lvl3pPr>
            <a:lvl4pPr marL="1828800" indent="-330200">
              <a:buSzPts val="1600"/>
              <a:defRPr sz="1600"/>
            </a:lvl4pPr>
            <a:lvl5pPr marL="2286000" indent="-330200">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48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870374621"/>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490" name="Title Text"/>
          <p:cNvSpPr txBox="1">
            <a:spLocks noGrp="1"/>
          </p:cNvSpPr>
          <p:nvPr>
            <p:ph type="title"/>
          </p:nvPr>
        </p:nvSpPr>
        <p:spPr>
          <a:xfrm>
            <a:off x="653666" y="600199"/>
            <a:ext cx="8490302" cy="5454302"/>
          </a:xfrm>
          <a:prstGeom prst="rect">
            <a:avLst/>
          </a:prstGeom>
        </p:spPr>
        <p:txBody>
          <a:bodyPr anchor="ctr"/>
          <a:lstStyle>
            <a:lvl1pPr>
              <a:defRPr sz="6400"/>
            </a:lvl1pPr>
          </a:lstStyle>
          <a:p>
            <a:r>
              <a:t>Title Text</a:t>
            </a: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201063260"/>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498" name="Google Shape;347;g826453f742_0_216"/>
          <p:cNvSpPr/>
          <p:nvPr/>
        </p:nvSpPr>
        <p:spPr>
          <a:xfrm>
            <a:off x="6096000" y="-167"/>
            <a:ext cx="6096000" cy="6858001"/>
          </a:xfrm>
          <a:prstGeom prst="rect">
            <a:avLst/>
          </a:prstGeom>
          <a:solidFill>
            <a:srgbClr val="EEEEEE"/>
          </a:solidFill>
          <a:ln w="12700">
            <a:miter lim="400000"/>
          </a:ln>
        </p:spPr>
        <p:txBody>
          <a:bodyPr lIns="45718" tIns="45718" rIns="45718" bIns="45718" anchor="ctr"/>
          <a:lstStyle/>
          <a:p>
            <a:endParaRPr dirty="0"/>
          </a:p>
        </p:txBody>
      </p:sp>
      <p:sp>
        <p:nvSpPr>
          <p:cNvPr id="499" name="Title Text"/>
          <p:cNvSpPr txBox="1">
            <a:spLocks noGrp="1"/>
          </p:cNvSpPr>
          <p:nvPr>
            <p:ph type="title"/>
          </p:nvPr>
        </p:nvSpPr>
        <p:spPr>
          <a:xfrm>
            <a:off x="354000" y="1644232"/>
            <a:ext cx="5393700" cy="1976402"/>
          </a:xfrm>
          <a:prstGeom prst="rect">
            <a:avLst/>
          </a:prstGeom>
        </p:spPr>
        <p:txBody>
          <a:bodyPr anchor="b"/>
          <a:lstStyle>
            <a:lvl1pPr algn="ctr">
              <a:defRPr sz="5600"/>
            </a:lvl1pPr>
          </a:lstStyle>
          <a:p>
            <a:r>
              <a:t>Title Text</a:t>
            </a:r>
          </a:p>
        </p:txBody>
      </p:sp>
      <p:sp>
        <p:nvSpPr>
          <p:cNvPr id="500" name="Body Level One…"/>
          <p:cNvSpPr txBox="1">
            <a:spLocks noGrp="1"/>
          </p:cNvSpPr>
          <p:nvPr>
            <p:ph type="body" sz="quarter" idx="1"/>
          </p:nvPr>
        </p:nvSpPr>
        <p:spPr>
          <a:xfrm>
            <a:off x="354000" y="3737433"/>
            <a:ext cx="5393700" cy="1646702"/>
          </a:xfrm>
          <a:prstGeom prst="rect">
            <a:avLst/>
          </a:prstGeom>
        </p:spPr>
        <p:txBody>
          <a:bodyPr/>
          <a:lstStyle>
            <a:lvl1pPr marL="304800" indent="-228600" algn="ctr">
              <a:lnSpc>
                <a:spcPct val="100000"/>
              </a:lnSpc>
              <a:buClrTx/>
              <a:buSzTx/>
              <a:buFontTx/>
              <a:buNone/>
              <a:defRPr sz="2800"/>
            </a:lvl1pPr>
            <a:lvl2pPr marL="304800" indent="76200" algn="ctr">
              <a:lnSpc>
                <a:spcPct val="100000"/>
              </a:lnSpc>
              <a:buClrTx/>
              <a:buSzTx/>
              <a:buFontTx/>
              <a:buNone/>
              <a:defRPr sz="2800"/>
            </a:lvl2pPr>
            <a:lvl3pPr marL="304800" indent="76200" algn="ctr">
              <a:lnSpc>
                <a:spcPct val="100000"/>
              </a:lnSpc>
              <a:buClrTx/>
              <a:buSzTx/>
              <a:buFontTx/>
              <a:buNone/>
              <a:defRPr sz="2800"/>
            </a:lvl3pPr>
            <a:lvl4pPr marL="304800" indent="76200" algn="ctr">
              <a:lnSpc>
                <a:spcPct val="100000"/>
              </a:lnSpc>
              <a:buClrTx/>
              <a:buSzTx/>
              <a:buFontTx/>
              <a:buNone/>
              <a:defRPr sz="2800"/>
            </a:lvl4pPr>
            <a:lvl5pPr marL="304800" indent="762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501" name="Google Shape;350;g826453f742_0_216"/>
          <p:cNvSpPr txBox="1">
            <a:spLocks noGrp="1"/>
          </p:cNvSpPr>
          <p:nvPr>
            <p:ph type="body" sz="half" idx="13"/>
          </p:nvPr>
        </p:nvSpPr>
        <p:spPr>
          <a:xfrm>
            <a:off x="6586000" y="965433"/>
            <a:ext cx="5115902" cy="4926901"/>
          </a:xfrm>
          <a:prstGeom prst="rect">
            <a:avLst/>
          </a:prstGeom>
        </p:spPr>
        <p:txBody>
          <a:bodyPr anchor="ctr"/>
          <a:lstStyle/>
          <a:p>
            <a:pPr indent="-355600">
              <a:lnSpc>
                <a:spcPct val="90000"/>
              </a:lnSpc>
              <a:spcBef>
                <a:spcPts val="1000"/>
              </a:spcBef>
              <a:buClr>
                <a:srgbClr val="000000"/>
              </a:buClr>
              <a:buSzPts val="2000"/>
              <a:buChar char="•"/>
              <a:defRPr sz="2000">
                <a:solidFill>
                  <a:srgbClr val="000000"/>
                </a:solidFill>
              </a:defRPr>
            </a:pPr>
            <a:endParaRPr/>
          </a:p>
        </p:txBody>
      </p:sp>
      <p:sp>
        <p:nvSpPr>
          <p:cNvPr id="50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89213959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ck Title Only">
  <p:cSld name="Black Title Only">
    <p:spTree>
      <p:nvGrpSpPr>
        <p:cNvPr id="1" name="Shape 203"/>
        <p:cNvGrpSpPr/>
        <p:nvPr/>
      </p:nvGrpSpPr>
      <p:grpSpPr>
        <a:xfrm>
          <a:off x="0" y="0"/>
          <a:ext cx="0" cy="0"/>
          <a:chOff x="0" y="0"/>
          <a:chExt cx="0" cy="0"/>
        </a:xfrm>
      </p:grpSpPr>
      <p:sp>
        <p:nvSpPr>
          <p:cNvPr id="204" name="Google Shape;204;p54"/>
          <p:cNvSpPr/>
          <p:nvPr/>
        </p:nvSpPr>
        <p:spPr>
          <a:xfrm>
            <a:off x="1524000" y="0"/>
            <a:ext cx="9144000" cy="1196752"/>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04040"/>
              </a:buClr>
              <a:buSzPts val="1400"/>
              <a:buFont typeface="Georgia"/>
              <a:buNone/>
            </a:pPr>
            <a:endParaRPr sz="1400" b="0" i="0" u="none" strike="noStrike" cap="none">
              <a:solidFill>
                <a:srgbClr val="000000"/>
              </a:solidFill>
              <a:latin typeface="Arial"/>
              <a:ea typeface="Arial"/>
              <a:cs typeface="Arial"/>
              <a:sym typeface="Arial"/>
            </a:endParaRPr>
          </a:p>
        </p:txBody>
      </p:sp>
      <p:sp>
        <p:nvSpPr>
          <p:cNvPr id="205" name="Google Shape;205;p54"/>
          <p:cNvSpPr txBox="1">
            <a:spLocks noGrp="1"/>
          </p:cNvSpPr>
          <p:nvPr>
            <p:ph type="title"/>
          </p:nvPr>
        </p:nvSpPr>
        <p:spPr>
          <a:xfrm>
            <a:off x="1981200" y="274638"/>
            <a:ext cx="8229600" cy="706092"/>
          </a:xfrm>
          <a:prstGeom prst="rect">
            <a:avLst/>
          </a:prstGeom>
          <a:noFill/>
          <a:ln>
            <a:noFill/>
          </a:ln>
        </p:spPr>
        <p:txBody>
          <a:bodyPr spcFirstLastPara="1" wrap="square" lIns="45675" tIns="45675" rIns="45675" bIns="45675" anchor="ctr" anchorCtr="0">
            <a:noAutofit/>
          </a:bodyPr>
          <a:lstStyle>
            <a:lvl1pPr lvl="0" algn="l">
              <a:lnSpc>
                <a:spcPct val="100000"/>
              </a:lnSpc>
              <a:spcBef>
                <a:spcPts val="0"/>
              </a:spcBef>
              <a:spcAft>
                <a:spcPts val="0"/>
              </a:spcAft>
              <a:buClr>
                <a:srgbClr val="FFFFFF"/>
              </a:buClr>
              <a:buSzPts val="3200"/>
              <a:buFont typeface="Trebuchet MS"/>
              <a:buNone/>
              <a:defRPr sz="3200" cap="small">
                <a:solidFill>
                  <a:srgbClr val="FFFFFF"/>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06" name="Google Shape;206;p54"/>
          <p:cNvSpPr txBox="1">
            <a:spLocks noGrp="1"/>
          </p:cNvSpPr>
          <p:nvPr>
            <p:ph type="sldNum" idx="12"/>
          </p:nvPr>
        </p:nvSpPr>
        <p:spPr>
          <a:xfrm>
            <a:off x="9947681" y="6404313"/>
            <a:ext cx="263122" cy="269199"/>
          </a:xfrm>
          <a:prstGeom prst="rect">
            <a:avLst/>
          </a:prstGeom>
          <a:no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1pPr>
            <a:lvl2pPr marL="0" marR="0" lvl="1"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2pPr>
            <a:lvl3pPr marL="0" marR="0" lvl="2"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3pPr>
            <a:lvl4pPr marL="0" marR="0" lvl="3"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4pPr>
            <a:lvl5pPr marL="0" marR="0" lvl="4"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5pPr>
            <a:lvl6pPr marL="0" marR="0" lvl="5"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6pPr>
            <a:lvl7pPr marL="0" marR="0" lvl="6"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7pPr>
            <a:lvl8pPr marL="0" marR="0" lvl="7"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8pPr>
            <a:lvl9pPr marL="0" marR="0" lvl="8" indent="0" algn="r">
              <a:lnSpc>
                <a:spcPct val="100000"/>
              </a:lnSpc>
              <a:spcBef>
                <a:spcPts val="0"/>
              </a:spcBef>
              <a:spcAft>
                <a:spcPts val="0"/>
              </a:spcAft>
              <a:buClr>
                <a:srgbClr val="888888"/>
              </a:buClr>
              <a:buSzPts val="1200"/>
              <a:buFont typeface="Georgia"/>
              <a:buNone/>
              <a:defRPr sz="1200" b="0" i="0" u="none" strike="noStrike" cap="none">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509" name="Body Level One…"/>
          <p:cNvSpPr txBox="1">
            <a:spLocks noGrp="1"/>
          </p:cNvSpPr>
          <p:nvPr>
            <p:ph type="body" sz="quarter" idx="1"/>
          </p:nvPr>
        </p:nvSpPr>
        <p:spPr>
          <a:xfrm>
            <a:off x="415600" y="5640766"/>
            <a:ext cx="7998301" cy="806702"/>
          </a:xfrm>
          <a:prstGeom prst="rect">
            <a:avLst/>
          </a:prstGeom>
        </p:spPr>
        <p:txBody>
          <a:bodyPr anchor="ctr"/>
          <a:lstStyle>
            <a:lvl1pPr marL="0" indent="22860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51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484050042"/>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517" name="xx%"/>
          <p:cNvSpPr txBox="1">
            <a:spLocks noGrp="1"/>
          </p:cNvSpPr>
          <p:nvPr>
            <p:ph type="title" hasCustomPrompt="1"/>
          </p:nvPr>
        </p:nvSpPr>
        <p:spPr>
          <a:xfrm>
            <a:off x="415600" y="1474833"/>
            <a:ext cx="11360702" cy="2618102"/>
          </a:xfrm>
          <a:prstGeom prst="rect">
            <a:avLst/>
          </a:prstGeom>
        </p:spPr>
        <p:txBody>
          <a:bodyPr anchor="b"/>
          <a:lstStyle>
            <a:lvl1pPr algn="ctr">
              <a:defRPr sz="16000"/>
            </a:lvl1pPr>
          </a:lstStyle>
          <a:p>
            <a:r>
              <a:t>xx%</a:t>
            </a:r>
          </a:p>
        </p:txBody>
      </p:sp>
      <p:sp>
        <p:nvSpPr>
          <p:cNvPr id="518" name="Body Level One…"/>
          <p:cNvSpPr txBox="1">
            <a:spLocks noGrp="1"/>
          </p:cNvSpPr>
          <p:nvPr>
            <p:ph type="body" sz="half" idx="1"/>
          </p:nvPr>
        </p:nvSpPr>
        <p:spPr>
          <a:xfrm>
            <a:off x="415600" y="4202967"/>
            <a:ext cx="11360702" cy="1734302"/>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1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176676874"/>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52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63807040"/>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TITLE">
    <p:spTree>
      <p:nvGrpSpPr>
        <p:cNvPr id="1" name=""/>
        <p:cNvGrpSpPr/>
        <p:nvPr/>
      </p:nvGrpSpPr>
      <p:grpSpPr>
        <a:xfrm>
          <a:off x="0" y="0"/>
          <a:ext cx="0" cy="0"/>
          <a:chOff x="0" y="0"/>
          <a:chExt cx="0" cy="0"/>
        </a:xfrm>
      </p:grpSpPr>
      <p:pic>
        <p:nvPicPr>
          <p:cNvPr id="533"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534"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535"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36"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37"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38"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39"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40" name="Title Text"/>
          <p:cNvSpPr txBox="1">
            <a:spLocks noGrp="1"/>
          </p:cNvSpPr>
          <p:nvPr>
            <p:ph type="title"/>
          </p:nvPr>
        </p:nvSpPr>
        <p:spPr>
          <a:xfrm>
            <a:off x="1524000" y="1122362"/>
            <a:ext cx="9144000" cy="2387701"/>
          </a:xfrm>
          <a:prstGeom prst="rect">
            <a:avLst/>
          </a:prstGeom>
        </p:spPr>
        <p:txBody>
          <a:bodyPr lIns="45699" tIns="45699" rIns="45699" bIns="45699" anchor="b"/>
          <a:lstStyle>
            <a:lvl1pPr algn="ctr">
              <a:lnSpc>
                <a:spcPct val="90000"/>
              </a:lnSpc>
              <a:defRPr sz="6000" b="1" cap="small">
                <a:latin typeface="Century Gothic"/>
                <a:ea typeface="Century Gothic"/>
                <a:cs typeface="Century Gothic"/>
                <a:sym typeface="Century Gothic"/>
              </a:defRPr>
            </a:lvl1pPr>
          </a:lstStyle>
          <a:p>
            <a:r>
              <a:t>Title Text</a:t>
            </a:r>
          </a:p>
        </p:txBody>
      </p:sp>
      <p:sp>
        <p:nvSpPr>
          <p:cNvPr id="541" name="Body Level One…"/>
          <p:cNvSpPr txBox="1">
            <a:spLocks noGrp="1"/>
          </p:cNvSpPr>
          <p:nvPr>
            <p:ph type="body" sz="quarter" idx="1"/>
          </p:nvPr>
        </p:nvSpPr>
        <p:spPr>
          <a:xfrm>
            <a:off x="1524000" y="3602037"/>
            <a:ext cx="9144000" cy="1655702"/>
          </a:xfrm>
          <a:prstGeom prst="rect">
            <a:avLst/>
          </a:prstGeom>
        </p:spPr>
        <p:txBody>
          <a:bodyPr lIns="45699" tIns="45699" rIns="45699" bIns="45699"/>
          <a:lstStyle>
            <a:lvl1pPr marL="254000" indent="-152400" algn="ctr">
              <a:lnSpc>
                <a:spcPct val="90000"/>
              </a:lnSpc>
              <a:spcBef>
                <a:spcPts val="1000"/>
              </a:spcBef>
              <a:buClrTx/>
              <a:buSzTx/>
              <a:buFontTx/>
              <a:buNone/>
              <a:defRPr>
                <a:solidFill>
                  <a:srgbClr val="000000"/>
                </a:solidFill>
                <a:latin typeface="Quattrocento Sans"/>
                <a:ea typeface="Quattrocento Sans"/>
                <a:cs typeface="Quattrocento Sans"/>
                <a:sym typeface="Quattrocento Sans"/>
              </a:defRPr>
            </a:lvl1pPr>
            <a:lvl2pPr marL="254000" indent="101600" algn="ctr">
              <a:lnSpc>
                <a:spcPct val="90000"/>
              </a:lnSpc>
              <a:spcBef>
                <a:spcPts val="1000"/>
              </a:spcBef>
              <a:buClrTx/>
              <a:buSzTx/>
              <a:buFontTx/>
              <a:buNone/>
              <a:defRPr>
                <a:solidFill>
                  <a:srgbClr val="000000"/>
                </a:solidFill>
                <a:latin typeface="Quattrocento Sans"/>
                <a:ea typeface="Quattrocento Sans"/>
                <a:cs typeface="Quattrocento Sans"/>
                <a:sym typeface="Quattrocento Sans"/>
              </a:defRPr>
            </a:lvl2pPr>
            <a:lvl3pPr marL="254000" indent="101600" algn="ctr">
              <a:lnSpc>
                <a:spcPct val="90000"/>
              </a:lnSpc>
              <a:spcBef>
                <a:spcPts val="1000"/>
              </a:spcBef>
              <a:buClrTx/>
              <a:buSzTx/>
              <a:buFontTx/>
              <a:buNone/>
              <a:defRPr>
                <a:solidFill>
                  <a:srgbClr val="000000"/>
                </a:solidFill>
                <a:latin typeface="Quattrocento Sans"/>
                <a:ea typeface="Quattrocento Sans"/>
                <a:cs typeface="Quattrocento Sans"/>
                <a:sym typeface="Quattrocento Sans"/>
              </a:defRPr>
            </a:lvl3pPr>
            <a:lvl4pPr marL="254000" indent="101600" algn="ctr">
              <a:lnSpc>
                <a:spcPct val="90000"/>
              </a:lnSpc>
              <a:spcBef>
                <a:spcPts val="1000"/>
              </a:spcBef>
              <a:buClrTx/>
              <a:buSzTx/>
              <a:buFontTx/>
              <a:buNone/>
              <a:defRPr>
                <a:solidFill>
                  <a:srgbClr val="000000"/>
                </a:solidFill>
                <a:latin typeface="Quattrocento Sans"/>
                <a:ea typeface="Quattrocento Sans"/>
                <a:cs typeface="Quattrocento Sans"/>
                <a:sym typeface="Quattrocento Sans"/>
              </a:defRPr>
            </a:lvl4pPr>
            <a:lvl5pPr marL="254000" indent="101600" algn="ctr">
              <a:lnSpc>
                <a:spcPct val="90000"/>
              </a:lnSpc>
              <a:spcBef>
                <a:spcPts val="1000"/>
              </a:spcBef>
              <a:buClrTx/>
              <a:buSzTx/>
              <a:buFontTx/>
              <a:buNone/>
              <a:defRPr>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3739073048"/>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Dark Title">
    <p:spTree>
      <p:nvGrpSpPr>
        <p:cNvPr id="1" name=""/>
        <p:cNvGrpSpPr/>
        <p:nvPr/>
      </p:nvGrpSpPr>
      <p:grpSpPr>
        <a:xfrm>
          <a:off x="0" y="0"/>
          <a:ext cx="0" cy="0"/>
          <a:chOff x="0" y="0"/>
          <a:chExt cx="0" cy="0"/>
        </a:xfrm>
      </p:grpSpPr>
      <p:pic>
        <p:nvPicPr>
          <p:cNvPr id="549"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550"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551"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52"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53"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54"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55"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56" name="Google Shape;381;g826453f742_0_517"/>
          <p:cNvSpPr/>
          <p:nvPr/>
        </p:nvSpPr>
        <p:spPr>
          <a:xfrm>
            <a:off x="0" y="-1"/>
            <a:ext cx="12192003" cy="849001"/>
          </a:xfrm>
          <a:prstGeom prst="rect">
            <a:avLst/>
          </a:prstGeom>
          <a:solidFill>
            <a:srgbClr val="1E166B"/>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57"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solidFill>
                  <a:srgbClr val="FFFFFF"/>
                </a:solidFill>
                <a:latin typeface="Century Gothic"/>
                <a:ea typeface="Century Gothic"/>
                <a:cs typeface="Century Gothic"/>
                <a:sym typeface="Century Gothic"/>
              </a:defRPr>
            </a:lvl1pPr>
          </a:lstStyle>
          <a:p>
            <a:r>
              <a:t>Title Text</a:t>
            </a:r>
          </a:p>
        </p:txBody>
      </p:sp>
      <p:sp>
        <p:nvSpPr>
          <p:cNvPr id="558" name="Body Level One…"/>
          <p:cNvSpPr txBox="1">
            <a:spLocks noGrp="1"/>
          </p:cNvSpPr>
          <p:nvPr>
            <p:ph type="body" sz="quarter" idx="1"/>
          </p:nvPr>
        </p:nvSpPr>
        <p:spPr>
          <a:xfrm>
            <a:off x="2411678" y="5764517"/>
            <a:ext cx="7580403" cy="519302"/>
          </a:xfrm>
          <a:prstGeom prst="rect">
            <a:avLst/>
          </a:prstGeom>
          <a:solidFill>
            <a:srgbClr val="F79646"/>
          </a:solidFill>
          <a:ln w="9525">
            <a:solidFill>
              <a:srgbClr val="D8D8D8"/>
            </a:solidFill>
            <a:round/>
          </a:ln>
        </p:spPr>
        <p:txBody>
          <a:bodyPr lIns="45699" tIns="45699" rIns="45699" bIns="45699" anchor="ctr"/>
          <a:lstStyle>
            <a:lvl1pPr marL="0" indent="228600" algn="ctr">
              <a:lnSpc>
                <a:spcPct val="90000"/>
              </a:lnSpc>
              <a:spcBef>
                <a:spcPts val="1000"/>
              </a:spcBef>
              <a:buClrTx/>
              <a:buSzTx/>
              <a:buFontTx/>
              <a:buNone/>
              <a:defRPr sz="2000" b="1" cap="small">
                <a:solidFill>
                  <a:srgbClr val="FFFFFF"/>
                </a:solidFill>
                <a:latin typeface="Quattrocento Sans"/>
                <a:ea typeface="Quattrocento Sans"/>
                <a:cs typeface="Quattrocento Sans"/>
                <a:sym typeface="Quattrocento Sans"/>
              </a:defRPr>
            </a:lvl1pPr>
            <a:lvl2pPr marL="952500" indent="-381000"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2pPr>
            <a:lvl3pPr marL="1457325" indent="-428625"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3pPr>
            <a:lvl4pPr marL="1975756" indent="-489857"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4pPr>
            <a:lvl5pPr marL="2432956" indent="-489856"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559" name="Slide Number"/>
          <p:cNvSpPr txBox="1">
            <a:spLocks noGrp="1"/>
          </p:cNvSpPr>
          <p:nvPr>
            <p:ph type="sldNum" sz="quarter" idx="2"/>
          </p:nvPr>
        </p:nvSpPr>
        <p:spPr>
          <a:xfrm>
            <a:off x="11333560" y="6431097"/>
            <a:ext cx="614702" cy="269199"/>
          </a:xfrm>
          <a:prstGeom prst="rect">
            <a:avLst/>
          </a:prstGeom>
          <a:solidFill>
            <a:srgbClr val="1E166B"/>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a:p>
        </p:txBody>
      </p:sp>
    </p:spTree>
    <p:extLst>
      <p:ext uri="{BB962C8B-B14F-4D97-AF65-F5344CB8AC3E}">
        <p14:creationId xmlns:p14="http://schemas.microsoft.com/office/powerpoint/2010/main" val="4069176233"/>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ark Title Content">
    <p:spTree>
      <p:nvGrpSpPr>
        <p:cNvPr id="1" name=""/>
        <p:cNvGrpSpPr/>
        <p:nvPr/>
      </p:nvGrpSpPr>
      <p:grpSpPr>
        <a:xfrm>
          <a:off x="0" y="0"/>
          <a:ext cx="0" cy="0"/>
          <a:chOff x="0" y="0"/>
          <a:chExt cx="0" cy="0"/>
        </a:xfrm>
      </p:grpSpPr>
      <p:pic>
        <p:nvPicPr>
          <p:cNvPr id="566"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567"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568"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69"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70"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71"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72"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73" name="Google Shape;388;g826453f742_0_524"/>
          <p:cNvSpPr/>
          <p:nvPr/>
        </p:nvSpPr>
        <p:spPr>
          <a:xfrm>
            <a:off x="0" y="-1"/>
            <a:ext cx="12192003" cy="849001"/>
          </a:xfrm>
          <a:prstGeom prst="rect">
            <a:avLst/>
          </a:prstGeom>
          <a:solidFill>
            <a:srgbClr val="1E166B"/>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574"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solidFill>
                  <a:srgbClr val="FFFFFF"/>
                </a:solidFill>
                <a:latin typeface="Century Gothic"/>
                <a:ea typeface="Century Gothic"/>
                <a:cs typeface="Century Gothic"/>
                <a:sym typeface="Century Gothic"/>
              </a:defRPr>
            </a:lvl1pPr>
          </a:lstStyle>
          <a:p>
            <a:r>
              <a:t>Title Text</a:t>
            </a:r>
          </a:p>
        </p:txBody>
      </p:sp>
      <p:sp>
        <p:nvSpPr>
          <p:cNvPr id="575" name="Body Level One…"/>
          <p:cNvSpPr txBox="1">
            <a:spLocks noGrp="1"/>
          </p:cNvSpPr>
          <p:nvPr>
            <p:ph type="body" idx="1"/>
          </p:nvPr>
        </p:nvSpPr>
        <p:spPr>
          <a:xfrm>
            <a:off x="243840" y="969263"/>
            <a:ext cx="11703602" cy="5307603"/>
          </a:xfrm>
          <a:prstGeom prst="rect">
            <a:avLst/>
          </a:prstGeom>
        </p:spPr>
        <p:txBody>
          <a:bodyPr lIns="45699" tIns="45699" rIns="45699" bIns="45699"/>
          <a:lstStyle>
            <a:lvl1pPr indent="-3429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1pPr>
            <a:lvl2pPr marL="952500" indent="-3810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2pPr>
            <a:lvl3pPr marL="1457325" indent="-428625">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3pPr>
            <a:lvl4pPr marL="1975756" indent="-489857">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4pPr>
            <a:lvl5pPr marL="2432956" indent="-489856">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576" name="Google Shape;394;g826453f742_0_524"/>
          <p:cNvSpPr>
            <a:spLocks noGrp="1"/>
          </p:cNvSpPr>
          <p:nvPr>
            <p:ph type="body" sz="quarter" idx="13"/>
          </p:nvPr>
        </p:nvSpPr>
        <p:spPr>
          <a:xfrm>
            <a:off x="2499759" y="6003788"/>
            <a:ext cx="7428305" cy="367204"/>
          </a:xfrm>
          <a:prstGeom prst="rect">
            <a:avLst/>
          </a:prstGeom>
          <a:solidFill>
            <a:srgbClr val="F79646"/>
          </a:solidFill>
          <a:ln w="9525">
            <a:solidFill>
              <a:srgbClr val="D8D8D8"/>
            </a:solidFill>
            <a:round/>
          </a:ln>
        </p:spPr>
        <p:txBody>
          <a:bodyPr lIns="45699" tIns="45699" rIns="45699" bIns="45699" anchor="ctr"/>
          <a:lstStyle/>
          <a:p>
            <a:pPr marL="388620" indent="-302260" defTabSz="777240">
              <a:lnSpc>
                <a:spcPct val="90000"/>
              </a:lnSpc>
              <a:spcBef>
                <a:spcPts val="800"/>
              </a:spcBef>
              <a:buClr>
                <a:srgbClr val="000000"/>
              </a:buClr>
              <a:buSzPts val="1700"/>
              <a:buChar char="•"/>
              <a:defRPr sz="1700">
                <a:solidFill>
                  <a:srgbClr val="000000"/>
                </a:solidFill>
              </a:defRPr>
            </a:pPr>
            <a:endParaRPr/>
          </a:p>
        </p:txBody>
      </p:sp>
      <p:sp>
        <p:nvSpPr>
          <p:cNvPr id="577"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a:p>
        </p:txBody>
      </p:sp>
    </p:spTree>
    <p:extLst>
      <p:ext uri="{BB962C8B-B14F-4D97-AF65-F5344CB8AC3E}">
        <p14:creationId xmlns:p14="http://schemas.microsoft.com/office/powerpoint/2010/main" val="1613105249"/>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_Dark Title 2 Column">
    <p:spTree>
      <p:nvGrpSpPr>
        <p:cNvPr id="1" name=""/>
        <p:cNvGrpSpPr/>
        <p:nvPr/>
      </p:nvGrpSpPr>
      <p:grpSpPr>
        <a:xfrm>
          <a:off x="0" y="0"/>
          <a:ext cx="0" cy="0"/>
          <a:chOff x="0" y="0"/>
          <a:chExt cx="0" cy="0"/>
        </a:xfrm>
      </p:grpSpPr>
      <p:pic>
        <p:nvPicPr>
          <p:cNvPr id="584"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585"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586"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87"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88"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89"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90"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91" name="Google Shape;396;g826453f742_0_532"/>
          <p:cNvSpPr/>
          <p:nvPr/>
        </p:nvSpPr>
        <p:spPr>
          <a:xfrm>
            <a:off x="0" y="-1"/>
            <a:ext cx="12192003" cy="849001"/>
          </a:xfrm>
          <a:prstGeom prst="rect">
            <a:avLst/>
          </a:prstGeom>
          <a:solidFill>
            <a:srgbClr val="1E166B"/>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592"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solidFill>
                  <a:srgbClr val="FFFFFF"/>
                </a:solidFill>
                <a:latin typeface="Century Gothic"/>
                <a:ea typeface="Century Gothic"/>
                <a:cs typeface="Century Gothic"/>
                <a:sym typeface="Century Gothic"/>
              </a:defRPr>
            </a:lvl1pPr>
          </a:lstStyle>
          <a:p>
            <a:r>
              <a:t>Title Text</a:t>
            </a:r>
          </a:p>
        </p:txBody>
      </p:sp>
      <p:sp>
        <p:nvSpPr>
          <p:cNvPr id="593" name="Body Level One…"/>
          <p:cNvSpPr txBox="1">
            <a:spLocks noGrp="1"/>
          </p:cNvSpPr>
          <p:nvPr>
            <p:ph type="body" sz="half" idx="1"/>
          </p:nvPr>
        </p:nvSpPr>
        <p:spPr>
          <a:xfrm>
            <a:off x="6141086" y="969263"/>
            <a:ext cx="5806500" cy="5307603"/>
          </a:xfrm>
          <a:prstGeom prst="rect">
            <a:avLst/>
          </a:prstGeom>
        </p:spPr>
        <p:txBody>
          <a:bodyPr lIns="45699" tIns="45699" rIns="45699" bIns="45699"/>
          <a:lstStyle>
            <a:lvl1pPr indent="-3556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1pPr>
            <a:lvl2pPr marL="952500" indent="-3810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2pPr>
            <a:lvl3pPr marL="1457325" indent="-428625">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3pPr>
            <a:lvl4pPr marL="1975756" indent="-489857">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4pPr>
            <a:lvl5pPr marL="2432956" indent="-489856">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594" name="Google Shape;402;g826453f742_0_532"/>
          <p:cNvSpPr txBox="1">
            <a:spLocks noGrp="1"/>
          </p:cNvSpPr>
          <p:nvPr>
            <p:ph type="body" sz="half" idx="13"/>
          </p:nvPr>
        </p:nvSpPr>
        <p:spPr>
          <a:xfrm>
            <a:off x="244472" y="969263"/>
            <a:ext cx="5806504" cy="5307603"/>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595" name="Google Shape;403;g826453f742_0_532"/>
          <p:cNvSpPr>
            <a:spLocks noGrp="1"/>
          </p:cNvSpPr>
          <p:nvPr>
            <p:ph type="body" sz="quarter" idx="14"/>
          </p:nvPr>
        </p:nvSpPr>
        <p:spPr>
          <a:xfrm>
            <a:off x="2499759" y="6003788"/>
            <a:ext cx="7428305" cy="367204"/>
          </a:xfrm>
          <a:prstGeom prst="rect">
            <a:avLst/>
          </a:prstGeom>
          <a:solidFill>
            <a:srgbClr val="F79646"/>
          </a:solidFill>
          <a:ln w="9525">
            <a:solidFill>
              <a:srgbClr val="D8D8D8"/>
            </a:solidFill>
            <a:round/>
          </a:ln>
        </p:spPr>
        <p:txBody>
          <a:bodyPr lIns="45699" tIns="45699" rIns="45699" bIns="45699" anchor="ctr"/>
          <a:lstStyle/>
          <a:p>
            <a:pPr marL="388620" indent="-302260" defTabSz="777240">
              <a:lnSpc>
                <a:spcPct val="90000"/>
              </a:lnSpc>
              <a:spcBef>
                <a:spcPts val="800"/>
              </a:spcBef>
              <a:buClr>
                <a:srgbClr val="000000"/>
              </a:buClr>
              <a:buSzPts val="1700"/>
              <a:buChar char="•"/>
              <a:defRPr sz="1700">
                <a:solidFill>
                  <a:srgbClr val="000000"/>
                </a:solidFill>
              </a:defRPr>
            </a:pPr>
            <a:endParaRPr/>
          </a:p>
        </p:txBody>
      </p:sp>
      <p:sp>
        <p:nvSpPr>
          <p:cNvPr id="596"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181915320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ark Title 3 Column Wide">
    <p:spTree>
      <p:nvGrpSpPr>
        <p:cNvPr id="1" name=""/>
        <p:cNvGrpSpPr/>
        <p:nvPr/>
      </p:nvGrpSpPr>
      <p:grpSpPr>
        <a:xfrm>
          <a:off x="0" y="0"/>
          <a:ext cx="0" cy="0"/>
          <a:chOff x="0" y="0"/>
          <a:chExt cx="0" cy="0"/>
        </a:xfrm>
      </p:grpSpPr>
      <p:pic>
        <p:nvPicPr>
          <p:cNvPr id="603"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604"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605"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06"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07"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08"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09"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10" name="Google Shape;405;g826453f742_0_541"/>
          <p:cNvSpPr/>
          <p:nvPr/>
        </p:nvSpPr>
        <p:spPr>
          <a:xfrm>
            <a:off x="0" y="-1"/>
            <a:ext cx="12192003" cy="849001"/>
          </a:xfrm>
          <a:prstGeom prst="rect">
            <a:avLst/>
          </a:prstGeom>
          <a:solidFill>
            <a:srgbClr val="1E166B"/>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11"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solidFill>
                  <a:srgbClr val="FFFFFF"/>
                </a:solidFill>
                <a:latin typeface="Century Gothic"/>
                <a:ea typeface="Century Gothic"/>
                <a:cs typeface="Century Gothic"/>
                <a:sym typeface="Century Gothic"/>
              </a:defRPr>
            </a:lvl1pPr>
          </a:lstStyle>
          <a:p>
            <a:r>
              <a:t>Title Text</a:t>
            </a:r>
          </a:p>
        </p:txBody>
      </p:sp>
      <p:sp>
        <p:nvSpPr>
          <p:cNvPr id="612" name="Body Level One…"/>
          <p:cNvSpPr txBox="1">
            <a:spLocks noGrp="1"/>
          </p:cNvSpPr>
          <p:nvPr>
            <p:ph type="body" sz="quarter" idx="1"/>
          </p:nvPr>
        </p:nvSpPr>
        <p:spPr>
          <a:xfrm>
            <a:off x="9021764" y="969263"/>
            <a:ext cx="2925902" cy="5307603"/>
          </a:xfrm>
          <a:prstGeom prst="rect">
            <a:avLst/>
          </a:prstGeom>
        </p:spPr>
        <p:txBody>
          <a:bodyPr lIns="45699" tIns="45699" rIns="45699" bIns="45699"/>
          <a:lstStyle>
            <a:lvl1pPr indent="-3556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1pPr>
            <a:lvl2pPr marL="952500" indent="-3810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2pPr>
            <a:lvl3pPr marL="1457325" indent="-428625">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3pPr>
            <a:lvl4pPr marL="1975756" indent="-489857">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4pPr>
            <a:lvl5pPr marL="2432956" indent="-489856">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613" name="Google Shape;411;g826453f742_0_541"/>
          <p:cNvSpPr txBox="1">
            <a:spLocks noGrp="1"/>
          </p:cNvSpPr>
          <p:nvPr>
            <p:ph type="body" sz="quarter" idx="13"/>
          </p:nvPr>
        </p:nvSpPr>
        <p:spPr>
          <a:xfrm>
            <a:off x="244473" y="969263"/>
            <a:ext cx="2925904" cy="5307603"/>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614" name="Google Shape;412;g826453f742_0_541"/>
          <p:cNvSpPr txBox="1">
            <a:spLocks noGrp="1"/>
          </p:cNvSpPr>
          <p:nvPr>
            <p:ph type="body" sz="half" idx="14"/>
          </p:nvPr>
        </p:nvSpPr>
        <p:spPr>
          <a:xfrm>
            <a:off x="3261358" y="969263"/>
            <a:ext cx="5669403" cy="5307603"/>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615" name="Google Shape;413;g826453f742_0_541"/>
          <p:cNvSpPr>
            <a:spLocks noGrp="1"/>
          </p:cNvSpPr>
          <p:nvPr>
            <p:ph type="body" sz="quarter" idx="15"/>
          </p:nvPr>
        </p:nvSpPr>
        <p:spPr>
          <a:xfrm>
            <a:off x="2499759" y="6003788"/>
            <a:ext cx="7428305" cy="367204"/>
          </a:xfrm>
          <a:prstGeom prst="rect">
            <a:avLst/>
          </a:prstGeom>
          <a:solidFill>
            <a:srgbClr val="F79646"/>
          </a:solidFill>
          <a:ln w="9525">
            <a:solidFill>
              <a:srgbClr val="D8D8D8"/>
            </a:solidFill>
            <a:round/>
          </a:ln>
        </p:spPr>
        <p:txBody>
          <a:bodyPr lIns="45699" tIns="45699" rIns="45699" bIns="45699" anchor="ctr"/>
          <a:lstStyle/>
          <a:p>
            <a:pPr marL="388620" indent="-302260" defTabSz="777240">
              <a:lnSpc>
                <a:spcPct val="90000"/>
              </a:lnSpc>
              <a:spcBef>
                <a:spcPts val="800"/>
              </a:spcBef>
              <a:buClr>
                <a:srgbClr val="000000"/>
              </a:buClr>
              <a:buSzPts val="1700"/>
              <a:buChar char="•"/>
              <a:defRPr sz="1700">
                <a:solidFill>
                  <a:srgbClr val="000000"/>
                </a:solidFill>
              </a:defRPr>
            </a:pPr>
            <a:endParaRPr/>
          </a:p>
        </p:txBody>
      </p:sp>
      <p:sp>
        <p:nvSpPr>
          <p:cNvPr id="616"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399387444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Dark Title 3 Column">
    <p:spTree>
      <p:nvGrpSpPr>
        <p:cNvPr id="1" name=""/>
        <p:cNvGrpSpPr/>
        <p:nvPr/>
      </p:nvGrpSpPr>
      <p:grpSpPr>
        <a:xfrm>
          <a:off x="0" y="0"/>
          <a:ext cx="0" cy="0"/>
          <a:chOff x="0" y="0"/>
          <a:chExt cx="0" cy="0"/>
        </a:xfrm>
      </p:grpSpPr>
      <p:pic>
        <p:nvPicPr>
          <p:cNvPr id="623"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624"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625"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26"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27"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28"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29"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30" name="Google Shape;415;g826453f742_0_551"/>
          <p:cNvSpPr/>
          <p:nvPr/>
        </p:nvSpPr>
        <p:spPr>
          <a:xfrm>
            <a:off x="0" y="-1"/>
            <a:ext cx="12192003" cy="849001"/>
          </a:xfrm>
          <a:prstGeom prst="rect">
            <a:avLst/>
          </a:prstGeom>
          <a:solidFill>
            <a:srgbClr val="1E166B"/>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31"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solidFill>
                  <a:srgbClr val="FFFFFF"/>
                </a:solidFill>
                <a:latin typeface="Century Gothic"/>
                <a:ea typeface="Century Gothic"/>
                <a:cs typeface="Century Gothic"/>
                <a:sym typeface="Century Gothic"/>
              </a:defRPr>
            </a:lvl1pPr>
          </a:lstStyle>
          <a:p>
            <a:r>
              <a:t>Title Text</a:t>
            </a:r>
          </a:p>
        </p:txBody>
      </p:sp>
      <p:sp>
        <p:nvSpPr>
          <p:cNvPr id="632" name="Body Level One…"/>
          <p:cNvSpPr txBox="1">
            <a:spLocks noGrp="1"/>
          </p:cNvSpPr>
          <p:nvPr>
            <p:ph type="body" sz="half" idx="1"/>
          </p:nvPr>
        </p:nvSpPr>
        <p:spPr>
          <a:xfrm>
            <a:off x="8105995" y="969263"/>
            <a:ext cx="3840601" cy="5307603"/>
          </a:xfrm>
          <a:prstGeom prst="rect">
            <a:avLst/>
          </a:prstGeom>
        </p:spPr>
        <p:txBody>
          <a:bodyPr lIns="45699" tIns="45699" rIns="45699" bIns="45699"/>
          <a:lstStyle>
            <a:lvl1pPr indent="-3429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1pPr>
            <a:lvl2pPr marL="952500" indent="-3810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2pPr>
            <a:lvl3pPr marL="1457325" indent="-428625">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3pPr>
            <a:lvl4pPr marL="1975756" indent="-489857">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4pPr>
            <a:lvl5pPr marL="2432956" indent="-489856">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633" name="Google Shape;421;g826453f742_0_551"/>
          <p:cNvSpPr txBox="1">
            <a:spLocks noGrp="1"/>
          </p:cNvSpPr>
          <p:nvPr>
            <p:ph type="body" sz="half" idx="13"/>
          </p:nvPr>
        </p:nvSpPr>
        <p:spPr>
          <a:xfrm>
            <a:off x="244472" y="969263"/>
            <a:ext cx="3840603" cy="5307603"/>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634" name="Google Shape;422;g826453f742_0_551"/>
          <p:cNvSpPr txBox="1">
            <a:spLocks noGrp="1"/>
          </p:cNvSpPr>
          <p:nvPr>
            <p:ph type="body" sz="half" idx="14"/>
          </p:nvPr>
        </p:nvSpPr>
        <p:spPr>
          <a:xfrm>
            <a:off x="4175233" y="969263"/>
            <a:ext cx="3840601" cy="5307603"/>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635" name="Google Shape;423;g826453f742_0_551"/>
          <p:cNvSpPr>
            <a:spLocks noGrp="1"/>
          </p:cNvSpPr>
          <p:nvPr>
            <p:ph type="body" sz="quarter" idx="15"/>
          </p:nvPr>
        </p:nvSpPr>
        <p:spPr>
          <a:xfrm>
            <a:off x="2499759" y="6003788"/>
            <a:ext cx="7428305" cy="367204"/>
          </a:xfrm>
          <a:prstGeom prst="rect">
            <a:avLst/>
          </a:prstGeom>
          <a:solidFill>
            <a:srgbClr val="F79646"/>
          </a:solidFill>
          <a:ln w="9525">
            <a:solidFill>
              <a:srgbClr val="D8D8D8"/>
            </a:solidFill>
            <a:round/>
          </a:ln>
        </p:spPr>
        <p:txBody>
          <a:bodyPr lIns="45699" tIns="45699" rIns="45699" bIns="45699" anchor="ctr"/>
          <a:lstStyle/>
          <a:p>
            <a:pPr marL="388620" indent="-302260" defTabSz="777240">
              <a:lnSpc>
                <a:spcPct val="90000"/>
              </a:lnSpc>
              <a:spcBef>
                <a:spcPts val="800"/>
              </a:spcBef>
              <a:buClr>
                <a:srgbClr val="000000"/>
              </a:buClr>
              <a:buSzPts val="1700"/>
              <a:buChar char="•"/>
              <a:defRPr sz="1700">
                <a:solidFill>
                  <a:srgbClr val="000000"/>
                </a:solidFill>
              </a:defRPr>
            </a:pPr>
            <a:endParaRPr/>
          </a:p>
        </p:txBody>
      </p:sp>
      <p:sp>
        <p:nvSpPr>
          <p:cNvPr id="636"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387973032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pic>
        <p:nvPicPr>
          <p:cNvPr id="643"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644"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645"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46"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47"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48"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49"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50"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651" name="Body Level One…"/>
          <p:cNvSpPr txBox="1">
            <a:spLocks noGrp="1"/>
          </p:cNvSpPr>
          <p:nvPr>
            <p:ph type="body" idx="1"/>
          </p:nvPr>
        </p:nvSpPr>
        <p:spPr>
          <a:xfrm>
            <a:off x="243841" y="969263"/>
            <a:ext cx="11704202" cy="5307601"/>
          </a:xfrm>
          <a:prstGeom prst="rect">
            <a:avLst/>
          </a:prstGeom>
        </p:spPr>
        <p:txBody>
          <a:bodyPr lIns="45699" tIns="45699" rIns="45699" bIns="45699"/>
          <a:lstStyle>
            <a:lvl1pPr indent="-3429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1pPr>
            <a:lvl2pPr marL="952500" indent="-3810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2pPr>
            <a:lvl3pPr marL="1457325" indent="-428625">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3pPr>
            <a:lvl4pPr marL="1975756" indent="-489857">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4pPr>
            <a:lvl5pPr marL="2432956" indent="-489856">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652"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398505630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7"/>
        <p:cNvGrpSpPr/>
        <p:nvPr/>
      </p:nvGrpSpPr>
      <p:grpSpPr>
        <a:xfrm>
          <a:off x="0" y="0"/>
          <a:ext cx="0" cy="0"/>
          <a:chOff x="0" y="0"/>
          <a:chExt cx="0" cy="0"/>
        </a:xfrm>
      </p:grpSpPr>
      <p:sp>
        <p:nvSpPr>
          <p:cNvPr id="208" name="Google Shape;208;p55"/>
          <p:cNvSpPr/>
          <p:nvPr/>
        </p:nvSpPr>
        <p:spPr>
          <a:xfrm rot="10800000" flipH="1">
            <a:off x="1521523" y="6789532"/>
            <a:ext cx="9144022" cy="857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Arial"/>
              <a:ea typeface="Arial"/>
              <a:cs typeface="Arial"/>
              <a:sym typeface="Arial"/>
            </a:endParaRPr>
          </a:p>
        </p:txBody>
      </p:sp>
      <p:pic>
        <p:nvPicPr>
          <p:cNvPr id="209" name="Google Shape;209;p55" descr="Google Shape;312;p47"/>
          <p:cNvPicPr preferRelativeResize="0"/>
          <p:nvPr/>
        </p:nvPicPr>
        <p:blipFill rotWithShape="1">
          <a:blip r:embed="rId2">
            <a:alphaModFix/>
          </a:blip>
          <a:srcRect l="32757" t="22883" r="31711" b="33300"/>
          <a:stretch/>
        </p:blipFill>
        <p:spPr>
          <a:xfrm>
            <a:off x="10308790" y="6425369"/>
            <a:ext cx="252423" cy="356357"/>
          </a:xfrm>
          <a:prstGeom prst="rect">
            <a:avLst/>
          </a:prstGeom>
          <a:noFill/>
          <a:ln>
            <a:noFill/>
          </a:ln>
        </p:spPr>
      </p:pic>
      <p:sp>
        <p:nvSpPr>
          <p:cNvPr id="210" name="Google Shape;210;p55"/>
          <p:cNvSpPr txBox="1">
            <a:spLocks noGrp="1"/>
          </p:cNvSpPr>
          <p:nvPr>
            <p:ph type="title"/>
          </p:nvPr>
        </p:nvSpPr>
        <p:spPr>
          <a:xfrm>
            <a:off x="1758313" y="108371"/>
            <a:ext cx="8675373" cy="823074"/>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404040"/>
              </a:buClr>
              <a:buSzPts val="3200"/>
              <a:buFont typeface="Century Gothic"/>
              <a:buNone/>
              <a:defRPr sz="3200" b="1">
                <a:solidFill>
                  <a:srgbClr val="404040"/>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11" name="Google Shape;211;p55"/>
          <p:cNvSpPr txBox="1">
            <a:spLocks noGrp="1"/>
          </p:cNvSpPr>
          <p:nvPr>
            <p:ph type="body" idx="1"/>
          </p:nvPr>
        </p:nvSpPr>
        <p:spPr>
          <a:xfrm>
            <a:off x="1758313" y="1100058"/>
            <a:ext cx="8675373" cy="4786475"/>
          </a:xfrm>
          <a:prstGeom prst="rect">
            <a:avLst/>
          </a:prstGeom>
          <a:noFill/>
          <a:ln>
            <a:noFill/>
          </a:ln>
        </p:spPr>
        <p:txBody>
          <a:bodyPr spcFirstLastPara="1" wrap="square" lIns="45675" tIns="45675" rIns="45675" bIns="45675" anchor="t" anchorCtr="0">
            <a:noAutofit/>
          </a:bodyPr>
          <a:lstStyle>
            <a:lvl1pPr marL="457200" lvl="0"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1pPr>
            <a:lvl2pPr marL="914400" lvl="1"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2pPr>
            <a:lvl3pPr marL="1371600" lvl="2"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3pPr>
            <a:lvl4pPr marL="1828800" lvl="3"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4pPr>
            <a:lvl5pPr marL="2286000" lvl="4" indent="-406400" algn="l">
              <a:lnSpc>
                <a:spcPct val="90000"/>
              </a:lnSpc>
              <a:spcBef>
                <a:spcPts val="1000"/>
              </a:spcBef>
              <a:spcAft>
                <a:spcPts val="0"/>
              </a:spcAft>
              <a:buClr>
                <a:srgbClr val="404040"/>
              </a:buClr>
              <a:buSzPts val="2800"/>
              <a:buChar char="•"/>
              <a:defRPr sz="2800">
                <a:solidFill>
                  <a:srgbClr val="404040"/>
                </a:solidFill>
                <a:latin typeface="Calibri"/>
                <a:ea typeface="Calibri"/>
                <a:cs typeface="Calibri"/>
                <a:sym typeface="Calibri"/>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12" name="Google Shape;212;p55"/>
          <p:cNvSpPr txBox="1">
            <a:spLocks noGrp="1"/>
          </p:cNvSpPr>
          <p:nvPr>
            <p:ph type="sldNum" idx="12"/>
          </p:nvPr>
        </p:nvSpPr>
        <p:spPr>
          <a:xfrm>
            <a:off x="9780769" y="6414782"/>
            <a:ext cx="258583" cy="248264"/>
          </a:xfrm>
          <a:prstGeom prst="rect">
            <a:avLst/>
          </a:prstGeom>
          <a:no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pic>
        <p:nvPicPr>
          <p:cNvPr id="659"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660"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661"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62"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63"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64"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65"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66" name="Title Text"/>
          <p:cNvSpPr txBox="1">
            <a:spLocks noGrp="1"/>
          </p:cNvSpPr>
          <p:nvPr>
            <p:ph type="title"/>
          </p:nvPr>
        </p:nvSpPr>
        <p:spPr>
          <a:xfrm>
            <a:off x="831850" y="1709738"/>
            <a:ext cx="10515600" cy="2852700"/>
          </a:xfrm>
          <a:prstGeom prst="rect">
            <a:avLst/>
          </a:prstGeom>
        </p:spPr>
        <p:txBody>
          <a:bodyPr lIns="45699" tIns="45699" rIns="45699" bIns="45699" anchor="b"/>
          <a:lstStyle>
            <a:lvl1pPr>
              <a:lnSpc>
                <a:spcPct val="90000"/>
              </a:lnSpc>
              <a:defRPr sz="6000" b="1" cap="small">
                <a:latin typeface="Century Gothic"/>
                <a:ea typeface="Century Gothic"/>
                <a:cs typeface="Century Gothic"/>
                <a:sym typeface="Century Gothic"/>
              </a:defRPr>
            </a:lvl1pPr>
          </a:lstStyle>
          <a:p>
            <a:r>
              <a:t>Title Text</a:t>
            </a:r>
          </a:p>
        </p:txBody>
      </p:sp>
      <p:sp>
        <p:nvSpPr>
          <p:cNvPr id="667" name="Body Level One…"/>
          <p:cNvSpPr txBox="1">
            <a:spLocks noGrp="1"/>
          </p:cNvSpPr>
          <p:nvPr>
            <p:ph type="body" sz="quarter" idx="1"/>
          </p:nvPr>
        </p:nvSpPr>
        <p:spPr>
          <a:xfrm>
            <a:off x="831850" y="4589462"/>
            <a:ext cx="10515600" cy="1500302"/>
          </a:xfrm>
          <a:prstGeom prst="rect">
            <a:avLst/>
          </a:prstGeom>
        </p:spPr>
        <p:txBody>
          <a:bodyPr lIns="45699" tIns="45699" rIns="45699" bIns="45699"/>
          <a:lstStyle>
            <a:lvl1pPr marL="0" indent="228600">
              <a:lnSpc>
                <a:spcPct val="90000"/>
              </a:lnSpc>
              <a:spcBef>
                <a:spcPts val="1000"/>
              </a:spcBef>
              <a:buClrTx/>
              <a:buSzTx/>
              <a:buFontTx/>
              <a:buNone/>
              <a:defRPr>
                <a:solidFill>
                  <a:srgbClr val="888888"/>
                </a:solidFill>
                <a:latin typeface="Quattrocento Sans"/>
                <a:ea typeface="Quattrocento Sans"/>
                <a:cs typeface="Quattrocento Sans"/>
                <a:sym typeface="Quattrocento Sans"/>
              </a:defRPr>
            </a:lvl1pPr>
            <a:lvl2pPr marL="0" indent="228600">
              <a:lnSpc>
                <a:spcPct val="90000"/>
              </a:lnSpc>
              <a:spcBef>
                <a:spcPts val="1000"/>
              </a:spcBef>
              <a:buClrTx/>
              <a:buSzTx/>
              <a:buFontTx/>
              <a:buNone/>
              <a:defRPr>
                <a:solidFill>
                  <a:srgbClr val="888888"/>
                </a:solidFill>
                <a:latin typeface="Quattrocento Sans"/>
                <a:ea typeface="Quattrocento Sans"/>
                <a:cs typeface="Quattrocento Sans"/>
                <a:sym typeface="Quattrocento Sans"/>
              </a:defRPr>
            </a:lvl2pPr>
            <a:lvl3pPr marL="0" indent="228600">
              <a:lnSpc>
                <a:spcPct val="90000"/>
              </a:lnSpc>
              <a:spcBef>
                <a:spcPts val="1000"/>
              </a:spcBef>
              <a:buClrTx/>
              <a:buSzTx/>
              <a:buFontTx/>
              <a:buNone/>
              <a:defRPr>
                <a:solidFill>
                  <a:srgbClr val="888888"/>
                </a:solidFill>
                <a:latin typeface="Quattrocento Sans"/>
                <a:ea typeface="Quattrocento Sans"/>
                <a:cs typeface="Quattrocento Sans"/>
                <a:sym typeface="Quattrocento Sans"/>
              </a:defRPr>
            </a:lvl3pPr>
            <a:lvl4pPr marL="0" indent="228600">
              <a:lnSpc>
                <a:spcPct val="90000"/>
              </a:lnSpc>
              <a:spcBef>
                <a:spcPts val="1000"/>
              </a:spcBef>
              <a:buClrTx/>
              <a:buSzTx/>
              <a:buFontTx/>
              <a:buNone/>
              <a:defRPr>
                <a:solidFill>
                  <a:srgbClr val="888888"/>
                </a:solidFill>
                <a:latin typeface="Quattrocento Sans"/>
                <a:ea typeface="Quattrocento Sans"/>
                <a:cs typeface="Quattrocento Sans"/>
                <a:sym typeface="Quattrocento Sans"/>
              </a:defRPr>
            </a:lvl4pPr>
            <a:lvl5pPr marL="0" indent="228600">
              <a:lnSpc>
                <a:spcPct val="90000"/>
              </a:lnSpc>
              <a:spcBef>
                <a:spcPts val="1000"/>
              </a:spcBef>
              <a:buClrTx/>
              <a:buSzTx/>
              <a:buFontTx/>
              <a:buNone/>
              <a:defRPr>
                <a:solidFill>
                  <a:srgbClr val="888888"/>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668"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166444033"/>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pic>
        <p:nvPicPr>
          <p:cNvPr id="675"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676"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677"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78"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79"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80"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81"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82"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683" name="Body Level One…"/>
          <p:cNvSpPr txBox="1">
            <a:spLocks noGrp="1"/>
          </p:cNvSpPr>
          <p:nvPr>
            <p:ph type="body" sz="half" idx="1"/>
          </p:nvPr>
        </p:nvSpPr>
        <p:spPr>
          <a:xfrm>
            <a:off x="838200" y="1825625"/>
            <a:ext cx="5181600" cy="4351200"/>
          </a:xfrm>
          <a:prstGeom prst="rect">
            <a:avLst/>
          </a:prstGeom>
        </p:spPr>
        <p:txBody>
          <a:bodyPr lIns="45699" tIns="45699" rIns="45699" bIns="45699"/>
          <a:lstStyle>
            <a:lvl1pPr indent="-3429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1pPr>
            <a:lvl2pPr marL="952500" indent="-3810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2pPr>
            <a:lvl3pPr marL="1457325" indent="-428625">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3pPr>
            <a:lvl4pPr marL="1975756" indent="-489857">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4pPr>
            <a:lvl5pPr marL="2432956" indent="-489856">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684" name="Google Shape;439;g826453f742_0_573"/>
          <p:cNvSpPr txBox="1">
            <a:spLocks noGrp="1"/>
          </p:cNvSpPr>
          <p:nvPr>
            <p:ph type="body" sz="half" idx="13"/>
          </p:nvPr>
        </p:nvSpPr>
        <p:spPr>
          <a:xfrm>
            <a:off x="6172200" y="1825625"/>
            <a:ext cx="5181600" cy="4351200"/>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685"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1316515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pic>
        <p:nvPicPr>
          <p:cNvPr id="692"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693"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694"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95"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96"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97"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98"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699" name="Title Text"/>
          <p:cNvSpPr txBox="1">
            <a:spLocks noGrp="1"/>
          </p:cNvSpPr>
          <p:nvPr>
            <p:ph type="title"/>
          </p:nvPr>
        </p:nvSpPr>
        <p:spPr>
          <a:xfrm>
            <a:off x="839787" y="365125"/>
            <a:ext cx="10515601" cy="1325700"/>
          </a:xfrm>
          <a:prstGeom prst="rect">
            <a:avLst/>
          </a:prstGeom>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700" name="Body Level One…"/>
          <p:cNvSpPr txBox="1">
            <a:spLocks noGrp="1"/>
          </p:cNvSpPr>
          <p:nvPr>
            <p:ph type="body" sz="quarter" idx="1"/>
          </p:nvPr>
        </p:nvSpPr>
        <p:spPr>
          <a:xfrm>
            <a:off x="839787" y="1681163"/>
            <a:ext cx="5157902" cy="823802"/>
          </a:xfrm>
          <a:prstGeom prst="rect">
            <a:avLst/>
          </a:prstGeom>
        </p:spPr>
        <p:txBody>
          <a:bodyPr lIns="45699" tIns="45699" rIns="45699" bIns="45699" anchor="b"/>
          <a:lstStyle>
            <a:lvl1pPr marL="0" indent="228600">
              <a:lnSpc>
                <a:spcPct val="90000"/>
              </a:lnSpc>
              <a:spcBef>
                <a:spcPts val="1000"/>
              </a:spcBef>
              <a:buClrTx/>
              <a:buSzTx/>
              <a:buFontTx/>
              <a:buNone/>
              <a:defRPr b="1">
                <a:solidFill>
                  <a:srgbClr val="000000"/>
                </a:solidFill>
                <a:latin typeface="Quattrocento Sans"/>
                <a:ea typeface="Quattrocento Sans"/>
                <a:cs typeface="Quattrocento Sans"/>
                <a:sym typeface="Quattrocento Sans"/>
              </a:defRPr>
            </a:lvl1pPr>
            <a:lvl2pPr marL="0" indent="228600">
              <a:lnSpc>
                <a:spcPct val="90000"/>
              </a:lnSpc>
              <a:spcBef>
                <a:spcPts val="1000"/>
              </a:spcBef>
              <a:buClrTx/>
              <a:buSzTx/>
              <a:buFontTx/>
              <a:buNone/>
              <a:defRPr b="1">
                <a:solidFill>
                  <a:srgbClr val="000000"/>
                </a:solidFill>
                <a:latin typeface="Quattrocento Sans"/>
                <a:ea typeface="Quattrocento Sans"/>
                <a:cs typeface="Quattrocento Sans"/>
                <a:sym typeface="Quattrocento Sans"/>
              </a:defRPr>
            </a:lvl2pPr>
            <a:lvl3pPr marL="0" indent="228600">
              <a:lnSpc>
                <a:spcPct val="90000"/>
              </a:lnSpc>
              <a:spcBef>
                <a:spcPts val="1000"/>
              </a:spcBef>
              <a:buClrTx/>
              <a:buSzTx/>
              <a:buFontTx/>
              <a:buNone/>
              <a:defRPr b="1">
                <a:solidFill>
                  <a:srgbClr val="000000"/>
                </a:solidFill>
                <a:latin typeface="Quattrocento Sans"/>
                <a:ea typeface="Quattrocento Sans"/>
                <a:cs typeface="Quattrocento Sans"/>
                <a:sym typeface="Quattrocento Sans"/>
              </a:defRPr>
            </a:lvl3pPr>
            <a:lvl4pPr marL="0" indent="228600">
              <a:lnSpc>
                <a:spcPct val="90000"/>
              </a:lnSpc>
              <a:spcBef>
                <a:spcPts val="1000"/>
              </a:spcBef>
              <a:buClrTx/>
              <a:buSzTx/>
              <a:buFontTx/>
              <a:buNone/>
              <a:defRPr b="1">
                <a:solidFill>
                  <a:srgbClr val="000000"/>
                </a:solidFill>
                <a:latin typeface="Quattrocento Sans"/>
                <a:ea typeface="Quattrocento Sans"/>
                <a:cs typeface="Quattrocento Sans"/>
                <a:sym typeface="Quattrocento Sans"/>
              </a:defRPr>
            </a:lvl4pPr>
            <a:lvl5pPr marL="0" indent="228600">
              <a:lnSpc>
                <a:spcPct val="90000"/>
              </a:lnSpc>
              <a:spcBef>
                <a:spcPts val="1000"/>
              </a:spcBef>
              <a:buClrTx/>
              <a:buSzTx/>
              <a:buFontTx/>
              <a:buNone/>
              <a:defRPr b="1">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701" name="Google Shape;446;g826453f742_0_580"/>
          <p:cNvSpPr txBox="1">
            <a:spLocks noGrp="1"/>
          </p:cNvSpPr>
          <p:nvPr>
            <p:ph type="body" sz="half" idx="13"/>
          </p:nvPr>
        </p:nvSpPr>
        <p:spPr>
          <a:xfrm>
            <a:off x="839788" y="2505075"/>
            <a:ext cx="5157900" cy="3684600"/>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702" name="Google Shape;447;g826453f742_0_580"/>
          <p:cNvSpPr txBox="1">
            <a:spLocks noGrp="1"/>
          </p:cNvSpPr>
          <p:nvPr>
            <p:ph type="body" sz="quarter" idx="14"/>
          </p:nvPr>
        </p:nvSpPr>
        <p:spPr>
          <a:xfrm>
            <a:off x="6172200" y="1681163"/>
            <a:ext cx="5183100" cy="823802"/>
          </a:xfrm>
          <a:prstGeom prst="rect">
            <a:avLst/>
          </a:prstGeom>
        </p:spPr>
        <p:txBody>
          <a:bodyPr lIns="45699" tIns="45699" rIns="45699" bIns="45699" anchor="b"/>
          <a:lstStyle/>
          <a:p>
            <a:pPr indent="-355600">
              <a:lnSpc>
                <a:spcPct val="90000"/>
              </a:lnSpc>
              <a:spcBef>
                <a:spcPts val="1000"/>
              </a:spcBef>
              <a:buClr>
                <a:srgbClr val="000000"/>
              </a:buClr>
              <a:buSzPts val="2000"/>
              <a:buChar char="•"/>
              <a:defRPr sz="2000">
                <a:solidFill>
                  <a:srgbClr val="000000"/>
                </a:solidFill>
              </a:defRPr>
            </a:pPr>
            <a:endParaRPr/>
          </a:p>
        </p:txBody>
      </p:sp>
      <p:sp>
        <p:nvSpPr>
          <p:cNvPr id="703" name="Google Shape;448;g826453f742_0_580"/>
          <p:cNvSpPr txBox="1">
            <a:spLocks noGrp="1"/>
          </p:cNvSpPr>
          <p:nvPr>
            <p:ph type="body" sz="half" idx="15"/>
          </p:nvPr>
        </p:nvSpPr>
        <p:spPr>
          <a:xfrm>
            <a:off x="6172200" y="2505075"/>
            <a:ext cx="5183100" cy="3684600"/>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704"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146952876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1_TITLE_ONLY">
    <p:spTree>
      <p:nvGrpSpPr>
        <p:cNvPr id="1" name=""/>
        <p:cNvGrpSpPr/>
        <p:nvPr/>
      </p:nvGrpSpPr>
      <p:grpSpPr>
        <a:xfrm>
          <a:off x="0" y="0"/>
          <a:ext cx="0" cy="0"/>
          <a:chOff x="0" y="0"/>
          <a:chExt cx="0" cy="0"/>
        </a:xfrm>
      </p:grpSpPr>
      <p:pic>
        <p:nvPicPr>
          <p:cNvPr id="711"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712"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713"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14"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15"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16"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17"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18"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719"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213360932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pic>
        <p:nvPicPr>
          <p:cNvPr id="726"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727"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728"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29"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30"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31"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32"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33"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266058113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pic>
        <p:nvPicPr>
          <p:cNvPr id="740"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741"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742"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43"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44"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45"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46"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47" name="Title Text"/>
          <p:cNvSpPr txBox="1">
            <a:spLocks noGrp="1"/>
          </p:cNvSpPr>
          <p:nvPr>
            <p:ph type="title"/>
          </p:nvPr>
        </p:nvSpPr>
        <p:spPr>
          <a:xfrm>
            <a:off x="839787" y="457200"/>
            <a:ext cx="3932102" cy="1600200"/>
          </a:xfrm>
          <a:prstGeom prst="rect">
            <a:avLst/>
          </a:prstGeom>
        </p:spPr>
        <p:txBody>
          <a:bodyPr lIns="45699" tIns="45699" rIns="45699" bIns="45699" anchor="b"/>
          <a:lstStyle>
            <a:lvl1pPr>
              <a:lnSpc>
                <a:spcPct val="90000"/>
              </a:lnSpc>
              <a:defRPr sz="3200" b="1" cap="small">
                <a:latin typeface="Century Gothic"/>
                <a:ea typeface="Century Gothic"/>
                <a:cs typeface="Century Gothic"/>
                <a:sym typeface="Century Gothic"/>
              </a:defRPr>
            </a:lvl1pPr>
          </a:lstStyle>
          <a:p>
            <a:r>
              <a:t>Title Text</a:t>
            </a:r>
          </a:p>
        </p:txBody>
      </p:sp>
      <p:sp>
        <p:nvSpPr>
          <p:cNvPr id="748" name="Body Level One…"/>
          <p:cNvSpPr txBox="1">
            <a:spLocks noGrp="1"/>
          </p:cNvSpPr>
          <p:nvPr>
            <p:ph type="body" sz="half" idx="1"/>
          </p:nvPr>
        </p:nvSpPr>
        <p:spPr>
          <a:xfrm>
            <a:off x="5183187" y="987425"/>
            <a:ext cx="6172202" cy="4873500"/>
          </a:xfrm>
          <a:prstGeom prst="rect">
            <a:avLst/>
          </a:prstGeom>
        </p:spPr>
        <p:txBody>
          <a:bodyPr lIns="45699" tIns="45699" rIns="45699" bIns="45699"/>
          <a:lstStyle>
            <a:lvl1pPr indent="-431800">
              <a:lnSpc>
                <a:spcPct val="90000"/>
              </a:lnSpc>
              <a:spcBef>
                <a:spcPts val="1000"/>
              </a:spcBef>
              <a:buClr>
                <a:srgbClr val="000000"/>
              </a:buClr>
              <a:buSzPts val="3200"/>
              <a:buChar char="•"/>
              <a:defRPr sz="3200">
                <a:solidFill>
                  <a:srgbClr val="000000"/>
                </a:solidFill>
                <a:latin typeface="Quattrocento Sans"/>
                <a:ea typeface="Quattrocento Sans"/>
                <a:cs typeface="Quattrocento Sans"/>
                <a:sym typeface="Quattrocento Sans"/>
              </a:defRPr>
            </a:lvl1pPr>
            <a:lvl2pPr marL="972457" indent="-464457">
              <a:lnSpc>
                <a:spcPct val="90000"/>
              </a:lnSpc>
              <a:spcBef>
                <a:spcPts val="1000"/>
              </a:spcBef>
              <a:buClr>
                <a:srgbClr val="000000"/>
              </a:buClr>
              <a:buSzPts val="3200"/>
              <a:buChar char="•"/>
              <a:defRPr sz="3200">
                <a:solidFill>
                  <a:srgbClr val="000000"/>
                </a:solidFill>
                <a:latin typeface="Quattrocento Sans"/>
                <a:ea typeface="Quattrocento Sans"/>
                <a:cs typeface="Quattrocento Sans"/>
                <a:sym typeface="Quattrocento Sans"/>
              </a:defRPr>
            </a:lvl2pPr>
            <a:lvl3pPr marL="1498600" indent="-508000">
              <a:lnSpc>
                <a:spcPct val="90000"/>
              </a:lnSpc>
              <a:spcBef>
                <a:spcPts val="1000"/>
              </a:spcBef>
              <a:buClr>
                <a:srgbClr val="000000"/>
              </a:buClr>
              <a:buSzPts val="3200"/>
              <a:buChar char="•"/>
              <a:defRPr sz="3200">
                <a:solidFill>
                  <a:srgbClr val="000000"/>
                </a:solidFill>
                <a:latin typeface="Quattrocento Sans"/>
                <a:ea typeface="Quattrocento Sans"/>
                <a:cs typeface="Quattrocento Sans"/>
                <a:sym typeface="Quattrocento Sans"/>
              </a:defRPr>
            </a:lvl3pPr>
            <a:lvl4pPr marL="2042160" indent="-568960">
              <a:lnSpc>
                <a:spcPct val="90000"/>
              </a:lnSpc>
              <a:spcBef>
                <a:spcPts val="1000"/>
              </a:spcBef>
              <a:buClr>
                <a:srgbClr val="000000"/>
              </a:buClr>
              <a:buSzPts val="3200"/>
              <a:buChar char="•"/>
              <a:defRPr sz="3200">
                <a:solidFill>
                  <a:srgbClr val="000000"/>
                </a:solidFill>
                <a:latin typeface="Quattrocento Sans"/>
                <a:ea typeface="Quattrocento Sans"/>
                <a:cs typeface="Quattrocento Sans"/>
                <a:sym typeface="Quattrocento Sans"/>
              </a:defRPr>
            </a:lvl4pPr>
            <a:lvl5pPr marL="2499360" indent="-568960">
              <a:lnSpc>
                <a:spcPct val="90000"/>
              </a:lnSpc>
              <a:spcBef>
                <a:spcPts val="1000"/>
              </a:spcBef>
              <a:buClr>
                <a:srgbClr val="000000"/>
              </a:buClr>
              <a:buSzPts val="3200"/>
              <a:buChar char="•"/>
              <a:defRPr sz="32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749" name="Google Shape;464;g826453f742_0_598"/>
          <p:cNvSpPr txBox="1">
            <a:spLocks noGrp="1"/>
          </p:cNvSpPr>
          <p:nvPr>
            <p:ph type="body" sz="quarter" idx="13"/>
          </p:nvPr>
        </p:nvSpPr>
        <p:spPr>
          <a:xfrm>
            <a:off x="839788" y="2057400"/>
            <a:ext cx="3932100" cy="3811500"/>
          </a:xfrm>
          <a:prstGeom prst="rect">
            <a:avLst/>
          </a:prstGeom>
        </p:spPr>
        <p:txBody>
          <a:bodyPr lIns="45699" tIns="45699" rIns="45699" bIns="45699"/>
          <a:lstStyle/>
          <a:p>
            <a:pPr indent="-355600">
              <a:lnSpc>
                <a:spcPct val="90000"/>
              </a:lnSpc>
              <a:spcBef>
                <a:spcPts val="1000"/>
              </a:spcBef>
              <a:buClr>
                <a:srgbClr val="000000"/>
              </a:buClr>
              <a:buSzPts val="2000"/>
              <a:buChar char="•"/>
              <a:defRPr sz="2000">
                <a:solidFill>
                  <a:srgbClr val="000000"/>
                </a:solidFill>
              </a:defRPr>
            </a:pPr>
            <a:endParaRPr/>
          </a:p>
        </p:txBody>
      </p:sp>
      <p:sp>
        <p:nvSpPr>
          <p:cNvPr id="750"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3862109476"/>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pic>
        <p:nvPicPr>
          <p:cNvPr id="757"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758"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759"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60"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61"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62"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63"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64" name="Title Text"/>
          <p:cNvSpPr txBox="1">
            <a:spLocks noGrp="1"/>
          </p:cNvSpPr>
          <p:nvPr>
            <p:ph type="title"/>
          </p:nvPr>
        </p:nvSpPr>
        <p:spPr>
          <a:xfrm>
            <a:off x="839787" y="457200"/>
            <a:ext cx="3932102" cy="1600200"/>
          </a:xfrm>
          <a:prstGeom prst="rect">
            <a:avLst/>
          </a:prstGeom>
        </p:spPr>
        <p:txBody>
          <a:bodyPr lIns="45699" tIns="45699" rIns="45699" bIns="45699" anchor="b"/>
          <a:lstStyle>
            <a:lvl1pPr>
              <a:lnSpc>
                <a:spcPct val="90000"/>
              </a:lnSpc>
              <a:defRPr sz="3200" b="1" cap="small">
                <a:latin typeface="Century Gothic"/>
                <a:ea typeface="Century Gothic"/>
                <a:cs typeface="Century Gothic"/>
                <a:sym typeface="Century Gothic"/>
              </a:defRPr>
            </a:lvl1pPr>
          </a:lstStyle>
          <a:p>
            <a:r>
              <a:t>Title Text</a:t>
            </a:r>
          </a:p>
        </p:txBody>
      </p:sp>
      <p:sp>
        <p:nvSpPr>
          <p:cNvPr id="765" name="Google Shape;470;g826453f742_0_605"/>
          <p:cNvSpPr>
            <a:spLocks noGrp="1"/>
          </p:cNvSpPr>
          <p:nvPr>
            <p:ph type="pic" sz="half" idx="13"/>
          </p:nvPr>
        </p:nvSpPr>
        <p:spPr>
          <a:xfrm>
            <a:off x="5183187" y="987425"/>
            <a:ext cx="6172202" cy="4873500"/>
          </a:xfrm>
          <a:prstGeom prst="rect">
            <a:avLst/>
          </a:prstGeom>
        </p:spPr>
        <p:txBody>
          <a:bodyPr lIns="91439" tIns="45719" rIns="91439" bIns="45719">
            <a:noAutofit/>
          </a:bodyPr>
          <a:lstStyle/>
          <a:p>
            <a:endParaRPr dirty="0"/>
          </a:p>
        </p:txBody>
      </p:sp>
      <p:sp>
        <p:nvSpPr>
          <p:cNvPr id="766" name="Body Level One…"/>
          <p:cNvSpPr txBox="1">
            <a:spLocks noGrp="1"/>
          </p:cNvSpPr>
          <p:nvPr>
            <p:ph type="body" sz="quarter" idx="1"/>
          </p:nvPr>
        </p:nvSpPr>
        <p:spPr>
          <a:xfrm>
            <a:off x="839787" y="2057400"/>
            <a:ext cx="3932102" cy="3811500"/>
          </a:xfrm>
          <a:prstGeom prst="rect">
            <a:avLst/>
          </a:prstGeom>
        </p:spPr>
        <p:txBody>
          <a:bodyPr lIns="45699" tIns="45699" rIns="45699" bIns="45699"/>
          <a:lstStyle>
            <a:lvl1pPr marL="0" indent="228600">
              <a:lnSpc>
                <a:spcPct val="90000"/>
              </a:lnSpc>
              <a:spcBef>
                <a:spcPts val="1000"/>
              </a:spcBef>
              <a:buClrTx/>
              <a:buSzTx/>
              <a:buFontTx/>
              <a:buNone/>
              <a:defRPr sz="1600">
                <a:solidFill>
                  <a:srgbClr val="000000"/>
                </a:solidFill>
                <a:latin typeface="Quattrocento Sans"/>
                <a:ea typeface="Quattrocento Sans"/>
                <a:cs typeface="Quattrocento Sans"/>
                <a:sym typeface="Quattrocento Sans"/>
              </a:defRPr>
            </a:lvl1pPr>
            <a:lvl2pPr marL="0" indent="228600">
              <a:lnSpc>
                <a:spcPct val="90000"/>
              </a:lnSpc>
              <a:spcBef>
                <a:spcPts val="1000"/>
              </a:spcBef>
              <a:buClrTx/>
              <a:buSzTx/>
              <a:buFontTx/>
              <a:buNone/>
              <a:defRPr sz="1600">
                <a:solidFill>
                  <a:srgbClr val="000000"/>
                </a:solidFill>
                <a:latin typeface="Quattrocento Sans"/>
                <a:ea typeface="Quattrocento Sans"/>
                <a:cs typeface="Quattrocento Sans"/>
                <a:sym typeface="Quattrocento Sans"/>
              </a:defRPr>
            </a:lvl2pPr>
            <a:lvl3pPr marL="0" indent="228600">
              <a:lnSpc>
                <a:spcPct val="90000"/>
              </a:lnSpc>
              <a:spcBef>
                <a:spcPts val="1000"/>
              </a:spcBef>
              <a:buClrTx/>
              <a:buSzTx/>
              <a:buFontTx/>
              <a:buNone/>
              <a:defRPr sz="1600">
                <a:solidFill>
                  <a:srgbClr val="000000"/>
                </a:solidFill>
                <a:latin typeface="Quattrocento Sans"/>
                <a:ea typeface="Quattrocento Sans"/>
                <a:cs typeface="Quattrocento Sans"/>
                <a:sym typeface="Quattrocento Sans"/>
              </a:defRPr>
            </a:lvl3pPr>
            <a:lvl4pPr marL="0" indent="228600">
              <a:lnSpc>
                <a:spcPct val="90000"/>
              </a:lnSpc>
              <a:spcBef>
                <a:spcPts val="1000"/>
              </a:spcBef>
              <a:buClrTx/>
              <a:buSzTx/>
              <a:buFontTx/>
              <a:buNone/>
              <a:defRPr sz="1600">
                <a:solidFill>
                  <a:srgbClr val="000000"/>
                </a:solidFill>
                <a:latin typeface="Quattrocento Sans"/>
                <a:ea typeface="Quattrocento Sans"/>
                <a:cs typeface="Quattrocento Sans"/>
                <a:sym typeface="Quattrocento Sans"/>
              </a:defRPr>
            </a:lvl4pPr>
            <a:lvl5pPr marL="0" indent="228600">
              <a:lnSpc>
                <a:spcPct val="90000"/>
              </a:lnSpc>
              <a:spcBef>
                <a:spcPts val="1000"/>
              </a:spcBef>
              <a:buClrTx/>
              <a:buSzTx/>
              <a:buFontTx/>
              <a:buNone/>
              <a:defRPr sz="16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10284524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pic>
        <p:nvPicPr>
          <p:cNvPr id="774"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775"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776"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77"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78"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79"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80"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81"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782" name="Body Level One…"/>
          <p:cNvSpPr txBox="1">
            <a:spLocks noGrp="1"/>
          </p:cNvSpPr>
          <p:nvPr>
            <p:ph type="body" idx="1"/>
          </p:nvPr>
        </p:nvSpPr>
        <p:spPr>
          <a:xfrm rot="5400000">
            <a:off x="3442260" y="-2229038"/>
            <a:ext cx="5307603" cy="11704202"/>
          </a:xfrm>
          <a:prstGeom prst="rect">
            <a:avLst/>
          </a:prstGeom>
        </p:spPr>
        <p:txBody>
          <a:bodyPr lIns="45699" tIns="45699" rIns="45699" bIns="45699"/>
          <a:lstStyle>
            <a:lvl1pPr indent="-3429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1pPr>
            <a:lvl2pPr marL="952500" indent="-3810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2pPr>
            <a:lvl3pPr marL="1457325" indent="-428625">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3pPr>
            <a:lvl4pPr marL="1975756" indent="-489857">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4pPr>
            <a:lvl5pPr marL="2432956" indent="-489856">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783"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425008464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pic>
        <p:nvPicPr>
          <p:cNvPr id="790"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791"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792"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93"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94"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95"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96"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797" name="Title Text"/>
          <p:cNvSpPr txBox="1">
            <a:spLocks noGrp="1"/>
          </p:cNvSpPr>
          <p:nvPr>
            <p:ph type="title"/>
          </p:nvPr>
        </p:nvSpPr>
        <p:spPr>
          <a:xfrm rot="5400000">
            <a:off x="7133400" y="1956623"/>
            <a:ext cx="5811902" cy="2628902"/>
          </a:xfrm>
          <a:prstGeom prst="rect">
            <a:avLst/>
          </a:prstGeom>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798" name="Body Level One…"/>
          <p:cNvSpPr txBox="1">
            <a:spLocks noGrp="1"/>
          </p:cNvSpPr>
          <p:nvPr>
            <p:ph type="body" idx="1"/>
          </p:nvPr>
        </p:nvSpPr>
        <p:spPr>
          <a:xfrm rot="5400000">
            <a:off x="1799400" y="-596077"/>
            <a:ext cx="5811900" cy="7734302"/>
          </a:xfrm>
          <a:prstGeom prst="rect">
            <a:avLst/>
          </a:prstGeom>
        </p:spPr>
        <p:txBody>
          <a:bodyPr lIns="45699" tIns="45699" rIns="45699" bIns="45699"/>
          <a:lstStyle>
            <a:lvl1pPr indent="-3429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1pPr>
            <a:lvl2pPr marL="952500" indent="-381000">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2pPr>
            <a:lvl3pPr marL="1457325" indent="-428625">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3pPr>
            <a:lvl4pPr marL="1975756" indent="-489857">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4pPr>
            <a:lvl5pPr marL="2432956" indent="-489856">
              <a:lnSpc>
                <a:spcPct val="90000"/>
              </a:lnSpc>
              <a:spcBef>
                <a:spcPts val="1000"/>
              </a:spcBef>
              <a:buClr>
                <a:srgbClr val="000000"/>
              </a:buClr>
              <a:buSzPts val="2000"/>
              <a:buChar char="•"/>
              <a:defRPr sz="20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799" name="Slide Number"/>
          <p:cNvSpPr txBox="1">
            <a:spLocks noGrp="1"/>
          </p:cNvSpPr>
          <p:nvPr>
            <p:ph type="sldNum" sz="quarter" idx="2"/>
          </p:nvPr>
        </p:nvSpPr>
        <p:spPr>
          <a:xfrm>
            <a:off x="11333560" y="6431097"/>
            <a:ext cx="614702" cy="269199"/>
          </a:xfrm>
          <a:prstGeom prst="rect">
            <a:avLst/>
          </a:prstGeom>
          <a:solidFill>
            <a:srgbClr val="000000"/>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5157126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806"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807"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808"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09"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10"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11"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12"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13" name="Google Shape;491;g826453f742_0_624"/>
          <p:cNvSpPr/>
          <p:nvPr/>
        </p:nvSpPr>
        <p:spPr>
          <a:xfrm>
            <a:off x="11870041" y="6379926"/>
            <a:ext cx="2" cy="170402"/>
          </a:xfrm>
          <a:prstGeom prst="line">
            <a:avLst/>
          </a:prstGeom>
          <a:ln>
            <a:solidFill>
              <a:srgbClr val="858BF1"/>
            </a:solidFill>
            <a:miter/>
          </a:ln>
        </p:spPr>
        <p:txBody>
          <a:bodyPr lIns="45718" tIns="45718" rIns="45718" bIns="45718"/>
          <a:lstStyle/>
          <a:p>
            <a:endParaRPr dirty="0"/>
          </a:p>
        </p:txBody>
      </p:sp>
      <p:sp>
        <p:nvSpPr>
          <p:cNvPr id="814" name="Slide Number"/>
          <p:cNvSpPr txBox="1">
            <a:spLocks noGrp="1"/>
          </p:cNvSpPr>
          <p:nvPr>
            <p:ph type="sldNum" sz="quarter" idx="2"/>
          </p:nvPr>
        </p:nvSpPr>
        <p:spPr>
          <a:xfrm>
            <a:off x="11169353" y="6266981"/>
            <a:ext cx="645902" cy="396199"/>
          </a:xfrm>
          <a:prstGeom prst="rect">
            <a:avLst/>
          </a:prstGeom>
          <a:solidFill>
            <a:srgbClr val="000000"/>
          </a:solidFill>
        </p:spPr>
        <p:txBody>
          <a:bodyPr wrap="square" lIns="45699" tIns="45699" rIns="45699" bIns="45699"/>
          <a:lstStyle>
            <a:lvl1pPr>
              <a:defRPr sz="2000" b="1">
                <a:solidFill>
                  <a:srgbClr val="000000"/>
                </a:solidFill>
                <a:latin typeface="Quattrocento Sans"/>
                <a:ea typeface="Quattrocento Sans"/>
                <a:cs typeface="Quattrocento Sans"/>
                <a:sym typeface="Quattrocento Sans"/>
              </a:defRPr>
            </a:lvl1pPr>
          </a:lstStyle>
          <a:p>
            <a:fld id="{86CB4B4D-7CA3-9044-876B-883B54F8677D}" type="slidenum">
              <a:t>‹#›</a:t>
            </a:fld>
            <a:endParaRPr dirty="0"/>
          </a:p>
        </p:txBody>
      </p:sp>
    </p:spTree>
    <p:extLst>
      <p:ext uri="{BB962C8B-B14F-4D97-AF65-F5344CB8AC3E}">
        <p14:creationId xmlns:p14="http://schemas.microsoft.com/office/powerpoint/2010/main" val="216807743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p:cSld name="TITLE 2">
    <p:spTree>
      <p:nvGrpSpPr>
        <p:cNvPr id="1" name="Shape 213"/>
        <p:cNvGrpSpPr/>
        <p:nvPr/>
      </p:nvGrpSpPr>
      <p:grpSpPr>
        <a:xfrm>
          <a:off x="0" y="0"/>
          <a:ext cx="0" cy="0"/>
          <a:chOff x="0" y="0"/>
          <a:chExt cx="0" cy="0"/>
        </a:xfrm>
      </p:grpSpPr>
      <p:sp>
        <p:nvSpPr>
          <p:cNvPr id="214" name="Google Shape;214;p56"/>
          <p:cNvSpPr txBox="1">
            <a:spLocks noGrp="1"/>
          </p:cNvSpPr>
          <p:nvPr>
            <p:ph type="title"/>
          </p:nvPr>
        </p:nvSpPr>
        <p:spPr>
          <a:xfrm>
            <a:off x="415611" y="992767"/>
            <a:ext cx="11360702" cy="2736901"/>
          </a:xfrm>
          <a:prstGeom prst="rect">
            <a:avLst/>
          </a:prstGeom>
          <a:noFill/>
          <a:ln>
            <a:noFill/>
          </a:ln>
        </p:spPr>
        <p:txBody>
          <a:bodyPr spcFirstLastPara="1" wrap="square" lIns="121875" tIns="121875" rIns="121875" bIns="121875" anchor="b" anchorCtr="0">
            <a:noAutofit/>
          </a:bodyPr>
          <a:lstStyle>
            <a:lvl1pPr lvl="0" algn="ctr">
              <a:lnSpc>
                <a:spcPct val="100000"/>
              </a:lnSpc>
              <a:spcBef>
                <a:spcPts val="0"/>
              </a:spcBef>
              <a:spcAft>
                <a:spcPts val="0"/>
              </a:spcAft>
              <a:buClr>
                <a:srgbClr val="000000"/>
              </a:buClr>
              <a:buSzPts val="6900"/>
              <a:buFont typeface="Arial"/>
              <a:buNone/>
              <a:defRPr sz="69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15" name="Google Shape;215;p56"/>
          <p:cNvSpPr txBox="1">
            <a:spLocks noGrp="1"/>
          </p:cNvSpPr>
          <p:nvPr>
            <p:ph type="body" idx="1"/>
          </p:nvPr>
        </p:nvSpPr>
        <p:spPr>
          <a:xfrm>
            <a:off x="415600" y="3778832"/>
            <a:ext cx="11360702" cy="1056902"/>
          </a:xfrm>
          <a:prstGeom prst="rect">
            <a:avLst/>
          </a:prstGeom>
          <a:noFill/>
          <a:ln>
            <a:noFill/>
          </a:ln>
        </p:spPr>
        <p:txBody>
          <a:bodyPr spcFirstLastPara="1" wrap="square" lIns="121875" tIns="121875" rIns="121875" bIns="121875" anchor="t" anchorCtr="0">
            <a:noAutofit/>
          </a:bodyPr>
          <a:lstStyle>
            <a:lvl1pPr marL="457200" lvl="0" indent="-228600" algn="ctr">
              <a:lnSpc>
                <a:spcPct val="100000"/>
              </a:lnSpc>
              <a:spcBef>
                <a:spcPts val="0"/>
              </a:spcBef>
              <a:spcAft>
                <a:spcPts val="0"/>
              </a:spcAft>
              <a:buClr>
                <a:srgbClr val="595959"/>
              </a:buClr>
              <a:buSzPts val="3700"/>
              <a:buFont typeface="Arial"/>
              <a:buNone/>
              <a:defRPr sz="3700"/>
            </a:lvl1pPr>
            <a:lvl2pPr marL="914400" lvl="1" indent="-228600" algn="ctr">
              <a:lnSpc>
                <a:spcPct val="100000"/>
              </a:lnSpc>
              <a:spcBef>
                <a:spcPts val="0"/>
              </a:spcBef>
              <a:spcAft>
                <a:spcPts val="0"/>
              </a:spcAft>
              <a:buClr>
                <a:srgbClr val="595959"/>
              </a:buClr>
              <a:buSzPts val="3700"/>
              <a:buFont typeface="Arial"/>
              <a:buNone/>
              <a:defRPr sz="3700"/>
            </a:lvl2pPr>
            <a:lvl3pPr marL="1371600" lvl="2" indent="-228600" algn="ctr">
              <a:lnSpc>
                <a:spcPct val="100000"/>
              </a:lnSpc>
              <a:spcBef>
                <a:spcPts val="0"/>
              </a:spcBef>
              <a:spcAft>
                <a:spcPts val="0"/>
              </a:spcAft>
              <a:buClr>
                <a:srgbClr val="595959"/>
              </a:buClr>
              <a:buSzPts val="3700"/>
              <a:buFont typeface="Arial"/>
              <a:buNone/>
              <a:defRPr sz="3700"/>
            </a:lvl3pPr>
            <a:lvl4pPr marL="1828800" lvl="3" indent="-228600" algn="ctr">
              <a:lnSpc>
                <a:spcPct val="100000"/>
              </a:lnSpc>
              <a:spcBef>
                <a:spcPts val="0"/>
              </a:spcBef>
              <a:spcAft>
                <a:spcPts val="0"/>
              </a:spcAft>
              <a:buClr>
                <a:srgbClr val="595959"/>
              </a:buClr>
              <a:buSzPts val="3700"/>
              <a:buFont typeface="Arial"/>
              <a:buNone/>
              <a:defRPr sz="3700"/>
            </a:lvl4pPr>
            <a:lvl5pPr marL="2286000" lvl="4" indent="-228600" algn="ctr">
              <a:lnSpc>
                <a:spcPct val="100000"/>
              </a:lnSpc>
              <a:spcBef>
                <a:spcPts val="0"/>
              </a:spcBef>
              <a:spcAft>
                <a:spcPts val="0"/>
              </a:spcAft>
              <a:buClr>
                <a:srgbClr val="595959"/>
              </a:buClr>
              <a:buSzPts val="3700"/>
              <a:buFont typeface="Arial"/>
              <a:buNone/>
              <a:defRPr sz="3700"/>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16" name="Google Shape;216;p56"/>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pic>
        <p:nvPicPr>
          <p:cNvPr id="821"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822"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823"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24"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25"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26"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27"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dirty="0"/>
          </a:p>
        </p:txBody>
      </p:sp>
      <p:sp>
        <p:nvSpPr>
          <p:cNvPr id="828"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latin typeface="Century Gothic"/>
                <a:ea typeface="Century Gothic"/>
                <a:cs typeface="Century Gothic"/>
                <a:sym typeface="Century Gothic"/>
              </a:defRPr>
            </a:lvl1pPr>
          </a:lstStyle>
          <a:p>
            <a:r>
              <a:t>Title Text</a:t>
            </a:r>
          </a:p>
        </p:txBody>
      </p:sp>
      <p:sp>
        <p:nvSpPr>
          <p:cNvPr id="829" name="Body Level One…"/>
          <p:cNvSpPr txBox="1">
            <a:spLocks noGrp="1"/>
          </p:cNvSpPr>
          <p:nvPr>
            <p:ph type="body" idx="1"/>
          </p:nvPr>
        </p:nvSpPr>
        <p:spPr>
          <a:xfrm>
            <a:off x="243837" y="822960"/>
            <a:ext cx="11704203" cy="5577900"/>
          </a:xfrm>
          <a:prstGeom prst="rect">
            <a:avLst/>
          </a:prstGeom>
        </p:spPr>
        <p:txBody>
          <a:bodyPr lIns="45699" tIns="45699" rIns="45699" bIns="45699"/>
          <a:lstStyle>
            <a:lvl1pPr indent="-330200">
              <a:lnSpc>
                <a:spcPct val="90000"/>
              </a:lnSpc>
              <a:spcBef>
                <a:spcPts val="1000"/>
              </a:spcBef>
              <a:buClr>
                <a:srgbClr val="000000"/>
              </a:buClr>
              <a:buSzPts val="1600"/>
              <a:buChar char="•"/>
              <a:defRPr sz="1600">
                <a:solidFill>
                  <a:srgbClr val="000000"/>
                </a:solidFill>
                <a:latin typeface="Quattrocento Sans"/>
                <a:ea typeface="Quattrocento Sans"/>
                <a:cs typeface="Quattrocento Sans"/>
                <a:sym typeface="Quattrocento Sans"/>
              </a:defRPr>
            </a:lvl1pPr>
            <a:lvl2pPr marL="959757" indent="-362857">
              <a:lnSpc>
                <a:spcPct val="90000"/>
              </a:lnSpc>
              <a:spcBef>
                <a:spcPts val="1000"/>
              </a:spcBef>
              <a:buClr>
                <a:srgbClr val="000000"/>
              </a:buClr>
              <a:buSzPts val="1600"/>
              <a:buChar char="•"/>
              <a:defRPr sz="1600">
                <a:solidFill>
                  <a:srgbClr val="000000"/>
                </a:solidFill>
                <a:latin typeface="Quattrocento Sans"/>
                <a:ea typeface="Quattrocento Sans"/>
                <a:cs typeface="Quattrocento Sans"/>
                <a:sym typeface="Quattrocento Sans"/>
              </a:defRPr>
            </a:lvl2pPr>
            <a:lvl3pPr marL="1473200" indent="-406400">
              <a:lnSpc>
                <a:spcPct val="90000"/>
              </a:lnSpc>
              <a:spcBef>
                <a:spcPts val="1000"/>
              </a:spcBef>
              <a:buClr>
                <a:srgbClr val="000000"/>
              </a:buClr>
              <a:buSzPts val="1600"/>
              <a:buChar char="•"/>
              <a:defRPr sz="1600">
                <a:solidFill>
                  <a:srgbClr val="000000"/>
                </a:solidFill>
                <a:latin typeface="Quattrocento Sans"/>
                <a:ea typeface="Quattrocento Sans"/>
                <a:cs typeface="Quattrocento Sans"/>
                <a:sym typeface="Quattrocento Sans"/>
              </a:defRPr>
            </a:lvl3pPr>
            <a:lvl4pPr marL="1964458" indent="-434108">
              <a:lnSpc>
                <a:spcPct val="90000"/>
              </a:lnSpc>
              <a:spcBef>
                <a:spcPts val="1000"/>
              </a:spcBef>
              <a:buClr>
                <a:srgbClr val="000000"/>
              </a:buClr>
              <a:buSzPts val="1600"/>
              <a:buChar char="•"/>
              <a:defRPr sz="1600">
                <a:solidFill>
                  <a:srgbClr val="000000"/>
                </a:solidFill>
                <a:latin typeface="Quattrocento Sans"/>
                <a:ea typeface="Quattrocento Sans"/>
                <a:cs typeface="Quattrocento Sans"/>
                <a:sym typeface="Quattrocento Sans"/>
              </a:defRPr>
            </a:lvl4pPr>
            <a:lvl5pPr marL="2421658" indent="-434108">
              <a:lnSpc>
                <a:spcPct val="90000"/>
              </a:lnSpc>
              <a:spcBef>
                <a:spcPts val="1000"/>
              </a:spcBef>
              <a:buClr>
                <a:srgbClr val="000000"/>
              </a:buClr>
              <a:buSzPts val="1600"/>
              <a:buChar char="•"/>
              <a:defRPr sz="1600">
                <a:solidFill>
                  <a:srgbClr val="000000"/>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830" name="Google Shape;497;g826453f742_0_629"/>
          <p:cNvSpPr/>
          <p:nvPr/>
        </p:nvSpPr>
        <p:spPr>
          <a:xfrm rot="5400000">
            <a:off x="-198132" y="367587"/>
            <a:ext cx="640203" cy="87902"/>
          </a:xfrm>
          <a:prstGeom prst="rect">
            <a:avLst/>
          </a:prstGeom>
          <a:solidFill>
            <a:srgbClr val="20186F"/>
          </a:solidFill>
          <a:ln w="12700">
            <a:miter lim="400000"/>
          </a:ln>
        </p:spPr>
        <p:txBody>
          <a:bodyPr lIns="45718" tIns="45718" rIns="45718" bIns="45718" anchor="ctr"/>
          <a:lstStyle/>
          <a:p>
            <a:pPr algn="ctr">
              <a:defRPr sz="1300">
                <a:solidFill>
                  <a:srgbClr val="FFFFFF"/>
                </a:solidFill>
                <a:latin typeface="Quattrocento Sans"/>
                <a:ea typeface="Quattrocento Sans"/>
                <a:cs typeface="Quattrocento Sans"/>
                <a:sym typeface="Quattrocento Sans"/>
              </a:defRPr>
            </a:pPr>
            <a:endParaRPr dirty="0"/>
          </a:p>
        </p:txBody>
      </p:sp>
      <p:sp>
        <p:nvSpPr>
          <p:cNvPr id="831" name="Slide Number"/>
          <p:cNvSpPr txBox="1">
            <a:spLocks noGrp="1"/>
          </p:cNvSpPr>
          <p:nvPr>
            <p:ph type="sldNum" sz="quarter" idx="2"/>
          </p:nvPr>
        </p:nvSpPr>
        <p:spPr>
          <a:xfrm>
            <a:off x="8737600" y="6224244"/>
            <a:ext cx="2844800"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480597430"/>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2_Dark Title">
    <p:spTree>
      <p:nvGrpSpPr>
        <p:cNvPr id="1" name=""/>
        <p:cNvGrpSpPr/>
        <p:nvPr/>
      </p:nvGrpSpPr>
      <p:grpSpPr>
        <a:xfrm>
          <a:off x="0" y="0"/>
          <a:ext cx="0" cy="0"/>
          <a:chOff x="0" y="0"/>
          <a:chExt cx="0" cy="0"/>
        </a:xfrm>
      </p:grpSpPr>
      <p:pic>
        <p:nvPicPr>
          <p:cNvPr id="838" name="Picture 10" descr="Picture 10"/>
          <p:cNvPicPr>
            <a:picLocks noChangeAspect="1"/>
          </p:cNvPicPr>
          <p:nvPr/>
        </p:nvPicPr>
        <p:blipFill>
          <a:blip r:embed="rId2"/>
          <a:stretch>
            <a:fillRect/>
          </a:stretch>
        </p:blipFill>
        <p:spPr>
          <a:xfrm>
            <a:off x="1706878" y="6490965"/>
            <a:ext cx="223178" cy="274322"/>
          </a:xfrm>
          <a:prstGeom prst="rect">
            <a:avLst/>
          </a:prstGeom>
          <a:ln w="12700">
            <a:miter lim="400000"/>
          </a:ln>
        </p:spPr>
      </p:pic>
      <p:sp>
        <p:nvSpPr>
          <p:cNvPr id="839" name="Rectangle 9"/>
          <p:cNvSpPr/>
          <p:nvPr/>
        </p:nvSpPr>
        <p:spPr>
          <a:xfrm>
            <a:off x="1706878" y="6803914"/>
            <a:ext cx="8778242" cy="18290"/>
          </a:xfrm>
          <a:prstGeom prst="rect">
            <a:avLst/>
          </a:prstGeom>
          <a:solidFill>
            <a:srgbClr val="20186F"/>
          </a:solidFill>
          <a:ln w="12700">
            <a:miter lim="400000"/>
          </a:ln>
        </p:spPr>
        <p:txBody>
          <a:bodyPr lIns="45718" tIns="45718" rIns="45718" bIns="45718" anchor="ctr"/>
          <a:lstStyle/>
          <a:p>
            <a:pPr algn="ctr" defTabSz="457200">
              <a:defRPr sz="1200">
                <a:solidFill>
                  <a:srgbClr val="FFFFFF"/>
                </a:solidFill>
                <a:latin typeface="Segoe UI"/>
                <a:ea typeface="Segoe UI"/>
                <a:cs typeface="Segoe UI"/>
                <a:sym typeface="Segoe UI"/>
              </a:defRPr>
            </a:pPr>
            <a:endParaRPr dirty="0"/>
          </a:p>
        </p:txBody>
      </p:sp>
      <p:sp>
        <p:nvSpPr>
          <p:cNvPr id="840" name="Rectangle 5"/>
          <p:cNvSpPr/>
          <p:nvPr/>
        </p:nvSpPr>
        <p:spPr>
          <a:xfrm>
            <a:off x="1524000" y="-1"/>
            <a:ext cx="9144000" cy="822962"/>
          </a:xfrm>
          <a:prstGeom prst="rect">
            <a:avLst/>
          </a:prstGeom>
          <a:solidFill>
            <a:srgbClr val="231F74"/>
          </a:solidFill>
          <a:ln w="12700">
            <a:miter lim="400000"/>
          </a:ln>
        </p:spPr>
        <p:txBody>
          <a:bodyPr lIns="45718" tIns="45718" rIns="45718" bIns="45718" anchor="ctr"/>
          <a:lstStyle/>
          <a:p>
            <a:pPr algn="ctr" defTabSz="457200">
              <a:defRPr sz="1800">
                <a:solidFill>
                  <a:srgbClr val="FFFFFF"/>
                </a:solidFill>
                <a:latin typeface="Segoe UI"/>
                <a:ea typeface="Segoe UI"/>
                <a:cs typeface="Segoe UI"/>
                <a:sym typeface="Segoe UI"/>
              </a:defRPr>
            </a:pPr>
            <a:endParaRPr dirty="0"/>
          </a:p>
        </p:txBody>
      </p:sp>
      <p:sp>
        <p:nvSpPr>
          <p:cNvPr id="841" name="Summarize the slide’s message"/>
          <p:cNvSpPr txBox="1">
            <a:spLocks noGrp="1"/>
          </p:cNvSpPr>
          <p:nvPr>
            <p:ph type="title" hasCustomPrompt="1"/>
          </p:nvPr>
        </p:nvSpPr>
        <p:spPr>
          <a:xfrm>
            <a:off x="1706878" y="91437"/>
            <a:ext cx="8778243" cy="640084"/>
          </a:xfrm>
          <a:prstGeom prst="rect">
            <a:avLst/>
          </a:prstGeom>
        </p:spPr>
        <p:txBody>
          <a:bodyPr lIns="45718" tIns="45718" rIns="45718" bIns="45718" anchor="ctr"/>
          <a:lstStyle>
            <a:lvl1pPr>
              <a:lnSpc>
                <a:spcPct val="90000"/>
              </a:lnSpc>
              <a:defRPr sz="2400" b="1" cap="small">
                <a:solidFill>
                  <a:srgbClr val="FFFFFF"/>
                </a:solidFill>
                <a:latin typeface="Century Gothic"/>
                <a:ea typeface="Century Gothic"/>
                <a:cs typeface="Century Gothic"/>
                <a:sym typeface="Century Gothic"/>
              </a:defRPr>
            </a:lvl1pPr>
          </a:lstStyle>
          <a:p>
            <a:r>
              <a:t>Summarize the slide’s message</a:t>
            </a:r>
          </a:p>
        </p:txBody>
      </p:sp>
      <p:sp>
        <p:nvSpPr>
          <p:cNvPr id="842" name="Slide Number"/>
          <p:cNvSpPr txBox="1">
            <a:spLocks noGrp="1"/>
          </p:cNvSpPr>
          <p:nvPr>
            <p:ph type="sldNum" sz="quarter" idx="2"/>
          </p:nvPr>
        </p:nvSpPr>
        <p:spPr>
          <a:xfrm>
            <a:off x="9944792" y="6506208"/>
            <a:ext cx="548642" cy="243839"/>
          </a:xfrm>
          <a:prstGeom prst="rect">
            <a:avLst/>
          </a:prstGeom>
          <a:solidFill>
            <a:srgbClr val="211971"/>
          </a:solidFill>
        </p:spPr>
        <p:txBody>
          <a:bodyPr wrap="square" lIns="45718" tIns="45718" rIns="45718" bIns="45718"/>
          <a:lstStyle>
            <a:lvl1pPr defTabSz="457200">
              <a:defRPr sz="1000">
                <a:solidFill>
                  <a:srgbClr val="FFFFFF"/>
                </a:solidFill>
                <a:latin typeface="Segoe UI"/>
                <a:ea typeface="Segoe UI"/>
                <a:cs typeface="Segoe UI"/>
                <a:sym typeface="Segoe UI"/>
              </a:defRPr>
            </a:lvl1pPr>
          </a:lstStyle>
          <a:p>
            <a:fld id="{86CB4B4D-7CA3-9044-876B-883B54F8677D}" type="slidenum">
              <a:t>‹#›</a:t>
            </a:fld>
            <a:endParaRPr dirty="0"/>
          </a:p>
        </p:txBody>
      </p:sp>
    </p:spTree>
    <p:extLst>
      <p:ext uri="{BB962C8B-B14F-4D97-AF65-F5344CB8AC3E}">
        <p14:creationId xmlns:p14="http://schemas.microsoft.com/office/powerpoint/2010/main" val="243180808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pic>
        <p:nvPicPr>
          <p:cNvPr id="849" name="Google Shape;129;p31" descr="Google Shape;129;p31"/>
          <p:cNvPicPr>
            <a:picLocks noChangeAspect="1"/>
          </p:cNvPicPr>
          <p:nvPr/>
        </p:nvPicPr>
        <p:blipFill>
          <a:blip r:embed="rId2"/>
          <a:stretch>
            <a:fillRect/>
          </a:stretch>
        </p:blipFill>
        <p:spPr>
          <a:xfrm>
            <a:off x="243840" y="6384568"/>
            <a:ext cx="297570" cy="365763"/>
          </a:xfrm>
          <a:prstGeom prst="rect">
            <a:avLst/>
          </a:prstGeom>
          <a:ln w="12700">
            <a:miter lim="400000"/>
          </a:ln>
        </p:spPr>
      </p:pic>
      <p:pic>
        <p:nvPicPr>
          <p:cNvPr id="850" name="Google Shape;130;p31" descr="Google Shape;130;p31"/>
          <p:cNvPicPr>
            <a:picLocks noChangeAspect="1"/>
          </p:cNvPicPr>
          <p:nvPr/>
        </p:nvPicPr>
        <p:blipFill>
          <a:blip r:embed="rId3"/>
          <a:stretch>
            <a:fillRect/>
          </a:stretch>
        </p:blipFill>
        <p:spPr>
          <a:xfrm rot="16200000">
            <a:off x="-893130" y="3272554"/>
            <a:ext cx="1511940" cy="591366"/>
          </a:xfrm>
          <a:prstGeom prst="rect">
            <a:avLst/>
          </a:prstGeom>
          <a:ln w="12700">
            <a:miter lim="400000"/>
          </a:ln>
        </p:spPr>
      </p:pic>
      <p:sp>
        <p:nvSpPr>
          <p:cNvPr id="851" name="Google Shape;131;p31"/>
          <p:cNvSpPr/>
          <p:nvPr/>
        </p:nvSpPr>
        <p:spPr>
          <a:xfrm>
            <a:off x="-192026" y="0"/>
            <a:ext cx="109731" cy="109728"/>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sp>
        <p:nvSpPr>
          <p:cNvPr id="852" name="Google Shape;132;p31"/>
          <p:cNvSpPr/>
          <p:nvPr/>
        </p:nvSpPr>
        <p:spPr>
          <a:xfrm>
            <a:off x="-192026" y="749808"/>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sp>
        <p:nvSpPr>
          <p:cNvPr id="853" name="Google Shape;133;p31"/>
          <p:cNvSpPr/>
          <p:nvPr/>
        </p:nvSpPr>
        <p:spPr>
          <a:xfrm>
            <a:off x="-192026" y="859536"/>
            <a:ext cx="109731" cy="109728"/>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sp>
        <p:nvSpPr>
          <p:cNvPr id="854" name="Google Shape;134;p31"/>
          <p:cNvSpPr/>
          <p:nvPr/>
        </p:nvSpPr>
        <p:spPr>
          <a:xfrm>
            <a:off x="-192026" y="6276935"/>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sp>
        <p:nvSpPr>
          <p:cNvPr id="855" name="Google Shape;135;p31"/>
          <p:cNvSpPr/>
          <p:nvPr/>
        </p:nvSpPr>
        <p:spPr>
          <a:xfrm>
            <a:off x="-192026" y="6747671"/>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grpSp>
        <p:nvGrpSpPr>
          <p:cNvPr id="858" name="Google Shape;136;p31"/>
          <p:cNvGrpSpPr/>
          <p:nvPr/>
        </p:nvGrpSpPr>
        <p:grpSpPr>
          <a:xfrm>
            <a:off x="0" y="-356715"/>
            <a:ext cx="1828800" cy="274326"/>
            <a:chOff x="0" y="0"/>
            <a:chExt cx="1828800" cy="274324"/>
          </a:xfrm>
        </p:grpSpPr>
        <p:sp>
          <p:nvSpPr>
            <p:cNvPr id="856" name="Google Shape;137;p31"/>
            <p:cNvSpPr/>
            <p:nvPr/>
          </p:nvSpPr>
          <p:spPr>
            <a:xfrm>
              <a:off x="0" y="0"/>
              <a:ext cx="1828800" cy="274325"/>
            </a:xfrm>
            <a:prstGeom prst="rect">
              <a:avLst/>
            </a:prstGeom>
            <a:solidFill>
              <a:srgbClr val="20186F"/>
            </a:solidFill>
            <a:ln w="12700" cap="flat">
              <a:noFill/>
              <a:miter lim="400000"/>
            </a:ln>
            <a:effectLst/>
          </p:spPr>
          <p:txBody>
            <a:bodyPr wrap="square" lIns="45719" tIns="45719" rIns="45719" bIns="45719" numCol="1" anchor="ctr">
              <a:noAutofit/>
            </a:bodyPr>
            <a:lstStyle/>
            <a:p>
              <a:pPr>
                <a:defRPr sz="1000">
                  <a:solidFill>
                    <a:srgbClr val="FFFFFF"/>
                  </a:solidFill>
                </a:defRPr>
              </a:pPr>
              <a:endParaRPr dirty="0"/>
            </a:p>
          </p:txBody>
        </p:sp>
        <p:sp>
          <p:nvSpPr>
            <p:cNvPr id="857" name="Google Shape;138;p31"/>
            <p:cNvSpPr txBox="1"/>
            <p:nvPr/>
          </p:nvSpPr>
          <p:spPr>
            <a:xfrm>
              <a:off x="45719" y="23669"/>
              <a:ext cx="1737363" cy="2269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859" name="Google Shape;139;p31"/>
          <p:cNvSpPr txBox="1"/>
          <p:nvPr/>
        </p:nvSpPr>
        <p:spPr>
          <a:xfrm rot="16200000">
            <a:off x="-267095" y="2375247"/>
            <a:ext cx="259868"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sp>
        <p:nvSpPr>
          <p:cNvPr id="860" name="Google Shape;140;p31"/>
          <p:cNvSpPr/>
          <p:nvPr/>
        </p:nvSpPr>
        <p:spPr>
          <a:xfrm>
            <a:off x="1" y="0"/>
            <a:ext cx="3731844" cy="6858000"/>
          </a:xfrm>
          <a:prstGeom prst="rect">
            <a:avLst/>
          </a:prstGeom>
          <a:solidFill>
            <a:srgbClr val="20186F"/>
          </a:solidFill>
          <a:ln w="12700">
            <a:miter lim="400000"/>
          </a:ln>
        </p:spPr>
        <p:txBody>
          <a:bodyPr lIns="45719" rIns="45719" anchor="ctr"/>
          <a:lstStyle/>
          <a:p>
            <a:pPr algn="ctr">
              <a:defRPr sz="1800">
                <a:solidFill>
                  <a:srgbClr val="FFFFFF"/>
                </a:solidFill>
              </a:defRPr>
            </a:pPr>
            <a:endParaRPr dirty="0"/>
          </a:p>
        </p:txBody>
      </p:sp>
      <p:sp>
        <p:nvSpPr>
          <p:cNvPr id="861" name="Title Text"/>
          <p:cNvSpPr txBox="1">
            <a:spLocks noGrp="1"/>
          </p:cNvSpPr>
          <p:nvPr>
            <p:ph type="title"/>
          </p:nvPr>
        </p:nvSpPr>
        <p:spPr>
          <a:xfrm>
            <a:off x="283141" y="2355699"/>
            <a:ext cx="2456305" cy="1828802"/>
          </a:xfrm>
          <a:prstGeom prst="rect">
            <a:avLst/>
          </a:prstGeom>
        </p:spPr>
        <p:txBody>
          <a:bodyPr lIns="45699" tIns="45699" rIns="45699" bIns="45699" anchor="ctr"/>
          <a:lstStyle>
            <a:lvl1pPr>
              <a:defRPr sz="2200" b="1">
                <a:solidFill>
                  <a:srgbClr val="FFFFFF"/>
                </a:solidFill>
                <a:latin typeface="Century Gothic"/>
                <a:ea typeface="Century Gothic"/>
                <a:cs typeface="Century Gothic"/>
                <a:sym typeface="Century Gothic"/>
              </a:defRPr>
            </a:lvl1pPr>
          </a:lstStyle>
          <a:p>
            <a:r>
              <a:t>Title Text</a:t>
            </a:r>
          </a:p>
        </p:txBody>
      </p:sp>
      <p:sp>
        <p:nvSpPr>
          <p:cNvPr id="862" name="Body Level One…"/>
          <p:cNvSpPr txBox="1">
            <a:spLocks noGrp="1"/>
          </p:cNvSpPr>
          <p:nvPr>
            <p:ph type="body" sz="quarter" idx="1"/>
          </p:nvPr>
        </p:nvSpPr>
        <p:spPr>
          <a:xfrm>
            <a:off x="283141" y="4860759"/>
            <a:ext cx="5486404" cy="914403"/>
          </a:xfrm>
          <a:prstGeom prst="rect">
            <a:avLst/>
          </a:prstGeom>
        </p:spPr>
        <p:txBody>
          <a:bodyPr lIns="45699" tIns="45699" rIns="45699" bIns="45699" anchor="ctr"/>
          <a:lstStyle>
            <a:lvl1pPr marL="228600" indent="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1pPr>
            <a:lvl2pPr marL="228600" indent="4572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2pPr>
            <a:lvl3pPr marL="228600" indent="9144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3pPr>
            <a:lvl4pPr marL="228600" indent="1371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4pPr>
            <a:lvl5pPr marL="228600" indent="18288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pic>
        <p:nvPicPr>
          <p:cNvPr id="863" name="Google Shape;143;p31" descr="Google Shape;143;p31"/>
          <p:cNvPicPr>
            <a:picLocks noChangeAspect="1"/>
          </p:cNvPicPr>
          <p:nvPr/>
        </p:nvPicPr>
        <p:blipFill>
          <a:blip r:embed="rId4"/>
          <a:stretch>
            <a:fillRect/>
          </a:stretch>
        </p:blipFill>
        <p:spPr>
          <a:xfrm>
            <a:off x="245710" y="6384568"/>
            <a:ext cx="297569" cy="365763"/>
          </a:xfrm>
          <a:prstGeom prst="rect">
            <a:avLst/>
          </a:prstGeom>
          <a:ln w="12700">
            <a:miter lim="400000"/>
          </a:ln>
        </p:spPr>
      </p:pic>
      <p:grpSp>
        <p:nvGrpSpPr>
          <p:cNvPr id="866" name="Google Shape;144;p31"/>
          <p:cNvGrpSpPr/>
          <p:nvPr/>
        </p:nvGrpSpPr>
        <p:grpSpPr>
          <a:xfrm>
            <a:off x="0" y="-356715"/>
            <a:ext cx="1828800" cy="274326"/>
            <a:chOff x="0" y="0"/>
            <a:chExt cx="1828800" cy="274324"/>
          </a:xfrm>
        </p:grpSpPr>
        <p:sp>
          <p:nvSpPr>
            <p:cNvPr id="864" name="Google Shape;145;p31"/>
            <p:cNvSpPr/>
            <p:nvPr/>
          </p:nvSpPr>
          <p:spPr>
            <a:xfrm>
              <a:off x="0" y="0"/>
              <a:ext cx="1828800" cy="274325"/>
            </a:xfrm>
            <a:prstGeom prst="rect">
              <a:avLst/>
            </a:prstGeom>
            <a:solidFill>
              <a:srgbClr val="20186F"/>
            </a:solidFill>
            <a:ln w="12700" cap="flat">
              <a:noFill/>
              <a:miter lim="400000"/>
            </a:ln>
            <a:effectLst/>
          </p:spPr>
          <p:txBody>
            <a:bodyPr wrap="square" lIns="45719" tIns="45719" rIns="45719" bIns="45719" numCol="1" anchor="ctr">
              <a:noAutofit/>
            </a:bodyPr>
            <a:lstStyle/>
            <a:p>
              <a:pPr>
                <a:defRPr sz="1800"/>
              </a:pPr>
              <a:endParaRPr dirty="0"/>
            </a:p>
          </p:txBody>
        </p:sp>
        <p:sp>
          <p:nvSpPr>
            <p:cNvPr id="865" name="Google Shape;146;p31"/>
            <p:cNvSpPr txBox="1"/>
            <p:nvPr/>
          </p:nvSpPr>
          <p:spPr>
            <a:xfrm>
              <a:off x="45719" y="23669"/>
              <a:ext cx="1737363" cy="2269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Section Header</a:t>
              </a:r>
            </a:p>
          </p:txBody>
        </p:sp>
      </p:grpSp>
      <p:sp>
        <p:nvSpPr>
          <p:cNvPr id="867" name="Slide Number"/>
          <p:cNvSpPr txBox="1">
            <a:spLocks noGrp="1"/>
          </p:cNvSpPr>
          <p:nvPr>
            <p:ph type="sldNum" sz="quarter" idx="2"/>
          </p:nvPr>
        </p:nvSpPr>
        <p:spPr>
          <a:xfrm>
            <a:off x="11308080" y="6435341"/>
            <a:ext cx="640083" cy="264215"/>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344902715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2_TITLE_AND_BODY">
    <p:spTree>
      <p:nvGrpSpPr>
        <p:cNvPr id="1" name=""/>
        <p:cNvGrpSpPr/>
        <p:nvPr/>
      </p:nvGrpSpPr>
      <p:grpSpPr>
        <a:xfrm>
          <a:off x="0" y="0"/>
          <a:ext cx="0" cy="0"/>
          <a:chOff x="0" y="0"/>
          <a:chExt cx="0" cy="0"/>
        </a:xfrm>
      </p:grpSpPr>
      <p:pic>
        <p:nvPicPr>
          <p:cNvPr id="892" name="Google Shape;45;p26" descr="Google Shape;45;p26"/>
          <p:cNvPicPr>
            <a:picLocks noChangeAspect="1"/>
          </p:cNvPicPr>
          <p:nvPr/>
        </p:nvPicPr>
        <p:blipFill>
          <a:blip r:embed="rId2"/>
          <a:stretch>
            <a:fillRect/>
          </a:stretch>
        </p:blipFill>
        <p:spPr>
          <a:xfrm>
            <a:off x="243840" y="6384568"/>
            <a:ext cx="297570" cy="365763"/>
          </a:xfrm>
          <a:prstGeom prst="rect">
            <a:avLst/>
          </a:prstGeom>
          <a:ln w="12700">
            <a:miter lim="400000"/>
          </a:ln>
        </p:spPr>
      </p:pic>
      <p:pic>
        <p:nvPicPr>
          <p:cNvPr id="893" name="Google Shape;46;p26" descr="Google Shape;46;p26"/>
          <p:cNvPicPr>
            <a:picLocks noChangeAspect="1"/>
          </p:cNvPicPr>
          <p:nvPr/>
        </p:nvPicPr>
        <p:blipFill>
          <a:blip r:embed="rId3"/>
          <a:stretch>
            <a:fillRect/>
          </a:stretch>
        </p:blipFill>
        <p:spPr>
          <a:xfrm rot="16200000">
            <a:off x="-893130" y="3272554"/>
            <a:ext cx="1511940" cy="591366"/>
          </a:xfrm>
          <a:prstGeom prst="rect">
            <a:avLst/>
          </a:prstGeom>
          <a:ln w="12700">
            <a:miter lim="400000"/>
          </a:ln>
        </p:spPr>
      </p:pic>
      <p:sp>
        <p:nvSpPr>
          <p:cNvPr id="894" name="Google Shape;47;p26"/>
          <p:cNvSpPr/>
          <p:nvPr/>
        </p:nvSpPr>
        <p:spPr>
          <a:xfrm>
            <a:off x="-192026" y="0"/>
            <a:ext cx="109731" cy="109728"/>
          </a:xfrm>
          <a:prstGeom prst="rect">
            <a:avLst/>
          </a:prstGeom>
          <a:solidFill>
            <a:srgbClr val="D9D9D9"/>
          </a:solidFill>
          <a:ln w="12700">
            <a:miter lim="400000"/>
          </a:ln>
        </p:spPr>
        <p:txBody>
          <a:bodyPr lIns="45719" rIns="45719" anchor="ctr"/>
          <a:lstStyle/>
          <a:p>
            <a:pPr algn="ctr">
              <a:defRPr sz="1800">
                <a:solidFill>
                  <a:srgbClr val="FFFFFF"/>
                </a:solidFill>
              </a:defRPr>
            </a:pPr>
            <a:endParaRPr/>
          </a:p>
        </p:txBody>
      </p:sp>
      <p:sp>
        <p:nvSpPr>
          <p:cNvPr id="895" name="Google Shape;48;p26"/>
          <p:cNvSpPr/>
          <p:nvPr/>
        </p:nvSpPr>
        <p:spPr>
          <a:xfrm>
            <a:off x="-192026" y="749808"/>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a:p>
        </p:txBody>
      </p:sp>
      <p:sp>
        <p:nvSpPr>
          <p:cNvPr id="896" name="Google Shape;49;p26"/>
          <p:cNvSpPr/>
          <p:nvPr/>
        </p:nvSpPr>
        <p:spPr>
          <a:xfrm>
            <a:off x="-192026" y="859536"/>
            <a:ext cx="109731" cy="109728"/>
          </a:xfrm>
          <a:prstGeom prst="rect">
            <a:avLst/>
          </a:prstGeom>
          <a:solidFill>
            <a:srgbClr val="D9D9D9"/>
          </a:solidFill>
          <a:ln w="12700">
            <a:miter lim="400000"/>
          </a:ln>
        </p:spPr>
        <p:txBody>
          <a:bodyPr lIns="45719" rIns="45719" anchor="ctr"/>
          <a:lstStyle/>
          <a:p>
            <a:pPr algn="ctr">
              <a:defRPr sz="1800">
                <a:solidFill>
                  <a:srgbClr val="FFFFFF"/>
                </a:solidFill>
              </a:defRPr>
            </a:pPr>
            <a:endParaRPr/>
          </a:p>
        </p:txBody>
      </p:sp>
      <p:sp>
        <p:nvSpPr>
          <p:cNvPr id="897" name="Google Shape;50;p26"/>
          <p:cNvSpPr/>
          <p:nvPr/>
        </p:nvSpPr>
        <p:spPr>
          <a:xfrm>
            <a:off x="-192026" y="6276935"/>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a:p>
        </p:txBody>
      </p:sp>
      <p:sp>
        <p:nvSpPr>
          <p:cNvPr id="898" name="Google Shape;51;p26"/>
          <p:cNvSpPr/>
          <p:nvPr/>
        </p:nvSpPr>
        <p:spPr>
          <a:xfrm>
            <a:off x="-192026" y="6747671"/>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a:p>
        </p:txBody>
      </p:sp>
      <p:grpSp>
        <p:nvGrpSpPr>
          <p:cNvPr id="901" name="Google Shape;52;p26"/>
          <p:cNvGrpSpPr/>
          <p:nvPr/>
        </p:nvGrpSpPr>
        <p:grpSpPr>
          <a:xfrm>
            <a:off x="0" y="-356715"/>
            <a:ext cx="1828800" cy="274326"/>
            <a:chOff x="0" y="0"/>
            <a:chExt cx="1828800" cy="274324"/>
          </a:xfrm>
        </p:grpSpPr>
        <p:sp>
          <p:nvSpPr>
            <p:cNvPr id="899" name="Google Shape;53;p26"/>
            <p:cNvSpPr/>
            <p:nvPr/>
          </p:nvSpPr>
          <p:spPr>
            <a:xfrm>
              <a:off x="0" y="0"/>
              <a:ext cx="1828800" cy="274325"/>
            </a:xfrm>
            <a:prstGeom prst="rect">
              <a:avLst/>
            </a:prstGeom>
            <a:solidFill>
              <a:srgbClr val="20186F"/>
            </a:solidFill>
            <a:ln w="12700" cap="flat">
              <a:noFill/>
              <a:miter lim="400000"/>
            </a:ln>
            <a:effectLst/>
          </p:spPr>
          <p:txBody>
            <a:bodyPr wrap="square" lIns="45719" tIns="45719" rIns="45719" bIns="45719" numCol="1" anchor="ctr">
              <a:noAutofit/>
            </a:bodyPr>
            <a:lstStyle/>
            <a:p>
              <a:pPr>
                <a:defRPr sz="1000">
                  <a:solidFill>
                    <a:srgbClr val="FFFFFF"/>
                  </a:solidFill>
                </a:defRPr>
              </a:pPr>
              <a:endParaRPr/>
            </a:p>
          </p:txBody>
        </p:sp>
        <p:sp>
          <p:nvSpPr>
            <p:cNvPr id="900" name="Google Shape;54;p26"/>
            <p:cNvSpPr txBox="1"/>
            <p:nvPr/>
          </p:nvSpPr>
          <p:spPr>
            <a:xfrm>
              <a:off x="45719" y="23669"/>
              <a:ext cx="1737363" cy="2269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Gramener</a:t>
              </a:r>
            </a:p>
          </p:txBody>
        </p:sp>
      </p:grpSp>
      <p:sp>
        <p:nvSpPr>
          <p:cNvPr id="902" name="Google Shape;55;p26"/>
          <p:cNvSpPr txBox="1"/>
          <p:nvPr/>
        </p:nvSpPr>
        <p:spPr>
          <a:xfrm rot="16200000">
            <a:off x="-267095" y="2375247"/>
            <a:ext cx="259868"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t>2.0</a:t>
            </a:r>
          </a:p>
        </p:txBody>
      </p:sp>
      <p:sp>
        <p:nvSpPr>
          <p:cNvPr id="903" name="Google Shape;56;p26"/>
          <p:cNvSpPr/>
          <p:nvPr/>
        </p:nvSpPr>
        <p:spPr>
          <a:xfrm>
            <a:off x="-3" y="-1"/>
            <a:ext cx="12192007" cy="868709"/>
          </a:xfrm>
          <a:prstGeom prst="rect">
            <a:avLst/>
          </a:prstGeom>
          <a:solidFill>
            <a:srgbClr val="20186F"/>
          </a:solidFill>
          <a:ln w="12700">
            <a:miter lim="400000"/>
          </a:ln>
        </p:spPr>
        <p:txBody>
          <a:bodyPr lIns="45719" rIns="45719" anchor="ctr"/>
          <a:lstStyle/>
          <a:p>
            <a:pPr algn="ctr">
              <a:defRPr sz="1800">
                <a:solidFill>
                  <a:srgbClr val="FFFFFF"/>
                </a:solidFill>
              </a:defRPr>
            </a:pPr>
            <a:endParaRPr/>
          </a:p>
        </p:txBody>
      </p:sp>
      <p:sp>
        <p:nvSpPr>
          <p:cNvPr id="904"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solidFill>
                  <a:srgbClr val="FFFFFF"/>
                </a:solidFill>
                <a:latin typeface="Century Gothic"/>
                <a:ea typeface="Century Gothic"/>
                <a:cs typeface="Century Gothic"/>
                <a:sym typeface="Century Gothic"/>
              </a:defRPr>
            </a:lvl1pPr>
          </a:lstStyle>
          <a:p>
            <a:r>
              <a:t>Title Text</a:t>
            </a:r>
          </a:p>
        </p:txBody>
      </p:sp>
      <p:sp>
        <p:nvSpPr>
          <p:cNvPr id="905" name="Body Level One…"/>
          <p:cNvSpPr txBox="1">
            <a:spLocks noGrp="1"/>
          </p:cNvSpPr>
          <p:nvPr>
            <p:ph type="body" sz="quarter" idx="1"/>
          </p:nvPr>
        </p:nvSpPr>
        <p:spPr>
          <a:xfrm>
            <a:off x="8930640" y="1143000"/>
            <a:ext cx="3017523" cy="4572000"/>
          </a:xfrm>
          <a:prstGeom prst="rect">
            <a:avLst/>
          </a:prstGeom>
        </p:spPr>
        <p:txBody>
          <a:bodyPr lIns="45699" tIns="45699" rIns="45699" bIns="45699"/>
          <a:lstStyle>
            <a:lvl1pPr indent="-342900">
              <a:lnSpc>
                <a:spcPct val="100000"/>
              </a:lnSpc>
              <a:spcBef>
                <a:spcPts val="1000"/>
              </a:spcBef>
              <a:buClr>
                <a:srgbClr val="000000"/>
              </a:buClr>
              <a:buSzPts val="2000"/>
              <a:buChar char="•"/>
              <a:defRPr sz="2000">
                <a:solidFill>
                  <a:srgbClr val="000000"/>
                </a:solidFill>
              </a:defRPr>
            </a:lvl1pPr>
            <a:lvl2pPr marL="914400" indent="-342900">
              <a:lnSpc>
                <a:spcPct val="100000"/>
              </a:lnSpc>
              <a:spcBef>
                <a:spcPts val="1000"/>
              </a:spcBef>
              <a:buClr>
                <a:srgbClr val="000000"/>
              </a:buClr>
              <a:buSzPts val="2000"/>
              <a:buChar char="•"/>
              <a:defRPr sz="2000">
                <a:solidFill>
                  <a:srgbClr val="000000"/>
                </a:solidFill>
              </a:defRPr>
            </a:lvl2pPr>
            <a:lvl3pPr marL="1371600" indent="-342900">
              <a:lnSpc>
                <a:spcPct val="100000"/>
              </a:lnSpc>
              <a:spcBef>
                <a:spcPts val="1000"/>
              </a:spcBef>
              <a:buClr>
                <a:srgbClr val="000000"/>
              </a:buClr>
              <a:buSzPts val="2000"/>
              <a:buChar char="•"/>
              <a:defRPr sz="2000">
                <a:solidFill>
                  <a:srgbClr val="000000"/>
                </a:solidFill>
              </a:defRPr>
            </a:lvl3pPr>
            <a:lvl4pPr marL="1828800" indent="-342900">
              <a:lnSpc>
                <a:spcPct val="100000"/>
              </a:lnSpc>
              <a:spcBef>
                <a:spcPts val="1000"/>
              </a:spcBef>
              <a:buClr>
                <a:srgbClr val="000000"/>
              </a:buClr>
              <a:buSzPts val="2000"/>
              <a:buChar char="•"/>
              <a:defRPr sz="2000">
                <a:solidFill>
                  <a:srgbClr val="000000"/>
                </a:solidFill>
              </a:defRPr>
            </a:lvl4pPr>
            <a:lvl5pPr marL="2286000" indent="-342900">
              <a:lnSpc>
                <a:spcPct val="100000"/>
              </a:lnSpc>
              <a:spcBef>
                <a:spcPts val="1000"/>
              </a:spcBef>
              <a:buClr>
                <a:srgbClr val="000000"/>
              </a:buClr>
              <a:buSzPts val="2000"/>
              <a:buChar char="•"/>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06" name="Google Shape;59;p26"/>
          <p:cNvSpPr txBox="1">
            <a:spLocks noGrp="1"/>
          </p:cNvSpPr>
          <p:nvPr>
            <p:ph type="body" sz="quarter" idx="13"/>
          </p:nvPr>
        </p:nvSpPr>
        <p:spPr>
          <a:xfrm>
            <a:off x="2369203" y="5912513"/>
            <a:ext cx="7453594" cy="306035"/>
          </a:xfrm>
          <a:prstGeom prst="rect">
            <a:avLst/>
          </a:prstGeom>
          <a:solidFill>
            <a:schemeClr val="accent6"/>
          </a:solidFill>
        </p:spPr>
        <p:txBody>
          <a:bodyPr lIns="0" tIns="0" rIns="0" bIns="0" anchor="ctr"/>
          <a:lstStyle/>
          <a:p>
            <a:pPr indent="-342900">
              <a:lnSpc>
                <a:spcPct val="90000"/>
              </a:lnSpc>
              <a:spcBef>
                <a:spcPts val="1000"/>
              </a:spcBef>
              <a:buClr>
                <a:srgbClr val="000000"/>
              </a:buClr>
              <a:buSzPts val="2000"/>
              <a:buChar char="•"/>
              <a:defRPr sz="2000">
                <a:solidFill>
                  <a:srgbClr val="000000"/>
                </a:solidFill>
              </a:defRPr>
            </a:pPr>
            <a:endParaRPr/>
          </a:p>
        </p:txBody>
      </p:sp>
      <p:grpSp>
        <p:nvGrpSpPr>
          <p:cNvPr id="909" name="Google Shape;60;p26"/>
          <p:cNvGrpSpPr/>
          <p:nvPr/>
        </p:nvGrpSpPr>
        <p:grpSpPr>
          <a:xfrm>
            <a:off x="0" y="-356715"/>
            <a:ext cx="1828800" cy="274326"/>
            <a:chOff x="0" y="0"/>
            <a:chExt cx="1828800" cy="274324"/>
          </a:xfrm>
        </p:grpSpPr>
        <p:sp>
          <p:nvSpPr>
            <p:cNvPr id="907" name="Google Shape;61;p26"/>
            <p:cNvSpPr/>
            <p:nvPr/>
          </p:nvSpPr>
          <p:spPr>
            <a:xfrm>
              <a:off x="0" y="0"/>
              <a:ext cx="1828800" cy="274325"/>
            </a:xfrm>
            <a:prstGeom prst="rect">
              <a:avLst/>
            </a:prstGeom>
            <a:solidFill>
              <a:srgbClr val="20186F"/>
            </a:solidFill>
            <a:ln w="12700" cap="flat">
              <a:noFill/>
              <a:miter lim="400000"/>
            </a:ln>
            <a:effectLst/>
          </p:spPr>
          <p:txBody>
            <a:bodyPr wrap="square" lIns="45719" tIns="45719" rIns="45719" bIns="45719" numCol="1" anchor="ctr">
              <a:noAutofit/>
            </a:bodyPr>
            <a:lstStyle/>
            <a:p>
              <a:pPr>
                <a:defRPr sz="1800"/>
              </a:pPr>
              <a:endParaRPr/>
            </a:p>
          </p:txBody>
        </p:sp>
        <p:sp>
          <p:nvSpPr>
            <p:cNvPr id="908" name="Google Shape;62;p26"/>
            <p:cNvSpPr txBox="1"/>
            <p:nvPr/>
          </p:nvSpPr>
          <p:spPr>
            <a:xfrm>
              <a:off x="45719" y="23669"/>
              <a:ext cx="1737363" cy="2269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Dark Title 3 Column Wide</a:t>
              </a:r>
            </a:p>
          </p:txBody>
        </p:sp>
      </p:grpSp>
      <p:sp>
        <p:nvSpPr>
          <p:cNvPr id="910" name="Slide Number"/>
          <p:cNvSpPr txBox="1">
            <a:spLocks noGrp="1"/>
          </p:cNvSpPr>
          <p:nvPr>
            <p:ph type="sldNum" sz="quarter" idx="2"/>
          </p:nvPr>
        </p:nvSpPr>
        <p:spPr>
          <a:xfrm>
            <a:off x="11308080" y="6435341"/>
            <a:ext cx="640083" cy="264215"/>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980950382"/>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3_Dark Title">
    <p:spTree>
      <p:nvGrpSpPr>
        <p:cNvPr id="1" name=""/>
        <p:cNvGrpSpPr/>
        <p:nvPr/>
      </p:nvGrpSpPr>
      <p:grpSpPr>
        <a:xfrm>
          <a:off x="0" y="0"/>
          <a:ext cx="0" cy="0"/>
          <a:chOff x="0" y="0"/>
          <a:chExt cx="0" cy="0"/>
        </a:xfrm>
      </p:grpSpPr>
      <p:pic>
        <p:nvPicPr>
          <p:cNvPr id="917" name="Google Shape;367;g826453f742_0_498" descr="Google Shape;367;g826453f742_0_498"/>
          <p:cNvPicPr>
            <a:picLocks noChangeAspect="1"/>
          </p:cNvPicPr>
          <p:nvPr/>
        </p:nvPicPr>
        <p:blipFill>
          <a:blip r:embed="rId2"/>
          <a:stretch>
            <a:fillRect/>
          </a:stretch>
        </p:blipFill>
        <p:spPr>
          <a:xfrm>
            <a:off x="243840" y="6382511"/>
            <a:ext cx="297568" cy="365761"/>
          </a:xfrm>
          <a:prstGeom prst="rect">
            <a:avLst/>
          </a:prstGeom>
          <a:ln w="12700">
            <a:miter lim="400000"/>
          </a:ln>
        </p:spPr>
      </p:pic>
      <p:pic>
        <p:nvPicPr>
          <p:cNvPr id="918" name="Google Shape;368;g826453f742_0_498" descr="Google Shape;368;g826453f742_0_498"/>
          <p:cNvPicPr>
            <a:picLocks noChangeAspect="1"/>
          </p:cNvPicPr>
          <p:nvPr/>
        </p:nvPicPr>
        <p:blipFill>
          <a:blip r:embed="rId3"/>
          <a:stretch>
            <a:fillRect/>
          </a:stretch>
        </p:blipFill>
        <p:spPr>
          <a:xfrm rot="16200000">
            <a:off x="-893130" y="3272554"/>
            <a:ext cx="1511940" cy="591364"/>
          </a:xfrm>
          <a:prstGeom prst="rect">
            <a:avLst/>
          </a:prstGeom>
          <a:ln w="12700">
            <a:miter lim="400000"/>
          </a:ln>
        </p:spPr>
      </p:pic>
      <p:sp>
        <p:nvSpPr>
          <p:cNvPr id="919" name="Google Shape;369;g826453f742_0_498"/>
          <p:cNvSpPr/>
          <p:nvPr/>
        </p:nvSpPr>
        <p:spPr>
          <a:xfrm>
            <a:off x="-192026" y="-1"/>
            <a:ext cx="109800" cy="109801"/>
          </a:xfrm>
          <a:prstGeom prst="rect">
            <a:avLst/>
          </a:prstGeom>
          <a:solidFill>
            <a:srgbClr val="D8D8D8"/>
          </a:solidFill>
          <a:ln w="12700">
            <a:miter lim="400000"/>
          </a:ln>
        </p:spPr>
        <p:txBody>
          <a:bodyPr lIns="45719" rIns="45719" anchor="ctr"/>
          <a:lstStyle/>
          <a:p>
            <a:pPr algn="ctr">
              <a:defRPr sz="1800">
                <a:solidFill>
                  <a:srgbClr val="FFFFFF"/>
                </a:solidFill>
                <a:latin typeface="Quattrocento Sans"/>
                <a:ea typeface="Quattrocento Sans"/>
                <a:cs typeface="Quattrocento Sans"/>
                <a:sym typeface="Quattrocento Sans"/>
              </a:defRPr>
            </a:pPr>
            <a:endParaRPr/>
          </a:p>
        </p:txBody>
      </p:sp>
      <p:sp>
        <p:nvSpPr>
          <p:cNvPr id="920" name="Google Shape;370;g826453f742_0_498"/>
          <p:cNvSpPr/>
          <p:nvPr/>
        </p:nvSpPr>
        <p:spPr>
          <a:xfrm>
            <a:off x="-192026" y="749808"/>
            <a:ext cx="109800" cy="109800"/>
          </a:xfrm>
          <a:prstGeom prst="rect">
            <a:avLst/>
          </a:prstGeom>
          <a:solidFill>
            <a:srgbClr val="D8D8D8"/>
          </a:solidFill>
          <a:ln w="12700">
            <a:miter lim="400000"/>
          </a:ln>
        </p:spPr>
        <p:txBody>
          <a:bodyPr lIns="45719" rIns="45719" anchor="ctr"/>
          <a:lstStyle/>
          <a:p>
            <a:pPr algn="ctr">
              <a:defRPr sz="1800">
                <a:solidFill>
                  <a:srgbClr val="FFFFFF"/>
                </a:solidFill>
                <a:latin typeface="Quattrocento Sans"/>
                <a:ea typeface="Quattrocento Sans"/>
                <a:cs typeface="Quattrocento Sans"/>
                <a:sym typeface="Quattrocento Sans"/>
              </a:defRPr>
            </a:pPr>
            <a:endParaRPr/>
          </a:p>
        </p:txBody>
      </p:sp>
      <p:sp>
        <p:nvSpPr>
          <p:cNvPr id="921" name="Google Shape;371;g826453f742_0_498"/>
          <p:cNvSpPr/>
          <p:nvPr/>
        </p:nvSpPr>
        <p:spPr>
          <a:xfrm>
            <a:off x="-192026" y="859536"/>
            <a:ext cx="109800" cy="109800"/>
          </a:xfrm>
          <a:prstGeom prst="rect">
            <a:avLst/>
          </a:prstGeom>
          <a:solidFill>
            <a:srgbClr val="D8D8D8"/>
          </a:solidFill>
          <a:ln w="12700">
            <a:miter lim="400000"/>
          </a:ln>
        </p:spPr>
        <p:txBody>
          <a:bodyPr lIns="45719" rIns="45719" anchor="ctr"/>
          <a:lstStyle/>
          <a:p>
            <a:pPr algn="ctr">
              <a:defRPr sz="1800">
                <a:solidFill>
                  <a:srgbClr val="FFFFFF"/>
                </a:solidFill>
                <a:latin typeface="Quattrocento Sans"/>
                <a:ea typeface="Quattrocento Sans"/>
                <a:cs typeface="Quattrocento Sans"/>
                <a:sym typeface="Quattrocento Sans"/>
              </a:defRPr>
            </a:pPr>
            <a:endParaRPr/>
          </a:p>
        </p:txBody>
      </p:sp>
      <p:sp>
        <p:nvSpPr>
          <p:cNvPr id="922" name="Google Shape;372;g826453f742_0_498"/>
          <p:cNvSpPr/>
          <p:nvPr/>
        </p:nvSpPr>
        <p:spPr>
          <a:xfrm>
            <a:off x="-192026" y="6276935"/>
            <a:ext cx="109800" cy="109800"/>
          </a:xfrm>
          <a:prstGeom prst="rect">
            <a:avLst/>
          </a:prstGeom>
          <a:solidFill>
            <a:srgbClr val="D8D8D8"/>
          </a:solidFill>
          <a:ln w="12700">
            <a:miter lim="400000"/>
          </a:ln>
        </p:spPr>
        <p:txBody>
          <a:bodyPr lIns="45719" rIns="45719" anchor="ctr"/>
          <a:lstStyle/>
          <a:p>
            <a:pPr algn="ctr">
              <a:defRPr sz="1800">
                <a:solidFill>
                  <a:srgbClr val="FFFFFF"/>
                </a:solidFill>
                <a:latin typeface="Quattrocento Sans"/>
                <a:ea typeface="Quattrocento Sans"/>
                <a:cs typeface="Quattrocento Sans"/>
                <a:sym typeface="Quattrocento Sans"/>
              </a:defRPr>
            </a:pPr>
            <a:endParaRPr/>
          </a:p>
        </p:txBody>
      </p:sp>
      <p:sp>
        <p:nvSpPr>
          <p:cNvPr id="923" name="Google Shape;373;g826453f742_0_498"/>
          <p:cNvSpPr/>
          <p:nvPr/>
        </p:nvSpPr>
        <p:spPr>
          <a:xfrm>
            <a:off x="-192026" y="6748271"/>
            <a:ext cx="109800" cy="109800"/>
          </a:xfrm>
          <a:prstGeom prst="rect">
            <a:avLst/>
          </a:prstGeom>
          <a:solidFill>
            <a:srgbClr val="D8D8D8"/>
          </a:solidFill>
          <a:ln w="12700">
            <a:miter lim="400000"/>
          </a:ln>
        </p:spPr>
        <p:txBody>
          <a:bodyPr lIns="45719" rIns="45719" anchor="ctr"/>
          <a:lstStyle/>
          <a:p>
            <a:pPr algn="ctr">
              <a:defRPr sz="1800">
                <a:solidFill>
                  <a:srgbClr val="FFFFFF"/>
                </a:solidFill>
                <a:latin typeface="Quattrocento Sans"/>
                <a:ea typeface="Quattrocento Sans"/>
                <a:cs typeface="Quattrocento Sans"/>
                <a:sym typeface="Quattrocento Sans"/>
              </a:defRPr>
            </a:pPr>
            <a:endParaRPr/>
          </a:p>
        </p:txBody>
      </p:sp>
      <p:sp>
        <p:nvSpPr>
          <p:cNvPr id="924" name="Google Shape;381;g826453f742_0_517"/>
          <p:cNvSpPr/>
          <p:nvPr/>
        </p:nvSpPr>
        <p:spPr>
          <a:xfrm>
            <a:off x="1" y="-1"/>
            <a:ext cx="12192001" cy="849002"/>
          </a:xfrm>
          <a:prstGeom prst="rect">
            <a:avLst/>
          </a:prstGeom>
          <a:solidFill>
            <a:srgbClr val="1E166B"/>
          </a:solidFill>
          <a:ln w="12700">
            <a:miter lim="400000"/>
          </a:ln>
        </p:spPr>
        <p:txBody>
          <a:bodyPr lIns="45719" rIns="45719" anchor="ctr"/>
          <a:lstStyle/>
          <a:p>
            <a:pPr algn="ctr">
              <a:defRPr sz="1800">
                <a:solidFill>
                  <a:srgbClr val="FFFFFF"/>
                </a:solidFill>
                <a:latin typeface="Quattrocento Sans"/>
                <a:ea typeface="Quattrocento Sans"/>
                <a:cs typeface="Quattrocento Sans"/>
                <a:sym typeface="Quattrocento Sans"/>
              </a:defRPr>
            </a:pPr>
            <a:endParaRPr/>
          </a:p>
        </p:txBody>
      </p:sp>
      <p:sp>
        <p:nvSpPr>
          <p:cNvPr id="925" name="Title Text"/>
          <p:cNvSpPr txBox="1">
            <a:spLocks noGrp="1"/>
          </p:cNvSpPr>
          <p:nvPr>
            <p:ph type="title"/>
          </p:nvPr>
        </p:nvSpPr>
        <p:spPr>
          <a:xfrm>
            <a:off x="243840" y="109728"/>
            <a:ext cx="11704201" cy="640201"/>
          </a:xfrm>
          <a:prstGeom prst="rect">
            <a:avLst/>
          </a:prstGeom>
        </p:spPr>
        <p:txBody>
          <a:bodyPr lIns="45699" tIns="45699" rIns="45699" bIns="45699" anchor="ctr"/>
          <a:lstStyle>
            <a:lvl1pPr>
              <a:lnSpc>
                <a:spcPct val="90000"/>
              </a:lnSpc>
              <a:defRPr sz="2400" b="1" cap="small">
                <a:solidFill>
                  <a:srgbClr val="FFFFFF"/>
                </a:solidFill>
                <a:latin typeface="Century Gothic"/>
                <a:ea typeface="Century Gothic"/>
                <a:cs typeface="Century Gothic"/>
                <a:sym typeface="Century Gothic"/>
              </a:defRPr>
            </a:lvl1pPr>
          </a:lstStyle>
          <a:p>
            <a:r>
              <a:t>Title Text</a:t>
            </a:r>
          </a:p>
        </p:txBody>
      </p:sp>
      <p:sp>
        <p:nvSpPr>
          <p:cNvPr id="926" name="Body Level One…"/>
          <p:cNvSpPr txBox="1">
            <a:spLocks noGrp="1"/>
          </p:cNvSpPr>
          <p:nvPr>
            <p:ph type="body" sz="quarter" idx="1"/>
          </p:nvPr>
        </p:nvSpPr>
        <p:spPr>
          <a:xfrm>
            <a:off x="2411679" y="5764517"/>
            <a:ext cx="7580402" cy="519301"/>
          </a:xfrm>
          <a:prstGeom prst="rect">
            <a:avLst/>
          </a:prstGeom>
          <a:solidFill>
            <a:srgbClr val="F79646"/>
          </a:solidFill>
          <a:ln w="9525">
            <a:solidFill>
              <a:srgbClr val="D8D8D8"/>
            </a:solidFill>
            <a:round/>
          </a:ln>
        </p:spPr>
        <p:txBody>
          <a:bodyPr lIns="45699" tIns="45699" rIns="45699" bIns="45699" anchor="ctr"/>
          <a:lstStyle>
            <a:lvl1pPr marL="228600" indent="0" algn="ctr">
              <a:lnSpc>
                <a:spcPct val="90000"/>
              </a:lnSpc>
              <a:spcBef>
                <a:spcPts val="1000"/>
              </a:spcBef>
              <a:buClrTx/>
              <a:buSzTx/>
              <a:buFontTx/>
              <a:buNone/>
              <a:defRPr sz="2000" b="1" cap="small">
                <a:solidFill>
                  <a:srgbClr val="FFFFFF"/>
                </a:solidFill>
                <a:latin typeface="Quattrocento Sans"/>
                <a:ea typeface="Quattrocento Sans"/>
                <a:cs typeface="Quattrocento Sans"/>
                <a:sym typeface="Quattrocento Sans"/>
              </a:defRPr>
            </a:lvl1pPr>
            <a:lvl2pPr marL="952500" indent="-381000"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2pPr>
            <a:lvl3pPr marL="1457325" indent="-428625"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3pPr>
            <a:lvl4pPr marL="1975757" indent="-489857"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4pPr>
            <a:lvl5pPr marL="2432957" indent="-489857"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927" name="Slide Number"/>
          <p:cNvSpPr txBox="1">
            <a:spLocks noGrp="1"/>
          </p:cNvSpPr>
          <p:nvPr>
            <p:ph type="sldNum" sz="quarter" idx="2"/>
          </p:nvPr>
        </p:nvSpPr>
        <p:spPr>
          <a:xfrm>
            <a:off x="11333560" y="6431096"/>
            <a:ext cx="614701" cy="269201"/>
          </a:xfrm>
          <a:prstGeom prst="rect">
            <a:avLst/>
          </a:prstGeom>
          <a:solidFill>
            <a:srgbClr val="1E166B"/>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a:p>
        </p:txBody>
      </p:sp>
    </p:spTree>
    <p:extLst>
      <p:ext uri="{BB962C8B-B14F-4D97-AF65-F5344CB8AC3E}">
        <p14:creationId xmlns:p14="http://schemas.microsoft.com/office/powerpoint/2010/main" val="285114750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3_TITLE">
    <p:bg>
      <p:bgPr>
        <a:solidFill>
          <a:srgbClr val="20186F"/>
        </a:solidFill>
        <a:effectLst/>
      </p:bgPr>
    </p:bg>
    <p:spTree>
      <p:nvGrpSpPr>
        <p:cNvPr id="1" name=""/>
        <p:cNvGrpSpPr/>
        <p:nvPr/>
      </p:nvGrpSpPr>
      <p:grpSpPr>
        <a:xfrm>
          <a:off x="0" y="0"/>
          <a:ext cx="0" cy="0"/>
          <a:chOff x="0" y="0"/>
          <a:chExt cx="0" cy="0"/>
        </a:xfrm>
      </p:grpSpPr>
      <p:pic>
        <p:nvPicPr>
          <p:cNvPr id="934" name="Google Shape;24;p25" descr="Google Shape;24;p25"/>
          <p:cNvPicPr>
            <a:picLocks noChangeAspect="1"/>
          </p:cNvPicPr>
          <p:nvPr/>
        </p:nvPicPr>
        <p:blipFill>
          <a:blip r:embed="rId2"/>
          <a:stretch>
            <a:fillRect/>
          </a:stretch>
        </p:blipFill>
        <p:spPr>
          <a:xfrm>
            <a:off x="243840" y="6384568"/>
            <a:ext cx="297570" cy="365763"/>
          </a:xfrm>
          <a:prstGeom prst="rect">
            <a:avLst/>
          </a:prstGeom>
          <a:ln w="12700">
            <a:miter lim="400000"/>
          </a:ln>
        </p:spPr>
      </p:pic>
      <p:pic>
        <p:nvPicPr>
          <p:cNvPr id="935" name="Google Shape;25;p25" descr="Google Shape;25;p25"/>
          <p:cNvPicPr>
            <a:picLocks noChangeAspect="1"/>
          </p:cNvPicPr>
          <p:nvPr/>
        </p:nvPicPr>
        <p:blipFill>
          <a:blip r:embed="rId3"/>
          <a:stretch>
            <a:fillRect/>
          </a:stretch>
        </p:blipFill>
        <p:spPr>
          <a:xfrm rot="16200000">
            <a:off x="-893130" y="3272554"/>
            <a:ext cx="1511940" cy="591366"/>
          </a:xfrm>
          <a:prstGeom prst="rect">
            <a:avLst/>
          </a:prstGeom>
          <a:ln w="12700">
            <a:miter lim="400000"/>
          </a:ln>
        </p:spPr>
      </p:pic>
      <p:sp>
        <p:nvSpPr>
          <p:cNvPr id="936" name="Google Shape;26;p25"/>
          <p:cNvSpPr/>
          <p:nvPr/>
        </p:nvSpPr>
        <p:spPr>
          <a:xfrm>
            <a:off x="-192026" y="0"/>
            <a:ext cx="109731" cy="109728"/>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sp>
        <p:nvSpPr>
          <p:cNvPr id="937" name="Google Shape;27;p25"/>
          <p:cNvSpPr/>
          <p:nvPr/>
        </p:nvSpPr>
        <p:spPr>
          <a:xfrm>
            <a:off x="-192026" y="749808"/>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sp>
        <p:nvSpPr>
          <p:cNvPr id="938" name="Google Shape;28;p25"/>
          <p:cNvSpPr/>
          <p:nvPr/>
        </p:nvSpPr>
        <p:spPr>
          <a:xfrm>
            <a:off x="-192026" y="859536"/>
            <a:ext cx="109731" cy="109728"/>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sp>
        <p:nvSpPr>
          <p:cNvPr id="939" name="Google Shape;29;p25"/>
          <p:cNvSpPr/>
          <p:nvPr/>
        </p:nvSpPr>
        <p:spPr>
          <a:xfrm>
            <a:off x="-192026" y="6276935"/>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sp>
        <p:nvSpPr>
          <p:cNvPr id="940" name="Google Shape;30;p25"/>
          <p:cNvSpPr/>
          <p:nvPr/>
        </p:nvSpPr>
        <p:spPr>
          <a:xfrm>
            <a:off x="-192026" y="6747671"/>
            <a:ext cx="109731" cy="109731"/>
          </a:xfrm>
          <a:prstGeom prst="rect">
            <a:avLst/>
          </a:prstGeom>
          <a:solidFill>
            <a:srgbClr val="D9D9D9"/>
          </a:solidFill>
          <a:ln w="12700">
            <a:miter lim="400000"/>
          </a:ln>
        </p:spPr>
        <p:txBody>
          <a:bodyPr lIns="45719" rIns="45719" anchor="ctr"/>
          <a:lstStyle/>
          <a:p>
            <a:pPr algn="ctr">
              <a:defRPr sz="1800">
                <a:solidFill>
                  <a:srgbClr val="FFFFFF"/>
                </a:solidFill>
              </a:defRPr>
            </a:pPr>
            <a:endParaRPr dirty="0"/>
          </a:p>
        </p:txBody>
      </p:sp>
      <p:grpSp>
        <p:nvGrpSpPr>
          <p:cNvPr id="943" name="Google Shape;31;p25"/>
          <p:cNvGrpSpPr/>
          <p:nvPr/>
        </p:nvGrpSpPr>
        <p:grpSpPr>
          <a:xfrm>
            <a:off x="0" y="-344015"/>
            <a:ext cx="1828800" cy="274326"/>
            <a:chOff x="0" y="0"/>
            <a:chExt cx="1828800" cy="274324"/>
          </a:xfrm>
        </p:grpSpPr>
        <p:sp>
          <p:nvSpPr>
            <p:cNvPr id="941" name="Google Shape;32;p25"/>
            <p:cNvSpPr/>
            <p:nvPr/>
          </p:nvSpPr>
          <p:spPr>
            <a:xfrm>
              <a:off x="0" y="0"/>
              <a:ext cx="1828800" cy="274325"/>
            </a:xfrm>
            <a:prstGeom prst="rect">
              <a:avLst/>
            </a:prstGeom>
            <a:solidFill>
              <a:srgbClr val="20186F"/>
            </a:solidFill>
            <a:ln w="12700" cap="flat">
              <a:noFill/>
              <a:miter lim="400000"/>
            </a:ln>
            <a:effectLst/>
          </p:spPr>
          <p:txBody>
            <a:bodyPr wrap="square" lIns="45719" tIns="45719" rIns="45719" bIns="45719" numCol="1" anchor="ctr">
              <a:noAutofit/>
            </a:bodyPr>
            <a:lstStyle/>
            <a:p>
              <a:pPr>
                <a:defRPr sz="1000">
                  <a:solidFill>
                    <a:srgbClr val="FFFFFF"/>
                  </a:solidFill>
                </a:defRPr>
              </a:pPr>
              <a:endParaRPr dirty="0"/>
            </a:p>
          </p:txBody>
        </p:sp>
        <p:sp>
          <p:nvSpPr>
            <p:cNvPr id="942" name="Google Shape;33;p25"/>
            <p:cNvSpPr txBox="1"/>
            <p:nvPr/>
          </p:nvSpPr>
          <p:spPr>
            <a:xfrm>
              <a:off x="45719" y="23669"/>
              <a:ext cx="1737363" cy="2269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944" name="Google Shape;34;p25"/>
          <p:cNvSpPr txBox="1"/>
          <p:nvPr/>
        </p:nvSpPr>
        <p:spPr>
          <a:xfrm rot="16200000">
            <a:off x="-267095" y="2375247"/>
            <a:ext cx="259868"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sp>
        <p:nvSpPr>
          <p:cNvPr id="945" name="Title Text"/>
          <p:cNvSpPr txBox="1">
            <a:spLocks noGrp="1"/>
          </p:cNvSpPr>
          <p:nvPr>
            <p:ph type="title"/>
          </p:nvPr>
        </p:nvSpPr>
        <p:spPr>
          <a:xfrm>
            <a:off x="283141" y="2355699"/>
            <a:ext cx="5943604" cy="1828802"/>
          </a:xfrm>
          <a:prstGeom prst="rect">
            <a:avLst/>
          </a:prstGeom>
        </p:spPr>
        <p:txBody>
          <a:bodyPr lIns="45699" tIns="45699" rIns="45699" bIns="45699" anchor="ctr"/>
          <a:lstStyle>
            <a:lvl1pPr>
              <a:defRPr sz="4800" b="1">
                <a:solidFill>
                  <a:srgbClr val="FFFFFF"/>
                </a:solidFill>
                <a:latin typeface="Century Gothic"/>
                <a:ea typeface="Century Gothic"/>
                <a:cs typeface="Century Gothic"/>
                <a:sym typeface="Century Gothic"/>
              </a:defRPr>
            </a:lvl1pPr>
          </a:lstStyle>
          <a:p>
            <a:r>
              <a:t>Title Text</a:t>
            </a:r>
          </a:p>
        </p:txBody>
      </p:sp>
      <p:pic>
        <p:nvPicPr>
          <p:cNvPr id="946" name="Google Shape;36;p25" descr="Google Shape;36;p25"/>
          <p:cNvPicPr>
            <a:picLocks noChangeAspect="1"/>
          </p:cNvPicPr>
          <p:nvPr/>
        </p:nvPicPr>
        <p:blipFill>
          <a:blip r:embed="rId4"/>
          <a:stretch>
            <a:fillRect/>
          </a:stretch>
        </p:blipFill>
        <p:spPr>
          <a:xfrm>
            <a:off x="287916" y="685829"/>
            <a:ext cx="3519881" cy="1175615"/>
          </a:xfrm>
          <a:prstGeom prst="rect">
            <a:avLst/>
          </a:prstGeom>
          <a:ln w="12700">
            <a:miter lim="400000"/>
          </a:ln>
        </p:spPr>
      </p:pic>
      <p:pic>
        <p:nvPicPr>
          <p:cNvPr id="947" name="Google Shape;37;p25" descr="Google Shape;37;p25"/>
          <p:cNvPicPr>
            <a:picLocks noChangeAspect="1"/>
          </p:cNvPicPr>
          <p:nvPr/>
        </p:nvPicPr>
        <p:blipFill>
          <a:blip r:embed="rId5"/>
          <a:stretch>
            <a:fillRect/>
          </a:stretch>
        </p:blipFill>
        <p:spPr>
          <a:xfrm>
            <a:off x="6248879" y="555"/>
            <a:ext cx="5942639" cy="6856890"/>
          </a:xfrm>
          <a:prstGeom prst="rect">
            <a:avLst/>
          </a:prstGeom>
          <a:ln w="12700">
            <a:miter lim="400000"/>
          </a:ln>
        </p:spPr>
      </p:pic>
      <p:sp>
        <p:nvSpPr>
          <p:cNvPr id="948" name="Body Level One…"/>
          <p:cNvSpPr txBox="1">
            <a:spLocks noGrp="1"/>
          </p:cNvSpPr>
          <p:nvPr>
            <p:ph type="body" sz="quarter" idx="1"/>
          </p:nvPr>
        </p:nvSpPr>
        <p:spPr>
          <a:xfrm>
            <a:off x="283141" y="4860759"/>
            <a:ext cx="5943604" cy="914403"/>
          </a:xfrm>
          <a:prstGeom prst="rect">
            <a:avLst/>
          </a:prstGeom>
        </p:spPr>
        <p:txBody>
          <a:bodyPr lIns="45699" tIns="45699" rIns="45699" bIns="45699" anchor="ctr"/>
          <a:lstStyle>
            <a:lvl1pPr marL="228600" indent="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1pPr>
            <a:lvl2pPr marL="228600" indent="4572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2pPr>
            <a:lvl3pPr marL="228600" indent="9144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3pPr>
            <a:lvl4pPr marL="228600" indent="1371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4pPr>
            <a:lvl5pPr marL="228600" indent="18288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grpSp>
        <p:nvGrpSpPr>
          <p:cNvPr id="951" name="Google Shape;39;p25"/>
          <p:cNvGrpSpPr/>
          <p:nvPr/>
        </p:nvGrpSpPr>
        <p:grpSpPr>
          <a:xfrm>
            <a:off x="0" y="-356715"/>
            <a:ext cx="1828800" cy="274326"/>
            <a:chOff x="0" y="0"/>
            <a:chExt cx="1828800" cy="274324"/>
          </a:xfrm>
        </p:grpSpPr>
        <p:sp>
          <p:nvSpPr>
            <p:cNvPr id="949" name="Google Shape;40;p25"/>
            <p:cNvSpPr/>
            <p:nvPr/>
          </p:nvSpPr>
          <p:spPr>
            <a:xfrm>
              <a:off x="0" y="0"/>
              <a:ext cx="1828800" cy="274325"/>
            </a:xfrm>
            <a:prstGeom prst="rect">
              <a:avLst/>
            </a:prstGeom>
            <a:solidFill>
              <a:srgbClr val="20186F"/>
            </a:solidFill>
            <a:ln w="12700" cap="flat">
              <a:noFill/>
              <a:miter lim="400000"/>
            </a:ln>
            <a:effectLst/>
          </p:spPr>
          <p:txBody>
            <a:bodyPr wrap="square" lIns="45719" tIns="45719" rIns="45719" bIns="45719" numCol="1" anchor="ctr">
              <a:noAutofit/>
            </a:bodyPr>
            <a:lstStyle/>
            <a:p>
              <a:pPr>
                <a:defRPr sz="1800"/>
              </a:pPr>
              <a:endParaRPr dirty="0"/>
            </a:p>
          </p:txBody>
        </p:sp>
        <p:sp>
          <p:nvSpPr>
            <p:cNvPr id="950" name="Google Shape;41;p25"/>
            <p:cNvSpPr txBox="1"/>
            <p:nvPr/>
          </p:nvSpPr>
          <p:spPr>
            <a:xfrm>
              <a:off x="45719" y="23669"/>
              <a:ext cx="1737363" cy="2269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Title Slide</a:t>
              </a:r>
            </a:p>
          </p:txBody>
        </p:sp>
      </p:grpSp>
      <p:pic>
        <p:nvPicPr>
          <p:cNvPr id="952" name="Google Shape;42;p25" descr="Google Shape;42;p25"/>
          <p:cNvPicPr>
            <a:picLocks noChangeAspect="1"/>
          </p:cNvPicPr>
          <p:nvPr/>
        </p:nvPicPr>
        <p:blipFill>
          <a:blip r:embed="rId6"/>
          <a:stretch>
            <a:fillRect/>
          </a:stretch>
        </p:blipFill>
        <p:spPr>
          <a:xfrm>
            <a:off x="245710" y="6384568"/>
            <a:ext cx="297569" cy="365763"/>
          </a:xfrm>
          <a:prstGeom prst="rect">
            <a:avLst/>
          </a:prstGeom>
          <a:ln w="12700">
            <a:miter lim="400000"/>
          </a:ln>
        </p:spPr>
      </p:pic>
      <p:sp>
        <p:nvSpPr>
          <p:cNvPr id="953" name="Slide Number"/>
          <p:cNvSpPr txBox="1">
            <a:spLocks noGrp="1"/>
          </p:cNvSpPr>
          <p:nvPr>
            <p:ph type="sldNum" sz="quarter" idx="2"/>
          </p:nvPr>
        </p:nvSpPr>
        <p:spPr>
          <a:xfrm>
            <a:off x="8737600" y="6224243"/>
            <a:ext cx="2844800" cy="264215"/>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9915461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pic>
        <p:nvPicPr>
          <p:cNvPr id="960" name="Google Shape;202;p34" descr="Google Shape;202;p34"/>
          <p:cNvPicPr>
            <a:picLocks noChangeAspect="1"/>
          </p:cNvPicPr>
          <p:nvPr/>
        </p:nvPicPr>
        <p:blipFill>
          <a:blip r:embed="rId2"/>
          <a:stretch>
            <a:fillRect/>
          </a:stretch>
        </p:blipFill>
        <p:spPr>
          <a:xfrm>
            <a:off x="243840" y="6384568"/>
            <a:ext cx="297572" cy="365765"/>
          </a:xfrm>
          <a:prstGeom prst="rect">
            <a:avLst/>
          </a:prstGeom>
          <a:ln w="12700">
            <a:miter lim="400000"/>
          </a:ln>
        </p:spPr>
      </p:pic>
      <p:pic>
        <p:nvPicPr>
          <p:cNvPr id="961" name="Google Shape;203;p34" descr="Google Shape;203;p34"/>
          <p:cNvPicPr>
            <a:picLocks noChangeAspect="1"/>
          </p:cNvPicPr>
          <p:nvPr/>
        </p:nvPicPr>
        <p:blipFill>
          <a:blip r:embed="rId3"/>
          <a:stretch>
            <a:fillRect/>
          </a:stretch>
        </p:blipFill>
        <p:spPr>
          <a:xfrm rot="16200000">
            <a:off x="-893130" y="3272554"/>
            <a:ext cx="1511940" cy="591368"/>
          </a:xfrm>
          <a:prstGeom prst="rect">
            <a:avLst/>
          </a:prstGeom>
          <a:ln w="12700">
            <a:miter lim="400000"/>
          </a:ln>
        </p:spPr>
      </p:pic>
      <p:sp>
        <p:nvSpPr>
          <p:cNvPr id="962" name="Google Shape;204;p34"/>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963" name="Google Shape;205;p34"/>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964" name="Google Shape;206;p34"/>
          <p:cNvSpPr/>
          <p:nvPr/>
        </p:nvSpPr>
        <p:spPr>
          <a:xfrm>
            <a:off x="-192026" y="859536"/>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965" name="Google Shape;207;p34"/>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sp>
        <p:nvSpPr>
          <p:cNvPr id="966" name="Google Shape;208;p34"/>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dirty="0"/>
          </a:p>
        </p:txBody>
      </p:sp>
      <p:grpSp>
        <p:nvGrpSpPr>
          <p:cNvPr id="969" name="Google Shape;209;p34"/>
          <p:cNvGrpSpPr/>
          <p:nvPr/>
        </p:nvGrpSpPr>
        <p:grpSpPr>
          <a:xfrm>
            <a:off x="0" y="-356718"/>
            <a:ext cx="1828800" cy="274332"/>
            <a:chOff x="0" y="-1"/>
            <a:chExt cx="1828800" cy="274330"/>
          </a:xfrm>
        </p:grpSpPr>
        <p:sp>
          <p:nvSpPr>
            <p:cNvPr id="967" name="Google Shape;210;p34"/>
            <p:cNvSpPr/>
            <p:nvPr/>
          </p:nvSpPr>
          <p:spPr>
            <a:xfrm>
              <a:off x="0" y="-2"/>
              <a:ext cx="1828800" cy="274331"/>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968" name="Google Shape;211;p34"/>
            <p:cNvSpPr txBox="1"/>
            <p:nvPr/>
          </p:nvSpPr>
          <p:spPr>
            <a:xfrm>
              <a:off x="45717" y="23669"/>
              <a:ext cx="1737368"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Gramener</a:t>
              </a:r>
            </a:p>
          </p:txBody>
        </p:sp>
      </p:grpSp>
      <p:sp>
        <p:nvSpPr>
          <p:cNvPr id="970" name="Google Shape;212;p34"/>
          <p:cNvSpPr txBox="1"/>
          <p:nvPr/>
        </p:nvSpPr>
        <p:spPr>
          <a:xfrm rot="16200000">
            <a:off x="-267097" y="2375247"/>
            <a:ext cx="259870"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rPr dirty="0"/>
              <a:t>2.0</a:t>
            </a:r>
          </a:p>
        </p:txBody>
      </p:sp>
      <p:grpSp>
        <p:nvGrpSpPr>
          <p:cNvPr id="973" name="Google Shape;213;p34"/>
          <p:cNvGrpSpPr/>
          <p:nvPr/>
        </p:nvGrpSpPr>
        <p:grpSpPr>
          <a:xfrm>
            <a:off x="0" y="-356718"/>
            <a:ext cx="1828800" cy="274332"/>
            <a:chOff x="0" y="-1"/>
            <a:chExt cx="1828800" cy="274330"/>
          </a:xfrm>
        </p:grpSpPr>
        <p:sp>
          <p:nvSpPr>
            <p:cNvPr id="971" name="Google Shape;214;p34"/>
            <p:cNvSpPr/>
            <p:nvPr/>
          </p:nvSpPr>
          <p:spPr>
            <a:xfrm>
              <a:off x="0" y="-2"/>
              <a:ext cx="1828800" cy="274331"/>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dirty="0"/>
            </a:p>
          </p:txBody>
        </p:sp>
        <p:sp>
          <p:nvSpPr>
            <p:cNvPr id="972" name="Google Shape;215;p34"/>
            <p:cNvSpPr txBox="1"/>
            <p:nvPr/>
          </p:nvSpPr>
          <p:spPr>
            <a:xfrm>
              <a:off x="45717" y="23669"/>
              <a:ext cx="1737368"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rPr dirty="0"/>
                <a:t>Blank</a:t>
              </a:r>
            </a:p>
          </p:txBody>
        </p:sp>
      </p:grpSp>
      <p:sp>
        <p:nvSpPr>
          <p:cNvPr id="974"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latin typeface="Century Gothic"/>
                <a:ea typeface="Century Gothic"/>
                <a:cs typeface="Century Gothic"/>
                <a:sym typeface="Century Gothic"/>
              </a:defRPr>
            </a:lvl1pPr>
          </a:lstStyle>
          <a:p>
            <a:r>
              <a:t>Title Text</a:t>
            </a:r>
          </a:p>
        </p:txBody>
      </p:sp>
      <p:sp>
        <p:nvSpPr>
          <p:cNvPr id="975" name="Slide Number"/>
          <p:cNvSpPr txBox="1">
            <a:spLocks noGrp="1"/>
          </p:cNvSpPr>
          <p:nvPr>
            <p:ph type="sldNum" sz="quarter" idx="2"/>
          </p:nvPr>
        </p:nvSpPr>
        <p:spPr>
          <a:xfrm>
            <a:off x="11308080" y="6435342"/>
            <a:ext cx="640085"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1559627402"/>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4_Dark Title">
    <p:spTree>
      <p:nvGrpSpPr>
        <p:cNvPr id="1" name=""/>
        <p:cNvGrpSpPr/>
        <p:nvPr/>
      </p:nvGrpSpPr>
      <p:grpSpPr>
        <a:xfrm>
          <a:off x="0" y="0"/>
          <a:ext cx="0" cy="0"/>
          <a:chOff x="0" y="0"/>
          <a:chExt cx="0" cy="0"/>
        </a:xfrm>
      </p:grpSpPr>
      <p:pic>
        <p:nvPicPr>
          <p:cNvPr id="982" name="Google Shape;65;p27" descr="Google Shape;65;p27"/>
          <p:cNvPicPr>
            <a:picLocks noChangeAspect="1"/>
          </p:cNvPicPr>
          <p:nvPr/>
        </p:nvPicPr>
        <p:blipFill>
          <a:blip r:embed="rId2"/>
          <a:stretch>
            <a:fillRect/>
          </a:stretch>
        </p:blipFill>
        <p:spPr>
          <a:xfrm>
            <a:off x="243840" y="6384568"/>
            <a:ext cx="297572" cy="365765"/>
          </a:xfrm>
          <a:prstGeom prst="rect">
            <a:avLst/>
          </a:prstGeom>
          <a:ln w="12700">
            <a:miter lim="400000"/>
          </a:ln>
        </p:spPr>
      </p:pic>
      <p:pic>
        <p:nvPicPr>
          <p:cNvPr id="983" name="Google Shape;66;p27" descr="Google Shape;66;p27"/>
          <p:cNvPicPr>
            <a:picLocks noChangeAspect="1"/>
          </p:cNvPicPr>
          <p:nvPr/>
        </p:nvPicPr>
        <p:blipFill>
          <a:blip r:embed="rId3"/>
          <a:stretch>
            <a:fillRect/>
          </a:stretch>
        </p:blipFill>
        <p:spPr>
          <a:xfrm rot="16200000">
            <a:off x="-893130" y="3272554"/>
            <a:ext cx="1511940" cy="591368"/>
          </a:xfrm>
          <a:prstGeom prst="rect">
            <a:avLst/>
          </a:prstGeom>
          <a:ln w="12700">
            <a:miter lim="400000"/>
          </a:ln>
        </p:spPr>
      </p:pic>
      <p:sp>
        <p:nvSpPr>
          <p:cNvPr id="984" name="Google Shape;67;p27"/>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985" name="Google Shape;68;p27"/>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986" name="Google Shape;69;p27"/>
          <p:cNvSpPr/>
          <p:nvPr/>
        </p:nvSpPr>
        <p:spPr>
          <a:xfrm>
            <a:off x="-192026" y="859536"/>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987" name="Google Shape;70;p27"/>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988" name="Google Shape;71;p27"/>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grpSp>
        <p:nvGrpSpPr>
          <p:cNvPr id="991" name="Google Shape;72;p27"/>
          <p:cNvGrpSpPr/>
          <p:nvPr/>
        </p:nvGrpSpPr>
        <p:grpSpPr>
          <a:xfrm>
            <a:off x="0" y="-356718"/>
            <a:ext cx="1828800" cy="274332"/>
            <a:chOff x="0" y="-1"/>
            <a:chExt cx="1828800" cy="274330"/>
          </a:xfrm>
        </p:grpSpPr>
        <p:sp>
          <p:nvSpPr>
            <p:cNvPr id="989" name="Google Shape;73;p27"/>
            <p:cNvSpPr/>
            <p:nvPr/>
          </p:nvSpPr>
          <p:spPr>
            <a:xfrm>
              <a:off x="0" y="-2"/>
              <a:ext cx="1828800" cy="274331"/>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a:p>
          </p:txBody>
        </p:sp>
        <p:sp>
          <p:nvSpPr>
            <p:cNvPr id="990" name="Google Shape;74;p27"/>
            <p:cNvSpPr txBox="1"/>
            <p:nvPr/>
          </p:nvSpPr>
          <p:spPr>
            <a:xfrm>
              <a:off x="45717" y="23669"/>
              <a:ext cx="1737368"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Gramener</a:t>
              </a:r>
            </a:p>
          </p:txBody>
        </p:sp>
      </p:grpSp>
      <p:sp>
        <p:nvSpPr>
          <p:cNvPr id="992" name="Google Shape;75;p27"/>
          <p:cNvSpPr txBox="1"/>
          <p:nvPr/>
        </p:nvSpPr>
        <p:spPr>
          <a:xfrm rot="16200000">
            <a:off x="-267097" y="2375247"/>
            <a:ext cx="259870"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t>2.0</a:t>
            </a:r>
          </a:p>
        </p:txBody>
      </p:sp>
      <p:sp>
        <p:nvSpPr>
          <p:cNvPr id="993" name="Google Shape;76;p27"/>
          <p:cNvSpPr/>
          <p:nvPr/>
        </p:nvSpPr>
        <p:spPr>
          <a:xfrm>
            <a:off x="-3" y="-1"/>
            <a:ext cx="12192007" cy="868709"/>
          </a:xfrm>
          <a:prstGeom prst="rect">
            <a:avLst/>
          </a:prstGeom>
          <a:solidFill>
            <a:srgbClr val="20186F"/>
          </a:solidFill>
          <a:ln w="12700">
            <a:miter lim="400000"/>
          </a:ln>
        </p:spPr>
        <p:txBody>
          <a:bodyPr lIns="45718" tIns="45718" rIns="45718" bIns="45718" anchor="ctr"/>
          <a:lstStyle/>
          <a:p>
            <a:pPr algn="ctr">
              <a:defRPr sz="1800">
                <a:solidFill>
                  <a:srgbClr val="FFFFFF"/>
                </a:solidFill>
              </a:defRPr>
            </a:pPr>
            <a:endParaRPr/>
          </a:p>
        </p:txBody>
      </p:sp>
      <p:sp>
        <p:nvSpPr>
          <p:cNvPr id="994" name="Title Text"/>
          <p:cNvSpPr txBox="1">
            <a:spLocks noGrp="1"/>
          </p:cNvSpPr>
          <p:nvPr>
            <p:ph type="title"/>
          </p:nvPr>
        </p:nvSpPr>
        <p:spPr>
          <a:xfrm>
            <a:off x="243840" y="109535"/>
            <a:ext cx="11704320" cy="641355"/>
          </a:xfrm>
          <a:prstGeom prst="rect">
            <a:avLst/>
          </a:prstGeom>
        </p:spPr>
        <p:txBody>
          <a:bodyPr lIns="45699" tIns="45699" rIns="45699" bIns="45699" anchor="ctr"/>
          <a:lstStyle>
            <a:lvl1pPr>
              <a:defRPr sz="2400" b="1">
                <a:solidFill>
                  <a:srgbClr val="FFFFFF"/>
                </a:solidFill>
                <a:latin typeface="Century Gothic"/>
                <a:ea typeface="Century Gothic"/>
                <a:cs typeface="Century Gothic"/>
                <a:sym typeface="Century Gothic"/>
              </a:defRPr>
            </a:lvl1pPr>
          </a:lstStyle>
          <a:p>
            <a:r>
              <a:t>Title Text</a:t>
            </a:r>
          </a:p>
        </p:txBody>
      </p:sp>
      <p:grpSp>
        <p:nvGrpSpPr>
          <p:cNvPr id="997" name="Google Shape;78;p27"/>
          <p:cNvGrpSpPr/>
          <p:nvPr/>
        </p:nvGrpSpPr>
        <p:grpSpPr>
          <a:xfrm>
            <a:off x="0" y="-356718"/>
            <a:ext cx="1828800" cy="274332"/>
            <a:chOff x="0" y="-1"/>
            <a:chExt cx="1828800" cy="274330"/>
          </a:xfrm>
        </p:grpSpPr>
        <p:sp>
          <p:nvSpPr>
            <p:cNvPr id="995" name="Google Shape;79;p27"/>
            <p:cNvSpPr/>
            <p:nvPr/>
          </p:nvSpPr>
          <p:spPr>
            <a:xfrm>
              <a:off x="0" y="-2"/>
              <a:ext cx="1828800" cy="274331"/>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a:p>
          </p:txBody>
        </p:sp>
        <p:sp>
          <p:nvSpPr>
            <p:cNvPr id="996" name="Google Shape;80;p27"/>
            <p:cNvSpPr txBox="1"/>
            <p:nvPr/>
          </p:nvSpPr>
          <p:spPr>
            <a:xfrm>
              <a:off x="45717" y="23669"/>
              <a:ext cx="1737368"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Dark Title</a:t>
              </a:r>
            </a:p>
          </p:txBody>
        </p:sp>
      </p:grpSp>
      <p:sp>
        <p:nvSpPr>
          <p:cNvPr id="998" name="Body Level One…"/>
          <p:cNvSpPr txBox="1">
            <a:spLocks noGrp="1"/>
          </p:cNvSpPr>
          <p:nvPr>
            <p:ph type="body" sz="quarter" idx="1"/>
          </p:nvPr>
        </p:nvSpPr>
        <p:spPr>
          <a:xfrm>
            <a:off x="2305823" y="5849134"/>
            <a:ext cx="7580356" cy="432797"/>
          </a:xfrm>
          <a:prstGeom prst="rect">
            <a:avLst/>
          </a:prstGeom>
          <a:solidFill>
            <a:schemeClr val="accent6"/>
          </a:solidFill>
          <a:ln w="9525">
            <a:solidFill>
              <a:srgbClr val="D9D9D9"/>
            </a:solidFill>
            <a:round/>
          </a:ln>
        </p:spPr>
        <p:txBody>
          <a:bodyPr lIns="0" tIns="0" rIns="0" bIns="0" anchor="ctr"/>
          <a:lstStyle>
            <a:lvl1pPr marL="0" indent="228600" algn="ctr">
              <a:lnSpc>
                <a:spcPct val="100000"/>
              </a:lnSpc>
              <a:spcBef>
                <a:spcPts val="1000"/>
              </a:spcBef>
              <a:buClrTx/>
              <a:buSzTx/>
              <a:buFontTx/>
              <a:buNone/>
              <a:defRPr sz="2000" b="1">
                <a:solidFill>
                  <a:srgbClr val="FFFFFF"/>
                </a:solidFill>
              </a:defRPr>
            </a:lvl1pPr>
            <a:lvl2pPr marL="1143000" indent="-355600" algn="ctr">
              <a:lnSpc>
                <a:spcPct val="100000"/>
              </a:lnSpc>
              <a:spcBef>
                <a:spcPts val="1000"/>
              </a:spcBef>
              <a:buClrTx/>
              <a:buSzPts val="2000"/>
              <a:buFontTx/>
              <a:buChar char="•"/>
              <a:defRPr sz="2000" b="1">
                <a:solidFill>
                  <a:srgbClr val="FFFFFF"/>
                </a:solidFill>
              </a:defRPr>
            </a:lvl2pPr>
            <a:lvl3pPr marL="1600200" indent="-355600" algn="ctr">
              <a:lnSpc>
                <a:spcPct val="100000"/>
              </a:lnSpc>
              <a:spcBef>
                <a:spcPts val="1000"/>
              </a:spcBef>
              <a:buClrTx/>
              <a:buSzPts val="2000"/>
              <a:buFontTx/>
              <a:buChar char="•"/>
              <a:defRPr sz="2000" b="1">
                <a:solidFill>
                  <a:srgbClr val="FFFFFF"/>
                </a:solidFill>
              </a:defRPr>
            </a:lvl3pPr>
            <a:lvl4pPr marL="2057400" indent="-355600" algn="ctr">
              <a:lnSpc>
                <a:spcPct val="100000"/>
              </a:lnSpc>
              <a:spcBef>
                <a:spcPts val="1000"/>
              </a:spcBef>
              <a:buClrTx/>
              <a:buSzPts val="2000"/>
              <a:buFontTx/>
              <a:buChar char="•"/>
              <a:defRPr sz="2000" b="1">
                <a:solidFill>
                  <a:srgbClr val="FFFFFF"/>
                </a:solidFill>
              </a:defRPr>
            </a:lvl4pPr>
            <a:lvl5pPr marL="2514600" indent="-355600" algn="ctr">
              <a:lnSpc>
                <a:spcPct val="100000"/>
              </a:lnSpc>
              <a:spcBef>
                <a:spcPts val="1000"/>
              </a:spcBef>
              <a:buClrTx/>
              <a:buSzPts val="2000"/>
              <a:buFontTx/>
              <a:buChar char="•"/>
              <a:defRPr sz="2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11308080" y="6435342"/>
            <a:ext cx="640085"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6302995"/>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pic>
        <p:nvPicPr>
          <p:cNvPr id="1006" name="Google Shape;129;p31" descr="Google Shape;129;p31"/>
          <p:cNvPicPr>
            <a:picLocks noChangeAspect="1"/>
          </p:cNvPicPr>
          <p:nvPr/>
        </p:nvPicPr>
        <p:blipFill>
          <a:blip r:embed="rId2"/>
          <a:stretch>
            <a:fillRect/>
          </a:stretch>
        </p:blipFill>
        <p:spPr>
          <a:xfrm>
            <a:off x="243840" y="6384568"/>
            <a:ext cx="297572" cy="365765"/>
          </a:xfrm>
          <a:prstGeom prst="rect">
            <a:avLst/>
          </a:prstGeom>
          <a:ln w="12700">
            <a:miter lim="400000"/>
          </a:ln>
        </p:spPr>
      </p:pic>
      <p:pic>
        <p:nvPicPr>
          <p:cNvPr id="1007" name="Google Shape;130;p31" descr="Google Shape;130;p31"/>
          <p:cNvPicPr>
            <a:picLocks noChangeAspect="1"/>
          </p:cNvPicPr>
          <p:nvPr/>
        </p:nvPicPr>
        <p:blipFill>
          <a:blip r:embed="rId3"/>
          <a:stretch>
            <a:fillRect/>
          </a:stretch>
        </p:blipFill>
        <p:spPr>
          <a:xfrm rot="16200000">
            <a:off x="-893130" y="3272554"/>
            <a:ext cx="1511940" cy="591368"/>
          </a:xfrm>
          <a:prstGeom prst="rect">
            <a:avLst/>
          </a:prstGeom>
          <a:ln w="12700">
            <a:miter lim="400000"/>
          </a:ln>
        </p:spPr>
      </p:pic>
      <p:sp>
        <p:nvSpPr>
          <p:cNvPr id="1008" name="Google Shape;131;p31"/>
          <p:cNvSpPr/>
          <p:nvPr/>
        </p:nvSpPr>
        <p:spPr>
          <a:xfrm>
            <a:off x="-192026" y="0"/>
            <a:ext cx="109731" cy="109728"/>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1009" name="Google Shape;132;p31"/>
          <p:cNvSpPr/>
          <p:nvPr/>
        </p:nvSpPr>
        <p:spPr>
          <a:xfrm>
            <a:off x="-192026" y="749808"/>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1010" name="Google Shape;133;p31"/>
          <p:cNvSpPr/>
          <p:nvPr/>
        </p:nvSpPr>
        <p:spPr>
          <a:xfrm>
            <a:off x="-192026" y="859536"/>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1011" name="Google Shape;134;p31"/>
          <p:cNvSpPr/>
          <p:nvPr/>
        </p:nvSpPr>
        <p:spPr>
          <a:xfrm>
            <a:off x="-192026" y="6276935"/>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sp>
        <p:nvSpPr>
          <p:cNvPr id="1012" name="Google Shape;135;p31"/>
          <p:cNvSpPr/>
          <p:nvPr/>
        </p:nvSpPr>
        <p:spPr>
          <a:xfrm>
            <a:off x="-192026" y="6747671"/>
            <a:ext cx="109731" cy="109731"/>
          </a:xfrm>
          <a:prstGeom prst="rect">
            <a:avLst/>
          </a:prstGeom>
          <a:solidFill>
            <a:srgbClr val="D9D9D9"/>
          </a:solidFill>
          <a:ln w="12700">
            <a:miter lim="400000"/>
          </a:ln>
        </p:spPr>
        <p:txBody>
          <a:bodyPr lIns="45718" tIns="45718" rIns="45718" bIns="45718" anchor="ctr"/>
          <a:lstStyle/>
          <a:p>
            <a:pPr algn="ctr">
              <a:defRPr sz="1800">
                <a:solidFill>
                  <a:srgbClr val="FFFFFF"/>
                </a:solidFill>
              </a:defRPr>
            </a:pPr>
            <a:endParaRPr/>
          </a:p>
        </p:txBody>
      </p:sp>
      <p:grpSp>
        <p:nvGrpSpPr>
          <p:cNvPr id="1015" name="Google Shape;136;p31"/>
          <p:cNvGrpSpPr/>
          <p:nvPr/>
        </p:nvGrpSpPr>
        <p:grpSpPr>
          <a:xfrm>
            <a:off x="0" y="-356718"/>
            <a:ext cx="1828800" cy="274332"/>
            <a:chOff x="0" y="-1"/>
            <a:chExt cx="1828800" cy="274330"/>
          </a:xfrm>
        </p:grpSpPr>
        <p:sp>
          <p:nvSpPr>
            <p:cNvPr id="1013" name="Google Shape;137;p31"/>
            <p:cNvSpPr/>
            <p:nvPr/>
          </p:nvSpPr>
          <p:spPr>
            <a:xfrm>
              <a:off x="0" y="-2"/>
              <a:ext cx="1828800" cy="274331"/>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000">
                  <a:solidFill>
                    <a:srgbClr val="FFFFFF"/>
                  </a:solidFill>
                </a:defRPr>
              </a:pPr>
              <a:endParaRPr/>
            </a:p>
          </p:txBody>
        </p:sp>
        <p:sp>
          <p:nvSpPr>
            <p:cNvPr id="1014" name="Google Shape;138;p31"/>
            <p:cNvSpPr txBox="1"/>
            <p:nvPr/>
          </p:nvSpPr>
          <p:spPr>
            <a:xfrm>
              <a:off x="45717" y="23669"/>
              <a:ext cx="1737368"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Gramener</a:t>
              </a:r>
            </a:p>
          </p:txBody>
        </p:sp>
      </p:grpSp>
      <p:sp>
        <p:nvSpPr>
          <p:cNvPr id="1016" name="Google Shape;139;p31"/>
          <p:cNvSpPr txBox="1"/>
          <p:nvPr/>
        </p:nvSpPr>
        <p:spPr>
          <a:xfrm rot="16200000">
            <a:off x="-267097" y="2375247"/>
            <a:ext cx="259870"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a:solidFill>
                  <a:srgbClr val="FFFFFF"/>
                </a:solidFill>
              </a:defRPr>
            </a:lvl1pPr>
          </a:lstStyle>
          <a:p>
            <a:r>
              <a:t>2.0</a:t>
            </a:r>
          </a:p>
        </p:txBody>
      </p:sp>
      <p:sp>
        <p:nvSpPr>
          <p:cNvPr id="1017" name="Google Shape;140;p31"/>
          <p:cNvSpPr/>
          <p:nvPr/>
        </p:nvSpPr>
        <p:spPr>
          <a:xfrm>
            <a:off x="1" y="0"/>
            <a:ext cx="3731844" cy="6858000"/>
          </a:xfrm>
          <a:prstGeom prst="rect">
            <a:avLst/>
          </a:prstGeom>
          <a:solidFill>
            <a:srgbClr val="20186F"/>
          </a:solidFill>
          <a:ln w="12700">
            <a:miter lim="400000"/>
          </a:ln>
        </p:spPr>
        <p:txBody>
          <a:bodyPr lIns="45718" tIns="45718" rIns="45718" bIns="45718" anchor="ctr"/>
          <a:lstStyle/>
          <a:p>
            <a:pPr algn="ctr">
              <a:defRPr sz="1800">
                <a:solidFill>
                  <a:srgbClr val="FFFFFF"/>
                </a:solidFill>
              </a:defRPr>
            </a:pPr>
            <a:endParaRPr/>
          </a:p>
        </p:txBody>
      </p:sp>
      <p:sp>
        <p:nvSpPr>
          <p:cNvPr id="1018" name="Title Text"/>
          <p:cNvSpPr txBox="1">
            <a:spLocks noGrp="1"/>
          </p:cNvSpPr>
          <p:nvPr>
            <p:ph type="title"/>
          </p:nvPr>
        </p:nvSpPr>
        <p:spPr>
          <a:xfrm>
            <a:off x="283141" y="2355699"/>
            <a:ext cx="2456305" cy="1828802"/>
          </a:xfrm>
          <a:prstGeom prst="rect">
            <a:avLst/>
          </a:prstGeom>
        </p:spPr>
        <p:txBody>
          <a:bodyPr lIns="45699" tIns="45699" rIns="45699" bIns="45699" anchor="ctr"/>
          <a:lstStyle>
            <a:lvl1pPr>
              <a:defRPr sz="2200" b="1">
                <a:solidFill>
                  <a:srgbClr val="FFFFFF"/>
                </a:solidFill>
                <a:latin typeface="Century Gothic"/>
                <a:ea typeface="Century Gothic"/>
                <a:cs typeface="Century Gothic"/>
                <a:sym typeface="Century Gothic"/>
              </a:defRPr>
            </a:lvl1pPr>
          </a:lstStyle>
          <a:p>
            <a:r>
              <a:t>Title Text</a:t>
            </a:r>
          </a:p>
        </p:txBody>
      </p:sp>
      <p:sp>
        <p:nvSpPr>
          <p:cNvPr id="1019" name="Body Level One…"/>
          <p:cNvSpPr txBox="1">
            <a:spLocks noGrp="1"/>
          </p:cNvSpPr>
          <p:nvPr>
            <p:ph type="body" sz="quarter" idx="1"/>
          </p:nvPr>
        </p:nvSpPr>
        <p:spPr>
          <a:xfrm>
            <a:off x="283141" y="4860759"/>
            <a:ext cx="5486404" cy="914405"/>
          </a:xfrm>
          <a:prstGeom prst="rect">
            <a:avLst/>
          </a:prstGeom>
        </p:spPr>
        <p:txBody>
          <a:bodyPr lIns="45699" tIns="45699" rIns="45699" bIns="45699" anchor="ctr"/>
          <a:lstStyle>
            <a:lvl1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1pPr>
            <a:lvl2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2pPr>
            <a:lvl3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3pPr>
            <a:lvl4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4pPr>
            <a:lvl5pPr marL="0" indent="228600">
              <a:lnSpc>
                <a:spcPct val="100000"/>
              </a:lnSpc>
              <a:spcBef>
                <a:spcPts val="1000"/>
              </a:spcBef>
              <a:buClrTx/>
              <a:buSzTx/>
              <a:buFontTx/>
              <a:buNone/>
              <a:defRPr sz="3200">
                <a:solidFill>
                  <a:schemeClr val="accent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pic>
        <p:nvPicPr>
          <p:cNvPr id="1020" name="Google Shape;143;p31" descr="Google Shape;143;p31"/>
          <p:cNvPicPr>
            <a:picLocks noChangeAspect="1"/>
          </p:cNvPicPr>
          <p:nvPr/>
        </p:nvPicPr>
        <p:blipFill>
          <a:blip r:embed="rId4"/>
          <a:stretch>
            <a:fillRect/>
          </a:stretch>
        </p:blipFill>
        <p:spPr>
          <a:xfrm>
            <a:off x="245710" y="6384568"/>
            <a:ext cx="297569" cy="365765"/>
          </a:xfrm>
          <a:prstGeom prst="rect">
            <a:avLst/>
          </a:prstGeom>
          <a:ln w="12700">
            <a:miter lim="400000"/>
          </a:ln>
        </p:spPr>
      </p:pic>
      <p:grpSp>
        <p:nvGrpSpPr>
          <p:cNvPr id="1023" name="Google Shape;144;p31"/>
          <p:cNvGrpSpPr/>
          <p:nvPr/>
        </p:nvGrpSpPr>
        <p:grpSpPr>
          <a:xfrm>
            <a:off x="0" y="-356718"/>
            <a:ext cx="1828800" cy="274332"/>
            <a:chOff x="0" y="-1"/>
            <a:chExt cx="1828800" cy="274330"/>
          </a:xfrm>
        </p:grpSpPr>
        <p:sp>
          <p:nvSpPr>
            <p:cNvPr id="1021" name="Google Shape;145;p31"/>
            <p:cNvSpPr/>
            <p:nvPr/>
          </p:nvSpPr>
          <p:spPr>
            <a:xfrm>
              <a:off x="0" y="-2"/>
              <a:ext cx="1828800" cy="274331"/>
            </a:xfrm>
            <a:prstGeom prst="rect">
              <a:avLst/>
            </a:prstGeom>
            <a:solidFill>
              <a:srgbClr val="20186F"/>
            </a:solidFill>
            <a:ln w="12700" cap="flat">
              <a:noFill/>
              <a:miter lim="400000"/>
            </a:ln>
            <a:effectLst/>
          </p:spPr>
          <p:txBody>
            <a:bodyPr wrap="square" lIns="45718" tIns="45718" rIns="45718" bIns="45718" numCol="1" anchor="ctr">
              <a:noAutofit/>
            </a:bodyPr>
            <a:lstStyle/>
            <a:p>
              <a:pPr>
                <a:defRPr sz="1800"/>
              </a:pPr>
              <a:endParaRPr/>
            </a:p>
          </p:txBody>
        </p:sp>
        <p:sp>
          <p:nvSpPr>
            <p:cNvPr id="1022" name="Google Shape;146;p31"/>
            <p:cNvSpPr txBox="1"/>
            <p:nvPr/>
          </p:nvSpPr>
          <p:spPr>
            <a:xfrm>
              <a:off x="45717" y="23669"/>
              <a:ext cx="1737368" cy="226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defRPr sz="1000">
                  <a:solidFill>
                    <a:srgbClr val="FFFFFF"/>
                  </a:solidFill>
                </a:defRPr>
              </a:lvl1pPr>
            </a:lstStyle>
            <a:p>
              <a:r>
                <a:t>Section Header</a:t>
              </a:r>
            </a:p>
          </p:txBody>
        </p:sp>
      </p:grpSp>
      <p:sp>
        <p:nvSpPr>
          <p:cNvPr id="1024" name="Slide Number"/>
          <p:cNvSpPr txBox="1">
            <a:spLocks noGrp="1"/>
          </p:cNvSpPr>
          <p:nvPr>
            <p:ph type="sldNum" sz="quarter" idx="2"/>
          </p:nvPr>
        </p:nvSpPr>
        <p:spPr>
          <a:xfrm>
            <a:off x="11308080" y="6435342"/>
            <a:ext cx="640085" cy="264213"/>
          </a:xfrm>
          <a:prstGeom prst="rect">
            <a:avLst/>
          </a:prstGeom>
          <a:solidFill>
            <a:srgbClr val="000000"/>
          </a:solidFill>
        </p:spPr>
        <p:txBody>
          <a:bodyPr wrap="square" lIns="45699" tIns="45699" rIns="45699" bIns="45699"/>
          <a:lstStyle>
            <a:lvl1pPr>
              <a:defRPr sz="12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028580618"/>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5_Dark Title">
    <p:spTree>
      <p:nvGrpSpPr>
        <p:cNvPr id="1" name=""/>
        <p:cNvGrpSpPr/>
        <p:nvPr/>
      </p:nvGrpSpPr>
      <p:grpSpPr>
        <a:xfrm>
          <a:off x="0" y="0"/>
          <a:ext cx="0" cy="0"/>
          <a:chOff x="0" y="0"/>
          <a:chExt cx="0" cy="0"/>
        </a:xfrm>
      </p:grpSpPr>
      <p:pic>
        <p:nvPicPr>
          <p:cNvPr id="1031" name="Google Shape;367;g826453f742_0_498" descr="Google Shape;367;g826453f742_0_498"/>
          <p:cNvPicPr>
            <a:picLocks noChangeAspect="1"/>
          </p:cNvPicPr>
          <p:nvPr/>
        </p:nvPicPr>
        <p:blipFill>
          <a:blip r:embed="rId2"/>
          <a:stretch>
            <a:fillRect/>
          </a:stretch>
        </p:blipFill>
        <p:spPr>
          <a:xfrm>
            <a:off x="243840" y="6382510"/>
            <a:ext cx="297569" cy="365762"/>
          </a:xfrm>
          <a:prstGeom prst="rect">
            <a:avLst/>
          </a:prstGeom>
          <a:ln w="12700">
            <a:miter lim="400000"/>
          </a:ln>
        </p:spPr>
      </p:pic>
      <p:pic>
        <p:nvPicPr>
          <p:cNvPr id="1032" name="Google Shape;368;g826453f742_0_498" descr="Google Shape;368;g826453f742_0_498"/>
          <p:cNvPicPr>
            <a:picLocks noChangeAspect="1"/>
          </p:cNvPicPr>
          <p:nvPr/>
        </p:nvPicPr>
        <p:blipFill>
          <a:blip r:embed="rId3"/>
          <a:stretch>
            <a:fillRect/>
          </a:stretch>
        </p:blipFill>
        <p:spPr>
          <a:xfrm rot="16200000">
            <a:off x="-893130" y="3272554"/>
            <a:ext cx="1511940" cy="591365"/>
          </a:xfrm>
          <a:prstGeom prst="rect">
            <a:avLst/>
          </a:prstGeom>
          <a:ln w="12700">
            <a:miter lim="400000"/>
          </a:ln>
        </p:spPr>
      </p:pic>
      <p:sp>
        <p:nvSpPr>
          <p:cNvPr id="1033" name="Google Shape;369;g826453f742_0_498"/>
          <p:cNvSpPr/>
          <p:nvPr/>
        </p:nvSpPr>
        <p:spPr>
          <a:xfrm>
            <a:off x="-192026" y="-2"/>
            <a:ext cx="109800" cy="109803"/>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1034" name="Google Shape;370;g826453f742_0_498"/>
          <p:cNvSpPr/>
          <p:nvPr/>
        </p:nvSpPr>
        <p:spPr>
          <a:xfrm>
            <a:off x="-192026" y="749808"/>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1035" name="Google Shape;371;g826453f742_0_498"/>
          <p:cNvSpPr/>
          <p:nvPr/>
        </p:nvSpPr>
        <p:spPr>
          <a:xfrm>
            <a:off x="-192026" y="859536"/>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1036" name="Google Shape;372;g826453f742_0_498"/>
          <p:cNvSpPr/>
          <p:nvPr/>
        </p:nvSpPr>
        <p:spPr>
          <a:xfrm>
            <a:off x="-192026" y="6276935"/>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1037" name="Google Shape;373;g826453f742_0_498"/>
          <p:cNvSpPr/>
          <p:nvPr/>
        </p:nvSpPr>
        <p:spPr>
          <a:xfrm>
            <a:off x="-192026" y="6748271"/>
            <a:ext cx="109800" cy="109800"/>
          </a:xfrm>
          <a:prstGeom prst="rect">
            <a:avLst/>
          </a:prstGeom>
          <a:solidFill>
            <a:srgbClr val="D8D8D8"/>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1038" name="Google Shape;381;g826453f742_0_517"/>
          <p:cNvSpPr/>
          <p:nvPr/>
        </p:nvSpPr>
        <p:spPr>
          <a:xfrm>
            <a:off x="0" y="-1"/>
            <a:ext cx="12192003" cy="849001"/>
          </a:xfrm>
          <a:prstGeom prst="rect">
            <a:avLst/>
          </a:prstGeom>
          <a:solidFill>
            <a:srgbClr val="1E166B"/>
          </a:solidFill>
          <a:ln w="12700">
            <a:miter lim="400000"/>
          </a:ln>
        </p:spPr>
        <p:txBody>
          <a:bodyPr lIns="45718" tIns="45718" rIns="45718" bIns="45718" anchor="ctr"/>
          <a:lstStyle/>
          <a:p>
            <a:pPr algn="ctr">
              <a:defRPr sz="1800">
                <a:solidFill>
                  <a:srgbClr val="FFFFFF"/>
                </a:solidFill>
                <a:latin typeface="Quattrocento Sans"/>
                <a:ea typeface="Quattrocento Sans"/>
                <a:cs typeface="Quattrocento Sans"/>
                <a:sym typeface="Quattrocento Sans"/>
              </a:defRPr>
            </a:pPr>
            <a:endParaRPr/>
          </a:p>
        </p:txBody>
      </p:sp>
      <p:sp>
        <p:nvSpPr>
          <p:cNvPr id="1039" name="Title Text"/>
          <p:cNvSpPr txBox="1">
            <a:spLocks noGrp="1"/>
          </p:cNvSpPr>
          <p:nvPr>
            <p:ph type="title"/>
          </p:nvPr>
        </p:nvSpPr>
        <p:spPr>
          <a:xfrm>
            <a:off x="243840" y="109728"/>
            <a:ext cx="11704202" cy="640201"/>
          </a:xfrm>
          <a:prstGeom prst="rect">
            <a:avLst/>
          </a:prstGeom>
        </p:spPr>
        <p:txBody>
          <a:bodyPr lIns="45699" tIns="45699" rIns="45699" bIns="45699" anchor="ctr"/>
          <a:lstStyle>
            <a:lvl1pPr>
              <a:lnSpc>
                <a:spcPct val="90000"/>
              </a:lnSpc>
              <a:defRPr sz="2400" b="1" cap="small">
                <a:solidFill>
                  <a:srgbClr val="FFFFFF"/>
                </a:solidFill>
                <a:latin typeface="Century Gothic"/>
                <a:ea typeface="Century Gothic"/>
                <a:cs typeface="Century Gothic"/>
                <a:sym typeface="Century Gothic"/>
              </a:defRPr>
            </a:lvl1pPr>
          </a:lstStyle>
          <a:p>
            <a:r>
              <a:t>Title Text</a:t>
            </a:r>
          </a:p>
        </p:txBody>
      </p:sp>
      <p:sp>
        <p:nvSpPr>
          <p:cNvPr id="1040" name="Body Level One…"/>
          <p:cNvSpPr txBox="1">
            <a:spLocks noGrp="1"/>
          </p:cNvSpPr>
          <p:nvPr>
            <p:ph type="body" sz="quarter" idx="1"/>
          </p:nvPr>
        </p:nvSpPr>
        <p:spPr>
          <a:xfrm>
            <a:off x="2411678" y="5764517"/>
            <a:ext cx="7580403" cy="519302"/>
          </a:xfrm>
          <a:prstGeom prst="rect">
            <a:avLst/>
          </a:prstGeom>
          <a:solidFill>
            <a:srgbClr val="F79646"/>
          </a:solidFill>
          <a:ln w="9525">
            <a:solidFill>
              <a:srgbClr val="D8D8D8"/>
            </a:solidFill>
            <a:round/>
          </a:ln>
        </p:spPr>
        <p:txBody>
          <a:bodyPr lIns="45699" tIns="45699" rIns="45699" bIns="45699" anchor="ctr"/>
          <a:lstStyle>
            <a:lvl1pPr marL="0" indent="228600" algn="ctr">
              <a:lnSpc>
                <a:spcPct val="90000"/>
              </a:lnSpc>
              <a:spcBef>
                <a:spcPts val="1000"/>
              </a:spcBef>
              <a:buClrTx/>
              <a:buSzTx/>
              <a:buFontTx/>
              <a:buNone/>
              <a:defRPr sz="2000" b="1" cap="small">
                <a:solidFill>
                  <a:srgbClr val="FFFFFF"/>
                </a:solidFill>
                <a:latin typeface="Quattrocento Sans"/>
                <a:ea typeface="Quattrocento Sans"/>
                <a:cs typeface="Quattrocento Sans"/>
                <a:sym typeface="Quattrocento Sans"/>
              </a:defRPr>
            </a:lvl1pPr>
            <a:lvl2pPr marL="952500" indent="-381000"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2pPr>
            <a:lvl3pPr marL="1457325" indent="-428625"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3pPr>
            <a:lvl4pPr marL="1975756" indent="-489857"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4pPr>
            <a:lvl5pPr marL="2432956" indent="-489856" algn="ctr">
              <a:lnSpc>
                <a:spcPct val="90000"/>
              </a:lnSpc>
              <a:spcBef>
                <a:spcPts val="1000"/>
              </a:spcBef>
              <a:buClrTx/>
              <a:buSzPts val="2000"/>
              <a:buFontTx/>
              <a:buChar char="•"/>
              <a:defRPr sz="2000" b="1" cap="small">
                <a:solidFill>
                  <a:srgbClr val="FFFFFF"/>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1041" name="Slide Number"/>
          <p:cNvSpPr txBox="1">
            <a:spLocks noGrp="1"/>
          </p:cNvSpPr>
          <p:nvPr>
            <p:ph type="sldNum" sz="quarter" idx="2"/>
          </p:nvPr>
        </p:nvSpPr>
        <p:spPr>
          <a:xfrm>
            <a:off x="11333560" y="6431097"/>
            <a:ext cx="614702" cy="269199"/>
          </a:xfrm>
          <a:prstGeom prst="rect">
            <a:avLst/>
          </a:prstGeom>
          <a:solidFill>
            <a:srgbClr val="1E166B"/>
          </a:solidFill>
        </p:spPr>
        <p:txBody>
          <a:bodyPr wrap="square" lIns="45699" tIns="45699" rIns="45699" bIns="45699"/>
          <a:lstStyle>
            <a:lvl1pPr>
              <a:defRPr sz="1200">
                <a:solidFill>
                  <a:srgbClr val="FFFFFF"/>
                </a:solidFill>
                <a:latin typeface="Quattrocento Sans"/>
                <a:ea typeface="Quattrocento Sans"/>
                <a:cs typeface="Quattrocento Sans"/>
                <a:sym typeface="Quattrocento Sans"/>
              </a:defRPr>
            </a:lvl1pPr>
          </a:lstStyle>
          <a:p>
            <a:fld id="{86CB4B4D-7CA3-9044-876B-883B54F8677D}" type="slidenum">
              <a:t>‹#›</a:t>
            </a:fld>
            <a:endParaRPr/>
          </a:p>
        </p:txBody>
      </p:sp>
    </p:spTree>
    <p:extLst>
      <p:ext uri="{BB962C8B-B14F-4D97-AF65-F5344CB8AC3E}">
        <p14:creationId xmlns:p14="http://schemas.microsoft.com/office/powerpoint/2010/main" val="390985913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BODY">
  <p:cSld name="TITLE_AND_BODY 4">
    <p:spTree>
      <p:nvGrpSpPr>
        <p:cNvPr id="1" name="Shape 217"/>
        <p:cNvGrpSpPr/>
        <p:nvPr/>
      </p:nvGrpSpPr>
      <p:grpSpPr>
        <a:xfrm>
          <a:off x="0" y="0"/>
          <a:ext cx="0" cy="0"/>
          <a:chOff x="0" y="0"/>
          <a:chExt cx="0" cy="0"/>
        </a:xfrm>
      </p:grpSpPr>
      <p:sp>
        <p:nvSpPr>
          <p:cNvPr id="218" name="Google Shape;218;p57"/>
          <p:cNvSpPr txBox="1">
            <a:spLocks noGrp="1"/>
          </p:cNvSpPr>
          <p:nvPr>
            <p:ph type="title"/>
          </p:nvPr>
        </p:nvSpPr>
        <p:spPr>
          <a:xfrm>
            <a:off x="415600" y="593366"/>
            <a:ext cx="11360702" cy="763502"/>
          </a:xfrm>
          <a:prstGeom prst="rect">
            <a:avLst/>
          </a:prstGeom>
          <a:noFill/>
          <a:ln>
            <a:noFill/>
          </a:ln>
        </p:spPr>
        <p:txBody>
          <a:bodyPr spcFirstLastPara="1" wrap="square" lIns="121875" tIns="121875" rIns="121875" bIns="121875"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19" name="Google Shape;219;p57"/>
          <p:cNvSpPr txBox="1">
            <a:spLocks noGrp="1"/>
          </p:cNvSpPr>
          <p:nvPr>
            <p:ph type="body" idx="1"/>
          </p:nvPr>
        </p:nvSpPr>
        <p:spPr>
          <a:xfrm>
            <a:off x="415600" y="1536633"/>
            <a:ext cx="11360702" cy="4555200"/>
          </a:xfrm>
          <a:prstGeom prst="rect">
            <a:avLst/>
          </a:prstGeom>
          <a:noFill/>
          <a:ln>
            <a:noFill/>
          </a:ln>
        </p:spPr>
        <p:txBody>
          <a:bodyPr spcFirstLastPara="1" wrap="square" lIns="121875" tIns="121875" rIns="121875" bIns="1218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20" name="Google Shape;220;p57"/>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hank You">
  <p:cSld name="1_Thank You">
    <p:bg>
      <p:bgPr>
        <a:solidFill>
          <a:schemeClr val="dk2"/>
        </a:solidFill>
        <a:effectLst/>
      </p:bgPr>
    </p:bg>
    <p:spTree>
      <p:nvGrpSpPr>
        <p:cNvPr id="1" name="Shape 165"/>
        <p:cNvGrpSpPr/>
        <p:nvPr/>
      </p:nvGrpSpPr>
      <p:grpSpPr>
        <a:xfrm>
          <a:off x="0" y="0"/>
          <a:ext cx="0" cy="0"/>
          <a:chOff x="0" y="0"/>
          <a:chExt cx="0" cy="0"/>
        </a:xfrm>
      </p:grpSpPr>
      <p:pic>
        <p:nvPicPr>
          <p:cNvPr id="166" name="Google Shape;166;p54"/>
          <p:cNvPicPr preferRelativeResize="0"/>
          <p:nvPr/>
        </p:nvPicPr>
        <p:blipFill rotWithShape="1">
          <a:blip r:embed="rId2">
            <a:alphaModFix/>
          </a:blip>
          <a:srcRect/>
          <a:stretch/>
        </p:blipFill>
        <p:spPr>
          <a:xfrm>
            <a:off x="6249363" y="1111"/>
            <a:ext cx="5942637" cy="6856889"/>
          </a:xfrm>
          <a:prstGeom prst="rect">
            <a:avLst/>
          </a:prstGeom>
          <a:noFill/>
          <a:ln>
            <a:noFill/>
          </a:ln>
        </p:spPr>
      </p:pic>
      <p:pic>
        <p:nvPicPr>
          <p:cNvPr id="167" name="Google Shape;167;p54"/>
          <p:cNvPicPr preferRelativeResize="0"/>
          <p:nvPr/>
        </p:nvPicPr>
        <p:blipFill rotWithShape="1">
          <a:blip r:embed="rId3">
            <a:alphaModFix/>
          </a:blip>
          <a:srcRect/>
          <a:stretch/>
        </p:blipFill>
        <p:spPr>
          <a:xfrm>
            <a:off x="245712" y="6384569"/>
            <a:ext cx="297567" cy="365760"/>
          </a:xfrm>
          <a:prstGeom prst="rect">
            <a:avLst/>
          </a:prstGeom>
          <a:noFill/>
          <a:ln>
            <a:noFill/>
          </a:ln>
        </p:spPr>
      </p:pic>
      <p:sp>
        <p:nvSpPr>
          <p:cNvPr id="168" name="Google Shape;168;p54">
            <a:hlinkClick r:id="rId4"/>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sp>
        <p:nvSpPr>
          <p:cNvPr id="169" name="Google Shape;169;p54"/>
          <p:cNvSpPr txBox="1">
            <a:spLocks noGrp="1"/>
          </p:cNvSpPr>
          <p:nvPr>
            <p:ph type="ctrTitle"/>
          </p:nvPr>
        </p:nvSpPr>
        <p:spPr>
          <a:xfrm>
            <a:off x="283143" y="2355699"/>
            <a:ext cx="5943600" cy="1828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7200"/>
              <a:buFont typeface="Century Gothic"/>
              <a:buNone/>
              <a:defRPr sz="72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54"/>
          <p:cNvSpPr txBox="1">
            <a:spLocks noGrp="1"/>
          </p:cNvSpPr>
          <p:nvPr>
            <p:ph type="subTitle" idx="1"/>
          </p:nvPr>
        </p:nvSpPr>
        <p:spPr>
          <a:xfrm>
            <a:off x="283143" y="4860759"/>
            <a:ext cx="5943600" cy="914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1000"/>
              </a:spcBef>
              <a:spcAft>
                <a:spcPts val="0"/>
              </a:spcAft>
              <a:buClr>
                <a:schemeClr val="accent6"/>
              </a:buClr>
              <a:buSzPts val="3200"/>
              <a:buNone/>
              <a:defRPr sz="3200" b="0" i="0">
                <a:solidFill>
                  <a:schemeClr val="accent6"/>
                </a:solidFill>
                <a:latin typeface="Century Gothic"/>
                <a:ea typeface="Century Gothic"/>
                <a:cs typeface="Century Gothic"/>
                <a:sym typeface="Century Gothic"/>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1" name="Google Shape;171;p54"/>
          <p:cNvPicPr preferRelativeResize="0"/>
          <p:nvPr/>
        </p:nvPicPr>
        <p:blipFill rotWithShape="1">
          <a:blip r:embed="rId5">
            <a:alphaModFix/>
          </a:blip>
          <a:srcRect/>
          <a:stretch/>
        </p:blipFill>
        <p:spPr>
          <a:xfrm>
            <a:off x="287916" y="685830"/>
            <a:ext cx="2730564" cy="911987"/>
          </a:xfrm>
          <a:prstGeom prst="rect">
            <a:avLst/>
          </a:prstGeom>
          <a:noFill/>
          <a:ln>
            <a:noFill/>
          </a:ln>
        </p:spPr>
      </p:pic>
    </p:spTree>
    <p:extLst>
      <p:ext uri="{BB962C8B-B14F-4D97-AF65-F5344CB8AC3E}">
        <p14:creationId xmlns:p14="http://schemas.microsoft.com/office/powerpoint/2010/main" val="16180342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8C12-5E26-4DEB-92DF-947EE4702C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F0C482-135E-40E0-B2AA-12A78D96D9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AE27DA-11B4-4DD8-91BF-F3DD6C69CF1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274E28E-A67D-406B-8BE4-7EDA1DACA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6C9B6-56E6-4FEF-8F97-1CBFDEA021A3}"/>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41144608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4D81-D666-4226-8369-C1A0D4571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1E6E5-2B6E-4CC7-9666-463CAECACC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8CBB2-7241-4C28-9745-2C00CC9534C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DEA880-51F3-4A4B-96E7-25F5E9017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BAA8DF-6A53-4DF5-8E88-FFE08A9AEEE7}"/>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38067815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85A5-A752-4CA7-905E-C560BD87AA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67755-96A8-4FA3-9C13-0267FAB3BB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BEA795-5382-426E-9809-34641DB5BE6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77CB22E-C634-4D66-B386-DB388B328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6A0FB-9206-42CD-887B-E729698ED012}"/>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2958630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B91A-B299-4636-8F86-E44CB0BDF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9496D0-24FC-4722-B61A-9CAFC1AF41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360EE-C1B0-4444-AA48-41BFE60F9B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D3F94A-77CD-4CF7-AEF8-780E062B23F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9A264A7-95C9-4192-B62B-67FEE6F71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C7D9D4-4871-4E1F-A319-D76ADD6B63F1}"/>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32750091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5A203-363B-420D-829E-2644414EF0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EB3E8E-A8C7-4D0F-B5AD-9788B1A879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EE068A-3E91-488B-A57F-D80EF593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57DA4-5653-45C0-9FB7-165AE470F4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DECA4-CEAB-4E93-AADF-0289F20718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63EA33-CB60-46E2-9105-640D045FC64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054D4BA-4170-4387-9B94-53AAEF93C6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70620E-CC14-4DAB-8506-09C9C0D97E02}"/>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29482635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281B-E099-4FF0-BE61-7599D64918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8B27FC-1EA8-4677-9D16-D7B2EACC02D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BFD7DD9-050A-46A6-A579-B1FE90A49F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4BA121-1000-4E7C-98BB-83860265A828}"/>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18472546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8F37E-C0CB-4C74-BA06-03FD3464497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DCDAA9A-3ACB-4FD8-9748-090DB5C22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AB06E1-79A4-4A4D-AA15-D317E5B45030}"/>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19960268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FB1F-90FD-4C57-AFF0-C94B9049D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133074-533D-46B5-8241-AAB55C8847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F8D771-9A1B-42AB-A713-2FAC15BD2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6F17C-788A-426C-8E8D-E4D2138FD49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6480900-0EBC-4108-919A-9A9588E20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700B7-8926-40D4-A7A1-086CAFE7A727}"/>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36168751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E55E-EC65-43CC-A185-CA549FCFC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F03D27-2A1A-4021-918C-FDC6E6CD4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9F456D-5740-430A-95F1-A3BDCAAE5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0FEC5-87A7-4809-8343-F4CE2046C9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5AA915-CBC7-4490-8F19-57A132773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2F9A1-431D-430B-9B93-3DECFE9C96B2}"/>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407892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ark Title">
  <p:cSld name="1_Dark Title">
    <p:spTree>
      <p:nvGrpSpPr>
        <p:cNvPr id="1" name="Shape 30"/>
        <p:cNvGrpSpPr/>
        <p:nvPr/>
      </p:nvGrpSpPr>
      <p:grpSpPr>
        <a:xfrm>
          <a:off x="0" y="0"/>
          <a:ext cx="0" cy="0"/>
          <a:chOff x="0" y="0"/>
          <a:chExt cx="0" cy="0"/>
        </a:xfrm>
      </p:grpSpPr>
      <p:pic>
        <p:nvPicPr>
          <p:cNvPr id="31" name="Google Shape;31;p27" descr="Google Shape;367;g826453f742_0_498"/>
          <p:cNvPicPr preferRelativeResize="0"/>
          <p:nvPr/>
        </p:nvPicPr>
        <p:blipFill rotWithShape="1">
          <a:blip r:embed="rId2">
            <a:alphaModFix/>
          </a:blip>
          <a:srcRect/>
          <a:stretch/>
        </p:blipFill>
        <p:spPr>
          <a:xfrm>
            <a:off x="243840" y="6382511"/>
            <a:ext cx="297568" cy="365761"/>
          </a:xfrm>
          <a:prstGeom prst="rect">
            <a:avLst/>
          </a:prstGeom>
          <a:noFill/>
          <a:ln>
            <a:noFill/>
          </a:ln>
        </p:spPr>
      </p:pic>
      <p:pic>
        <p:nvPicPr>
          <p:cNvPr id="32" name="Google Shape;32;p27" descr="Google Shape;368;g826453f742_0_498"/>
          <p:cNvPicPr preferRelativeResize="0"/>
          <p:nvPr/>
        </p:nvPicPr>
        <p:blipFill rotWithShape="1">
          <a:blip r:embed="rId3">
            <a:alphaModFix/>
          </a:blip>
          <a:srcRect/>
          <a:stretch/>
        </p:blipFill>
        <p:spPr>
          <a:xfrm rot="-5400000">
            <a:off x="-893130" y="3272554"/>
            <a:ext cx="1511940" cy="591364"/>
          </a:xfrm>
          <a:prstGeom prst="rect">
            <a:avLst/>
          </a:prstGeom>
          <a:noFill/>
          <a:ln>
            <a:noFill/>
          </a:ln>
        </p:spPr>
      </p:pic>
      <p:sp>
        <p:nvSpPr>
          <p:cNvPr id="33" name="Google Shape;33;p27"/>
          <p:cNvSpPr/>
          <p:nvPr/>
        </p:nvSpPr>
        <p:spPr>
          <a:xfrm>
            <a:off x="-192026" y="-1"/>
            <a:ext cx="109800" cy="109801"/>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4" name="Google Shape;34;p27"/>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5" name="Google Shape;35;p27"/>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6" name="Google Shape;36;p27"/>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7" name="Google Shape;37;p27"/>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8" name="Google Shape;38;p27"/>
          <p:cNvSpPr/>
          <p:nvPr/>
        </p:nvSpPr>
        <p:spPr>
          <a:xfrm>
            <a:off x="1" y="-1"/>
            <a:ext cx="12192000" cy="849002"/>
          </a:xfrm>
          <a:prstGeom prst="rect">
            <a:avLst/>
          </a:prstGeom>
          <a:solidFill>
            <a:srgbClr val="1E166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9" name="Google Shape;39;p27"/>
          <p:cNvSpPr txBox="1">
            <a:spLocks noGrp="1"/>
          </p:cNvSpPr>
          <p:nvPr>
            <p:ph type="title"/>
          </p:nvPr>
        </p:nvSpPr>
        <p:spPr>
          <a:xfrm>
            <a:off x="243840" y="109728"/>
            <a:ext cx="11704201" cy="640201"/>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 name="Google Shape;40;p27"/>
          <p:cNvSpPr txBox="1">
            <a:spLocks noGrp="1"/>
          </p:cNvSpPr>
          <p:nvPr>
            <p:ph type="body" idx="1"/>
          </p:nvPr>
        </p:nvSpPr>
        <p:spPr>
          <a:xfrm>
            <a:off x="2411679" y="5764517"/>
            <a:ext cx="7580402" cy="519301"/>
          </a:xfrm>
          <a:prstGeom prst="rect">
            <a:avLst/>
          </a:prstGeom>
          <a:solidFill>
            <a:srgbClr val="F79646"/>
          </a:solidFill>
          <a:ln w="9525" cap="flat" cmpd="sng">
            <a:solidFill>
              <a:srgbClr val="D8D8D8"/>
            </a:solidFill>
            <a:prstDash val="solid"/>
            <a:round/>
            <a:headEnd type="none" w="sm" len="sm"/>
            <a:tailEnd type="none" w="sm" len="sm"/>
          </a:ln>
        </p:spPr>
        <p:txBody>
          <a:bodyPr spcFirstLastPara="1" wrap="square" lIns="45675" tIns="45675" rIns="45675" bIns="45675" anchor="ctr" anchorCtr="0">
            <a:noAutofit/>
          </a:bodyPr>
          <a:lstStyle>
            <a:lvl1pPr marL="457200" lvl="0" indent="-228600" algn="ctr">
              <a:lnSpc>
                <a:spcPct val="90000"/>
              </a:lnSpc>
              <a:spcBef>
                <a:spcPts val="1000"/>
              </a:spcBef>
              <a:spcAft>
                <a:spcPts val="0"/>
              </a:spcAft>
              <a:buClr>
                <a:srgbClr val="FFFFFF"/>
              </a:buClr>
              <a:buSzPts val="2000"/>
              <a:buFont typeface="Quattrocento Sans"/>
              <a:buNone/>
              <a:defRPr sz="2000" b="1" cap="small">
                <a:solidFill>
                  <a:srgbClr val="FFFFFF"/>
                </a:solidFill>
                <a:latin typeface="Quattrocento Sans"/>
                <a:ea typeface="Quattrocento Sans"/>
                <a:cs typeface="Quattrocento Sans"/>
                <a:sym typeface="Quattrocento Sans"/>
              </a:defRPr>
            </a:lvl1pPr>
            <a:lvl2pPr marL="914400" lvl="1" indent="-355600" algn="ctr">
              <a:lnSpc>
                <a:spcPct val="90000"/>
              </a:lnSpc>
              <a:spcBef>
                <a:spcPts val="1000"/>
              </a:spcBef>
              <a:spcAft>
                <a:spcPts val="0"/>
              </a:spcAft>
              <a:buClr>
                <a:srgbClr val="FFFFFF"/>
              </a:buClr>
              <a:buSzPts val="2000"/>
              <a:buFont typeface="Quattrocento Sans"/>
              <a:buChar char="•"/>
              <a:defRPr sz="2000" b="1" cap="small">
                <a:solidFill>
                  <a:srgbClr val="FFFFFF"/>
                </a:solidFill>
                <a:latin typeface="Quattrocento Sans"/>
                <a:ea typeface="Quattrocento Sans"/>
                <a:cs typeface="Quattrocento Sans"/>
                <a:sym typeface="Quattrocento Sans"/>
              </a:defRPr>
            </a:lvl2pPr>
            <a:lvl3pPr marL="1371600" lvl="2" indent="-355600" algn="ctr">
              <a:lnSpc>
                <a:spcPct val="90000"/>
              </a:lnSpc>
              <a:spcBef>
                <a:spcPts val="1000"/>
              </a:spcBef>
              <a:spcAft>
                <a:spcPts val="0"/>
              </a:spcAft>
              <a:buClr>
                <a:srgbClr val="FFFFFF"/>
              </a:buClr>
              <a:buSzPts val="2000"/>
              <a:buFont typeface="Quattrocento Sans"/>
              <a:buChar char="•"/>
              <a:defRPr sz="2000" b="1" cap="small">
                <a:solidFill>
                  <a:srgbClr val="FFFFFF"/>
                </a:solidFill>
                <a:latin typeface="Quattrocento Sans"/>
                <a:ea typeface="Quattrocento Sans"/>
                <a:cs typeface="Quattrocento Sans"/>
                <a:sym typeface="Quattrocento Sans"/>
              </a:defRPr>
            </a:lvl3pPr>
            <a:lvl4pPr marL="1828800" lvl="3" indent="-355600" algn="ctr">
              <a:lnSpc>
                <a:spcPct val="90000"/>
              </a:lnSpc>
              <a:spcBef>
                <a:spcPts val="1000"/>
              </a:spcBef>
              <a:spcAft>
                <a:spcPts val="0"/>
              </a:spcAft>
              <a:buClr>
                <a:srgbClr val="FFFFFF"/>
              </a:buClr>
              <a:buSzPts val="2000"/>
              <a:buFont typeface="Quattrocento Sans"/>
              <a:buChar char="•"/>
              <a:defRPr sz="2000" b="1" cap="small">
                <a:solidFill>
                  <a:srgbClr val="FFFFFF"/>
                </a:solidFill>
                <a:latin typeface="Quattrocento Sans"/>
                <a:ea typeface="Quattrocento Sans"/>
                <a:cs typeface="Quattrocento Sans"/>
                <a:sym typeface="Quattrocento Sans"/>
              </a:defRPr>
            </a:lvl4pPr>
            <a:lvl5pPr marL="2286000" lvl="4" indent="-355600" algn="ctr">
              <a:lnSpc>
                <a:spcPct val="90000"/>
              </a:lnSpc>
              <a:spcBef>
                <a:spcPts val="1000"/>
              </a:spcBef>
              <a:spcAft>
                <a:spcPts val="0"/>
              </a:spcAft>
              <a:buClr>
                <a:srgbClr val="FFFFFF"/>
              </a:buClr>
              <a:buSzPts val="2000"/>
              <a:buFont typeface="Quattrocento Sans"/>
              <a:buChar char="•"/>
              <a:defRPr sz="2000" b="1" cap="small">
                <a:solidFill>
                  <a:srgbClr val="FFFFFF"/>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1" name="Google Shape;41;p27"/>
          <p:cNvSpPr txBox="1">
            <a:spLocks noGrp="1"/>
          </p:cNvSpPr>
          <p:nvPr>
            <p:ph type="sldNum" idx="12"/>
          </p:nvPr>
        </p:nvSpPr>
        <p:spPr>
          <a:xfrm>
            <a:off x="11333560" y="6431096"/>
            <a:ext cx="614701" cy="269201"/>
          </a:xfrm>
          <a:prstGeom prst="rect">
            <a:avLst/>
          </a:prstGeom>
          <a:solidFill>
            <a:srgbClr val="1E166B"/>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221"/>
        <p:cNvGrpSpPr/>
        <p:nvPr/>
      </p:nvGrpSpPr>
      <p:grpSpPr>
        <a:xfrm>
          <a:off x="0" y="0"/>
          <a:ext cx="0" cy="0"/>
          <a:chOff x="0" y="0"/>
          <a:chExt cx="0" cy="0"/>
        </a:xfrm>
      </p:grpSpPr>
      <p:sp>
        <p:nvSpPr>
          <p:cNvPr id="222" name="Google Shape;222;p58"/>
          <p:cNvSpPr txBox="1">
            <a:spLocks noGrp="1"/>
          </p:cNvSpPr>
          <p:nvPr>
            <p:ph type="title"/>
          </p:nvPr>
        </p:nvSpPr>
        <p:spPr>
          <a:xfrm>
            <a:off x="415600" y="593366"/>
            <a:ext cx="11360702" cy="763502"/>
          </a:xfrm>
          <a:prstGeom prst="rect">
            <a:avLst/>
          </a:prstGeom>
          <a:noFill/>
          <a:ln>
            <a:noFill/>
          </a:ln>
        </p:spPr>
        <p:txBody>
          <a:bodyPr spcFirstLastPara="1" wrap="square" lIns="121875" tIns="121875" rIns="121875" bIns="121875"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3" name="Google Shape;223;p58"/>
          <p:cNvSpPr txBox="1">
            <a:spLocks noGrp="1"/>
          </p:cNvSpPr>
          <p:nvPr>
            <p:ph type="body" idx="1"/>
          </p:nvPr>
        </p:nvSpPr>
        <p:spPr>
          <a:xfrm>
            <a:off x="415600" y="1536633"/>
            <a:ext cx="5333101" cy="4555200"/>
          </a:xfrm>
          <a:prstGeom prst="rect">
            <a:avLst/>
          </a:prstGeom>
          <a:noFill/>
          <a:ln>
            <a:noFill/>
          </a:ln>
        </p:spPr>
        <p:txBody>
          <a:bodyPr spcFirstLastPara="1" wrap="square" lIns="121875" tIns="121875" rIns="121875" bIns="121875" anchor="t" anchorCtr="0">
            <a:noAutofit/>
          </a:bodyPr>
          <a:lstStyle>
            <a:lvl1pPr marL="457200" lvl="0" indent="-349250" algn="l">
              <a:lnSpc>
                <a:spcPct val="115000"/>
              </a:lnSpc>
              <a:spcBef>
                <a:spcPts val="0"/>
              </a:spcBef>
              <a:spcAft>
                <a:spcPts val="0"/>
              </a:spcAft>
              <a:buSzPts val="1900"/>
              <a:buChar char="●"/>
              <a:defRPr sz="1900"/>
            </a:lvl1pPr>
            <a:lvl2pPr marL="914400" lvl="1" indent="-349250" algn="l">
              <a:lnSpc>
                <a:spcPct val="115000"/>
              </a:lnSpc>
              <a:spcBef>
                <a:spcPts val="0"/>
              </a:spcBef>
              <a:spcAft>
                <a:spcPts val="0"/>
              </a:spcAft>
              <a:buSzPts val="1900"/>
              <a:buChar char="○"/>
              <a:defRPr sz="1900"/>
            </a:lvl2pPr>
            <a:lvl3pPr marL="1371600" lvl="2" indent="-349250" algn="l">
              <a:lnSpc>
                <a:spcPct val="115000"/>
              </a:lnSpc>
              <a:spcBef>
                <a:spcPts val="0"/>
              </a:spcBef>
              <a:spcAft>
                <a:spcPts val="0"/>
              </a:spcAft>
              <a:buSzPts val="1900"/>
              <a:buChar char="■"/>
              <a:defRPr sz="1900"/>
            </a:lvl3pPr>
            <a:lvl4pPr marL="1828800" lvl="3" indent="-349250" algn="l">
              <a:lnSpc>
                <a:spcPct val="115000"/>
              </a:lnSpc>
              <a:spcBef>
                <a:spcPts val="0"/>
              </a:spcBef>
              <a:spcAft>
                <a:spcPts val="0"/>
              </a:spcAft>
              <a:buSzPts val="1900"/>
              <a:buChar char="●"/>
              <a:defRPr sz="1900"/>
            </a:lvl4pPr>
            <a:lvl5pPr marL="2286000" lvl="4" indent="-349250" algn="l">
              <a:lnSpc>
                <a:spcPct val="115000"/>
              </a:lnSpc>
              <a:spcBef>
                <a:spcPts val="0"/>
              </a:spcBef>
              <a:spcAft>
                <a:spcPts val="0"/>
              </a:spcAft>
              <a:buSzPts val="1900"/>
              <a:buChar char="○"/>
              <a:defRPr sz="1900"/>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24" name="Google Shape;224;p58"/>
          <p:cNvSpPr txBox="1">
            <a:spLocks noGrp="1"/>
          </p:cNvSpPr>
          <p:nvPr>
            <p:ph type="body" idx="2"/>
          </p:nvPr>
        </p:nvSpPr>
        <p:spPr>
          <a:xfrm>
            <a:off x="6443200" y="1536631"/>
            <a:ext cx="5333101" cy="4555204"/>
          </a:xfrm>
          <a:prstGeom prst="rect">
            <a:avLst/>
          </a:prstGeom>
          <a:noFill/>
          <a:ln>
            <a:noFill/>
          </a:ln>
        </p:spPr>
        <p:txBody>
          <a:bodyPr spcFirstLastPara="1" wrap="square" lIns="121875" tIns="121875" rIns="121875" bIns="1218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25" name="Google Shape;225;p58"/>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2388-4EFE-4648-ADFB-E88571C7B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61D141-6415-4FF5-8878-4A4EA142A7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1FAAF-4ABD-4EE8-A568-EE318C1648A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3252C96-2EB9-4D1C-8DFC-B781B12D2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4E432-557B-4563-B1CD-489A0C03D0C5}"/>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32841494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61B16-96DD-4745-B546-FB50FCA028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6A2BA6-A70B-4789-9AFA-B23DBBEE4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B6E67-774E-4577-A9CA-042B94646BA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D583B25-182D-4CC9-9EA4-A1A90946E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CF440-D57F-4D64-85BC-D072DDF8913C}"/>
              </a:ext>
            </a:extLst>
          </p:cNvPr>
          <p:cNvSpPr>
            <a:spLocks noGrp="1"/>
          </p:cNvSpPr>
          <p:nvPr>
            <p:ph type="sldNum" sz="quarter" idx="12"/>
          </p:nvPr>
        </p:nvSpPr>
        <p:spPr/>
        <p:txBody>
          <a:bodyPr/>
          <a:lstStyle/>
          <a:p>
            <a:fld id="{DB7C85BA-0D1C-4459-8BF7-741724BD7280}" type="slidenum">
              <a:rPr lang="en-US" smtClean="0"/>
              <a:t>‹#›</a:t>
            </a:fld>
            <a:endParaRPr lang="en-US"/>
          </a:p>
        </p:txBody>
      </p:sp>
    </p:spTree>
    <p:extLst>
      <p:ext uri="{BB962C8B-B14F-4D97-AF65-F5344CB8AC3E}">
        <p14:creationId xmlns:p14="http://schemas.microsoft.com/office/powerpoint/2010/main" val="16833454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31F7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299046"/>
            <a:ext cx="12192000" cy="831543"/>
          </a:xfrm>
          <a:solidFill>
            <a:schemeClr val="bg1"/>
          </a:solidFill>
        </p:spPr>
        <p:txBody>
          <a:bodyPr lIns="182880" anchor="ctr" anchorCtr="0">
            <a:normAutofit/>
          </a:bodyPr>
          <a:lstStyle>
            <a:lvl1pPr algn="l">
              <a:defRPr sz="4000" cap="small" baseline="0">
                <a:latin typeface="+mj-lt"/>
              </a:defRPr>
            </a:lvl1pPr>
          </a:lstStyle>
          <a:p>
            <a:r>
              <a:rPr lang="en-US" dirty="0"/>
              <a:t>Name of The Presentation</a:t>
            </a:r>
          </a:p>
        </p:txBody>
      </p:sp>
      <p:sp>
        <p:nvSpPr>
          <p:cNvPr id="3" name="Subtitle 2"/>
          <p:cNvSpPr>
            <a:spLocks noGrp="1"/>
          </p:cNvSpPr>
          <p:nvPr>
            <p:ph type="subTitle" idx="1" hasCustomPrompt="1"/>
          </p:nvPr>
        </p:nvSpPr>
        <p:spPr>
          <a:xfrm>
            <a:off x="0" y="5130589"/>
            <a:ext cx="12192000" cy="546881"/>
          </a:xfrm>
          <a:solidFill>
            <a:schemeClr val="bg1"/>
          </a:solidFill>
        </p:spPr>
        <p:txBody>
          <a:bodyPr lIns="182880" anchor="ctr" anchorCtr="0"/>
          <a:lstStyle>
            <a:lvl1pPr marL="0" indent="0" algn="l">
              <a:buNone/>
              <a:defRPr sz="2400" cap="small" baseline="0">
                <a:solidFill>
                  <a:schemeClr val="tx1">
                    <a:lumMod val="50000"/>
                    <a:lumOff val="50000"/>
                  </a:schemeClr>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 Name / Date</a:t>
            </a:r>
          </a:p>
        </p:txBody>
      </p:sp>
      <p:sp>
        <p:nvSpPr>
          <p:cNvPr id="4" name="Date Placeholder 3"/>
          <p:cNvSpPr>
            <a:spLocks noGrp="1"/>
          </p:cNvSpPr>
          <p:nvPr>
            <p:ph type="dt" sz="half" idx="10"/>
          </p:nvPr>
        </p:nvSpPr>
        <p:spPr>
          <a:xfrm>
            <a:off x="4294909" y="6490968"/>
            <a:ext cx="2743200" cy="274321"/>
          </a:xfrm>
          <a:noFill/>
        </p:spPr>
        <p:txBody>
          <a:bodyPr/>
          <a:lstStyle>
            <a:lvl1pPr>
              <a:defRPr sz="1000">
                <a:solidFill>
                  <a:schemeClr val="bg1"/>
                </a:solidFill>
                <a:latin typeface="+mn-lt"/>
              </a:defRPr>
            </a:lvl1pPr>
          </a:lstStyle>
          <a:p>
            <a:fld id="{0EC342D0-4390-47E2-92D9-9C2D1C737A41}" type="datetime1">
              <a:rPr lang="en-US" smtClean="0"/>
              <a:pPr/>
              <a:t>11/4/2020</a:t>
            </a:fld>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3382" y="202862"/>
            <a:ext cx="8072581" cy="4040765"/>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4925" y="6173799"/>
            <a:ext cx="2745793" cy="544495"/>
          </a:xfrm>
          <a:prstGeom prst="rect">
            <a:avLst/>
          </a:prstGeom>
        </p:spPr>
      </p:pic>
      <p:sp>
        <p:nvSpPr>
          <p:cNvPr id="16" name="Footer Placeholder 15"/>
          <p:cNvSpPr>
            <a:spLocks noGrp="1"/>
          </p:cNvSpPr>
          <p:nvPr>
            <p:ph type="ftr" sz="quarter" idx="11"/>
          </p:nvPr>
        </p:nvSpPr>
        <p:spPr>
          <a:xfrm>
            <a:off x="7193282" y="6490967"/>
            <a:ext cx="3934689" cy="274320"/>
          </a:xfrm>
          <a:noFill/>
        </p:spPr>
        <p:txBody>
          <a:bodyPr/>
          <a:lstStyle>
            <a:lvl1pPr>
              <a:defRPr sz="1000">
                <a:solidFill>
                  <a:schemeClr val="bg1"/>
                </a:solidFill>
                <a:latin typeface="+mn-lt"/>
              </a:defRPr>
            </a:lvl1pPr>
          </a:lstStyle>
          <a:p>
            <a:endParaRPr lang="en-US" dirty="0"/>
          </a:p>
        </p:txBody>
      </p:sp>
    </p:spTree>
    <p:extLst>
      <p:ext uri="{BB962C8B-B14F-4D97-AF65-F5344CB8AC3E}">
        <p14:creationId xmlns:p14="http://schemas.microsoft.com/office/powerpoint/2010/main" val="17594450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39" y="91439"/>
            <a:ext cx="11704323" cy="640080"/>
          </a:xfrm>
        </p:spPr>
        <p:txBody>
          <a:bodyPr/>
          <a:lstStyle>
            <a:lvl1pPr>
              <a:defRPr/>
            </a:lvl1pPr>
          </a:lstStyle>
          <a:p>
            <a:r>
              <a:rPr lang="en-US" dirty="0"/>
              <a:t>Summarize the slide’s message</a:t>
            </a:r>
          </a:p>
        </p:txBody>
      </p:sp>
      <p:sp>
        <p:nvSpPr>
          <p:cNvPr id="3" name="Date Placeholder 2"/>
          <p:cNvSpPr>
            <a:spLocks noGrp="1"/>
          </p:cNvSpPr>
          <p:nvPr>
            <p:ph type="dt" sz="half" idx="10"/>
          </p:nvPr>
        </p:nvSpPr>
        <p:spPr/>
        <p:txBody>
          <a:bodyPr/>
          <a:lstStyle/>
          <a:p>
            <a:fld id="{DE2C6F76-5EDA-4247-B34D-42592F5122A8}"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Rectangle 4"/>
          <p:cNvSpPr/>
          <p:nvPr userDrawn="1"/>
        </p:nvSpPr>
        <p:spPr>
          <a:xfrm rot="5400000">
            <a:off x="-198121" y="367479"/>
            <a:ext cx="640080" cy="88000"/>
          </a:xfrm>
          <a:prstGeom prst="rect">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15385706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ark Title">
    <p:spTree>
      <p:nvGrpSpPr>
        <p:cNvPr id="1" name=""/>
        <p:cNvGrpSpPr/>
        <p:nvPr/>
      </p:nvGrpSpPr>
      <p:grpSpPr>
        <a:xfrm>
          <a:off x="0" y="0"/>
          <a:ext cx="0" cy="0"/>
          <a:chOff x="0" y="0"/>
          <a:chExt cx="0" cy="0"/>
        </a:xfrm>
      </p:grpSpPr>
      <p:sp>
        <p:nvSpPr>
          <p:cNvPr id="6" name="Rectangle 5"/>
          <p:cNvSpPr/>
          <p:nvPr userDrawn="1"/>
        </p:nvSpPr>
        <p:spPr>
          <a:xfrm>
            <a:off x="0" y="0"/>
            <a:ext cx="12192000" cy="822960"/>
          </a:xfrm>
          <a:prstGeom prst="rect">
            <a:avLst/>
          </a:prstGeom>
          <a:solidFill>
            <a:srgbClr val="231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hasCustomPrompt="1"/>
          </p:nvPr>
        </p:nvSpPr>
        <p:spPr>
          <a:xfrm>
            <a:off x="243839" y="91439"/>
            <a:ext cx="11704323" cy="640080"/>
          </a:xfrm>
          <a:noFill/>
        </p:spPr>
        <p:txBody>
          <a:bodyPr/>
          <a:lstStyle>
            <a:lvl1pPr>
              <a:defRPr>
                <a:solidFill>
                  <a:schemeClr val="bg1"/>
                </a:solidFill>
              </a:defRPr>
            </a:lvl1pPr>
          </a:lstStyle>
          <a:p>
            <a:r>
              <a:rPr lang="en-US" dirty="0"/>
              <a:t>Summarize the slide’s message</a:t>
            </a:r>
          </a:p>
        </p:txBody>
      </p:sp>
      <p:sp>
        <p:nvSpPr>
          <p:cNvPr id="3" name="Date Placeholder 2"/>
          <p:cNvSpPr>
            <a:spLocks noGrp="1"/>
          </p:cNvSpPr>
          <p:nvPr>
            <p:ph type="dt" sz="half" idx="10"/>
          </p:nvPr>
        </p:nvSpPr>
        <p:spPr/>
        <p:txBody>
          <a:bodyPr/>
          <a:lstStyle/>
          <a:p>
            <a:fld id="{DE2C6F76-5EDA-4247-B34D-42592F5122A8}"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289958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ark Title Two Content">
    <p:spTree>
      <p:nvGrpSpPr>
        <p:cNvPr id="1" name=""/>
        <p:cNvGrpSpPr/>
        <p:nvPr/>
      </p:nvGrpSpPr>
      <p:grpSpPr>
        <a:xfrm>
          <a:off x="0" y="0"/>
          <a:ext cx="0" cy="0"/>
          <a:chOff x="0" y="0"/>
          <a:chExt cx="0" cy="0"/>
        </a:xfrm>
      </p:grpSpPr>
      <p:sp>
        <p:nvSpPr>
          <p:cNvPr id="6" name="Rectangle 5"/>
          <p:cNvSpPr/>
          <p:nvPr userDrawn="1"/>
        </p:nvSpPr>
        <p:spPr>
          <a:xfrm>
            <a:off x="0" y="0"/>
            <a:ext cx="12192000" cy="822960"/>
          </a:xfrm>
          <a:prstGeom prst="rect">
            <a:avLst/>
          </a:prstGeom>
          <a:solidFill>
            <a:srgbClr val="231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hasCustomPrompt="1"/>
          </p:nvPr>
        </p:nvSpPr>
        <p:spPr>
          <a:xfrm>
            <a:off x="243839" y="91439"/>
            <a:ext cx="11704323" cy="640080"/>
          </a:xfrm>
          <a:noFill/>
        </p:spPr>
        <p:txBody>
          <a:bodyPr/>
          <a:lstStyle>
            <a:lvl1pPr>
              <a:defRPr>
                <a:solidFill>
                  <a:schemeClr val="bg1"/>
                </a:solidFill>
              </a:defRPr>
            </a:lvl1pPr>
          </a:lstStyle>
          <a:p>
            <a:r>
              <a:rPr lang="en-US" dirty="0"/>
              <a:t>Summarize the slide’s message</a:t>
            </a:r>
          </a:p>
        </p:txBody>
      </p:sp>
      <p:sp>
        <p:nvSpPr>
          <p:cNvPr id="3" name="Date Placeholder 2"/>
          <p:cNvSpPr>
            <a:spLocks noGrp="1"/>
          </p:cNvSpPr>
          <p:nvPr>
            <p:ph type="dt" sz="half" idx="10"/>
          </p:nvPr>
        </p:nvSpPr>
        <p:spPr/>
        <p:txBody>
          <a:bodyPr/>
          <a:lstStyle/>
          <a:p>
            <a:fld id="{DE2C6F76-5EDA-4247-B34D-42592F5122A8}"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Left Text Placeholder">
            <a:extLst>
              <a:ext uri="{FF2B5EF4-FFF2-40B4-BE49-F238E27FC236}">
                <a16:creationId xmlns:a16="http://schemas.microsoft.com/office/drawing/2014/main" id="{3074BB53-349A-4DD7-98F7-AF404311E615}"/>
              </a:ext>
            </a:extLst>
          </p:cNvPr>
          <p:cNvSpPr>
            <a:spLocks noGrp="1"/>
          </p:cNvSpPr>
          <p:nvPr>
            <p:ph sz="quarter" idx="12" hasCustomPrompt="1"/>
          </p:nvPr>
        </p:nvSpPr>
        <p:spPr>
          <a:xfrm>
            <a:off x="243417" y="898524"/>
            <a:ext cx="5729816" cy="5419149"/>
          </a:xfrm>
        </p:spPr>
        <p:txBody>
          <a:bodyPr>
            <a:noAutofit/>
          </a:bodyPr>
          <a:lstStyle>
            <a:lvl1pPr marL="0" indent="0">
              <a:lnSpc>
                <a:spcPct val="110000"/>
              </a:lnSpc>
              <a:spcBef>
                <a:spcPts val="300"/>
              </a:spcBef>
              <a:buNone/>
              <a:defRPr sz="1400"/>
            </a:lvl1pPr>
            <a:lvl2pPr marL="233357" indent="-228594">
              <a:lnSpc>
                <a:spcPct val="110000"/>
              </a:lnSpc>
              <a:spcBef>
                <a:spcPts val="300"/>
              </a:spcBef>
              <a:defRPr sz="1200"/>
            </a:lvl2pPr>
            <a:lvl3pPr marL="344479" indent="-228594">
              <a:lnSpc>
                <a:spcPct val="110000"/>
              </a:lnSpc>
              <a:spcBef>
                <a:spcPts val="300"/>
              </a:spcBef>
              <a:defRPr sz="1100"/>
            </a:lvl3pPr>
            <a:lvl4pPr marL="457189" indent="-228594">
              <a:lnSpc>
                <a:spcPct val="110000"/>
              </a:lnSpc>
              <a:spcBef>
                <a:spcPts val="300"/>
              </a:spcBef>
              <a:defRPr sz="1051"/>
            </a:lvl4pPr>
            <a:lvl5pPr marL="569899" indent="-228594">
              <a:lnSpc>
                <a:spcPct val="110000"/>
              </a:lnSpc>
              <a:spcBef>
                <a:spcPts val="300"/>
              </a:spcBef>
              <a:defRPr sz="1051"/>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ight Text Placeholder">
            <a:extLst>
              <a:ext uri="{FF2B5EF4-FFF2-40B4-BE49-F238E27FC236}">
                <a16:creationId xmlns:a16="http://schemas.microsoft.com/office/drawing/2014/main" id="{9AEBF947-7386-4C6D-B26C-3F71A18D9C60}"/>
              </a:ext>
            </a:extLst>
          </p:cNvPr>
          <p:cNvSpPr>
            <a:spLocks noGrp="1"/>
          </p:cNvSpPr>
          <p:nvPr>
            <p:ph sz="quarter" idx="13" hasCustomPrompt="1"/>
          </p:nvPr>
        </p:nvSpPr>
        <p:spPr>
          <a:xfrm>
            <a:off x="6218345" y="898524"/>
            <a:ext cx="5729816" cy="5419149"/>
          </a:xfrm>
        </p:spPr>
        <p:txBody>
          <a:bodyPr>
            <a:noAutofit/>
          </a:bodyPr>
          <a:lstStyle>
            <a:lvl1pPr marL="0" indent="0">
              <a:lnSpc>
                <a:spcPct val="110000"/>
              </a:lnSpc>
              <a:spcBef>
                <a:spcPts val="300"/>
              </a:spcBef>
              <a:buNone/>
              <a:defRPr sz="1400"/>
            </a:lvl1pPr>
            <a:lvl2pPr marL="233357" indent="-228594">
              <a:lnSpc>
                <a:spcPct val="110000"/>
              </a:lnSpc>
              <a:spcBef>
                <a:spcPts val="300"/>
              </a:spcBef>
              <a:defRPr sz="1200"/>
            </a:lvl2pPr>
            <a:lvl3pPr marL="344479" indent="-228594">
              <a:lnSpc>
                <a:spcPct val="110000"/>
              </a:lnSpc>
              <a:spcBef>
                <a:spcPts val="300"/>
              </a:spcBef>
              <a:defRPr sz="1100"/>
            </a:lvl3pPr>
            <a:lvl4pPr marL="457189" indent="-228594">
              <a:lnSpc>
                <a:spcPct val="110000"/>
              </a:lnSpc>
              <a:spcBef>
                <a:spcPts val="300"/>
              </a:spcBef>
              <a:defRPr sz="1051"/>
            </a:lvl4pPr>
            <a:lvl5pPr marL="569899" indent="-228594">
              <a:lnSpc>
                <a:spcPct val="110000"/>
              </a:lnSpc>
              <a:spcBef>
                <a:spcPts val="300"/>
              </a:spcBef>
              <a:defRPr sz="1051"/>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422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Summarize the slide’s message</a:t>
            </a:r>
          </a:p>
        </p:txBody>
      </p:sp>
      <p:sp>
        <p:nvSpPr>
          <p:cNvPr id="3" name="Date Placeholder 2"/>
          <p:cNvSpPr>
            <a:spLocks noGrp="1"/>
          </p:cNvSpPr>
          <p:nvPr>
            <p:ph type="dt" sz="half" idx="10"/>
          </p:nvPr>
        </p:nvSpPr>
        <p:spPr/>
        <p:txBody>
          <a:bodyPr/>
          <a:lstStyle/>
          <a:p>
            <a:fld id="{B325DF4A-260C-4E98-8F6D-1C9651FA5C9C}"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243839" y="822960"/>
            <a:ext cx="11704323" cy="5577840"/>
          </a:xfrm>
        </p:spPr>
        <p:txBody>
          <a:bodyPr>
            <a:normAutofit/>
          </a:bodyPr>
          <a:lstStyle>
            <a:lvl1pPr>
              <a:defRPr sz="1600"/>
            </a:lvl1pPr>
            <a:lvl2pPr>
              <a:defRPr sz="14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userDrawn="1"/>
        </p:nvSpPr>
        <p:spPr>
          <a:xfrm rot="5400000">
            <a:off x="-198121" y="367479"/>
            <a:ext cx="640080" cy="88000"/>
          </a:xfrm>
          <a:prstGeom prst="rect">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3958919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39" y="91439"/>
            <a:ext cx="11704323" cy="640080"/>
          </a:xfrm>
        </p:spPr>
        <p:txBody>
          <a:bodyPr/>
          <a:lstStyle>
            <a:lvl1pPr>
              <a:defRPr/>
            </a:lvl1pPr>
          </a:lstStyle>
          <a:p>
            <a:r>
              <a:rPr lang="en-US" dirty="0"/>
              <a:t>Summarize the slide’s message</a:t>
            </a:r>
          </a:p>
        </p:txBody>
      </p:sp>
      <p:sp>
        <p:nvSpPr>
          <p:cNvPr id="3" name="Date Placeholder 2"/>
          <p:cNvSpPr>
            <a:spLocks noGrp="1"/>
          </p:cNvSpPr>
          <p:nvPr>
            <p:ph type="dt" sz="half" idx="10"/>
          </p:nvPr>
        </p:nvSpPr>
        <p:spPr/>
        <p:txBody>
          <a:bodyPr/>
          <a:lstStyle/>
          <a:p>
            <a:fld id="{DE2C6F76-5EDA-4247-B34D-42592F5122A8}"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Rectangle 4"/>
          <p:cNvSpPr/>
          <p:nvPr userDrawn="1"/>
        </p:nvSpPr>
        <p:spPr>
          <a:xfrm rot="5400000">
            <a:off x="-198121" y="367479"/>
            <a:ext cx="640080" cy="88000"/>
          </a:xfrm>
          <a:prstGeom prst="rect">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Left Text Placeholder"/>
          <p:cNvSpPr>
            <a:spLocks noGrp="1"/>
          </p:cNvSpPr>
          <p:nvPr>
            <p:ph sz="quarter" idx="12" hasCustomPrompt="1"/>
          </p:nvPr>
        </p:nvSpPr>
        <p:spPr>
          <a:xfrm>
            <a:off x="243417" y="898524"/>
            <a:ext cx="5729816" cy="5419149"/>
          </a:xfrm>
        </p:spPr>
        <p:txBody>
          <a:bodyPr>
            <a:noAutofit/>
          </a:bodyPr>
          <a:lstStyle>
            <a:lvl1pPr marL="0" indent="0">
              <a:lnSpc>
                <a:spcPct val="110000"/>
              </a:lnSpc>
              <a:spcBef>
                <a:spcPts val="300"/>
              </a:spcBef>
              <a:buNone/>
              <a:defRPr sz="1400"/>
            </a:lvl1pPr>
            <a:lvl2pPr marL="233357" indent="-228594">
              <a:lnSpc>
                <a:spcPct val="110000"/>
              </a:lnSpc>
              <a:spcBef>
                <a:spcPts val="300"/>
              </a:spcBef>
              <a:defRPr sz="1200"/>
            </a:lvl2pPr>
            <a:lvl3pPr marL="344479" indent="-228594">
              <a:lnSpc>
                <a:spcPct val="110000"/>
              </a:lnSpc>
              <a:spcBef>
                <a:spcPts val="300"/>
              </a:spcBef>
              <a:defRPr sz="1100"/>
            </a:lvl3pPr>
            <a:lvl4pPr marL="457189" indent="-228594">
              <a:lnSpc>
                <a:spcPct val="110000"/>
              </a:lnSpc>
              <a:spcBef>
                <a:spcPts val="300"/>
              </a:spcBef>
              <a:defRPr sz="1051"/>
            </a:lvl4pPr>
            <a:lvl5pPr marL="569899" indent="-228594">
              <a:lnSpc>
                <a:spcPct val="110000"/>
              </a:lnSpc>
              <a:spcBef>
                <a:spcPts val="300"/>
              </a:spcBef>
              <a:defRPr sz="1051"/>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ight Text Placeholder"/>
          <p:cNvSpPr>
            <a:spLocks noGrp="1"/>
          </p:cNvSpPr>
          <p:nvPr>
            <p:ph sz="quarter" idx="13" hasCustomPrompt="1"/>
          </p:nvPr>
        </p:nvSpPr>
        <p:spPr>
          <a:xfrm>
            <a:off x="6218345" y="898524"/>
            <a:ext cx="5729816" cy="5419149"/>
          </a:xfrm>
        </p:spPr>
        <p:txBody>
          <a:bodyPr>
            <a:noAutofit/>
          </a:bodyPr>
          <a:lstStyle>
            <a:lvl1pPr marL="0" indent="0">
              <a:lnSpc>
                <a:spcPct val="110000"/>
              </a:lnSpc>
              <a:spcBef>
                <a:spcPts val="300"/>
              </a:spcBef>
              <a:buNone/>
              <a:defRPr sz="1400"/>
            </a:lvl1pPr>
            <a:lvl2pPr marL="233357" indent="-228594">
              <a:lnSpc>
                <a:spcPct val="110000"/>
              </a:lnSpc>
              <a:spcBef>
                <a:spcPts val="300"/>
              </a:spcBef>
              <a:defRPr sz="1200"/>
            </a:lvl2pPr>
            <a:lvl3pPr marL="344479" indent="-228594">
              <a:lnSpc>
                <a:spcPct val="110000"/>
              </a:lnSpc>
              <a:spcBef>
                <a:spcPts val="300"/>
              </a:spcBef>
              <a:defRPr sz="1100"/>
            </a:lvl3pPr>
            <a:lvl4pPr marL="457189" indent="-228594">
              <a:lnSpc>
                <a:spcPct val="110000"/>
              </a:lnSpc>
              <a:spcBef>
                <a:spcPts val="300"/>
              </a:spcBef>
              <a:defRPr sz="1051"/>
            </a:lvl4pPr>
            <a:lvl5pPr marL="569899" indent="-228594">
              <a:lnSpc>
                <a:spcPct val="110000"/>
              </a:lnSpc>
              <a:spcBef>
                <a:spcPts val="300"/>
              </a:spcBef>
              <a:defRPr sz="1051"/>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2841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39" y="-701775"/>
            <a:ext cx="11704323" cy="640080"/>
          </a:xfrm>
          <a:noFill/>
        </p:spPr>
        <p:txBody>
          <a:bodyPr/>
          <a:lstStyle>
            <a:lvl1pPr>
              <a:defRPr/>
            </a:lvl1pPr>
          </a:lstStyle>
          <a:p>
            <a:r>
              <a:rPr lang="en-US" dirty="0"/>
              <a:t>Summarize the slide’s message</a:t>
            </a:r>
          </a:p>
        </p:txBody>
      </p:sp>
      <p:sp>
        <p:nvSpPr>
          <p:cNvPr id="3" name="Date Placeholder 2"/>
          <p:cNvSpPr>
            <a:spLocks noGrp="1"/>
          </p:cNvSpPr>
          <p:nvPr>
            <p:ph type="dt" sz="half" idx="10"/>
          </p:nvPr>
        </p:nvSpPr>
        <p:spPr/>
        <p:txBody>
          <a:bodyPr/>
          <a:lstStyle/>
          <a:p>
            <a:fld id="{DE2C6F76-5EDA-4247-B34D-42592F5122A8}"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46090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ook">
    <p:spTree>
      <p:nvGrpSpPr>
        <p:cNvPr id="1" name=""/>
        <p:cNvGrpSpPr/>
        <p:nvPr/>
      </p:nvGrpSpPr>
      <p:grpSpPr>
        <a:xfrm>
          <a:off x="0" y="0"/>
          <a:ext cx="0" cy="0"/>
          <a:chOff x="0" y="0"/>
          <a:chExt cx="0" cy="0"/>
        </a:xfrm>
      </p:grpSpPr>
      <p:sp>
        <p:nvSpPr>
          <p:cNvPr id="5" name="Rectangle 4"/>
          <p:cNvSpPr/>
          <p:nvPr userDrawn="1"/>
        </p:nvSpPr>
        <p:spPr>
          <a:xfrm rot="5400000">
            <a:off x="-1317172" y="1317157"/>
            <a:ext cx="6858000" cy="4223657"/>
          </a:xfrm>
          <a:prstGeom prst="rect">
            <a:avLst/>
          </a:prstGeom>
          <a:solidFill>
            <a:srgbClr val="231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hasCustomPrompt="1"/>
          </p:nvPr>
        </p:nvSpPr>
        <p:spPr>
          <a:xfrm>
            <a:off x="243840" y="66499"/>
            <a:ext cx="3736400" cy="640080"/>
          </a:xfrm>
          <a:noFill/>
        </p:spPr>
        <p:txBody>
          <a:bodyPr/>
          <a:lstStyle>
            <a:lvl1pPr>
              <a:lnSpc>
                <a:spcPct val="80000"/>
              </a:lnSpc>
              <a:defRPr>
                <a:solidFill>
                  <a:schemeClr val="bg1"/>
                </a:solidFill>
              </a:defRPr>
            </a:lvl1pPr>
          </a:lstStyle>
          <a:p>
            <a:r>
              <a:rPr lang="en-US" dirty="0"/>
              <a:t>Describe section</a:t>
            </a:r>
          </a:p>
        </p:txBody>
      </p:sp>
      <p:sp>
        <p:nvSpPr>
          <p:cNvPr id="3" name="Date Placeholder 2"/>
          <p:cNvSpPr>
            <a:spLocks noGrp="1"/>
          </p:cNvSpPr>
          <p:nvPr>
            <p:ph type="dt" sz="half" idx="10"/>
          </p:nvPr>
        </p:nvSpPr>
        <p:spPr>
          <a:xfrm>
            <a:off x="2151439" y="6492239"/>
            <a:ext cx="1828800" cy="274320"/>
          </a:xfrm>
          <a:noFill/>
        </p:spPr>
        <p:txBody>
          <a:bodyPr/>
          <a:lstStyle/>
          <a:p>
            <a:fld id="{33D6D1A4-82FD-416F-B454-ACF63A7912F0}" type="datetime1">
              <a:rPr lang="en-US" smtClean="0"/>
              <a:pPr/>
              <a:t>11/4/2020</a:t>
            </a:fld>
            <a:endParaRPr lang="en-US" dirty="0"/>
          </a:p>
        </p:txBody>
      </p:sp>
      <p:sp>
        <p:nvSpPr>
          <p:cNvPr id="4" name="Footer Placeholder 3"/>
          <p:cNvSpPr>
            <a:spLocks noGrp="1"/>
          </p:cNvSpPr>
          <p:nvPr>
            <p:ph type="ftr" sz="quarter" idx="11"/>
          </p:nvPr>
        </p:nvSpPr>
        <p:spPr>
          <a:xfrm>
            <a:off x="4302935" y="6490967"/>
            <a:ext cx="6825035" cy="274320"/>
          </a:xfrm>
          <a:noFill/>
        </p:spPr>
        <p:txBody>
          <a:bodyPr/>
          <a:lstStyle/>
          <a:p>
            <a:endParaRPr lang="en-US" dirty="0"/>
          </a:p>
        </p:txBody>
      </p: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43839" y="6490967"/>
            <a:ext cx="297568" cy="274320"/>
          </a:xfrm>
          <a:prstGeom prst="rect">
            <a:avLst/>
          </a:prstGeom>
        </p:spPr>
      </p:pic>
      <p:sp>
        <p:nvSpPr>
          <p:cNvPr id="8" name="Text Placeholder 7"/>
          <p:cNvSpPr>
            <a:spLocks noGrp="1"/>
          </p:cNvSpPr>
          <p:nvPr>
            <p:ph type="body" sz="quarter" idx="12" hasCustomPrompt="1"/>
          </p:nvPr>
        </p:nvSpPr>
        <p:spPr>
          <a:xfrm>
            <a:off x="243418" y="831847"/>
            <a:ext cx="3736821" cy="5543551"/>
          </a:xfrm>
        </p:spPr>
        <p:txBody>
          <a:bodyPr>
            <a:noAutofit/>
          </a:bodyPr>
          <a:lstStyle>
            <a:lvl1pPr marL="0" indent="0">
              <a:lnSpc>
                <a:spcPct val="110000"/>
              </a:lnSpc>
              <a:spcBef>
                <a:spcPts val="0"/>
              </a:spcBef>
              <a:spcAft>
                <a:spcPts val="0"/>
              </a:spcAft>
              <a:buNone/>
              <a:defRPr sz="1600">
                <a:solidFill>
                  <a:schemeClr val="bg1"/>
                </a:solidFill>
              </a:defRPr>
            </a:lvl1pPr>
            <a:lvl2pPr marL="457189" indent="0">
              <a:lnSpc>
                <a:spcPct val="110000"/>
              </a:lnSpc>
              <a:buNone/>
              <a:defRPr sz="1400">
                <a:solidFill>
                  <a:schemeClr val="bg1"/>
                </a:solidFill>
              </a:defRPr>
            </a:lvl2pPr>
            <a:lvl3pPr marL="914377" indent="0">
              <a:lnSpc>
                <a:spcPct val="110000"/>
              </a:lnSpc>
              <a:buNone/>
              <a:defRPr sz="1200">
                <a:solidFill>
                  <a:schemeClr val="bg1"/>
                </a:solidFill>
              </a:defRPr>
            </a:lvl3pPr>
            <a:lvl4pPr marL="1371566" indent="0">
              <a:lnSpc>
                <a:spcPct val="110000"/>
              </a:lnSpc>
              <a:buNone/>
              <a:defRPr sz="1100">
                <a:solidFill>
                  <a:schemeClr val="bg1"/>
                </a:solidFill>
              </a:defRPr>
            </a:lvl4pPr>
            <a:lvl5pPr marL="1828754" indent="0">
              <a:lnSpc>
                <a:spcPct val="110000"/>
              </a:lnSpc>
              <a:buNone/>
              <a:defRPr sz="1100">
                <a:solidFill>
                  <a:schemeClr val="bg1"/>
                </a:solidFill>
              </a:defRPr>
            </a:lvl5pPr>
          </a:lstStyle>
          <a:p>
            <a:pPr lvl="0"/>
            <a:r>
              <a:rPr lang="en-US" dirty="0"/>
              <a:t>Fill in details about the section</a:t>
            </a:r>
          </a:p>
        </p:txBody>
      </p:sp>
    </p:spTree>
    <p:extLst>
      <p:ext uri="{BB962C8B-B14F-4D97-AF65-F5344CB8AC3E}">
        <p14:creationId xmlns:p14="http://schemas.microsoft.com/office/powerpoint/2010/main" val="769687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229"/>
        <p:cNvGrpSpPr/>
        <p:nvPr/>
      </p:nvGrpSpPr>
      <p:grpSpPr>
        <a:xfrm>
          <a:off x="0" y="0"/>
          <a:ext cx="0" cy="0"/>
          <a:chOff x="0" y="0"/>
          <a:chExt cx="0" cy="0"/>
        </a:xfrm>
      </p:grpSpPr>
      <p:sp>
        <p:nvSpPr>
          <p:cNvPr id="230" name="Google Shape;230;p60"/>
          <p:cNvSpPr txBox="1">
            <a:spLocks noGrp="1"/>
          </p:cNvSpPr>
          <p:nvPr>
            <p:ph type="title"/>
          </p:nvPr>
        </p:nvSpPr>
        <p:spPr>
          <a:xfrm>
            <a:off x="415600" y="740799"/>
            <a:ext cx="3744001" cy="1007702"/>
          </a:xfrm>
          <a:prstGeom prst="rect">
            <a:avLst/>
          </a:prstGeom>
          <a:noFill/>
          <a:ln>
            <a:noFill/>
          </a:ln>
        </p:spPr>
        <p:txBody>
          <a:bodyPr spcFirstLastPara="1" wrap="square" lIns="121875" tIns="121875" rIns="121875" bIns="121875" anchor="b" anchorCtr="0">
            <a:noAutofit/>
          </a:bodyPr>
          <a:lstStyle>
            <a:lvl1pPr lvl="0" algn="l">
              <a:lnSpc>
                <a:spcPct val="100000"/>
              </a:lnSpc>
              <a:spcBef>
                <a:spcPts val="0"/>
              </a:spcBef>
              <a:spcAft>
                <a:spcPts val="0"/>
              </a:spcAft>
              <a:buClr>
                <a:srgbClr val="000000"/>
              </a:buClr>
              <a:buSzPts val="3200"/>
              <a:buFont typeface="Arial"/>
              <a:buNone/>
              <a:defRPr sz="3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31" name="Google Shape;231;p60"/>
          <p:cNvSpPr txBox="1">
            <a:spLocks noGrp="1"/>
          </p:cNvSpPr>
          <p:nvPr>
            <p:ph type="body" idx="1"/>
          </p:nvPr>
        </p:nvSpPr>
        <p:spPr>
          <a:xfrm>
            <a:off x="415600" y="1852800"/>
            <a:ext cx="3744001" cy="4239302"/>
          </a:xfrm>
          <a:prstGeom prst="rect">
            <a:avLst/>
          </a:prstGeom>
          <a:noFill/>
          <a:ln>
            <a:noFill/>
          </a:ln>
        </p:spPr>
        <p:txBody>
          <a:bodyPr spcFirstLastPara="1" wrap="square" lIns="121875" tIns="121875" rIns="121875" bIns="121875"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32" name="Google Shape;232;p60"/>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0"/>
            <a:ext cx="6096000" cy="6858000"/>
          </a:xfrm>
          <a:solidFill>
            <a:srgbClr val="231F74"/>
          </a:solidFill>
        </p:spPr>
        <p:txBody>
          <a:bodyPr anchor="t"/>
          <a:lstStyle>
            <a:lvl1pPr marL="0" indent="0" algn="ctr">
              <a:buNone/>
              <a:defRPr>
                <a:solidFill>
                  <a:schemeClr val="bg1"/>
                </a:solidFill>
              </a:defRPr>
            </a:lvl1pPr>
          </a:lstStyle>
          <a:p>
            <a:r>
              <a:rPr lang="en-US"/>
              <a:t>Click icon to add picture</a:t>
            </a:r>
            <a:endParaRPr lang="en-US" dirty="0"/>
          </a:p>
        </p:txBody>
      </p:sp>
      <p:sp>
        <p:nvSpPr>
          <p:cNvPr id="2" name="Title 1"/>
          <p:cNvSpPr>
            <a:spLocks noGrp="1"/>
          </p:cNvSpPr>
          <p:nvPr>
            <p:ph type="title"/>
          </p:nvPr>
        </p:nvSpPr>
        <p:spPr>
          <a:xfrm>
            <a:off x="6339841" y="91439"/>
            <a:ext cx="5608321" cy="64008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3979025" y="6492240"/>
            <a:ext cx="1828800" cy="274320"/>
          </a:xfrm>
          <a:noFill/>
        </p:spPr>
        <p:txBody>
          <a:bodyPr/>
          <a:lstStyle>
            <a:lvl1pPr>
              <a:defRPr>
                <a:solidFill>
                  <a:schemeClr val="bg1"/>
                </a:solidFill>
              </a:defRPr>
            </a:lvl1pPr>
          </a:lstStyle>
          <a:p>
            <a:fld id="{33D6D1A4-82FD-416F-B454-ACF63A7912F0}" type="datetime1">
              <a:rPr lang="en-US" smtClean="0"/>
              <a:pPr/>
              <a:t>11/4/2020</a:t>
            </a:fld>
            <a:endParaRPr lang="en-US" dirty="0"/>
          </a:p>
        </p:txBody>
      </p:sp>
      <p:sp>
        <p:nvSpPr>
          <p:cNvPr id="4" name="Footer Placeholder 3"/>
          <p:cNvSpPr>
            <a:spLocks noGrp="1"/>
          </p:cNvSpPr>
          <p:nvPr>
            <p:ph type="ftr" sz="quarter" idx="11"/>
          </p:nvPr>
        </p:nvSpPr>
        <p:spPr>
          <a:xfrm>
            <a:off x="6339839" y="6490967"/>
            <a:ext cx="4788131" cy="274320"/>
          </a:xfrm>
        </p:spPr>
        <p:txBody>
          <a:bodyPr/>
          <a:lstStyle/>
          <a:p>
            <a:endParaRPr lang="en-US" dirty="0"/>
          </a:p>
        </p:txBody>
      </p:sp>
      <p:pic>
        <p:nvPicPr>
          <p:cNvPr id="9" name="Picture 8"/>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43839" y="6490967"/>
            <a:ext cx="297568" cy="274320"/>
          </a:xfrm>
          <a:prstGeom prst="rect">
            <a:avLst/>
          </a:prstGeom>
        </p:spPr>
      </p:pic>
      <p:sp>
        <p:nvSpPr>
          <p:cNvPr id="11" name="Text Placeholder 10"/>
          <p:cNvSpPr>
            <a:spLocks noGrp="1"/>
          </p:cNvSpPr>
          <p:nvPr>
            <p:ph type="body" sz="quarter" idx="13" hasCustomPrompt="1"/>
          </p:nvPr>
        </p:nvSpPr>
        <p:spPr>
          <a:xfrm>
            <a:off x="0" y="4139073"/>
            <a:ext cx="6096000" cy="1520825"/>
          </a:xfrm>
          <a:solidFill>
            <a:srgbClr val="000000">
              <a:alpha val="50196"/>
            </a:srgbClr>
          </a:solidFill>
        </p:spPr>
        <p:txBody>
          <a:bodyPr anchor="ctr"/>
          <a:lstStyle>
            <a:lvl1pPr marL="0" indent="0" algn="ctr">
              <a:buNone/>
              <a:defRPr b="1" cap="small"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 of </a:t>
            </a:r>
            <a:r>
              <a:rPr lang="en-US"/>
              <a:t>the section</a:t>
            </a:r>
            <a:endParaRPr lang="en-US" dirty="0"/>
          </a:p>
        </p:txBody>
      </p:sp>
    </p:spTree>
    <p:extLst>
      <p:ext uri="{BB962C8B-B14F-4D97-AF65-F5344CB8AC3E}">
        <p14:creationId xmlns:p14="http://schemas.microsoft.com/office/powerpoint/2010/main" val="2029565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1197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0" y="4299046"/>
            <a:ext cx="12192000" cy="831543"/>
          </a:xfrm>
          <a:solidFill>
            <a:schemeClr val="bg1"/>
          </a:solidFill>
        </p:spPr>
        <p:txBody>
          <a:bodyPr lIns="182880" anchor="ctr" anchorCtr="0">
            <a:normAutofit/>
          </a:bodyPr>
          <a:lstStyle>
            <a:lvl1pPr algn="l">
              <a:defRPr sz="4000" cap="small" baseline="0">
                <a:latin typeface="+mj-lt"/>
              </a:defRPr>
            </a:lvl1pPr>
          </a:lstStyle>
          <a:p>
            <a:r>
              <a:rPr lang="en-US" dirty="0"/>
              <a:t>Name of the Section</a:t>
            </a:r>
          </a:p>
        </p:txBody>
      </p:sp>
      <p:sp>
        <p:nvSpPr>
          <p:cNvPr id="8" name="Subtitle 2"/>
          <p:cNvSpPr>
            <a:spLocks noGrp="1"/>
          </p:cNvSpPr>
          <p:nvPr>
            <p:ph type="subTitle" idx="1" hasCustomPrompt="1"/>
          </p:nvPr>
        </p:nvSpPr>
        <p:spPr>
          <a:xfrm>
            <a:off x="0" y="5130589"/>
            <a:ext cx="12192000" cy="546881"/>
          </a:xfrm>
          <a:solidFill>
            <a:schemeClr val="bg1"/>
          </a:solidFill>
        </p:spPr>
        <p:txBody>
          <a:bodyPr lIns="182880" anchor="ctr" anchorCtr="0"/>
          <a:lstStyle>
            <a:lvl1pPr marL="0" indent="0" algn="l">
              <a:buNone/>
              <a:defRPr sz="2400" baseline="0">
                <a:solidFill>
                  <a:schemeClr val="tx1">
                    <a:lumMod val="50000"/>
                    <a:lumOff val="50000"/>
                  </a:schemeClr>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 Title</a:t>
            </a:r>
          </a:p>
        </p:txBody>
      </p: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43839" y="6490967"/>
            <a:ext cx="297568" cy="274320"/>
          </a:xfrm>
          <a:prstGeom prst="rect">
            <a:avLst/>
          </a:prstGeom>
        </p:spPr>
      </p:pic>
      <p:sp>
        <p:nvSpPr>
          <p:cNvPr id="2" name="Date Placeholder 1"/>
          <p:cNvSpPr>
            <a:spLocks noGrp="1"/>
          </p:cNvSpPr>
          <p:nvPr>
            <p:ph type="dt" sz="half" idx="10"/>
          </p:nvPr>
        </p:nvSpPr>
        <p:spPr>
          <a:noFill/>
        </p:spPr>
        <p:txBody>
          <a:bodyPr/>
          <a:lstStyle>
            <a:lvl1pPr>
              <a:defRPr>
                <a:solidFill>
                  <a:schemeClr val="bg1"/>
                </a:solidFill>
              </a:defRPr>
            </a:lvl1pPr>
          </a:lstStyle>
          <a:p>
            <a:fld id="{B4EA9854-C19E-4C4C-9137-0D4556CC6316}" type="datetime1">
              <a:rPr lang="en-US" smtClean="0"/>
              <a:t>11/4/2020</a:t>
            </a:fld>
            <a:endParaRPr lang="en-US" dirty="0"/>
          </a:p>
        </p:txBody>
      </p:sp>
      <p:sp>
        <p:nvSpPr>
          <p:cNvPr id="3" name="Footer Placeholder 2"/>
          <p:cNvSpPr>
            <a:spLocks noGrp="1"/>
          </p:cNvSpPr>
          <p:nvPr>
            <p:ph type="ftr" sz="quarter" idx="11"/>
          </p:nvPr>
        </p:nvSpPr>
        <p:spPr>
          <a:noFill/>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6513470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Dark">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48"/>
            <a:ext cx="12192000" cy="6864096"/>
          </a:xfrm>
          <a:prstGeom prst="rect">
            <a:avLst/>
          </a:prstGeom>
        </p:spPr>
      </p:pic>
      <p:sp>
        <p:nvSpPr>
          <p:cNvPr id="5" name="Rectangle 4"/>
          <p:cNvSpPr/>
          <p:nvPr userDrawn="1"/>
        </p:nvSpPr>
        <p:spPr>
          <a:xfrm>
            <a:off x="0" y="2523225"/>
            <a:ext cx="12192000" cy="1828800"/>
          </a:xfrm>
          <a:prstGeom prst="rect">
            <a:avLst/>
          </a:prstGeom>
          <a:solidFill>
            <a:schemeClr val="tx1">
              <a:alpha val="40000"/>
            </a:schemeClr>
          </a:solidFill>
        </p:spPr>
        <p:txBody>
          <a:bodyPr vert="horz" lIns="91440" tIns="45720" rIns="91440" bIns="45720" rtlCol="0" anchor="ctr">
            <a:normAutofit/>
          </a:bodyPr>
          <a:lstStyle/>
          <a:p>
            <a:pPr lvl="0" algn="ctr">
              <a:lnSpc>
                <a:spcPct val="90000"/>
              </a:lnSpc>
              <a:spcBef>
                <a:spcPct val="0"/>
              </a:spcBef>
              <a:buNone/>
            </a:pPr>
            <a:endParaRPr lang="en-US" sz="4400" b="1" cap="small" baseline="0" dirty="0">
              <a:solidFill>
                <a:schemeClr val="bg1"/>
              </a:solidFill>
              <a:latin typeface="+mj-lt"/>
              <a:ea typeface="+mj-ea"/>
              <a:cs typeface="+mj-cs"/>
            </a:endParaRPr>
          </a:p>
        </p:txBody>
      </p:sp>
      <p:sp>
        <p:nvSpPr>
          <p:cNvPr id="7" name="Title"/>
          <p:cNvSpPr>
            <a:spLocks noGrp="1"/>
          </p:cNvSpPr>
          <p:nvPr>
            <p:ph type="title" hasCustomPrompt="1"/>
          </p:nvPr>
        </p:nvSpPr>
        <p:spPr>
          <a:xfrm>
            <a:off x="0" y="3031968"/>
            <a:ext cx="12192000" cy="794064"/>
          </a:xfrm>
          <a:noFill/>
        </p:spPr>
        <p:txBody>
          <a:bodyPr wrap="square" lIns="0" tIns="91440" rIns="0" bIns="91440">
            <a:spAutoFit/>
          </a:bodyPr>
          <a:lstStyle>
            <a:lvl1pPr algn="ctr">
              <a:defRPr sz="4400">
                <a:solidFill>
                  <a:schemeClr val="bg1"/>
                </a:solidFill>
              </a:defRPr>
            </a:lvl1pPr>
          </a:lstStyle>
          <a:p>
            <a:r>
              <a:rPr lang="en-US" dirty="0"/>
              <a:t>Section Title</a:t>
            </a:r>
          </a:p>
        </p:txBody>
      </p:sp>
      <p:sp>
        <p:nvSpPr>
          <p:cNvPr id="8" name="Subtitle"/>
          <p:cNvSpPr>
            <a:spLocks noGrp="1"/>
          </p:cNvSpPr>
          <p:nvPr>
            <p:ph type="body" sz="quarter" idx="10" hasCustomPrompt="1"/>
          </p:nvPr>
        </p:nvSpPr>
        <p:spPr>
          <a:xfrm>
            <a:off x="0" y="3880348"/>
            <a:ext cx="12192000" cy="424732"/>
          </a:xfrm>
          <a:noFill/>
          <a:ln>
            <a:noFill/>
          </a:ln>
        </p:spPr>
        <p:style>
          <a:lnRef idx="2">
            <a:schemeClr val="dk1"/>
          </a:lnRef>
          <a:fillRef idx="1">
            <a:schemeClr val="lt1"/>
          </a:fillRef>
          <a:effectRef idx="0">
            <a:schemeClr val="dk1"/>
          </a:effectRef>
          <a:fontRef idx="minor">
            <a:schemeClr val="dk1"/>
          </a:fontRef>
        </p:style>
        <p:txBody>
          <a:bodyPr anchor="b">
            <a:spAutoFit/>
          </a:bodyPr>
          <a:lstStyle>
            <a:lvl1pPr marL="0" indent="0" algn="ctr">
              <a:buNone/>
              <a:defRPr sz="2400" cap="small" baseline="0">
                <a:solidFill>
                  <a:schemeClr val="bg1">
                    <a:lumMod val="85000"/>
                  </a:schemeClr>
                </a:solidFill>
                <a:latin typeface="+mj-lt"/>
              </a:defRPr>
            </a:lvl1pPr>
          </a:lstStyle>
          <a:p>
            <a:pPr lvl="0"/>
            <a:r>
              <a:rPr lang="en-US" dirty="0"/>
              <a:t>optional sub title</a:t>
            </a:r>
          </a:p>
        </p:txBody>
      </p:sp>
    </p:spTree>
    <p:extLst>
      <p:ext uri="{BB962C8B-B14F-4D97-AF65-F5344CB8AC3E}">
        <p14:creationId xmlns:p14="http://schemas.microsoft.com/office/powerpoint/2010/main" val="20293186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Step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78752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ase study">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48"/>
            <a:ext cx="12192000" cy="6864096"/>
          </a:xfrm>
          <a:prstGeom prst="rect">
            <a:avLst/>
          </a:prstGeom>
        </p:spPr>
      </p:pic>
      <p:sp>
        <p:nvSpPr>
          <p:cNvPr id="6" name="Title 5"/>
          <p:cNvSpPr>
            <a:spLocks noGrp="1"/>
          </p:cNvSpPr>
          <p:nvPr>
            <p:ph type="title" hasCustomPrompt="1"/>
          </p:nvPr>
        </p:nvSpPr>
        <p:spPr>
          <a:xfrm>
            <a:off x="2" y="517739"/>
            <a:ext cx="12191999" cy="1537856"/>
          </a:xfrm>
          <a:solidFill>
            <a:schemeClr val="tx1">
              <a:alpha val="40000"/>
            </a:schemeClr>
          </a:solidFill>
        </p:spPr>
        <p:txBody>
          <a:bodyPr>
            <a:normAutofit/>
          </a:bodyPr>
          <a:lstStyle>
            <a:lvl1pPr algn="ctr">
              <a:defRPr sz="3200">
                <a:solidFill>
                  <a:schemeClr val="bg1"/>
                </a:solidFill>
              </a:defRPr>
            </a:lvl1pPr>
          </a:lstStyle>
          <a:p>
            <a:r>
              <a:rPr lang="en-US" dirty="0"/>
              <a:t>Summarize the case study</a:t>
            </a:r>
          </a:p>
        </p:txBody>
      </p:sp>
      <p:sp>
        <p:nvSpPr>
          <p:cNvPr id="5" name="Rectangle 4"/>
          <p:cNvSpPr/>
          <p:nvPr userDrawn="1"/>
        </p:nvSpPr>
        <p:spPr>
          <a:xfrm>
            <a:off x="406400" y="2487828"/>
            <a:ext cx="3372021" cy="650789"/>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Problem</a:t>
            </a:r>
          </a:p>
        </p:txBody>
      </p:sp>
      <p:sp>
        <p:nvSpPr>
          <p:cNvPr id="7" name="Rectangle 6"/>
          <p:cNvSpPr/>
          <p:nvPr userDrawn="1"/>
        </p:nvSpPr>
        <p:spPr>
          <a:xfrm>
            <a:off x="4409990" y="2487828"/>
            <a:ext cx="3372021" cy="650789"/>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Approach</a:t>
            </a:r>
          </a:p>
        </p:txBody>
      </p:sp>
      <p:sp>
        <p:nvSpPr>
          <p:cNvPr id="8" name="Rectangle 7"/>
          <p:cNvSpPr/>
          <p:nvPr userDrawn="1"/>
        </p:nvSpPr>
        <p:spPr>
          <a:xfrm>
            <a:off x="8413579" y="2487828"/>
            <a:ext cx="3372021" cy="650789"/>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Outcome</a:t>
            </a:r>
          </a:p>
        </p:txBody>
      </p:sp>
      <p:sp>
        <p:nvSpPr>
          <p:cNvPr id="9" name="Isosceles Triangle 8"/>
          <p:cNvSpPr/>
          <p:nvPr userDrawn="1"/>
        </p:nvSpPr>
        <p:spPr>
          <a:xfrm rot="5400000">
            <a:off x="3857367" y="2540995"/>
            <a:ext cx="473676" cy="544455"/>
          </a:xfrm>
          <a:prstGeom prs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Isosceles Triangle 9"/>
          <p:cNvSpPr/>
          <p:nvPr userDrawn="1"/>
        </p:nvSpPr>
        <p:spPr>
          <a:xfrm rot="5400000">
            <a:off x="7860959" y="2540997"/>
            <a:ext cx="473676" cy="544455"/>
          </a:xfrm>
          <a:prstGeom prs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Rectangle 10"/>
          <p:cNvSpPr/>
          <p:nvPr userDrawn="1"/>
        </p:nvSpPr>
        <p:spPr>
          <a:xfrm>
            <a:off x="406400" y="3194909"/>
            <a:ext cx="3372021" cy="2402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spcBef>
                <a:spcPts val="1200"/>
              </a:spcBef>
            </a:pPr>
            <a:endParaRPr lang="en-US" sz="1400" dirty="0"/>
          </a:p>
        </p:txBody>
      </p:sp>
      <p:sp>
        <p:nvSpPr>
          <p:cNvPr id="3" name="Text Placeholder 2"/>
          <p:cNvSpPr>
            <a:spLocks noGrp="1"/>
          </p:cNvSpPr>
          <p:nvPr>
            <p:ph type="body" sz="quarter" idx="10" hasCustomPrompt="1"/>
          </p:nvPr>
        </p:nvSpPr>
        <p:spPr>
          <a:xfrm>
            <a:off x="406400" y="3194909"/>
            <a:ext cx="3372021" cy="2402015"/>
          </a:xfrm>
        </p:spPr>
        <p:txBody>
          <a:bodyPr>
            <a:noAutofit/>
          </a:bodyPr>
          <a:lstStyle>
            <a:lvl1pPr marL="0" indent="0">
              <a:lnSpc>
                <a:spcPct val="110000"/>
              </a:lnSpc>
              <a:buNone/>
              <a:defRPr sz="1300">
                <a:solidFill>
                  <a:schemeClr val="bg1"/>
                </a:solidFill>
              </a:defRPr>
            </a:lvl1pPr>
          </a:lstStyle>
          <a:p>
            <a:pPr lvl="0"/>
            <a:r>
              <a:rPr lang="en-US" dirty="0"/>
              <a:t>Explain the problem briefly in one or two paragraphs</a:t>
            </a:r>
          </a:p>
        </p:txBody>
      </p:sp>
      <p:sp>
        <p:nvSpPr>
          <p:cNvPr id="17" name="Text Placeholder 16"/>
          <p:cNvSpPr>
            <a:spLocks noGrp="1"/>
          </p:cNvSpPr>
          <p:nvPr>
            <p:ph type="body" sz="quarter" idx="11" hasCustomPrompt="1"/>
          </p:nvPr>
        </p:nvSpPr>
        <p:spPr>
          <a:xfrm>
            <a:off x="4409990" y="3194909"/>
            <a:ext cx="3372021" cy="2402015"/>
          </a:xfr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lvl1pPr marL="0" marR="0" indent="0" algn="l" defTabSz="457189" rtl="0" eaLnBrk="1" fontAlgn="auto" latinLnBrk="0" hangingPunct="1">
              <a:lnSpc>
                <a:spcPct val="110000"/>
              </a:lnSpc>
              <a:spcBef>
                <a:spcPts val="1000"/>
              </a:spcBef>
              <a:spcAft>
                <a:spcPts val="0"/>
              </a:spcAft>
              <a:buClrTx/>
              <a:buSzTx/>
              <a:buFont typeface="Arial" panose="020B0604020202020204" pitchFamily="34" charset="0"/>
              <a:buNone/>
              <a:tabLst/>
              <a:defRPr lang="en-US" sz="1300" smtClean="0">
                <a:solidFill>
                  <a:schemeClr val="lt1"/>
                </a:solidFill>
              </a:defRPr>
            </a:lvl1pPr>
            <a:lvl2pPr>
              <a:defRPr lang="en-US" sz="1800" smtClean="0">
                <a:solidFill>
                  <a:schemeClr val="lt1"/>
                </a:solidFill>
              </a:defRPr>
            </a:lvl2pPr>
            <a:lvl3pPr>
              <a:defRPr lang="en-US"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indent="0" algn="l" defTabSz="457189"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Explain what Gramener did, highlight capability</a:t>
            </a:r>
          </a:p>
        </p:txBody>
      </p:sp>
      <p:sp>
        <p:nvSpPr>
          <p:cNvPr id="22" name="Text Placeholder 21"/>
          <p:cNvSpPr>
            <a:spLocks noGrp="1"/>
          </p:cNvSpPr>
          <p:nvPr>
            <p:ph type="body" sz="quarter" idx="12" hasCustomPrompt="1"/>
          </p:nvPr>
        </p:nvSpPr>
        <p:spPr>
          <a:xfrm>
            <a:off x="8413579" y="3194909"/>
            <a:ext cx="3372021" cy="2402015"/>
          </a:xfr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nSpc>
                <a:spcPct val="110000"/>
              </a:lnSpc>
              <a:spcBef>
                <a:spcPts val="1000"/>
              </a:spcBef>
              <a:spcAft>
                <a:spcPts val="0"/>
              </a:spcAft>
              <a:defRPr lang="en-US" sz="1300" smtClean="0">
                <a:solidFill>
                  <a:schemeClr val="lt1"/>
                </a:solidFill>
              </a:defRPr>
            </a:lvl1pPr>
            <a:lvl2pPr>
              <a:defRPr lang="en-US" sz="1800" smtClean="0">
                <a:solidFill>
                  <a:schemeClr val="lt1"/>
                </a:solidFill>
              </a:defRPr>
            </a:lvl2pPr>
            <a:lvl3pPr>
              <a:defRPr lang="en-US"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lvl="0" indent="0" defTabSz="457189">
              <a:lnSpc>
                <a:spcPct val="120000"/>
              </a:lnSpc>
              <a:buNone/>
            </a:pPr>
            <a:r>
              <a:rPr lang="en-US" dirty="0"/>
              <a:t>Explain the quantitative business impact</a:t>
            </a:r>
          </a:p>
        </p:txBody>
      </p:sp>
    </p:spTree>
    <p:extLst>
      <p:ext uri="{BB962C8B-B14F-4D97-AF65-F5344CB8AC3E}">
        <p14:creationId xmlns:p14="http://schemas.microsoft.com/office/powerpoint/2010/main" val="18336008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2_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222066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233"/>
        <p:cNvGrpSpPr/>
        <p:nvPr/>
      </p:nvGrpSpPr>
      <p:grpSpPr>
        <a:xfrm>
          <a:off x="0" y="0"/>
          <a:ext cx="0" cy="0"/>
          <a:chOff x="0" y="0"/>
          <a:chExt cx="0" cy="0"/>
        </a:xfrm>
      </p:grpSpPr>
      <p:sp>
        <p:nvSpPr>
          <p:cNvPr id="234" name="Google Shape;234;p61"/>
          <p:cNvSpPr txBox="1">
            <a:spLocks noGrp="1"/>
          </p:cNvSpPr>
          <p:nvPr>
            <p:ph type="title"/>
          </p:nvPr>
        </p:nvSpPr>
        <p:spPr>
          <a:xfrm>
            <a:off x="653666" y="600199"/>
            <a:ext cx="8490302" cy="5454302"/>
          </a:xfrm>
          <a:prstGeom prst="rect">
            <a:avLst/>
          </a:prstGeom>
          <a:noFill/>
          <a:ln>
            <a:noFill/>
          </a:ln>
        </p:spPr>
        <p:txBody>
          <a:bodyPr spcFirstLastPara="1" wrap="square" lIns="121875" tIns="121875" rIns="121875" bIns="121875" anchor="ctr" anchorCtr="0">
            <a:noAutofit/>
          </a:bodyPr>
          <a:lstStyle>
            <a:lvl1pPr lvl="0" algn="l">
              <a:lnSpc>
                <a:spcPct val="100000"/>
              </a:lnSpc>
              <a:spcBef>
                <a:spcPts val="0"/>
              </a:spcBef>
              <a:spcAft>
                <a:spcPts val="0"/>
              </a:spcAft>
              <a:buClr>
                <a:srgbClr val="000000"/>
              </a:buClr>
              <a:buSzPts val="6400"/>
              <a:buFont typeface="Arial"/>
              <a:buNone/>
              <a:defRPr sz="6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35" name="Google Shape;235;p61"/>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236"/>
        <p:cNvGrpSpPr/>
        <p:nvPr/>
      </p:nvGrpSpPr>
      <p:grpSpPr>
        <a:xfrm>
          <a:off x="0" y="0"/>
          <a:ext cx="0" cy="0"/>
          <a:chOff x="0" y="0"/>
          <a:chExt cx="0" cy="0"/>
        </a:xfrm>
      </p:grpSpPr>
      <p:sp>
        <p:nvSpPr>
          <p:cNvPr id="237" name="Google Shape;237;p62"/>
          <p:cNvSpPr/>
          <p:nvPr/>
        </p:nvSpPr>
        <p:spPr>
          <a:xfrm>
            <a:off x="6096000" y="-167"/>
            <a:ext cx="6096000" cy="6858001"/>
          </a:xfrm>
          <a:prstGeom prst="rect">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62"/>
          <p:cNvSpPr txBox="1">
            <a:spLocks noGrp="1"/>
          </p:cNvSpPr>
          <p:nvPr>
            <p:ph type="title"/>
          </p:nvPr>
        </p:nvSpPr>
        <p:spPr>
          <a:xfrm>
            <a:off x="354000" y="1644232"/>
            <a:ext cx="5393700" cy="1976402"/>
          </a:xfrm>
          <a:prstGeom prst="rect">
            <a:avLst/>
          </a:prstGeom>
          <a:noFill/>
          <a:ln>
            <a:noFill/>
          </a:ln>
        </p:spPr>
        <p:txBody>
          <a:bodyPr spcFirstLastPara="1" wrap="square" lIns="121875" tIns="121875" rIns="121875" bIns="121875" anchor="b" anchorCtr="0">
            <a:noAutofit/>
          </a:bodyPr>
          <a:lstStyle>
            <a:lvl1pPr lvl="0" algn="ctr">
              <a:lnSpc>
                <a:spcPct val="100000"/>
              </a:lnSpc>
              <a:spcBef>
                <a:spcPts val="0"/>
              </a:spcBef>
              <a:spcAft>
                <a:spcPts val="0"/>
              </a:spcAft>
              <a:buClr>
                <a:srgbClr val="000000"/>
              </a:buClr>
              <a:buSzPts val="5600"/>
              <a:buFont typeface="Arial"/>
              <a:buNone/>
              <a:defRPr sz="5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39" name="Google Shape;239;p62"/>
          <p:cNvSpPr txBox="1">
            <a:spLocks noGrp="1"/>
          </p:cNvSpPr>
          <p:nvPr>
            <p:ph type="body" idx="1"/>
          </p:nvPr>
        </p:nvSpPr>
        <p:spPr>
          <a:xfrm>
            <a:off x="354000" y="3737433"/>
            <a:ext cx="5393700" cy="1646702"/>
          </a:xfrm>
          <a:prstGeom prst="rect">
            <a:avLst/>
          </a:prstGeom>
          <a:noFill/>
          <a:ln>
            <a:noFill/>
          </a:ln>
        </p:spPr>
        <p:txBody>
          <a:bodyPr spcFirstLastPara="1" wrap="square" lIns="121875" tIns="121875" rIns="121875" bIns="121875" anchor="t" anchorCtr="0">
            <a:noAutofit/>
          </a:bodyPr>
          <a:lstStyle>
            <a:lvl1pPr marL="457200" lvl="0" indent="-228600" algn="ctr">
              <a:lnSpc>
                <a:spcPct val="100000"/>
              </a:lnSpc>
              <a:spcBef>
                <a:spcPts val="0"/>
              </a:spcBef>
              <a:spcAft>
                <a:spcPts val="0"/>
              </a:spcAft>
              <a:buClr>
                <a:srgbClr val="595959"/>
              </a:buClr>
              <a:buSzPts val="2800"/>
              <a:buFont typeface="Arial"/>
              <a:buNone/>
              <a:defRPr sz="2800"/>
            </a:lvl1pPr>
            <a:lvl2pPr marL="914400" lvl="1" indent="-228600" algn="ctr">
              <a:lnSpc>
                <a:spcPct val="100000"/>
              </a:lnSpc>
              <a:spcBef>
                <a:spcPts val="0"/>
              </a:spcBef>
              <a:spcAft>
                <a:spcPts val="0"/>
              </a:spcAft>
              <a:buClr>
                <a:srgbClr val="595959"/>
              </a:buClr>
              <a:buSzPts val="2800"/>
              <a:buFont typeface="Arial"/>
              <a:buNone/>
              <a:defRPr sz="2800"/>
            </a:lvl2pPr>
            <a:lvl3pPr marL="1371600" lvl="2" indent="-228600" algn="ctr">
              <a:lnSpc>
                <a:spcPct val="100000"/>
              </a:lnSpc>
              <a:spcBef>
                <a:spcPts val="0"/>
              </a:spcBef>
              <a:spcAft>
                <a:spcPts val="0"/>
              </a:spcAft>
              <a:buClr>
                <a:srgbClr val="595959"/>
              </a:buClr>
              <a:buSzPts val="2800"/>
              <a:buFont typeface="Arial"/>
              <a:buNone/>
              <a:defRPr sz="2800"/>
            </a:lvl3pPr>
            <a:lvl4pPr marL="1828800" lvl="3" indent="-228600" algn="ctr">
              <a:lnSpc>
                <a:spcPct val="100000"/>
              </a:lnSpc>
              <a:spcBef>
                <a:spcPts val="0"/>
              </a:spcBef>
              <a:spcAft>
                <a:spcPts val="0"/>
              </a:spcAft>
              <a:buClr>
                <a:srgbClr val="595959"/>
              </a:buClr>
              <a:buSzPts val="2800"/>
              <a:buFont typeface="Arial"/>
              <a:buNone/>
              <a:defRPr sz="2800"/>
            </a:lvl4pPr>
            <a:lvl5pPr marL="2286000" lvl="4" indent="-228600" algn="ctr">
              <a:lnSpc>
                <a:spcPct val="100000"/>
              </a:lnSpc>
              <a:spcBef>
                <a:spcPts val="0"/>
              </a:spcBef>
              <a:spcAft>
                <a:spcPts val="0"/>
              </a:spcAft>
              <a:buClr>
                <a:srgbClr val="595959"/>
              </a:buClr>
              <a:buSzPts val="2800"/>
              <a:buFont typeface="Arial"/>
              <a:buNone/>
              <a:defRPr sz="2800"/>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40" name="Google Shape;240;p62"/>
          <p:cNvSpPr txBox="1">
            <a:spLocks noGrp="1"/>
          </p:cNvSpPr>
          <p:nvPr>
            <p:ph type="body" idx="2"/>
          </p:nvPr>
        </p:nvSpPr>
        <p:spPr>
          <a:xfrm>
            <a:off x="6586000" y="965433"/>
            <a:ext cx="5115902" cy="4926901"/>
          </a:xfrm>
          <a:prstGeom prst="rect">
            <a:avLst/>
          </a:prstGeom>
          <a:noFill/>
          <a:ln>
            <a:noFill/>
          </a:ln>
        </p:spPr>
        <p:txBody>
          <a:bodyPr spcFirstLastPara="1" wrap="square" lIns="121875" tIns="121875" rIns="121875" bIns="121875" anchor="ctr"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41" name="Google Shape;241;p62"/>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242"/>
        <p:cNvGrpSpPr/>
        <p:nvPr/>
      </p:nvGrpSpPr>
      <p:grpSpPr>
        <a:xfrm>
          <a:off x="0" y="0"/>
          <a:ext cx="0" cy="0"/>
          <a:chOff x="0" y="0"/>
          <a:chExt cx="0" cy="0"/>
        </a:xfrm>
      </p:grpSpPr>
      <p:sp>
        <p:nvSpPr>
          <p:cNvPr id="243" name="Google Shape;243;p63"/>
          <p:cNvSpPr txBox="1">
            <a:spLocks noGrp="1"/>
          </p:cNvSpPr>
          <p:nvPr>
            <p:ph type="body" idx="1"/>
          </p:nvPr>
        </p:nvSpPr>
        <p:spPr>
          <a:xfrm>
            <a:off x="415600" y="5640766"/>
            <a:ext cx="7998301" cy="806702"/>
          </a:xfrm>
          <a:prstGeom prst="rect">
            <a:avLst/>
          </a:prstGeom>
          <a:noFill/>
          <a:ln>
            <a:noFill/>
          </a:ln>
        </p:spPr>
        <p:txBody>
          <a:bodyPr spcFirstLastPara="1" wrap="square" lIns="121875" tIns="121875" rIns="121875" bIns="121875" anchor="ctr" anchorCtr="0">
            <a:noAutofit/>
          </a:bodyPr>
          <a:lstStyle>
            <a:lvl1pPr marL="457200" lvl="0" indent="-228600" algn="l">
              <a:lnSpc>
                <a:spcPct val="100000"/>
              </a:lnSpc>
              <a:spcBef>
                <a:spcPts val="0"/>
              </a:spcBef>
              <a:spcAft>
                <a:spcPts val="0"/>
              </a:spcAft>
              <a:buClr>
                <a:srgbClr val="595959"/>
              </a:buClr>
              <a:buSzPts val="1800"/>
              <a:buNone/>
              <a:defRPr/>
            </a:lvl1pPr>
          </a:lstStyle>
          <a:p>
            <a:endParaRPr/>
          </a:p>
        </p:txBody>
      </p:sp>
      <p:sp>
        <p:nvSpPr>
          <p:cNvPr id="244" name="Google Shape;244;p63"/>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245"/>
        <p:cNvGrpSpPr/>
        <p:nvPr/>
      </p:nvGrpSpPr>
      <p:grpSpPr>
        <a:xfrm>
          <a:off x="0" y="0"/>
          <a:ext cx="0" cy="0"/>
          <a:chOff x="0" y="0"/>
          <a:chExt cx="0" cy="0"/>
        </a:xfrm>
      </p:grpSpPr>
      <p:sp>
        <p:nvSpPr>
          <p:cNvPr id="246" name="Google Shape;246;p64"/>
          <p:cNvSpPr txBox="1">
            <a:spLocks noGrp="1"/>
          </p:cNvSpPr>
          <p:nvPr>
            <p:ph type="title" hasCustomPrompt="1"/>
          </p:nvPr>
        </p:nvSpPr>
        <p:spPr>
          <a:xfrm>
            <a:off x="415600" y="1474833"/>
            <a:ext cx="11360702" cy="2618102"/>
          </a:xfrm>
          <a:prstGeom prst="rect">
            <a:avLst/>
          </a:prstGeom>
          <a:noFill/>
          <a:ln>
            <a:noFill/>
          </a:ln>
        </p:spPr>
        <p:txBody>
          <a:bodyPr spcFirstLastPara="1" wrap="square" lIns="121875" tIns="121875" rIns="121875" bIns="121875" anchor="b" anchorCtr="0">
            <a:noAutofit/>
          </a:bodyPr>
          <a:lstStyle>
            <a:lvl1pPr lvl="0" algn="ctr">
              <a:lnSpc>
                <a:spcPct val="100000"/>
              </a:lnSpc>
              <a:spcBef>
                <a:spcPts val="0"/>
              </a:spcBef>
              <a:spcAft>
                <a:spcPts val="0"/>
              </a:spcAft>
              <a:buClr>
                <a:srgbClr val="000000"/>
              </a:buClr>
              <a:buSzPts val="16000"/>
              <a:buFont typeface="Arial"/>
              <a:buNone/>
              <a:defRPr sz="16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247" name="Google Shape;247;p64"/>
          <p:cNvSpPr txBox="1">
            <a:spLocks noGrp="1"/>
          </p:cNvSpPr>
          <p:nvPr>
            <p:ph type="body" idx="1"/>
          </p:nvPr>
        </p:nvSpPr>
        <p:spPr>
          <a:xfrm>
            <a:off x="415600" y="4202967"/>
            <a:ext cx="11360702" cy="1734302"/>
          </a:xfrm>
          <a:prstGeom prst="rect">
            <a:avLst/>
          </a:prstGeom>
          <a:noFill/>
          <a:ln>
            <a:noFill/>
          </a:ln>
        </p:spPr>
        <p:txBody>
          <a:bodyPr spcFirstLastPara="1" wrap="square" lIns="121875" tIns="121875" rIns="121875" bIns="121875" anchor="t" anchorCtr="0">
            <a:noAutofit/>
          </a:bodyPr>
          <a:lstStyle>
            <a:lvl1pPr marL="457200" lvl="0" indent="-381000" algn="ctr">
              <a:lnSpc>
                <a:spcPct val="115000"/>
              </a:lnSpc>
              <a:spcBef>
                <a:spcPts val="0"/>
              </a:spcBef>
              <a:spcAft>
                <a:spcPts val="0"/>
              </a:spcAft>
              <a:buSzPts val="2400"/>
              <a:buChar char="●"/>
              <a:defRPr/>
            </a:lvl1pPr>
            <a:lvl2pPr marL="914400" lvl="1" indent="-381000" algn="ctr">
              <a:lnSpc>
                <a:spcPct val="115000"/>
              </a:lnSpc>
              <a:spcBef>
                <a:spcPts val="0"/>
              </a:spcBef>
              <a:spcAft>
                <a:spcPts val="0"/>
              </a:spcAft>
              <a:buSzPts val="2400"/>
              <a:buChar char="○"/>
              <a:defRPr/>
            </a:lvl2pPr>
            <a:lvl3pPr marL="1371600" lvl="2" indent="-381000" algn="ctr">
              <a:lnSpc>
                <a:spcPct val="115000"/>
              </a:lnSpc>
              <a:spcBef>
                <a:spcPts val="0"/>
              </a:spcBef>
              <a:spcAft>
                <a:spcPts val="0"/>
              </a:spcAft>
              <a:buSzPts val="2400"/>
              <a:buChar char="■"/>
              <a:defRPr/>
            </a:lvl3pPr>
            <a:lvl4pPr marL="1828800" lvl="3" indent="-381000" algn="ctr">
              <a:lnSpc>
                <a:spcPct val="115000"/>
              </a:lnSpc>
              <a:spcBef>
                <a:spcPts val="0"/>
              </a:spcBef>
              <a:spcAft>
                <a:spcPts val="0"/>
              </a:spcAft>
              <a:buSzPts val="2400"/>
              <a:buChar char="●"/>
              <a:defRPr/>
            </a:lvl4pPr>
            <a:lvl5pPr marL="2286000" lvl="4" indent="-381000" algn="ctr">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48" name="Google Shape;248;p64"/>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9"/>
        <p:cNvGrpSpPr/>
        <p:nvPr/>
      </p:nvGrpSpPr>
      <p:grpSpPr>
        <a:xfrm>
          <a:off x="0" y="0"/>
          <a:ext cx="0" cy="0"/>
          <a:chOff x="0" y="0"/>
          <a:chExt cx="0" cy="0"/>
        </a:xfrm>
      </p:grpSpPr>
      <p:sp>
        <p:nvSpPr>
          <p:cNvPr id="250" name="Google Shape;250;p65"/>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p:cSld name="TITLE 3">
    <p:spTree>
      <p:nvGrpSpPr>
        <p:cNvPr id="1" name="Shape 251"/>
        <p:cNvGrpSpPr/>
        <p:nvPr/>
      </p:nvGrpSpPr>
      <p:grpSpPr>
        <a:xfrm>
          <a:off x="0" y="0"/>
          <a:ext cx="0" cy="0"/>
          <a:chOff x="0" y="0"/>
          <a:chExt cx="0" cy="0"/>
        </a:xfrm>
      </p:grpSpPr>
      <p:pic>
        <p:nvPicPr>
          <p:cNvPr id="252" name="Google Shape;252;p66"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253" name="Google Shape;253;p66"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254" name="Google Shape;254;p66"/>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55" name="Google Shape;255;p66"/>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56" name="Google Shape;256;p66"/>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57" name="Google Shape;257;p66"/>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58" name="Google Shape;258;p66"/>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59" name="Google Shape;259;p66"/>
          <p:cNvSpPr txBox="1">
            <a:spLocks noGrp="1"/>
          </p:cNvSpPr>
          <p:nvPr>
            <p:ph type="title"/>
          </p:nvPr>
        </p:nvSpPr>
        <p:spPr>
          <a:xfrm>
            <a:off x="1524000" y="1122362"/>
            <a:ext cx="9144000" cy="2387701"/>
          </a:xfrm>
          <a:prstGeom prst="rect">
            <a:avLst/>
          </a:prstGeom>
          <a:noFill/>
          <a:ln>
            <a:noFill/>
          </a:ln>
        </p:spPr>
        <p:txBody>
          <a:bodyPr spcFirstLastPara="1" wrap="square" lIns="45675" tIns="45675" rIns="45675" bIns="45675" anchor="b" anchorCtr="0">
            <a:noAutofit/>
          </a:bodyPr>
          <a:lstStyle>
            <a:lvl1pPr lvl="0" algn="ctr">
              <a:lnSpc>
                <a:spcPct val="90000"/>
              </a:lnSpc>
              <a:spcBef>
                <a:spcPts val="0"/>
              </a:spcBef>
              <a:spcAft>
                <a:spcPts val="0"/>
              </a:spcAft>
              <a:buClr>
                <a:srgbClr val="000000"/>
              </a:buClr>
              <a:buSzPts val="6000"/>
              <a:buFont typeface="Century Gothic"/>
              <a:buNone/>
              <a:defRPr sz="60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60" name="Google Shape;260;p66"/>
          <p:cNvSpPr txBox="1">
            <a:spLocks noGrp="1"/>
          </p:cNvSpPr>
          <p:nvPr>
            <p:ph type="body" idx="1"/>
          </p:nvPr>
        </p:nvSpPr>
        <p:spPr>
          <a:xfrm>
            <a:off x="1524000" y="3602037"/>
            <a:ext cx="9144000" cy="1655702"/>
          </a:xfrm>
          <a:prstGeom prst="rect">
            <a:avLst/>
          </a:prstGeom>
          <a:noFill/>
          <a:ln>
            <a:noFill/>
          </a:ln>
        </p:spPr>
        <p:txBody>
          <a:bodyPr spcFirstLastPara="1" wrap="square" lIns="45675" tIns="45675" rIns="45675" bIns="45675" anchor="t" anchorCtr="0">
            <a:noAutofit/>
          </a:bodyPr>
          <a:lstStyle>
            <a:lvl1pPr marL="457200" lvl="0"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1pPr>
            <a:lvl2pPr marL="914400" lvl="1"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2pPr>
            <a:lvl3pPr marL="1371600" lvl="2"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3pPr>
            <a:lvl4pPr marL="1828800" lvl="3"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4pPr>
            <a:lvl5pPr marL="2286000" lvl="4" indent="-228600" algn="ctr">
              <a:lnSpc>
                <a:spcPct val="90000"/>
              </a:lnSpc>
              <a:spcBef>
                <a:spcPts val="1000"/>
              </a:spcBef>
              <a:spcAft>
                <a:spcPts val="0"/>
              </a:spcAft>
              <a:buClr>
                <a:srgbClr val="000000"/>
              </a:buClr>
              <a:buSzPts val="2400"/>
              <a:buFont typeface="Quattrocento Sans"/>
              <a:buNone/>
              <a:defRPr>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61" name="Google Shape;261;p66"/>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ark Title 2 Column">
  <p:cSld name="Dark Title 2 Column 2">
    <p:spTree>
      <p:nvGrpSpPr>
        <p:cNvPr id="1" name="Shape 262"/>
        <p:cNvGrpSpPr/>
        <p:nvPr/>
      </p:nvGrpSpPr>
      <p:grpSpPr>
        <a:xfrm>
          <a:off x="0" y="0"/>
          <a:ext cx="0" cy="0"/>
          <a:chOff x="0" y="0"/>
          <a:chExt cx="0" cy="0"/>
        </a:xfrm>
      </p:grpSpPr>
      <p:pic>
        <p:nvPicPr>
          <p:cNvPr id="263" name="Google Shape;263;p67"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264" name="Google Shape;264;p67"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265" name="Google Shape;265;p67"/>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66" name="Google Shape;266;p67"/>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67" name="Google Shape;267;p67"/>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68" name="Google Shape;268;p67"/>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69" name="Google Shape;269;p67"/>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70" name="Google Shape;270;p67"/>
          <p:cNvSpPr/>
          <p:nvPr/>
        </p:nvSpPr>
        <p:spPr>
          <a:xfrm>
            <a:off x="0" y="-1"/>
            <a:ext cx="12192003" cy="849001"/>
          </a:xfrm>
          <a:prstGeom prst="rect">
            <a:avLst/>
          </a:prstGeom>
          <a:solidFill>
            <a:srgbClr val="1E166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71" name="Google Shape;271;p67"/>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2" name="Google Shape;272;p67"/>
          <p:cNvSpPr txBox="1">
            <a:spLocks noGrp="1"/>
          </p:cNvSpPr>
          <p:nvPr>
            <p:ph type="body" idx="1"/>
          </p:nvPr>
        </p:nvSpPr>
        <p:spPr>
          <a:xfrm>
            <a:off x="6141086" y="969263"/>
            <a:ext cx="5806500" cy="5307603"/>
          </a:xfrm>
          <a:prstGeom prst="rect">
            <a:avLst/>
          </a:prstGeom>
          <a:noFill/>
          <a:ln>
            <a:noFill/>
          </a:ln>
        </p:spPr>
        <p:txBody>
          <a:bodyPr spcFirstLastPara="1" wrap="square" lIns="45675" tIns="45675" rIns="45675" bIns="45675" anchor="t" anchorCtr="0">
            <a:no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73" name="Google Shape;273;p67"/>
          <p:cNvSpPr txBox="1">
            <a:spLocks noGrp="1"/>
          </p:cNvSpPr>
          <p:nvPr>
            <p:ph type="body" idx="2"/>
          </p:nvPr>
        </p:nvSpPr>
        <p:spPr>
          <a:xfrm>
            <a:off x="244472" y="969263"/>
            <a:ext cx="5806504" cy="5307603"/>
          </a:xfrm>
          <a:prstGeom prst="rect">
            <a:avLst/>
          </a:prstGeom>
          <a:noFill/>
          <a:ln>
            <a:noFill/>
          </a:ln>
        </p:spPr>
        <p:txBody>
          <a:bodyPr spcFirstLastPara="1" wrap="square" lIns="45675" tIns="45675" rIns="45675" bIns="456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74" name="Google Shape;274;p67"/>
          <p:cNvSpPr txBox="1">
            <a:spLocks noGrp="1"/>
          </p:cNvSpPr>
          <p:nvPr>
            <p:ph type="body" idx="3"/>
          </p:nvPr>
        </p:nvSpPr>
        <p:spPr>
          <a:xfrm>
            <a:off x="2499759" y="6003788"/>
            <a:ext cx="7428305" cy="367204"/>
          </a:xfrm>
          <a:prstGeom prst="rect">
            <a:avLst/>
          </a:prstGeom>
          <a:solidFill>
            <a:srgbClr val="F79646"/>
          </a:solidFill>
          <a:ln w="9525" cap="flat" cmpd="sng">
            <a:solidFill>
              <a:srgbClr val="D8D8D8"/>
            </a:solidFill>
            <a:prstDash val="solid"/>
            <a:round/>
            <a:headEnd type="none" w="sm" len="sm"/>
            <a:tailEnd type="none" w="sm" len="sm"/>
          </a:ln>
        </p:spPr>
        <p:txBody>
          <a:bodyPr spcFirstLastPara="1" wrap="square" lIns="45675" tIns="45675" rIns="45675" bIns="45675" anchor="ctr"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75" name="Google Shape;275;p67"/>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76"/>
        <p:cNvGrpSpPr/>
        <p:nvPr/>
      </p:nvGrpSpPr>
      <p:grpSpPr>
        <a:xfrm>
          <a:off x="0" y="0"/>
          <a:ext cx="0" cy="0"/>
          <a:chOff x="0" y="0"/>
          <a:chExt cx="0" cy="0"/>
        </a:xfrm>
      </p:grpSpPr>
      <p:pic>
        <p:nvPicPr>
          <p:cNvPr id="277" name="Google Shape;277;p68"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278" name="Google Shape;278;p68"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279" name="Google Shape;279;p68"/>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80" name="Google Shape;280;p68"/>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81" name="Google Shape;281;p68"/>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82" name="Google Shape;282;p68"/>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83" name="Google Shape;283;p68"/>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84" name="Google Shape;284;p68"/>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85" name="Google Shape;285;p68"/>
          <p:cNvSpPr txBox="1">
            <a:spLocks noGrp="1"/>
          </p:cNvSpPr>
          <p:nvPr>
            <p:ph type="body" idx="1"/>
          </p:nvPr>
        </p:nvSpPr>
        <p:spPr>
          <a:xfrm>
            <a:off x="243841" y="969263"/>
            <a:ext cx="11704202" cy="5307601"/>
          </a:xfrm>
          <a:prstGeom prst="rect">
            <a:avLst/>
          </a:prstGeom>
          <a:noFill/>
          <a:ln>
            <a:noFill/>
          </a:ln>
        </p:spPr>
        <p:txBody>
          <a:bodyPr spcFirstLastPara="1" wrap="square" lIns="45675" tIns="45675" rIns="45675" bIns="45675" anchor="t" anchorCtr="0">
            <a:no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86" name="Google Shape;286;p68"/>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rgbClr val="20186F"/>
        </a:solidFill>
        <a:effectLst/>
      </p:bgPr>
    </p:bg>
    <p:spTree>
      <p:nvGrpSpPr>
        <p:cNvPr id="1" name="Shape 61"/>
        <p:cNvGrpSpPr/>
        <p:nvPr/>
      </p:nvGrpSpPr>
      <p:grpSpPr>
        <a:xfrm>
          <a:off x="0" y="0"/>
          <a:ext cx="0" cy="0"/>
          <a:chOff x="0" y="0"/>
          <a:chExt cx="0" cy="0"/>
        </a:xfrm>
      </p:grpSpPr>
      <p:pic>
        <p:nvPicPr>
          <p:cNvPr id="62" name="Google Shape;62;p41" descr="Google Shape;183;p33"/>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63" name="Google Shape;63;p41" descr="Google Shape;184;p33"/>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64" name="Google Shape;64;p41"/>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1"/>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1"/>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1"/>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41"/>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p41"/>
          <p:cNvGrpSpPr/>
          <p:nvPr/>
        </p:nvGrpSpPr>
        <p:grpSpPr>
          <a:xfrm>
            <a:off x="0" y="-356717"/>
            <a:ext cx="1828800" cy="274330"/>
            <a:chOff x="0" y="-1"/>
            <a:chExt cx="1828800" cy="274328"/>
          </a:xfrm>
        </p:grpSpPr>
        <p:sp>
          <p:nvSpPr>
            <p:cNvPr id="70" name="Google Shape;70;p41"/>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41"/>
            <p:cNvSpPr txBox="1"/>
            <p:nvPr/>
          </p:nvSpPr>
          <p:spPr>
            <a:xfrm>
              <a:off x="45718" y="23669"/>
              <a:ext cx="1737366"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grpSp>
      <p:sp>
        <p:nvSpPr>
          <p:cNvPr id="72" name="Google Shape;72;p41"/>
          <p:cNvSpPr txBox="1"/>
          <p:nvPr/>
        </p:nvSpPr>
        <p:spPr>
          <a:xfrm rot="-5400000">
            <a:off x="-267096" y="2375247"/>
            <a:ext cx="259869" cy="19738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sp>
        <p:nvSpPr>
          <p:cNvPr id="73" name="Google Shape;73;p41"/>
          <p:cNvSpPr txBox="1">
            <a:spLocks noGrp="1"/>
          </p:cNvSpPr>
          <p:nvPr>
            <p:ph type="title"/>
          </p:nvPr>
        </p:nvSpPr>
        <p:spPr>
          <a:xfrm>
            <a:off x="4029512" y="2065864"/>
            <a:ext cx="4132979" cy="2726269"/>
          </a:xfrm>
          <a:prstGeom prst="rect">
            <a:avLst/>
          </a:prstGeom>
          <a:noFill/>
          <a:ln>
            <a:noFill/>
          </a:ln>
        </p:spPr>
        <p:txBody>
          <a:bodyPr spcFirstLastPara="1" wrap="square" lIns="45675" tIns="45675" rIns="45675" bIns="45675" anchor="ctr" anchorCtr="0">
            <a:noAutofit/>
          </a:bodyPr>
          <a:lstStyle>
            <a:lvl1pPr lvl="0" algn="ctr">
              <a:lnSpc>
                <a:spcPct val="100000"/>
              </a:lnSpc>
              <a:spcBef>
                <a:spcPts val="0"/>
              </a:spcBef>
              <a:spcAft>
                <a:spcPts val="0"/>
              </a:spcAft>
              <a:buClr>
                <a:srgbClr val="FFFFFF"/>
              </a:buClr>
              <a:buSzPts val="7200"/>
              <a:buFont typeface="Century Gothic"/>
              <a:buNone/>
              <a:defRPr sz="72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74" name="Google Shape;74;p41" descr="Google Shape;196;p33"/>
          <p:cNvPicPr preferRelativeResize="0"/>
          <p:nvPr/>
        </p:nvPicPr>
        <p:blipFill rotWithShape="1">
          <a:blip r:embed="rId4">
            <a:alphaModFix/>
          </a:blip>
          <a:srcRect/>
          <a:stretch/>
        </p:blipFill>
        <p:spPr>
          <a:xfrm>
            <a:off x="245710" y="6384568"/>
            <a:ext cx="297569" cy="365764"/>
          </a:xfrm>
          <a:prstGeom prst="rect">
            <a:avLst/>
          </a:prstGeom>
          <a:noFill/>
          <a:ln>
            <a:noFill/>
          </a:ln>
        </p:spPr>
      </p:pic>
      <p:grpSp>
        <p:nvGrpSpPr>
          <p:cNvPr id="75" name="Google Shape;75;p41"/>
          <p:cNvGrpSpPr/>
          <p:nvPr/>
        </p:nvGrpSpPr>
        <p:grpSpPr>
          <a:xfrm>
            <a:off x="0" y="-356717"/>
            <a:ext cx="1828800" cy="274330"/>
            <a:chOff x="0" y="-1"/>
            <a:chExt cx="1828800" cy="274328"/>
          </a:xfrm>
        </p:grpSpPr>
        <p:sp>
          <p:nvSpPr>
            <p:cNvPr id="76" name="Google Shape;76;p41"/>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1"/>
            <p:cNvSpPr txBox="1"/>
            <p:nvPr/>
          </p:nvSpPr>
          <p:spPr>
            <a:xfrm>
              <a:off x="45718" y="23669"/>
              <a:ext cx="1737366"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grpSp>
      <p:sp>
        <p:nvSpPr>
          <p:cNvPr id="78" name="Google Shape;78;p41"/>
          <p:cNvSpPr txBox="1">
            <a:spLocks noGrp="1"/>
          </p:cNvSpPr>
          <p:nvPr>
            <p:ph type="sldNum" idx="12"/>
          </p:nvPr>
        </p:nvSpPr>
        <p:spPr>
          <a:xfrm>
            <a:off x="8737600" y="6224244"/>
            <a:ext cx="2844800" cy="264213"/>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287"/>
        <p:cNvGrpSpPr/>
        <p:nvPr/>
      </p:nvGrpSpPr>
      <p:grpSpPr>
        <a:xfrm>
          <a:off x="0" y="0"/>
          <a:ext cx="0" cy="0"/>
          <a:chOff x="0" y="0"/>
          <a:chExt cx="0" cy="0"/>
        </a:xfrm>
      </p:grpSpPr>
      <p:pic>
        <p:nvPicPr>
          <p:cNvPr id="288" name="Google Shape;288;p69"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289" name="Google Shape;289;p69"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290" name="Google Shape;290;p69"/>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91" name="Google Shape;291;p69"/>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92" name="Google Shape;292;p69"/>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93" name="Google Shape;293;p69"/>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94" name="Google Shape;294;p69"/>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295" name="Google Shape;295;p69"/>
          <p:cNvSpPr txBox="1">
            <a:spLocks noGrp="1"/>
          </p:cNvSpPr>
          <p:nvPr>
            <p:ph type="title"/>
          </p:nvPr>
        </p:nvSpPr>
        <p:spPr>
          <a:xfrm>
            <a:off x="831850" y="1709738"/>
            <a:ext cx="10515600" cy="2852700"/>
          </a:xfrm>
          <a:prstGeom prst="rect">
            <a:avLst/>
          </a:prstGeom>
          <a:noFill/>
          <a:ln>
            <a:noFill/>
          </a:ln>
        </p:spPr>
        <p:txBody>
          <a:bodyPr spcFirstLastPara="1" wrap="square" lIns="45675" tIns="45675" rIns="45675" bIns="45675" anchor="b" anchorCtr="0">
            <a:noAutofit/>
          </a:bodyPr>
          <a:lstStyle>
            <a:lvl1pPr lvl="0" algn="l">
              <a:lnSpc>
                <a:spcPct val="90000"/>
              </a:lnSpc>
              <a:spcBef>
                <a:spcPts val="0"/>
              </a:spcBef>
              <a:spcAft>
                <a:spcPts val="0"/>
              </a:spcAft>
              <a:buClr>
                <a:srgbClr val="000000"/>
              </a:buClr>
              <a:buSzPts val="6000"/>
              <a:buFont typeface="Century Gothic"/>
              <a:buNone/>
              <a:defRPr sz="60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96" name="Google Shape;296;p69"/>
          <p:cNvSpPr txBox="1">
            <a:spLocks noGrp="1"/>
          </p:cNvSpPr>
          <p:nvPr>
            <p:ph type="body" idx="1"/>
          </p:nvPr>
        </p:nvSpPr>
        <p:spPr>
          <a:xfrm>
            <a:off x="831850" y="4589462"/>
            <a:ext cx="10515600" cy="1500302"/>
          </a:xfrm>
          <a:prstGeom prst="rect">
            <a:avLst/>
          </a:prstGeom>
          <a:noFill/>
          <a:ln>
            <a:noFill/>
          </a:ln>
        </p:spPr>
        <p:txBody>
          <a:bodyPr spcFirstLastPara="1" wrap="square" lIns="45675" tIns="45675" rIns="45675" bIns="45675" anchor="t" anchorCtr="0">
            <a:noAutofit/>
          </a:bodyPr>
          <a:lstStyle>
            <a:lvl1pPr marL="457200" lvl="0"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1pPr>
            <a:lvl2pPr marL="914400" lvl="1"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2pPr>
            <a:lvl3pPr marL="1371600" lvl="2"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3pPr>
            <a:lvl4pPr marL="1828800" lvl="3"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4pPr>
            <a:lvl5pPr marL="2286000" lvl="4" indent="-228600" algn="l">
              <a:lnSpc>
                <a:spcPct val="90000"/>
              </a:lnSpc>
              <a:spcBef>
                <a:spcPts val="1000"/>
              </a:spcBef>
              <a:spcAft>
                <a:spcPts val="0"/>
              </a:spcAft>
              <a:buClr>
                <a:srgbClr val="888888"/>
              </a:buClr>
              <a:buSzPts val="2400"/>
              <a:buFont typeface="Quattrocento Sans"/>
              <a:buNone/>
              <a:defRPr>
                <a:solidFill>
                  <a:srgbClr val="888888"/>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97" name="Google Shape;297;p69"/>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298"/>
        <p:cNvGrpSpPr/>
        <p:nvPr/>
      </p:nvGrpSpPr>
      <p:grpSpPr>
        <a:xfrm>
          <a:off x="0" y="0"/>
          <a:ext cx="0" cy="0"/>
          <a:chOff x="0" y="0"/>
          <a:chExt cx="0" cy="0"/>
        </a:xfrm>
      </p:grpSpPr>
      <p:pic>
        <p:nvPicPr>
          <p:cNvPr id="299" name="Google Shape;299;p70"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00" name="Google Shape;300;p70"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01" name="Google Shape;301;p70"/>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02" name="Google Shape;302;p70"/>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03" name="Google Shape;303;p70"/>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04" name="Google Shape;304;p70"/>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05" name="Google Shape;305;p70"/>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06" name="Google Shape;306;p70"/>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7" name="Google Shape;307;p70"/>
          <p:cNvSpPr txBox="1">
            <a:spLocks noGrp="1"/>
          </p:cNvSpPr>
          <p:nvPr>
            <p:ph type="body" idx="1"/>
          </p:nvPr>
        </p:nvSpPr>
        <p:spPr>
          <a:xfrm>
            <a:off x="838200" y="1825625"/>
            <a:ext cx="5181600" cy="4351200"/>
          </a:xfrm>
          <a:prstGeom prst="rect">
            <a:avLst/>
          </a:prstGeom>
          <a:noFill/>
          <a:ln>
            <a:noFill/>
          </a:ln>
        </p:spPr>
        <p:txBody>
          <a:bodyPr spcFirstLastPara="1" wrap="square" lIns="45675" tIns="45675" rIns="45675" bIns="45675" anchor="t" anchorCtr="0">
            <a:no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08" name="Google Shape;308;p70"/>
          <p:cNvSpPr txBox="1">
            <a:spLocks noGrp="1"/>
          </p:cNvSpPr>
          <p:nvPr>
            <p:ph type="body" idx="2"/>
          </p:nvPr>
        </p:nvSpPr>
        <p:spPr>
          <a:xfrm>
            <a:off x="6172200" y="1825625"/>
            <a:ext cx="5181600" cy="4351200"/>
          </a:xfrm>
          <a:prstGeom prst="rect">
            <a:avLst/>
          </a:prstGeom>
          <a:noFill/>
          <a:ln>
            <a:noFill/>
          </a:ln>
        </p:spPr>
        <p:txBody>
          <a:bodyPr spcFirstLastPara="1" wrap="square" lIns="45675" tIns="45675" rIns="45675" bIns="456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09" name="Google Shape;309;p70"/>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310"/>
        <p:cNvGrpSpPr/>
        <p:nvPr/>
      </p:nvGrpSpPr>
      <p:grpSpPr>
        <a:xfrm>
          <a:off x="0" y="0"/>
          <a:ext cx="0" cy="0"/>
          <a:chOff x="0" y="0"/>
          <a:chExt cx="0" cy="0"/>
        </a:xfrm>
      </p:grpSpPr>
      <p:pic>
        <p:nvPicPr>
          <p:cNvPr id="311" name="Google Shape;311;p71"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12" name="Google Shape;312;p71"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13" name="Google Shape;313;p71"/>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14" name="Google Shape;314;p71"/>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15" name="Google Shape;315;p71"/>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16" name="Google Shape;316;p71"/>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17" name="Google Shape;317;p71"/>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18" name="Google Shape;318;p71"/>
          <p:cNvSpPr txBox="1">
            <a:spLocks noGrp="1"/>
          </p:cNvSpPr>
          <p:nvPr>
            <p:ph type="title"/>
          </p:nvPr>
        </p:nvSpPr>
        <p:spPr>
          <a:xfrm>
            <a:off x="839787" y="365125"/>
            <a:ext cx="10515601" cy="1325700"/>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9" name="Google Shape;319;p71"/>
          <p:cNvSpPr txBox="1">
            <a:spLocks noGrp="1"/>
          </p:cNvSpPr>
          <p:nvPr>
            <p:ph type="body" idx="1"/>
          </p:nvPr>
        </p:nvSpPr>
        <p:spPr>
          <a:xfrm>
            <a:off x="839787" y="1681163"/>
            <a:ext cx="5157902" cy="823802"/>
          </a:xfrm>
          <a:prstGeom prst="rect">
            <a:avLst/>
          </a:prstGeom>
          <a:noFill/>
          <a:ln>
            <a:noFill/>
          </a:ln>
        </p:spPr>
        <p:txBody>
          <a:bodyPr spcFirstLastPara="1" wrap="square" lIns="45675" tIns="45675" rIns="45675" bIns="45675" anchor="b" anchorCtr="0">
            <a:noAutofit/>
          </a:bodyPr>
          <a:lstStyle>
            <a:lvl1pPr marL="457200" lvl="0"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1pPr>
            <a:lvl2pPr marL="914400" lvl="1"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2pPr>
            <a:lvl3pPr marL="1371600" lvl="2"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3pPr>
            <a:lvl4pPr marL="1828800" lvl="3"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4pPr>
            <a:lvl5pPr marL="2286000" lvl="4" indent="-228600" algn="l">
              <a:lnSpc>
                <a:spcPct val="90000"/>
              </a:lnSpc>
              <a:spcBef>
                <a:spcPts val="1000"/>
              </a:spcBef>
              <a:spcAft>
                <a:spcPts val="0"/>
              </a:spcAft>
              <a:buClr>
                <a:srgbClr val="000000"/>
              </a:buClr>
              <a:buSzPts val="2400"/>
              <a:buFont typeface="Quattrocento Sans"/>
              <a:buNone/>
              <a:defRPr b="1">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20" name="Google Shape;320;p71"/>
          <p:cNvSpPr txBox="1">
            <a:spLocks noGrp="1"/>
          </p:cNvSpPr>
          <p:nvPr>
            <p:ph type="body" idx="2"/>
          </p:nvPr>
        </p:nvSpPr>
        <p:spPr>
          <a:xfrm>
            <a:off x="839788" y="2505075"/>
            <a:ext cx="5157900" cy="3684600"/>
          </a:xfrm>
          <a:prstGeom prst="rect">
            <a:avLst/>
          </a:prstGeom>
          <a:noFill/>
          <a:ln>
            <a:noFill/>
          </a:ln>
        </p:spPr>
        <p:txBody>
          <a:bodyPr spcFirstLastPara="1" wrap="square" lIns="45675" tIns="45675" rIns="45675" bIns="456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21" name="Google Shape;321;p71"/>
          <p:cNvSpPr txBox="1">
            <a:spLocks noGrp="1"/>
          </p:cNvSpPr>
          <p:nvPr>
            <p:ph type="body" idx="3"/>
          </p:nvPr>
        </p:nvSpPr>
        <p:spPr>
          <a:xfrm>
            <a:off x="6172200" y="1681163"/>
            <a:ext cx="5183100" cy="823802"/>
          </a:xfrm>
          <a:prstGeom prst="rect">
            <a:avLst/>
          </a:prstGeom>
          <a:noFill/>
          <a:ln>
            <a:noFill/>
          </a:ln>
        </p:spPr>
        <p:txBody>
          <a:bodyPr spcFirstLastPara="1" wrap="square" lIns="45675" tIns="45675" rIns="45675" bIns="45675" anchor="b"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22" name="Google Shape;322;p71"/>
          <p:cNvSpPr txBox="1">
            <a:spLocks noGrp="1"/>
          </p:cNvSpPr>
          <p:nvPr>
            <p:ph type="body" idx="4"/>
          </p:nvPr>
        </p:nvSpPr>
        <p:spPr>
          <a:xfrm>
            <a:off x="6172200" y="2505075"/>
            <a:ext cx="5183100" cy="3684600"/>
          </a:xfrm>
          <a:prstGeom prst="rect">
            <a:avLst/>
          </a:prstGeom>
          <a:noFill/>
          <a:ln>
            <a:noFill/>
          </a:ln>
        </p:spPr>
        <p:txBody>
          <a:bodyPr spcFirstLastPara="1" wrap="square" lIns="45675" tIns="45675" rIns="45675" bIns="456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23" name="Google Shape;323;p71"/>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ONLY">
  <p:cSld name="TITLE_ONLY 2">
    <p:spTree>
      <p:nvGrpSpPr>
        <p:cNvPr id="1" name="Shape 324"/>
        <p:cNvGrpSpPr/>
        <p:nvPr/>
      </p:nvGrpSpPr>
      <p:grpSpPr>
        <a:xfrm>
          <a:off x="0" y="0"/>
          <a:ext cx="0" cy="0"/>
          <a:chOff x="0" y="0"/>
          <a:chExt cx="0" cy="0"/>
        </a:xfrm>
      </p:grpSpPr>
      <p:pic>
        <p:nvPicPr>
          <p:cNvPr id="325" name="Google Shape;325;p72"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26" name="Google Shape;326;p72"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27" name="Google Shape;327;p72"/>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28" name="Google Shape;328;p72"/>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29" name="Google Shape;329;p72"/>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30" name="Google Shape;330;p72"/>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31" name="Google Shape;331;p72"/>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32" name="Google Shape;332;p72"/>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3" name="Google Shape;333;p72"/>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334"/>
        <p:cNvGrpSpPr/>
        <p:nvPr/>
      </p:nvGrpSpPr>
      <p:grpSpPr>
        <a:xfrm>
          <a:off x="0" y="0"/>
          <a:ext cx="0" cy="0"/>
          <a:chOff x="0" y="0"/>
          <a:chExt cx="0" cy="0"/>
        </a:xfrm>
      </p:grpSpPr>
      <p:pic>
        <p:nvPicPr>
          <p:cNvPr id="335" name="Google Shape;335;p73"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36" name="Google Shape;336;p73"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37" name="Google Shape;337;p73"/>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38" name="Google Shape;338;p73"/>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39" name="Google Shape;339;p73"/>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40" name="Google Shape;340;p73"/>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41" name="Google Shape;341;p73"/>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42" name="Google Shape;342;p73"/>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343"/>
        <p:cNvGrpSpPr/>
        <p:nvPr/>
      </p:nvGrpSpPr>
      <p:grpSpPr>
        <a:xfrm>
          <a:off x="0" y="0"/>
          <a:ext cx="0" cy="0"/>
          <a:chOff x="0" y="0"/>
          <a:chExt cx="0" cy="0"/>
        </a:xfrm>
      </p:grpSpPr>
      <p:pic>
        <p:nvPicPr>
          <p:cNvPr id="344" name="Google Shape;344;p74"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45" name="Google Shape;345;p74"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46" name="Google Shape;346;p74"/>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47" name="Google Shape;347;p74"/>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48" name="Google Shape;348;p74"/>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49" name="Google Shape;349;p74"/>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50" name="Google Shape;350;p74"/>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51" name="Google Shape;351;p74"/>
          <p:cNvSpPr txBox="1">
            <a:spLocks noGrp="1"/>
          </p:cNvSpPr>
          <p:nvPr>
            <p:ph type="title"/>
          </p:nvPr>
        </p:nvSpPr>
        <p:spPr>
          <a:xfrm>
            <a:off x="839787" y="457200"/>
            <a:ext cx="3932102" cy="1600200"/>
          </a:xfrm>
          <a:prstGeom prst="rect">
            <a:avLst/>
          </a:prstGeom>
          <a:noFill/>
          <a:ln>
            <a:noFill/>
          </a:ln>
        </p:spPr>
        <p:txBody>
          <a:bodyPr spcFirstLastPara="1" wrap="square" lIns="45675" tIns="45675" rIns="45675" bIns="45675" anchor="b" anchorCtr="0">
            <a:noAutofit/>
          </a:bodyPr>
          <a:lstStyle>
            <a:lvl1pPr lvl="0" algn="l">
              <a:lnSpc>
                <a:spcPct val="90000"/>
              </a:lnSpc>
              <a:spcBef>
                <a:spcPts val="0"/>
              </a:spcBef>
              <a:spcAft>
                <a:spcPts val="0"/>
              </a:spcAft>
              <a:buClr>
                <a:srgbClr val="000000"/>
              </a:buClr>
              <a:buSzPts val="3200"/>
              <a:buFont typeface="Century Gothic"/>
              <a:buNone/>
              <a:defRPr sz="32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52" name="Google Shape;352;p74"/>
          <p:cNvSpPr txBox="1">
            <a:spLocks noGrp="1"/>
          </p:cNvSpPr>
          <p:nvPr>
            <p:ph type="body" idx="1"/>
          </p:nvPr>
        </p:nvSpPr>
        <p:spPr>
          <a:xfrm>
            <a:off x="5183187" y="987425"/>
            <a:ext cx="6172202" cy="4873500"/>
          </a:xfrm>
          <a:prstGeom prst="rect">
            <a:avLst/>
          </a:prstGeom>
          <a:noFill/>
          <a:ln>
            <a:noFill/>
          </a:ln>
        </p:spPr>
        <p:txBody>
          <a:bodyPr spcFirstLastPara="1" wrap="square" lIns="45675" tIns="45675" rIns="45675" bIns="45675" anchor="t" anchorCtr="0">
            <a:noAutofit/>
          </a:bodyPr>
          <a:lstStyle>
            <a:lvl1pPr marL="457200" lvl="0"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1pPr>
            <a:lvl2pPr marL="914400" lvl="1"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2pPr>
            <a:lvl3pPr marL="1371600" lvl="2"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3pPr>
            <a:lvl4pPr marL="1828800" lvl="3"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4pPr>
            <a:lvl5pPr marL="2286000" lvl="4" indent="-431800" algn="l">
              <a:lnSpc>
                <a:spcPct val="90000"/>
              </a:lnSpc>
              <a:spcBef>
                <a:spcPts val="1000"/>
              </a:spcBef>
              <a:spcAft>
                <a:spcPts val="0"/>
              </a:spcAft>
              <a:buClr>
                <a:srgbClr val="000000"/>
              </a:buClr>
              <a:buSzPts val="3200"/>
              <a:buChar char="•"/>
              <a:defRPr sz="32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53" name="Google Shape;353;p74"/>
          <p:cNvSpPr txBox="1">
            <a:spLocks noGrp="1"/>
          </p:cNvSpPr>
          <p:nvPr>
            <p:ph type="body" idx="2"/>
          </p:nvPr>
        </p:nvSpPr>
        <p:spPr>
          <a:xfrm>
            <a:off x="839788" y="2057400"/>
            <a:ext cx="3932100" cy="3811500"/>
          </a:xfrm>
          <a:prstGeom prst="rect">
            <a:avLst/>
          </a:prstGeom>
          <a:noFill/>
          <a:ln>
            <a:noFill/>
          </a:ln>
        </p:spPr>
        <p:txBody>
          <a:bodyPr spcFirstLastPara="1" wrap="square" lIns="45675" tIns="45675" rIns="45675" bIns="45675"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54" name="Google Shape;354;p74"/>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355"/>
        <p:cNvGrpSpPr/>
        <p:nvPr/>
      </p:nvGrpSpPr>
      <p:grpSpPr>
        <a:xfrm>
          <a:off x="0" y="0"/>
          <a:ext cx="0" cy="0"/>
          <a:chOff x="0" y="0"/>
          <a:chExt cx="0" cy="0"/>
        </a:xfrm>
      </p:grpSpPr>
      <p:pic>
        <p:nvPicPr>
          <p:cNvPr id="356" name="Google Shape;356;p75"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57" name="Google Shape;357;p75"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58" name="Google Shape;358;p75"/>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59" name="Google Shape;359;p75"/>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60" name="Google Shape;360;p75"/>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61" name="Google Shape;361;p75"/>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62" name="Google Shape;362;p75"/>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63" name="Google Shape;363;p75"/>
          <p:cNvSpPr txBox="1">
            <a:spLocks noGrp="1"/>
          </p:cNvSpPr>
          <p:nvPr>
            <p:ph type="title"/>
          </p:nvPr>
        </p:nvSpPr>
        <p:spPr>
          <a:xfrm>
            <a:off x="839787" y="457200"/>
            <a:ext cx="3932102" cy="1600200"/>
          </a:xfrm>
          <a:prstGeom prst="rect">
            <a:avLst/>
          </a:prstGeom>
          <a:noFill/>
          <a:ln>
            <a:noFill/>
          </a:ln>
        </p:spPr>
        <p:txBody>
          <a:bodyPr spcFirstLastPara="1" wrap="square" lIns="45675" tIns="45675" rIns="45675" bIns="45675" anchor="b" anchorCtr="0">
            <a:noAutofit/>
          </a:bodyPr>
          <a:lstStyle>
            <a:lvl1pPr lvl="0" algn="l">
              <a:lnSpc>
                <a:spcPct val="90000"/>
              </a:lnSpc>
              <a:spcBef>
                <a:spcPts val="0"/>
              </a:spcBef>
              <a:spcAft>
                <a:spcPts val="0"/>
              </a:spcAft>
              <a:buClr>
                <a:srgbClr val="000000"/>
              </a:buClr>
              <a:buSzPts val="3200"/>
              <a:buFont typeface="Century Gothic"/>
              <a:buNone/>
              <a:defRPr sz="32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64" name="Google Shape;364;p75"/>
          <p:cNvSpPr>
            <a:spLocks noGrp="1"/>
          </p:cNvSpPr>
          <p:nvPr>
            <p:ph type="pic" idx="2"/>
          </p:nvPr>
        </p:nvSpPr>
        <p:spPr>
          <a:xfrm>
            <a:off x="5183187" y="987425"/>
            <a:ext cx="6172202" cy="4873500"/>
          </a:xfrm>
          <a:prstGeom prst="rect">
            <a:avLst/>
          </a:prstGeom>
          <a:noFill/>
          <a:ln>
            <a:noFill/>
          </a:ln>
        </p:spPr>
        <p:txBody>
          <a:bodyPr spcFirstLastPara="1" wrap="square" lIns="91425" tIns="45700" rIns="91425" bIns="45700" anchor="t" anchorCtr="0">
            <a:noAutofit/>
          </a:bodyPr>
          <a:lstStyle>
            <a:lvl1pPr marR="0" lvl="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R="0" lvl="1"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2pPr>
            <a:lvl3pPr marR="0" lvl="2"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3pPr>
            <a:lvl4pPr marR="0" lvl="3"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4pPr>
            <a:lvl5pPr marR="0" lvl="4"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5pPr>
            <a:lvl6pPr marR="0" lvl="5"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6pPr>
            <a:lvl7pPr marR="0" lvl="6"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7pPr>
            <a:lvl8pPr marR="0" lvl="7"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8pPr>
            <a:lvl9pPr marR="0" lvl="8"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9pPr>
          </a:lstStyle>
          <a:p>
            <a:endParaRPr/>
          </a:p>
        </p:txBody>
      </p:sp>
      <p:sp>
        <p:nvSpPr>
          <p:cNvPr id="365" name="Google Shape;365;p75"/>
          <p:cNvSpPr txBox="1">
            <a:spLocks noGrp="1"/>
          </p:cNvSpPr>
          <p:nvPr>
            <p:ph type="body" idx="1"/>
          </p:nvPr>
        </p:nvSpPr>
        <p:spPr>
          <a:xfrm>
            <a:off x="839787" y="2057400"/>
            <a:ext cx="3932102" cy="3811500"/>
          </a:xfrm>
          <a:prstGeom prst="rect">
            <a:avLst/>
          </a:prstGeom>
          <a:noFill/>
          <a:ln>
            <a:noFill/>
          </a:ln>
        </p:spPr>
        <p:txBody>
          <a:bodyPr spcFirstLastPara="1" wrap="square" lIns="45675" tIns="45675" rIns="45675" bIns="45675" anchor="t" anchorCtr="0">
            <a:noAutofit/>
          </a:bodyPr>
          <a:lstStyle>
            <a:lvl1pPr marL="457200" lvl="0"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1pPr>
            <a:lvl2pPr marL="914400" lvl="1"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2pPr>
            <a:lvl3pPr marL="1371600" lvl="2"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3pPr>
            <a:lvl4pPr marL="1828800" lvl="3"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4pPr>
            <a:lvl5pPr marL="2286000" lvl="4" indent="-228600" algn="l">
              <a:lnSpc>
                <a:spcPct val="90000"/>
              </a:lnSpc>
              <a:spcBef>
                <a:spcPts val="1000"/>
              </a:spcBef>
              <a:spcAft>
                <a:spcPts val="0"/>
              </a:spcAft>
              <a:buClr>
                <a:srgbClr val="000000"/>
              </a:buClr>
              <a:buSzPts val="1600"/>
              <a:buFont typeface="Quattrocento Sans"/>
              <a:buNone/>
              <a:defRPr sz="16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66" name="Google Shape;366;p75"/>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367"/>
        <p:cNvGrpSpPr/>
        <p:nvPr/>
      </p:nvGrpSpPr>
      <p:grpSpPr>
        <a:xfrm>
          <a:off x="0" y="0"/>
          <a:ext cx="0" cy="0"/>
          <a:chOff x="0" y="0"/>
          <a:chExt cx="0" cy="0"/>
        </a:xfrm>
      </p:grpSpPr>
      <p:pic>
        <p:nvPicPr>
          <p:cNvPr id="368" name="Google Shape;368;p76"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69" name="Google Shape;369;p76"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70" name="Google Shape;370;p76"/>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71" name="Google Shape;371;p76"/>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72" name="Google Shape;372;p76"/>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73" name="Google Shape;373;p76"/>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74" name="Google Shape;374;p76"/>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75" name="Google Shape;375;p76"/>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76" name="Google Shape;376;p76"/>
          <p:cNvSpPr txBox="1">
            <a:spLocks noGrp="1"/>
          </p:cNvSpPr>
          <p:nvPr>
            <p:ph type="body" idx="1"/>
          </p:nvPr>
        </p:nvSpPr>
        <p:spPr>
          <a:xfrm rot="5400000">
            <a:off x="3442260" y="-2229038"/>
            <a:ext cx="5307603" cy="11704202"/>
          </a:xfrm>
          <a:prstGeom prst="rect">
            <a:avLst/>
          </a:prstGeom>
          <a:noFill/>
          <a:ln>
            <a:noFill/>
          </a:ln>
        </p:spPr>
        <p:txBody>
          <a:bodyPr spcFirstLastPara="1" wrap="square" lIns="45675" tIns="45675" rIns="45675" bIns="45675" anchor="t" anchorCtr="0">
            <a:no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77" name="Google Shape;377;p76"/>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378"/>
        <p:cNvGrpSpPr/>
        <p:nvPr/>
      </p:nvGrpSpPr>
      <p:grpSpPr>
        <a:xfrm>
          <a:off x="0" y="0"/>
          <a:ext cx="0" cy="0"/>
          <a:chOff x="0" y="0"/>
          <a:chExt cx="0" cy="0"/>
        </a:xfrm>
      </p:grpSpPr>
      <p:pic>
        <p:nvPicPr>
          <p:cNvPr id="379" name="Google Shape;379;p77"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80" name="Google Shape;380;p77"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81" name="Google Shape;381;p77"/>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82" name="Google Shape;382;p77"/>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83" name="Google Shape;383;p77"/>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84" name="Google Shape;384;p77"/>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85" name="Google Shape;385;p77"/>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86" name="Google Shape;386;p77"/>
          <p:cNvSpPr txBox="1">
            <a:spLocks noGrp="1"/>
          </p:cNvSpPr>
          <p:nvPr>
            <p:ph type="title"/>
          </p:nvPr>
        </p:nvSpPr>
        <p:spPr>
          <a:xfrm rot="5400000">
            <a:off x="7133400" y="1956623"/>
            <a:ext cx="5811902" cy="2628902"/>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87" name="Google Shape;387;p77"/>
          <p:cNvSpPr txBox="1">
            <a:spLocks noGrp="1"/>
          </p:cNvSpPr>
          <p:nvPr>
            <p:ph type="body" idx="1"/>
          </p:nvPr>
        </p:nvSpPr>
        <p:spPr>
          <a:xfrm rot="5400000">
            <a:off x="1799400" y="-596077"/>
            <a:ext cx="5811900" cy="7734302"/>
          </a:xfrm>
          <a:prstGeom prst="rect">
            <a:avLst/>
          </a:prstGeom>
          <a:noFill/>
          <a:ln>
            <a:noFill/>
          </a:ln>
        </p:spPr>
        <p:txBody>
          <a:bodyPr spcFirstLastPara="1" wrap="square" lIns="45675" tIns="45675" rIns="45675" bIns="45675" anchor="t" anchorCtr="0">
            <a:no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88" name="Google Shape;388;p77"/>
          <p:cNvSpPr txBox="1">
            <a:spLocks noGrp="1"/>
          </p:cNvSpPr>
          <p:nvPr>
            <p:ph type="sldNum" idx="12"/>
          </p:nvPr>
        </p:nvSpPr>
        <p:spPr>
          <a:xfrm>
            <a:off x="11333560" y="6431097"/>
            <a:ext cx="614702" cy="269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89"/>
        <p:cNvGrpSpPr/>
        <p:nvPr/>
      </p:nvGrpSpPr>
      <p:grpSpPr>
        <a:xfrm>
          <a:off x="0" y="0"/>
          <a:ext cx="0" cy="0"/>
          <a:chOff x="0" y="0"/>
          <a:chExt cx="0" cy="0"/>
        </a:xfrm>
      </p:grpSpPr>
      <p:pic>
        <p:nvPicPr>
          <p:cNvPr id="390" name="Google Shape;390;p78"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391" name="Google Shape;391;p78"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392" name="Google Shape;392;p78"/>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93" name="Google Shape;393;p78"/>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94" name="Google Shape;394;p78"/>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95" name="Google Shape;395;p78"/>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396" name="Google Shape;396;p78"/>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cxnSp>
        <p:nvCxnSpPr>
          <p:cNvPr id="397" name="Google Shape;397;p78"/>
          <p:cNvCxnSpPr/>
          <p:nvPr/>
        </p:nvCxnSpPr>
        <p:spPr>
          <a:xfrm>
            <a:off x="11870041" y="6379926"/>
            <a:ext cx="2" cy="170402"/>
          </a:xfrm>
          <a:prstGeom prst="straightConnector1">
            <a:avLst/>
          </a:prstGeom>
          <a:noFill/>
          <a:ln w="9525" cap="flat" cmpd="sng">
            <a:solidFill>
              <a:srgbClr val="858BF1"/>
            </a:solidFill>
            <a:prstDash val="solid"/>
            <a:miter lim="8000"/>
            <a:headEnd type="none" w="sm" len="sm"/>
            <a:tailEnd type="none" w="sm" len="sm"/>
          </a:ln>
        </p:spPr>
      </p:cxnSp>
      <p:sp>
        <p:nvSpPr>
          <p:cNvPr id="398" name="Google Shape;398;p78"/>
          <p:cNvSpPr txBox="1">
            <a:spLocks noGrp="1"/>
          </p:cNvSpPr>
          <p:nvPr>
            <p:ph type="sldNum" idx="12"/>
          </p:nvPr>
        </p:nvSpPr>
        <p:spPr>
          <a:xfrm>
            <a:off x="11169353" y="6266981"/>
            <a:ext cx="645902" cy="396199"/>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2000"/>
              <a:buFont typeface="Quattrocento Sans"/>
              <a:buNone/>
              <a:defRPr sz="2000" b="1" i="0" u="none" strike="noStrike" cap="none">
                <a:solidFill>
                  <a:srgbClr val="00000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20186F"/>
        </a:solidFill>
        <a:effectLst/>
      </p:bgPr>
    </p:bg>
    <p:spTree>
      <p:nvGrpSpPr>
        <p:cNvPr id="1" name="Shape 79"/>
        <p:cNvGrpSpPr/>
        <p:nvPr/>
      </p:nvGrpSpPr>
      <p:grpSpPr>
        <a:xfrm>
          <a:off x="0" y="0"/>
          <a:ext cx="0" cy="0"/>
          <a:chOff x="0" y="0"/>
          <a:chExt cx="0" cy="0"/>
        </a:xfrm>
      </p:grpSpPr>
      <p:pic>
        <p:nvPicPr>
          <p:cNvPr id="80" name="Google Shape;80;p42" descr="Google Shape;24;p25"/>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81" name="Google Shape;81;p42" descr="Google Shape;25;p25"/>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82" name="Google Shape;82;p42"/>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42"/>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42"/>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42"/>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42"/>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 name="Google Shape;87;p42"/>
          <p:cNvGrpSpPr/>
          <p:nvPr/>
        </p:nvGrpSpPr>
        <p:grpSpPr>
          <a:xfrm>
            <a:off x="0" y="-344017"/>
            <a:ext cx="1828800" cy="274330"/>
            <a:chOff x="0" y="-1"/>
            <a:chExt cx="1828800" cy="274328"/>
          </a:xfrm>
        </p:grpSpPr>
        <p:sp>
          <p:nvSpPr>
            <p:cNvPr id="88" name="Google Shape;88;p42"/>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42"/>
            <p:cNvSpPr txBox="1"/>
            <p:nvPr/>
          </p:nvSpPr>
          <p:spPr>
            <a:xfrm>
              <a:off x="45718" y="23669"/>
              <a:ext cx="1737366"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grpSp>
      <p:sp>
        <p:nvSpPr>
          <p:cNvPr id="90" name="Google Shape;90;p42"/>
          <p:cNvSpPr txBox="1"/>
          <p:nvPr/>
        </p:nvSpPr>
        <p:spPr>
          <a:xfrm rot="-5400000">
            <a:off x="-267096" y="2375247"/>
            <a:ext cx="259869" cy="19738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sp>
        <p:nvSpPr>
          <p:cNvPr id="91" name="Google Shape;91;p42"/>
          <p:cNvSpPr txBox="1">
            <a:spLocks noGrp="1"/>
          </p:cNvSpPr>
          <p:nvPr>
            <p:ph type="title"/>
          </p:nvPr>
        </p:nvSpPr>
        <p:spPr>
          <a:xfrm>
            <a:off x="283141" y="2355699"/>
            <a:ext cx="5943604" cy="1828802"/>
          </a:xfrm>
          <a:prstGeom prst="rect">
            <a:avLst/>
          </a:prstGeom>
          <a:noFill/>
          <a:ln>
            <a:noFill/>
          </a:ln>
        </p:spPr>
        <p:txBody>
          <a:bodyPr spcFirstLastPara="1" wrap="square" lIns="45675" tIns="45675" rIns="45675" bIns="45675" anchor="ctr" anchorCtr="0">
            <a:noAutofit/>
          </a:bodyPr>
          <a:lstStyle>
            <a:lvl1pPr lvl="0" algn="l">
              <a:lnSpc>
                <a:spcPct val="100000"/>
              </a:lnSpc>
              <a:spcBef>
                <a:spcPts val="0"/>
              </a:spcBef>
              <a:spcAft>
                <a:spcPts val="0"/>
              </a:spcAft>
              <a:buClr>
                <a:srgbClr val="FFFFFF"/>
              </a:buClr>
              <a:buSzPts val="4800"/>
              <a:buFont typeface="Century Gothic"/>
              <a:buNone/>
              <a:defRPr sz="48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92" name="Google Shape;92;p42" descr="Google Shape;36;p25"/>
          <p:cNvPicPr preferRelativeResize="0"/>
          <p:nvPr/>
        </p:nvPicPr>
        <p:blipFill rotWithShape="1">
          <a:blip r:embed="rId4">
            <a:alphaModFix/>
          </a:blip>
          <a:srcRect/>
          <a:stretch/>
        </p:blipFill>
        <p:spPr>
          <a:xfrm>
            <a:off x="287916" y="685829"/>
            <a:ext cx="3519881" cy="1175615"/>
          </a:xfrm>
          <a:prstGeom prst="rect">
            <a:avLst/>
          </a:prstGeom>
          <a:noFill/>
          <a:ln>
            <a:noFill/>
          </a:ln>
        </p:spPr>
      </p:pic>
      <p:pic>
        <p:nvPicPr>
          <p:cNvPr id="93" name="Google Shape;93;p42" descr="Google Shape;37;p25"/>
          <p:cNvPicPr preferRelativeResize="0"/>
          <p:nvPr/>
        </p:nvPicPr>
        <p:blipFill rotWithShape="1">
          <a:blip r:embed="rId5">
            <a:alphaModFix/>
          </a:blip>
          <a:srcRect/>
          <a:stretch/>
        </p:blipFill>
        <p:spPr>
          <a:xfrm>
            <a:off x="6248879" y="555"/>
            <a:ext cx="5942639" cy="6856890"/>
          </a:xfrm>
          <a:prstGeom prst="rect">
            <a:avLst/>
          </a:prstGeom>
          <a:noFill/>
          <a:ln>
            <a:noFill/>
          </a:ln>
        </p:spPr>
      </p:pic>
      <p:sp>
        <p:nvSpPr>
          <p:cNvPr id="94" name="Google Shape;94;p42"/>
          <p:cNvSpPr txBox="1">
            <a:spLocks noGrp="1"/>
          </p:cNvSpPr>
          <p:nvPr>
            <p:ph type="body" idx="1"/>
          </p:nvPr>
        </p:nvSpPr>
        <p:spPr>
          <a:xfrm>
            <a:off x="283141" y="4860759"/>
            <a:ext cx="5943604" cy="914404"/>
          </a:xfrm>
          <a:prstGeom prst="rect">
            <a:avLst/>
          </a:prstGeom>
          <a:noFill/>
          <a:ln>
            <a:noFill/>
          </a:ln>
        </p:spPr>
        <p:txBody>
          <a:bodyPr spcFirstLastPara="1" wrap="square" lIns="45675" tIns="45675" rIns="45675" bIns="45675" anchor="ctr" anchorCtr="0">
            <a:noAutofit/>
          </a:bodyPr>
          <a:lstStyle>
            <a:lvl1pPr marL="457200" lvl="0"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2pPr>
            <a:lvl3pPr marL="1371600" lvl="2"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3pPr>
            <a:lvl4pPr marL="1828800" lvl="3"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4pPr>
            <a:lvl5pPr marL="2286000" lvl="4"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grpSp>
        <p:nvGrpSpPr>
          <p:cNvPr id="95" name="Google Shape;95;p42"/>
          <p:cNvGrpSpPr/>
          <p:nvPr/>
        </p:nvGrpSpPr>
        <p:grpSpPr>
          <a:xfrm>
            <a:off x="0" y="-356717"/>
            <a:ext cx="1828800" cy="274330"/>
            <a:chOff x="0" y="-1"/>
            <a:chExt cx="1828800" cy="274328"/>
          </a:xfrm>
        </p:grpSpPr>
        <p:sp>
          <p:nvSpPr>
            <p:cNvPr id="96" name="Google Shape;96;p42"/>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42"/>
            <p:cNvSpPr txBox="1"/>
            <p:nvPr/>
          </p:nvSpPr>
          <p:spPr>
            <a:xfrm>
              <a:off x="45718" y="23669"/>
              <a:ext cx="1737366"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Title Slide</a:t>
              </a:r>
              <a:endParaRPr sz="1400" b="0" i="0" u="none" strike="noStrike" cap="none">
                <a:solidFill>
                  <a:srgbClr val="000000"/>
                </a:solidFill>
                <a:latin typeface="Arial"/>
                <a:ea typeface="Arial"/>
                <a:cs typeface="Arial"/>
                <a:sym typeface="Arial"/>
              </a:endParaRPr>
            </a:p>
          </p:txBody>
        </p:sp>
      </p:grpSp>
      <p:pic>
        <p:nvPicPr>
          <p:cNvPr id="98" name="Google Shape;98;p42" descr="Google Shape;42;p25"/>
          <p:cNvPicPr preferRelativeResize="0"/>
          <p:nvPr/>
        </p:nvPicPr>
        <p:blipFill rotWithShape="1">
          <a:blip r:embed="rId6">
            <a:alphaModFix/>
          </a:blip>
          <a:srcRect/>
          <a:stretch/>
        </p:blipFill>
        <p:spPr>
          <a:xfrm>
            <a:off x="245710" y="6384568"/>
            <a:ext cx="297569" cy="365764"/>
          </a:xfrm>
          <a:prstGeom prst="rect">
            <a:avLst/>
          </a:prstGeom>
          <a:noFill/>
          <a:ln>
            <a:noFill/>
          </a:ln>
        </p:spPr>
      </p:pic>
      <p:sp>
        <p:nvSpPr>
          <p:cNvPr id="99" name="Google Shape;99;p42"/>
          <p:cNvSpPr txBox="1">
            <a:spLocks noGrp="1"/>
          </p:cNvSpPr>
          <p:nvPr>
            <p:ph type="sldNum" idx="12"/>
          </p:nvPr>
        </p:nvSpPr>
        <p:spPr>
          <a:xfrm>
            <a:off x="8737600" y="6224244"/>
            <a:ext cx="2844800" cy="264213"/>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99"/>
        <p:cNvGrpSpPr/>
        <p:nvPr/>
      </p:nvGrpSpPr>
      <p:grpSpPr>
        <a:xfrm>
          <a:off x="0" y="0"/>
          <a:ext cx="0" cy="0"/>
          <a:chOff x="0" y="0"/>
          <a:chExt cx="0" cy="0"/>
        </a:xfrm>
      </p:grpSpPr>
      <p:pic>
        <p:nvPicPr>
          <p:cNvPr id="400" name="Google Shape;400;p79" descr="Google Shape;202;p34"/>
          <p:cNvPicPr preferRelativeResize="0"/>
          <p:nvPr/>
        </p:nvPicPr>
        <p:blipFill rotWithShape="1">
          <a:blip r:embed="rId2">
            <a:alphaModFix/>
          </a:blip>
          <a:srcRect/>
          <a:stretch/>
        </p:blipFill>
        <p:spPr>
          <a:xfrm>
            <a:off x="243840" y="6384568"/>
            <a:ext cx="297572" cy="365765"/>
          </a:xfrm>
          <a:prstGeom prst="rect">
            <a:avLst/>
          </a:prstGeom>
          <a:noFill/>
          <a:ln>
            <a:noFill/>
          </a:ln>
        </p:spPr>
      </p:pic>
      <p:pic>
        <p:nvPicPr>
          <p:cNvPr id="401" name="Google Shape;401;p79" descr="Google Shape;203;p34"/>
          <p:cNvPicPr preferRelativeResize="0"/>
          <p:nvPr/>
        </p:nvPicPr>
        <p:blipFill rotWithShape="1">
          <a:blip r:embed="rId3">
            <a:alphaModFix/>
          </a:blip>
          <a:srcRect/>
          <a:stretch/>
        </p:blipFill>
        <p:spPr>
          <a:xfrm rot="-5400000">
            <a:off x="-893130" y="3272554"/>
            <a:ext cx="1511940" cy="591368"/>
          </a:xfrm>
          <a:prstGeom prst="rect">
            <a:avLst/>
          </a:prstGeom>
          <a:noFill/>
          <a:ln>
            <a:noFill/>
          </a:ln>
        </p:spPr>
      </p:pic>
      <p:sp>
        <p:nvSpPr>
          <p:cNvPr id="402" name="Google Shape;402;p79"/>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79"/>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79"/>
          <p:cNvSpPr/>
          <p:nvPr/>
        </p:nvSpPr>
        <p:spPr>
          <a:xfrm>
            <a:off x="-192026" y="859536"/>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79"/>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79"/>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7" name="Google Shape;407;p79"/>
          <p:cNvGrpSpPr/>
          <p:nvPr/>
        </p:nvGrpSpPr>
        <p:grpSpPr>
          <a:xfrm>
            <a:off x="0" y="-356719"/>
            <a:ext cx="1828800" cy="274333"/>
            <a:chOff x="0" y="-2"/>
            <a:chExt cx="1828800" cy="274331"/>
          </a:xfrm>
        </p:grpSpPr>
        <p:sp>
          <p:nvSpPr>
            <p:cNvPr id="408" name="Google Shape;408;p79"/>
            <p:cNvSpPr/>
            <p:nvPr/>
          </p:nvSpPr>
          <p:spPr>
            <a:xfrm>
              <a:off x="0" y="-2"/>
              <a:ext cx="1828800" cy="274331"/>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79"/>
            <p:cNvSpPr txBox="1"/>
            <p:nvPr/>
          </p:nvSpPr>
          <p:spPr>
            <a:xfrm>
              <a:off x="45717" y="23669"/>
              <a:ext cx="1737368"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grpSp>
      <p:sp>
        <p:nvSpPr>
          <p:cNvPr id="410" name="Google Shape;410;p79"/>
          <p:cNvSpPr txBox="1"/>
          <p:nvPr/>
        </p:nvSpPr>
        <p:spPr>
          <a:xfrm rot="-5400000">
            <a:off x="-267097" y="2375247"/>
            <a:ext cx="259870" cy="19738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grpSp>
        <p:nvGrpSpPr>
          <p:cNvPr id="411" name="Google Shape;411;p79"/>
          <p:cNvGrpSpPr/>
          <p:nvPr/>
        </p:nvGrpSpPr>
        <p:grpSpPr>
          <a:xfrm>
            <a:off x="0" y="-356719"/>
            <a:ext cx="1828800" cy="274333"/>
            <a:chOff x="0" y="-2"/>
            <a:chExt cx="1828800" cy="274331"/>
          </a:xfrm>
        </p:grpSpPr>
        <p:sp>
          <p:nvSpPr>
            <p:cNvPr id="412" name="Google Shape;412;p79"/>
            <p:cNvSpPr/>
            <p:nvPr/>
          </p:nvSpPr>
          <p:spPr>
            <a:xfrm>
              <a:off x="0" y="-2"/>
              <a:ext cx="1828800" cy="274331"/>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9"/>
            <p:cNvSpPr txBox="1"/>
            <p:nvPr/>
          </p:nvSpPr>
          <p:spPr>
            <a:xfrm>
              <a:off x="45717" y="23669"/>
              <a:ext cx="1737368"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Blank</a:t>
              </a:r>
              <a:endParaRPr sz="1400" b="0" i="0" u="none" strike="noStrike" cap="none">
                <a:solidFill>
                  <a:srgbClr val="000000"/>
                </a:solidFill>
                <a:latin typeface="Arial"/>
                <a:ea typeface="Arial"/>
                <a:cs typeface="Arial"/>
                <a:sym typeface="Arial"/>
              </a:endParaRPr>
            </a:p>
          </p:txBody>
        </p:sp>
      </p:grpSp>
      <p:sp>
        <p:nvSpPr>
          <p:cNvPr id="414" name="Google Shape;414;p79"/>
          <p:cNvSpPr txBox="1">
            <a:spLocks noGrp="1"/>
          </p:cNvSpPr>
          <p:nvPr>
            <p:ph type="title"/>
          </p:nvPr>
        </p:nvSpPr>
        <p:spPr>
          <a:xfrm>
            <a:off x="243840" y="109535"/>
            <a:ext cx="11704320" cy="641355"/>
          </a:xfrm>
          <a:prstGeom prst="rect">
            <a:avLst/>
          </a:prstGeom>
          <a:noFill/>
          <a:ln>
            <a:noFill/>
          </a:ln>
        </p:spPr>
        <p:txBody>
          <a:bodyPr spcFirstLastPara="1" wrap="square" lIns="45675" tIns="45675" rIns="45675" bIns="45675" anchor="ctr" anchorCtr="0">
            <a:noAutofit/>
          </a:bodyPr>
          <a:lstStyle>
            <a:lvl1pPr lvl="0" algn="l">
              <a:lnSpc>
                <a:spcPct val="100000"/>
              </a:lnSpc>
              <a:spcBef>
                <a:spcPts val="0"/>
              </a:spcBef>
              <a:spcAft>
                <a:spcPts val="0"/>
              </a:spcAft>
              <a:buClr>
                <a:srgbClr val="000000"/>
              </a:buClr>
              <a:buSzPts val="2400"/>
              <a:buFont typeface="Century Gothic"/>
              <a:buNone/>
              <a:defRPr sz="2400" b="1">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5" name="Google Shape;415;p79"/>
          <p:cNvSpPr txBox="1">
            <a:spLocks noGrp="1"/>
          </p:cNvSpPr>
          <p:nvPr>
            <p:ph type="sldNum" idx="12"/>
          </p:nvPr>
        </p:nvSpPr>
        <p:spPr>
          <a:xfrm>
            <a:off x="11308080" y="6435342"/>
            <a:ext cx="640085" cy="264213"/>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_AND_BODY" type="tx">
  <p:cSld name="TITLE_AND_BODY">
    <p:spTree>
      <p:nvGrpSpPr>
        <p:cNvPr id="1" name="Shape 627"/>
        <p:cNvGrpSpPr/>
        <p:nvPr/>
      </p:nvGrpSpPr>
      <p:grpSpPr>
        <a:xfrm>
          <a:off x="0" y="0"/>
          <a:ext cx="0" cy="0"/>
          <a:chOff x="0" y="0"/>
          <a:chExt cx="0" cy="0"/>
        </a:xfrm>
      </p:grpSpPr>
      <p:sp>
        <p:nvSpPr>
          <p:cNvPr id="629" name="Google Shape;629;p35"/>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0" name="Google Shape;630;p35"/>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1" name="Google Shape;631;p35"/>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2" name="Google Shape;632;p35"/>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35"/>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34" name="Google Shape;634;p35"/>
          <p:cNvGrpSpPr/>
          <p:nvPr/>
        </p:nvGrpSpPr>
        <p:grpSpPr>
          <a:xfrm>
            <a:off x="0" y="-356717"/>
            <a:ext cx="1828800" cy="274330"/>
            <a:chOff x="0" y="-1"/>
            <a:chExt cx="1828800" cy="274328"/>
          </a:xfrm>
        </p:grpSpPr>
        <p:sp>
          <p:nvSpPr>
            <p:cNvPr id="635" name="Google Shape;635;p35"/>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35"/>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grpSp>
      <p:sp>
        <p:nvSpPr>
          <p:cNvPr id="637" name="Google Shape;637;p35"/>
          <p:cNvSpPr/>
          <p:nvPr/>
        </p:nvSpPr>
        <p:spPr>
          <a:xfrm>
            <a:off x="-3" y="-1"/>
            <a:ext cx="12192008" cy="868709"/>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35"/>
          <p:cNvSpPr txBox="1">
            <a:spLocks noGrp="1"/>
          </p:cNvSpPr>
          <p:nvPr>
            <p:ph type="title"/>
          </p:nvPr>
        </p:nvSpPr>
        <p:spPr>
          <a:xfrm>
            <a:off x="243840" y="109535"/>
            <a:ext cx="11704320" cy="641355"/>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2400"/>
              <a:buFont typeface="Century Gothic"/>
              <a:buNone/>
              <a:defRPr sz="24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9" name="Google Shape;639;p35"/>
          <p:cNvSpPr txBox="1">
            <a:spLocks noGrp="1"/>
          </p:cNvSpPr>
          <p:nvPr>
            <p:ph type="body" idx="1"/>
          </p:nvPr>
        </p:nvSpPr>
        <p:spPr>
          <a:xfrm>
            <a:off x="8930640" y="1143000"/>
            <a:ext cx="3017524" cy="457200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Clr>
                <a:srgbClr val="000000"/>
              </a:buClr>
              <a:buSzPts val="2000"/>
              <a:buChar char="•"/>
              <a:defRPr sz="2000">
                <a:solidFill>
                  <a:srgbClr val="000000"/>
                </a:solidFill>
              </a:defRPr>
            </a:lvl1pPr>
            <a:lvl2pPr marL="914400" lvl="1" indent="-355600" algn="l">
              <a:lnSpc>
                <a:spcPct val="100000"/>
              </a:lnSpc>
              <a:spcBef>
                <a:spcPts val="1000"/>
              </a:spcBef>
              <a:spcAft>
                <a:spcPts val="0"/>
              </a:spcAft>
              <a:buClr>
                <a:srgbClr val="000000"/>
              </a:buClr>
              <a:buSzPts val="2000"/>
              <a:buChar char="•"/>
              <a:defRPr sz="2000">
                <a:solidFill>
                  <a:srgbClr val="000000"/>
                </a:solidFill>
              </a:defRPr>
            </a:lvl2pPr>
            <a:lvl3pPr marL="1371600" lvl="2" indent="-355600" algn="l">
              <a:lnSpc>
                <a:spcPct val="100000"/>
              </a:lnSpc>
              <a:spcBef>
                <a:spcPts val="1000"/>
              </a:spcBef>
              <a:spcAft>
                <a:spcPts val="0"/>
              </a:spcAft>
              <a:buClr>
                <a:srgbClr val="000000"/>
              </a:buClr>
              <a:buSzPts val="2000"/>
              <a:buChar char="•"/>
              <a:defRPr sz="2000">
                <a:solidFill>
                  <a:srgbClr val="000000"/>
                </a:solidFill>
              </a:defRPr>
            </a:lvl3pPr>
            <a:lvl4pPr marL="1828800" lvl="3" indent="-355600" algn="l">
              <a:lnSpc>
                <a:spcPct val="100000"/>
              </a:lnSpc>
              <a:spcBef>
                <a:spcPts val="1000"/>
              </a:spcBef>
              <a:spcAft>
                <a:spcPts val="0"/>
              </a:spcAft>
              <a:buClr>
                <a:srgbClr val="000000"/>
              </a:buClr>
              <a:buSzPts val="2000"/>
              <a:buChar char="•"/>
              <a:defRPr sz="2000">
                <a:solidFill>
                  <a:srgbClr val="000000"/>
                </a:solidFill>
              </a:defRPr>
            </a:lvl4pPr>
            <a:lvl5pPr marL="2286000" lvl="4" indent="-355600" algn="l">
              <a:lnSpc>
                <a:spcPct val="100000"/>
              </a:lnSpc>
              <a:spcBef>
                <a:spcPts val="1000"/>
              </a:spcBef>
              <a:spcAft>
                <a:spcPts val="0"/>
              </a:spcAft>
              <a:buClr>
                <a:srgbClr val="000000"/>
              </a:buClr>
              <a:buSzPts val="2000"/>
              <a:buChar char="•"/>
              <a:defRPr sz="2000">
                <a:solidFill>
                  <a:srgbClr val="00000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0" name="Google Shape;640;p35"/>
          <p:cNvSpPr txBox="1">
            <a:spLocks noGrp="1"/>
          </p:cNvSpPr>
          <p:nvPr>
            <p:ph type="body" idx="2"/>
          </p:nvPr>
        </p:nvSpPr>
        <p:spPr>
          <a:xfrm>
            <a:off x="2369203" y="5912513"/>
            <a:ext cx="7453594" cy="306036"/>
          </a:xfrm>
          <a:prstGeom prst="rect">
            <a:avLst/>
          </a:prstGeom>
          <a:solidFill>
            <a:schemeClr val="accent6"/>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1" name="Google Shape;641;p35"/>
          <p:cNvGrpSpPr/>
          <p:nvPr/>
        </p:nvGrpSpPr>
        <p:grpSpPr>
          <a:xfrm>
            <a:off x="0" y="-356717"/>
            <a:ext cx="1828800" cy="274330"/>
            <a:chOff x="0" y="-1"/>
            <a:chExt cx="1828800" cy="274328"/>
          </a:xfrm>
        </p:grpSpPr>
        <p:sp>
          <p:nvSpPr>
            <p:cNvPr id="642" name="Google Shape;642;p35"/>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3" name="Google Shape;643;p35"/>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a:ea typeface="Arial"/>
                  <a:cs typeface="Arial"/>
                  <a:sym typeface="Arial"/>
                </a:rPr>
                <a:t>Dark Title 3 Column Wide</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ark Title Takeaway">
  <p:cSld name="Dark Title Takeaway">
    <p:spTree>
      <p:nvGrpSpPr>
        <p:cNvPr id="1" name="Shape 645"/>
        <p:cNvGrpSpPr/>
        <p:nvPr/>
      </p:nvGrpSpPr>
      <p:grpSpPr>
        <a:xfrm>
          <a:off x="0" y="0"/>
          <a:ext cx="0" cy="0"/>
          <a:chOff x="0" y="0"/>
          <a:chExt cx="0" cy="0"/>
        </a:xfrm>
      </p:grpSpPr>
      <p:sp>
        <p:nvSpPr>
          <p:cNvPr id="646" name="Google Shape;646;p36"/>
          <p:cNvSpPr/>
          <p:nvPr/>
        </p:nvSpPr>
        <p:spPr>
          <a:xfrm>
            <a:off x="0" y="0"/>
            <a:ext cx="12192000" cy="8687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7" name="Google Shape;647;p36"/>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1" name="Google Shape;651;p36">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Dark Title Takeaway</a:t>
            </a:r>
            <a:endParaRPr sz="1400" b="0" i="0" u="none" strike="noStrike" cap="none">
              <a:solidFill>
                <a:srgbClr val="000000"/>
              </a:solidFill>
              <a:latin typeface="Arial"/>
              <a:ea typeface="Arial"/>
              <a:cs typeface="Arial"/>
              <a:sym typeface="Arial"/>
            </a:endParaRPr>
          </a:p>
        </p:txBody>
      </p:sp>
      <p:sp>
        <p:nvSpPr>
          <p:cNvPr id="652" name="Google Shape;652;p36"/>
          <p:cNvSpPr>
            <a:spLocks noGrp="1"/>
          </p:cNvSpPr>
          <p:nvPr>
            <p:ph type="body" idx="1"/>
          </p:nvPr>
        </p:nvSpPr>
        <p:spPr>
          <a:xfrm>
            <a:off x="2305824" y="5849135"/>
            <a:ext cx="7580352" cy="432792"/>
          </a:xfrm>
          <a:prstGeom prst="roundRect">
            <a:avLst>
              <a:gd name="adj" fmla="val 50000"/>
            </a:avLst>
          </a:prstGeom>
          <a:solidFill>
            <a:schemeClr val="accent6"/>
          </a:solidFill>
          <a:ln w="9525" cap="flat" cmpd="sng">
            <a:solidFill>
              <a:srgbClr val="D8D8D8"/>
            </a:solidFill>
            <a:prstDash val="solid"/>
            <a:round/>
            <a:headEnd type="none" w="sm" len="sm"/>
            <a:tailEnd type="none" w="sm" len="sm"/>
          </a:ln>
        </p:spPr>
        <p:txBody>
          <a:bodyPr spcFirstLastPara="1" wrap="square" lIns="45700" tIns="0" rIns="45700" bIns="0" anchor="ctr" anchorCtr="0">
            <a:spAutoFit/>
          </a:bodyPr>
          <a:lstStyle>
            <a:lvl1pPr marL="457200" lvl="0" indent="-228600" algn="ctr">
              <a:lnSpc>
                <a:spcPct val="100000"/>
              </a:lnSpc>
              <a:spcBef>
                <a:spcPts val="1000"/>
              </a:spcBef>
              <a:spcAft>
                <a:spcPts val="0"/>
              </a:spcAft>
              <a:buClr>
                <a:schemeClr val="lt1"/>
              </a:buClr>
              <a:buSzPts val="2000"/>
              <a:buNone/>
              <a:defRPr b="1" cap="none">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ark Title">
  <p:cSld name="Dark Title">
    <p:spTree>
      <p:nvGrpSpPr>
        <p:cNvPr id="1" name="Shape 653"/>
        <p:cNvGrpSpPr/>
        <p:nvPr/>
      </p:nvGrpSpPr>
      <p:grpSpPr>
        <a:xfrm>
          <a:off x="0" y="0"/>
          <a:ext cx="0" cy="0"/>
          <a:chOff x="0" y="0"/>
          <a:chExt cx="0" cy="0"/>
        </a:xfrm>
      </p:grpSpPr>
      <p:sp>
        <p:nvSpPr>
          <p:cNvPr id="654" name="Google Shape;654;p37"/>
          <p:cNvSpPr/>
          <p:nvPr/>
        </p:nvSpPr>
        <p:spPr>
          <a:xfrm>
            <a:off x="0" y="0"/>
            <a:ext cx="12192000" cy="8687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5" name="Google Shape;655;p37"/>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6" name="Google Shape;656;p37"/>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7" name="Google Shape;657;p37"/>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8" name="Google Shape;658;p37"/>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59" name="Google Shape;659;p37">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Dark Title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674"/>
        <p:cNvGrpSpPr/>
        <p:nvPr/>
      </p:nvGrpSpPr>
      <p:grpSpPr>
        <a:xfrm>
          <a:off x="0" y="0"/>
          <a:ext cx="0" cy="0"/>
          <a:chOff x="0" y="0"/>
          <a:chExt cx="0" cy="0"/>
        </a:xfrm>
      </p:grpSpPr>
      <p:sp>
        <p:nvSpPr>
          <p:cNvPr id="675" name="Google Shape;675;p95"/>
          <p:cNvSpPr txBox="1">
            <a:spLocks noGrp="1"/>
          </p:cNvSpPr>
          <p:nvPr>
            <p:ph type="ctrTitle"/>
          </p:nvPr>
        </p:nvSpPr>
        <p:spPr>
          <a:xfrm>
            <a:off x="283143" y="2355699"/>
            <a:ext cx="5943600" cy="1828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800"/>
              <a:buFont typeface="Century Gothic"/>
              <a:buNone/>
              <a:defRPr sz="48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76" name="Google Shape;676;p95"/>
          <p:cNvPicPr preferRelativeResize="0"/>
          <p:nvPr/>
        </p:nvPicPr>
        <p:blipFill rotWithShape="1">
          <a:blip r:embed="rId2">
            <a:alphaModFix/>
          </a:blip>
          <a:srcRect/>
          <a:stretch/>
        </p:blipFill>
        <p:spPr>
          <a:xfrm>
            <a:off x="287916" y="685830"/>
            <a:ext cx="2730564" cy="911987"/>
          </a:xfrm>
          <a:prstGeom prst="rect">
            <a:avLst/>
          </a:prstGeom>
          <a:noFill/>
          <a:ln>
            <a:noFill/>
          </a:ln>
        </p:spPr>
      </p:pic>
      <p:pic>
        <p:nvPicPr>
          <p:cNvPr id="677" name="Google Shape;677;p95"/>
          <p:cNvPicPr preferRelativeResize="0"/>
          <p:nvPr/>
        </p:nvPicPr>
        <p:blipFill rotWithShape="1">
          <a:blip r:embed="rId3">
            <a:alphaModFix/>
          </a:blip>
          <a:srcRect/>
          <a:stretch/>
        </p:blipFill>
        <p:spPr>
          <a:xfrm>
            <a:off x="6248881" y="555"/>
            <a:ext cx="5942637" cy="6856889"/>
          </a:xfrm>
          <a:prstGeom prst="rect">
            <a:avLst/>
          </a:prstGeom>
          <a:noFill/>
          <a:ln>
            <a:noFill/>
          </a:ln>
        </p:spPr>
      </p:pic>
      <p:sp>
        <p:nvSpPr>
          <p:cNvPr id="678" name="Google Shape;678;p95"/>
          <p:cNvSpPr txBox="1">
            <a:spLocks noGrp="1"/>
          </p:cNvSpPr>
          <p:nvPr>
            <p:ph type="subTitle" idx="1"/>
          </p:nvPr>
        </p:nvSpPr>
        <p:spPr>
          <a:xfrm>
            <a:off x="283143" y="4860759"/>
            <a:ext cx="5943600" cy="914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1000"/>
              </a:spcBef>
              <a:spcAft>
                <a:spcPts val="0"/>
              </a:spcAft>
              <a:buClr>
                <a:schemeClr val="accent6"/>
              </a:buClr>
              <a:buSzPts val="3200"/>
              <a:buNone/>
              <a:defRPr sz="3200" b="0" i="0">
                <a:solidFill>
                  <a:schemeClr val="accent6"/>
                </a:solidFill>
                <a:latin typeface="Century Gothic"/>
                <a:ea typeface="Century Gothic"/>
                <a:cs typeface="Century Gothic"/>
                <a:sym typeface="Century Gothic"/>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79" name="Google Shape;679;p95">
            <a:hlinkClick r:id="rId4"/>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Title Slide</a:t>
            </a:r>
            <a:endParaRPr sz="1400" b="0" i="0" u="none" strike="noStrike" cap="none">
              <a:solidFill>
                <a:srgbClr val="000000"/>
              </a:solidFill>
              <a:latin typeface="Arial"/>
              <a:ea typeface="Arial"/>
              <a:cs typeface="Arial"/>
              <a:sym typeface="Arial"/>
            </a:endParaRPr>
          </a:p>
        </p:txBody>
      </p:sp>
      <p:pic>
        <p:nvPicPr>
          <p:cNvPr id="680" name="Google Shape;680;p95"/>
          <p:cNvPicPr preferRelativeResize="0"/>
          <p:nvPr/>
        </p:nvPicPr>
        <p:blipFill rotWithShape="1">
          <a:blip r:embed="rId5">
            <a:alphaModFix/>
          </a:blip>
          <a:srcRect/>
          <a:stretch/>
        </p:blipFill>
        <p:spPr>
          <a:xfrm>
            <a:off x="245712" y="6384569"/>
            <a:ext cx="297567" cy="36576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89"/>
        <p:cNvGrpSpPr/>
        <p:nvPr/>
      </p:nvGrpSpPr>
      <p:grpSpPr>
        <a:xfrm>
          <a:off x="0" y="0"/>
          <a:ext cx="0" cy="0"/>
          <a:chOff x="0" y="0"/>
          <a:chExt cx="0" cy="0"/>
        </a:xfrm>
      </p:grpSpPr>
      <p:sp>
        <p:nvSpPr>
          <p:cNvPr id="690" name="Google Shape;690;p97"/>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2400"/>
              <a:buFont typeface="Century Gothic"/>
              <a:buNone/>
              <a:defRPr>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1" name="Google Shape;691;p97"/>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2" name="Google Shape;692;p97"/>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3" name="Google Shape;693;p97"/>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4" name="Google Shape;694;p97">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Title Only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95"/>
        <p:cNvGrpSpPr/>
        <p:nvPr/>
      </p:nvGrpSpPr>
      <p:grpSpPr>
        <a:xfrm>
          <a:off x="0" y="0"/>
          <a:ext cx="0" cy="0"/>
          <a:chOff x="0" y="0"/>
          <a:chExt cx="0" cy="0"/>
        </a:xfrm>
      </p:grpSpPr>
      <p:sp>
        <p:nvSpPr>
          <p:cNvPr id="696" name="Google Shape;696;p98"/>
          <p:cNvSpPr txBox="1">
            <a:spLocks noGrp="1"/>
          </p:cNvSpPr>
          <p:nvPr>
            <p:ph type="title"/>
          </p:nvPr>
        </p:nvSpPr>
        <p:spPr>
          <a:xfrm>
            <a:off x="1867028" y="-685957"/>
            <a:ext cx="10058400" cy="641352"/>
          </a:xfrm>
          <a:prstGeom prst="rect">
            <a:avLst/>
          </a:prstGeom>
          <a:solidFill>
            <a:schemeClr val="lt1">
              <a:alpha val="49411"/>
            </a:schemeClr>
          </a:solid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2400"/>
              <a:buFont typeface="Century Gothic"/>
              <a:buNone/>
              <a:defRPr>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7" name="Google Shape;697;p98"/>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8" name="Google Shape;698;p98"/>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9" name="Google Shape;699;p98"/>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0" name="Google Shape;700;p98">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Blank</a:t>
            </a:r>
            <a:endParaRPr sz="10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ark Title 2 Column">
  <p:cSld name="Dark Title 2 Column">
    <p:spTree>
      <p:nvGrpSpPr>
        <p:cNvPr id="1" name="Shape 701"/>
        <p:cNvGrpSpPr/>
        <p:nvPr/>
      </p:nvGrpSpPr>
      <p:grpSpPr>
        <a:xfrm>
          <a:off x="0" y="0"/>
          <a:ext cx="0" cy="0"/>
          <a:chOff x="0" y="0"/>
          <a:chExt cx="0" cy="0"/>
        </a:xfrm>
      </p:grpSpPr>
      <p:sp>
        <p:nvSpPr>
          <p:cNvPr id="702" name="Google Shape;702;p99"/>
          <p:cNvSpPr/>
          <p:nvPr/>
        </p:nvSpPr>
        <p:spPr>
          <a:xfrm>
            <a:off x="0" y="0"/>
            <a:ext cx="12192000" cy="8687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3" name="Google Shape;703;p99"/>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4" name="Google Shape;704;p99"/>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5" name="Google Shape;705;p99"/>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6" name="Google Shape;706;p99"/>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7" name="Google Shape;707;p99"/>
          <p:cNvSpPr txBox="1">
            <a:spLocks noGrp="1"/>
          </p:cNvSpPr>
          <p:nvPr>
            <p:ph type="body" idx="1"/>
          </p:nvPr>
        </p:nvSpPr>
        <p:spPr>
          <a:xfrm>
            <a:off x="6187442" y="1143000"/>
            <a:ext cx="576072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8" name="Google Shape;708;p99"/>
          <p:cNvSpPr txBox="1">
            <a:spLocks noGrp="1"/>
          </p:cNvSpPr>
          <p:nvPr>
            <p:ph type="body" idx="2"/>
          </p:nvPr>
        </p:nvSpPr>
        <p:spPr>
          <a:xfrm>
            <a:off x="243840" y="1143000"/>
            <a:ext cx="576072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9" name="Google Shape;709;p99"/>
          <p:cNvSpPr>
            <a:spLocks noGrp="1"/>
          </p:cNvSpPr>
          <p:nvPr>
            <p:ph type="body" idx="3"/>
          </p:nvPr>
        </p:nvSpPr>
        <p:spPr>
          <a:xfrm>
            <a:off x="2305824" y="5849135"/>
            <a:ext cx="7580352" cy="432792"/>
          </a:xfrm>
          <a:prstGeom prst="roundRect">
            <a:avLst>
              <a:gd name="adj" fmla="val 50000"/>
            </a:avLst>
          </a:prstGeom>
          <a:solidFill>
            <a:schemeClr val="accent6"/>
          </a:solidFill>
          <a:ln>
            <a:noFill/>
          </a:ln>
        </p:spPr>
        <p:txBody>
          <a:bodyPr spcFirstLastPara="1" wrap="square" lIns="45700" tIns="0" rIns="45700" bIns="0" anchor="ctr" anchorCtr="0">
            <a:spAutoFit/>
          </a:bodyPr>
          <a:lstStyle>
            <a:lvl1pPr marL="457200" lvl="0" indent="-228600" algn="ctr">
              <a:lnSpc>
                <a:spcPct val="100000"/>
              </a:lnSpc>
              <a:spcBef>
                <a:spcPts val="1000"/>
              </a:spcBef>
              <a:spcAft>
                <a:spcPts val="0"/>
              </a:spcAft>
              <a:buClr>
                <a:schemeClr val="lt1"/>
              </a:buClr>
              <a:buSzPts val="2000"/>
              <a:buNone/>
              <a:defRPr b="1" cap="none">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0" name="Google Shape;710;p99">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Dark Title 2 Column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ark Title 3 Column Wide">
  <p:cSld name="Dark Title 3 Column Wide">
    <p:spTree>
      <p:nvGrpSpPr>
        <p:cNvPr id="1" name="Shape 711"/>
        <p:cNvGrpSpPr/>
        <p:nvPr/>
      </p:nvGrpSpPr>
      <p:grpSpPr>
        <a:xfrm>
          <a:off x="0" y="0"/>
          <a:ext cx="0" cy="0"/>
          <a:chOff x="0" y="0"/>
          <a:chExt cx="0" cy="0"/>
        </a:xfrm>
      </p:grpSpPr>
      <p:sp>
        <p:nvSpPr>
          <p:cNvPr id="712" name="Google Shape;712;p100"/>
          <p:cNvSpPr/>
          <p:nvPr/>
        </p:nvSpPr>
        <p:spPr>
          <a:xfrm>
            <a:off x="0" y="0"/>
            <a:ext cx="12192000" cy="8687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3" name="Google Shape;713;p100"/>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4" name="Google Shape;714;p100"/>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5" name="Google Shape;715;p100"/>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6" name="Google Shape;716;p100"/>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7" name="Google Shape;717;p100"/>
          <p:cNvSpPr txBox="1">
            <a:spLocks noGrp="1"/>
          </p:cNvSpPr>
          <p:nvPr>
            <p:ph type="body" idx="1"/>
          </p:nvPr>
        </p:nvSpPr>
        <p:spPr>
          <a:xfrm>
            <a:off x="8930640" y="1143000"/>
            <a:ext cx="301752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8" name="Google Shape;718;p100"/>
          <p:cNvSpPr txBox="1">
            <a:spLocks noGrp="1"/>
          </p:cNvSpPr>
          <p:nvPr>
            <p:ph type="body" idx="2"/>
          </p:nvPr>
        </p:nvSpPr>
        <p:spPr>
          <a:xfrm>
            <a:off x="243840" y="1143000"/>
            <a:ext cx="301752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9" name="Google Shape;719;p100"/>
          <p:cNvSpPr txBox="1">
            <a:spLocks noGrp="1"/>
          </p:cNvSpPr>
          <p:nvPr>
            <p:ph type="body" idx="3"/>
          </p:nvPr>
        </p:nvSpPr>
        <p:spPr>
          <a:xfrm>
            <a:off x="3352800" y="1143000"/>
            <a:ext cx="548640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0" name="Google Shape;720;p100"/>
          <p:cNvSpPr>
            <a:spLocks noGrp="1"/>
          </p:cNvSpPr>
          <p:nvPr>
            <p:ph type="body" idx="4"/>
          </p:nvPr>
        </p:nvSpPr>
        <p:spPr>
          <a:xfrm>
            <a:off x="2305824" y="5849135"/>
            <a:ext cx="7580352" cy="432792"/>
          </a:xfrm>
          <a:prstGeom prst="roundRect">
            <a:avLst>
              <a:gd name="adj" fmla="val 50000"/>
            </a:avLst>
          </a:prstGeom>
          <a:solidFill>
            <a:schemeClr val="accent6"/>
          </a:solidFill>
          <a:ln>
            <a:noFill/>
          </a:ln>
        </p:spPr>
        <p:txBody>
          <a:bodyPr spcFirstLastPara="1" wrap="square" lIns="45700" tIns="0" rIns="45700" bIns="0" anchor="ctr" anchorCtr="0">
            <a:spAutoFit/>
          </a:bodyPr>
          <a:lstStyle>
            <a:lvl1pPr marL="457200" lvl="0" indent="-228600" algn="ctr">
              <a:lnSpc>
                <a:spcPct val="100000"/>
              </a:lnSpc>
              <a:spcBef>
                <a:spcPts val="1000"/>
              </a:spcBef>
              <a:spcAft>
                <a:spcPts val="0"/>
              </a:spcAft>
              <a:buClr>
                <a:schemeClr val="lt1"/>
              </a:buClr>
              <a:buSzPts val="2000"/>
              <a:buNone/>
              <a:defRPr b="1" cap="none">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100">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Dark Title 3 Column Wide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ark Title 3 Column">
  <p:cSld name="Dark Title 3 Column">
    <p:spTree>
      <p:nvGrpSpPr>
        <p:cNvPr id="1" name="Shape 722"/>
        <p:cNvGrpSpPr/>
        <p:nvPr/>
      </p:nvGrpSpPr>
      <p:grpSpPr>
        <a:xfrm>
          <a:off x="0" y="0"/>
          <a:ext cx="0" cy="0"/>
          <a:chOff x="0" y="0"/>
          <a:chExt cx="0" cy="0"/>
        </a:xfrm>
      </p:grpSpPr>
      <p:sp>
        <p:nvSpPr>
          <p:cNvPr id="723" name="Google Shape;723;p101"/>
          <p:cNvSpPr/>
          <p:nvPr/>
        </p:nvSpPr>
        <p:spPr>
          <a:xfrm>
            <a:off x="0" y="0"/>
            <a:ext cx="12192000" cy="8687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4" name="Google Shape;724;p101"/>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5" name="Google Shape;725;p101"/>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6" name="Google Shape;726;p101"/>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7" name="Google Shape;727;p101"/>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28" name="Google Shape;728;p101"/>
          <p:cNvSpPr txBox="1">
            <a:spLocks noGrp="1"/>
          </p:cNvSpPr>
          <p:nvPr>
            <p:ph type="body" idx="1"/>
          </p:nvPr>
        </p:nvSpPr>
        <p:spPr>
          <a:xfrm>
            <a:off x="8107680" y="1143000"/>
            <a:ext cx="384048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9" name="Google Shape;729;p101"/>
          <p:cNvSpPr txBox="1">
            <a:spLocks noGrp="1"/>
          </p:cNvSpPr>
          <p:nvPr>
            <p:ph type="body" idx="2"/>
          </p:nvPr>
        </p:nvSpPr>
        <p:spPr>
          <a:xfrm>
            <a:off x="243840" y="1143000"/>
            <a:ext cx="384048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0" name="Google Shape;730;p101"/>
          <p:cNvSpPr txBox="1">
            <a:spLocks noGrp="1"/>
          </p:cNvSpPr>
          <p:nvPr>
            <p:ph type="body" idx="3"/>
          </p:nvPr>
        </p:nvSpPr>
        <p:spPr>
          <a:xfrm>
            <a:off x="4175760" y="1143000"/>
            <a:ext cx="384048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1" name="Google Shape;731;p101"/>
          <p:cNvSpPr>
            <a:spLocks noGrp="1"/>
          </p:cNvSpPr>
          <p:nvPr>
            <p:ph type="body" idx="4"/>
          </p:nvPr>
        </p:nvSpPr>
        <p:spPr>
          <a:xfrm>
            <a:off x="2305824" y="5849135"/>
            <a:ext cx="7580352" cy="432792"/>
          </a:xfrm>
          <a:prstGeom prst="roundRect">
            <a:avLst>
              <a:gd name="adj" fmla="val 50000"/>
            </a:avLst>
          </a:prstGeom>
          <a:solidFill>
            <a:schemeClr val="accent6"/>
          </a:solidFill>
          <a:ln>
            <a:noFill/>
          </a:ln>
        </p:spPr>
        <p:txBody>
          <a:bodyPr spcFirstLastPara="1" wrap="square" lIns="45700" tIns="0" rIns="45700" bIns="0" anchor="ctr" anchorCtr="0">
            <a:spAutoFit/>
          </a:bodyPr>
          <a:lstStyle>
            <a:lvl1pPr marL="457200" lvl="0" indent="-228600" algn="ctr">
              <a:lnSpc>
                <a:spcPct val="100000"/>
              </a:lnSpc>
              <a:spcBef>
                <a:spcPts val="1000"/>
              </a:spcBef>
              <a:spcAft>
                <a:spcPts val="0"/>
              </a:spcAft>
              <a:buClr>
                <a:schemeClr val="lt1"/>
              </a:buClr>
              <a:buSzPts val="2000"/>
              <a:buNone/>
              <a:defRPr b="1" cap="none">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2" name="Google Shape;732;p101">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Dark Title 3 Column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ark">
  <p:cSld name="Dark">
    <p:bg>
      <p:bgPr>
        <a:solidFill>
          <a:srgbClr val="000000"/>
        </a:solidFill>
        <a:effectLst/>
      </p:bgPr>
    </p:bg>
    <p:spTree>
      <p:nvGrpSpPr>
        <p:cNvPr id="1" name="Shape 100"/>
        <p:cNvGrpSpPr/>
        <p:nvPr/>
      </p:nvGrpSpPr>
      <p:grpSpPr>
        <a:xfrm>
          <a:off x="0" y="0"/>
          <a:ext cx="0" cy="0"/>
          <a:chOff x="0" y="0"/>
          <a:chExt cx="0" cy="0"/>
        </a:xfrm>
      </p:grpSpPr>
      <p:pic>
        <p:nvPicPr>
          <p:cNvPr id="101" name="Google Shape;101;p43" descr="Google Shape;123;p30"/>
          <p:cNvPicPr preferRelativeResize="0"/>
          <p:nvPr/>
        </p:nvPicPr>
        <p:blipFill rotWithShape="1">
          <a:blip r:embed="rId2">
            <a:alphaModFix/>
          </a:blip>
          <a:srcRect/>
          <a:stretch/>
        </p:blipFill>
        <p:spPr>
          <a:xfrm>
            <a:off x="1524000" y="-3048"/>
            <a:ext cx="9144000" cy="6864096"/>
          </a:xfrm>
          <a:prstGeom prst="rect">
            <a:avLst/>
          </a:prstGeom>
          <a:noFill/>
          <a:ln>
            <a:noFill/>
          </a:ln>
        </p:spPr>
      </p:pic>
      <p:sp>
        <p:nvSpPr>
          <p:cNvPr id="102" name="Google Shape;102;p43"/>
          <p:cNvSpPr/>
          <p:nvPr/>
        </p:nvSpPr>
        <p:spPr>
          <a:xfrm>
            <a:off x="1524000" y="2523225"/>
            <a:ext cx="9144000" cy="1828803"/>
          </a:xfrm>
          <a:prstGeom prst="rect">
            <a:avLst/>
          </a:prstGeom>
          <a:solidFill>
            <a:srgbClr val="000000">
              <a:alpha val="40000"/>
            </a:srgbClr>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FFFFFF"/>
              </a:buClr>
              <a:buSzPts val="1400"/>
              <a:buFont typeface="Century Gothic"/>
              <a:buNone/>
            </a:pPr>
            <a:endParaRPr sz="1400" b="0" i="0" u="none" strike="noStrike" cap="none">
              <a:solidFill>
                <a:srgbClr val="000000"/>
              </a:solidFill>
              <a:latin typeface="Arial"/>
              <a:ea typeface="Arial"/>
              <a:cs typeface="Arial"/>
              <a:sym typeface="Arial"/>
            </a:endParaRPr>
          </a:p>
        </p:txBody>
      </p:sp>
      <p:sp>
        <p:nvSpPr>
          <p:cNvPr id="103" name="Google Shape;103;p43"/>
          <p:cNvSpPr txBox="1">
            <a:spLocks noGrp="1"/>
          </p:cNvSpPr>
          <p:nvPr>
            <p:ph type="title"/>
          </p:nvPr>
        </p:nvSpPr>
        <p:spPr>
          <a:xfrm>
            <a:off x="1524000" y="3031968"/>
            <a:ext cx="9144000" cy="794068"/>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FFFFFF"/>
              </a:buClr>
              <a:buSzPts val="4400"/>
              <a:buFont typeface="Century Gothic"/>
              <a:buNone/>
              <a:defRPr sz="4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4" name="Google Shape;104;p43"/>
          <p:cNvSpPr txBox="1">
            <a:spLocks noGrp="1"/>
          </p:cNvSpPr>
          <p:nvPr>
            <p:ph type="body" idx="1"/>
          </p:nvPr>
        </p:nvSpPr>
        <p:spPr>
          <a:xfrm>
            <a:off x="1524000" y="3880348"/>
            <a:ext cx="9144000" cy="424736"/>
          </a:xfrm>
          <a:prstGeom prst="rect">
            <a:avLst/>
          </a:prstGeom>
          <a:noFill/>
          <a:ln>
            <a:noFill/>
          </a:ln>
        </p:spPr>
        <p:txBody>
          <a:bodyPr spcFirstLastPara="1" wrap="square" lIns="45675" tIns="45675" rIns="45675" bIns="45675" anchor="b" anchorCtr="0">
            <a:noAutofit/>
          </a:bodyPr>
          <a:lstStyle>
            <a:lvl1pPr marL="457200" lvl="0" indent="-228600" algn="ctr">
              <a:lnSpc>
                <a:spcPct val="90000"/>
              </a:lnSpc>
              <a:spcBef>
                <a:spcPts val="1000"/>
              </a:spcBef>
              <a:spcAft>
                <a:spcPts val="0"/>
              </a:spcAft>
              <a:buClr>
                <a:srgbClr val="D9D9D9"/>
              </a:buClr>
              <a:buSzPts val="2400"/>
              <a:buFont typeface="Century Gothic"/>
              <a:buNone/>
              <a:defRPr cap="small">
                <a:solidFill>
                  <a:srgbClr val="D9D9D9"/>
                </a:solidFill>
                <a:latin typeface="Century Gothic"/>
                <a:ea typeface="Century Gothic"/>
                <a:cs typeface="Century Gothic"/>
                <a:sym typeface="Century Gothic"/>
              </a:defRPr>
            </a:lvl1pPr>
            <a:lvl2pPr marL="914400" lvl="1" indent="-381000" algn="ctr">
              <a:lnSpc>
                <a:spcPct val="90000"/>
              </a:lnSpc>
              <a:spcBef>
                <a:spcPts val="1000"/>
              </a:spcBef>
              <a:spcAft>
                <a:spcPts val="0"/>
              </a:spcAft>
              <a:buClr>
                <a:srgbClr val="D9D9D9"/>
              </a:buClr>
              <a:buSzPts val="2400"/>
              <a:buFont typeface="Century Gothic"/>
              <a:buChar char="•"/>
              <a:defRPr cap="small">
                <a:solidFill>
                  <a:srgbClr val="D9D9D9"/>
                </a:solidFill>
                <a:latin typeface="Century Gothic"/>
                <a:ea typeface="Century Gothic"/>
                <a:cs typeface="Century Gothic"/>
                <a:sym typeface="Century Gothic"/>
              </a:defRPr>
            </a:lvl2pPr>
            <a:lvl3pPr marL="1371600" lvl="2" indent="-381000" algn="ctr">
              <a:lnSpc>
                <a:spcPct val="90000"/>
              </a:lnSpc>
              <a:spcBef>
                <a:spcPts val="1000"/>
              </a:spcBef>
              <a:spcAft>
                <a:spcPts val="0"/>
              </a:spcAft>
              <a:buClr>
                <a:srgbClr val="D9D9D9"/>
              </a:buClr>
              <a:buSzPts val="2400"/>
              <a:buFont typeface="Century Gothic"/>
              <a:buChar char="•"/>
              <a:defRPr cap="small">
                <a:solidFill>
                  <a:srgbClr val="D9D9D9"/>
                </a:solidFill>
                <a:latin typeface="Century Gothic"/>
                <a:ea typeface="Century Gothic"/>
                <a:cs typeface="Century Gothic"/>
                <a:sym typeface="Century Gothic"/>
              </a:defRPr>
            </a:lvl3pPr>
            <a:lvl4pPr marL="1828800" lvl="3" indent="-381000" algn="ctr">
              <a:lnSpc>
                <a:spcPct val="90000"/>
              </a:lnSpc>
              <a:spcBef>
                <a:spcPts val="1000"/>
              </a:spcBef>
              <a:spcAft>
                <a:spcPts val="0"/>
              </a:spcAft>
              <a:buClr>
                <a:srgbClr val="D9D9D9"/>
              </a:buClr>
              <a:buSzPts val="2400"/>
              <a:buFont typeface="Century Gothic"/>
              <a:buChar char="•"/>
              <a:defRPr cap="small">
                <a:solidFill>
                  <a:srgbClr val="D9D9D9"/>
                </a:solidFill>
                <a:latin typeface="Century Gothic"/>
                <a:ea typeface="Century Gothic"/>
                <a:cs typeface="Century Gothic"/>
                <a:sym typeface="Century Gothic"/>
              </a:defRPr>
            </a:lvl4pPr>
            <a:lvl5pPr marL="2286000" lvl="4" indent="-381000" algn="ctr">
              <a:lnSpc>
                <a:spcPct val="90000"/>
              </a:lnSpc>
              <a:spcBef>
                <a:spcPts val="1000"/>
              </a:spcBef>
              <a:spcAft>
                <a:spcPts val="0"/>
              </a:spcAft>
              <a:buClr>
                <a:srgbClr val="D9D9D9"/>
              </a:buClr>
              <a:buSzPts val="2400"/>
              <a:buFont typeface="Century Gothic"/>
              <a:buChar char="•"/>
              <a:defRPr cap="small">
                <a:solidFill>
                  <a:srgbClr val="D9D9D9"/>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05" name="Google Shape;105;p43"/>
          <p:cNvSpPr txBox="1">
            <a:spLocks noGrp="1"/>
          </p:cNvSpPr>
          <p:nvPr>
            <p:ph type="sldNum" idx="12"/>
          </p:nvPr>
        </p:nvSpPr>
        <p:spPr>
          <a:xfrm>
            <a:off x="7803587" y="6221751"/>
            <a:ext cx="273615" cy="269199"/>
          </a:xfrm>
          <a:prstGeom prst="rect">
            <a:avLst/>
          </a:prstGeom>
          <a:no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se study">
  <p:cSld name="Case study">
    <p:bg>
      <p:bgPr>
        <a:solidFill>
          <a:schemeClr val="dk2"/>
        </a:solidFill>
        <a:effectLst/>
      </p:bgPr>
    </p:bg>
    <p:spTree>
      <p:nvGrpSpPr>
        <p:cNvPr id="1" name="Shape 733"/>
        <p:cNvGrpSpPr/>
        <p:nvPr/>
      </p:nvGrpSpPr>
      <p:grpSpPr>
        <a:xfrm>
          <a:off x="0" y="0"/>
          <a:ext cx="0" cy="0"/>
          <a:chOff x="0" y="0"/>
          <a:chExt cx="0" cy="0"/>
        </a:xfrm>
      </p:grpSpPr>
      <p:sp>
        <p:nvSpPr>
          <p:cNvPr id="734" name="Google Shape;734;p102"/>
          <p:cNvSpPr/>
          <p:nvPr/>
        </p:nvSpPr>
        <p:spPr>
          <a:xfrm>
            <a:off x="8204274" y="1234461"/>
            <a:ext cx="3749040" cy="5029200"/>
          </a:xfrm>
          <a:custGeom>
            <a:avLst/>
            <a:gdLst/>
            <a:ahLst/>
            <a:cxnLst/>
            <a:rect l="l" t="t" r="r" b="b"/>
            <a:pathLst>
              <a:path w="3749040" h="5330883" extrusionOk="0">
                <a:moveTo>
                  <a:pt x="731520" y="0"/>
                </a:moveTo>
                <a:lnTo>
                  <a:pt x="3017520" y="0"/>
                </a:lnTo>
                <a:cubicBezTo>
                  <a:pt x="3295275" y="0"/>
                  <a:pt x="3520440" y="225165"/>
                  <a:pt x="3520440" y="502920"/>
                </a:cubicBezTo>
                <a:lnTo>
                  <a:pt x="3513073" y="576003"/>
                </a:lnTo>
                <a:lnTo>
                  <a:pt x="3749040" y="576003"/>
                </a:lnTo>
                <a:lnTo>
                  <a:pt x="3749040" y="5330883"/>
                </a:lnTo>
                <a:lnTo>
                  <a:pt x="0" y="5330883"/>
                </a:lnTo>
                <a:lnTo>
                  <a:pt x="0" y="576003"/>
                </a:lnTo>
                <a:lnTo>
                  <a:pt x="235967" y="576003"/>
                </a:lnTo>
                <a:lnTo>
                  <a:pt x="228600" y="502920"/>
                </a:lnTo>
                <a:cubicBezTo>
                  <a:pt x="228600" y="225165"/>
                  <a:pt x="453765" y="0"/>
                  <a:pt x="731520" y="0"/>
                </a:cubicBezTo>
                <a:close/>
              </a:path>
            </a:pathLst>
          </a:custGeom>
          <a:solidFill>
            <a:srgbClr val="E9F5D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5" name="Google Shape;735;p102"/>
          <p:cNvSpPr/>
          <p:nvPr/>
        </p:nvSpPr>
        <p:spPr>
          <a:xfrm>
            <a:off x="4224057" y="1234461"/>
            <a:ext cx="3749040" cy="5029200"/>
          </a:xfrm>
          <a:custGeom>
            <a:avLst/>
            <a:gdLst/>
            <a:ahLst/>
            <a:cxnLst/>
            <a:rect l="l" t="t" r="r" b="b"/>
            <a:pathLst>
              <a:path w="3749040" h="5330883" extrusionOk="0">
                <a:moveTo>
                  <a:pt x="731520" y="0"/>
                </a:moveTo>
                <a:lnTo>
                  <a:pt x="3017520" y="0"/>
                </a:lnTo>
                <a:cubicBezTo>
                  <a:pt x="3295275" y="0"/>
                  <a:pt x="3520440" y="225165"/>
                  <a:pt x="3520440" y="502920"/>
                </a:cubicBezTo>
                <a:lnTo>
                  <a:pt x="3513073" y="576003"/>
                </a:lnTo>
                <a:lnTo>
                  <a:pt x="3749040" y="576003"/>
                </a:lnTo>
                <a:lnTo>
                  <a:pt x="3749040" y="5330883"/>
                </a:lnTo>
                <a:lnTo>
                  <a:pt x="0" y="5330883"/>
                </a:lnTo>
                <a:lnTo>
                  <a:pt x="0" y="576003"/>
                </a:lnTo>
                <a:lnTo>
                  <a:pt x="235967" y="576003"/>
                </a:lnTo>
                <a:lnTo>
                  <a:pt x="228600" y="502920"/>
                </a:lnTo>
                <a:cubicBezTo>
                  <a:pt x="228600" y="225165"/>
                  <a:pt x="453765" y="0"/>
                  <a:pt x="731520" y="0"/>
                </a:cubicBezTo>
                <a:close/>
              </a:path>
            </a:pathLst>
          </a:custGeom>
          <a:solidFill>
            <a:srgbClr val="E0E7F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6" name="Google Shape;736;p102"/>
          <p:cNvSpPr/>
          <p:nvPr/>
        </p:nvSpPr>
        <p:spPr>
          <a:xfrm>
            <a:off x="243840" y="1234461"/>
            <a:ext cx="3749040" cy="5029200"/>
          </a:xfrm>
          <a:custGeom>
            <a:avLst/>
            <a:gdLst/>
            <a:ahLst/>
            <a:cxnLst/>
            <a:rect l="l" t="t" r="r" b="b"/>
            <a:pathLst>
              <a:path w="3749040" h="5330883" extrusionOk="0">
                <a:moveTo>
                  <a:pt x="731520" y="0"/>
                </a:moveTo>
                <a:lnTo>
                  <a:pt x="3017520" y="0"/>
                </a:lnTo>
                <a:cubicBezTo>
                  <a:pt x="3295275" y="0"/>
                  <a:pt x="3520440" y="225165"/>
                  <a:pt x="3520440" y="502920"/>
                </a:cubicBezTo>
                <a:lnTo>
                  <a:pt x="3513073" y="576003"/>
                </a:lnTo>
                <a:lnTo>
                  <a:pt x="3749040" y="576003"/>
                </a:lnTo>
                <a:lnTo>
                  <a:pt x="3749040" y="5330883"/>
                </a:lnTo>
                <a:lnTo>
                  <a:pt x="0" y="5330883"/>
                </a:lnTo>
                <a:lnTo>
                  <a:pt x="0" y="576003"/>
                </a:lnTo>
                <a:lnTo>
                  <a:pt x="235967" y="576003"/>
                </a:lnTo>
                <a:lnTo>
                  <a:pt x="228600" y="502920"/>
                </a:lnTo>
                <a:cubicBezTo>
                  <a:pt x="228600" y="225165"/>
                  <a:pt x="453765" y="0"/>
                  <a:pt x="731520" y="0"/>
                </a:cubicBezTo>
                <a:close/>
              </a:path>
            </a:pathLst>
          </a:custGeom>
          <a:solidFill>
            <a:srgbClr val="F8D6DA"/>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7" name="Google Shape;737;p102"/>
          <p:cNvSpPr txBox="1"/>
          <p:nvPr/>
        </p:nvSpPr>
        <p:spPr>
          <a:xfrm>
            <a:off x="1380608" y="1494347"/>
            <a:ext cx="2194560" cy="46166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entury Gothic"/>
                <a:ea typeface="Century Gothic"/>
                <a:cs typeface="Century Gothic"/>
                <a:sym typeface="Century Gothic"/>
              </a:rPr>
              <a:t>PROBLEM</a:t>
            </a:r>
            <a:endParaRPr sz="1400" b="1" i="0" u="none" strike="noStrike" cap="none">
              <a:solidFill>
                <a:srgbClr val="000000"/>
              </a:solidFill>
              <a:latin typeface="Century Gothic"/>
              <a:ea typeface="Century Gothic"/>
              <a:cs typeface="Century Gothic"/>
              <a:sym typeface="Century Gothic"/>
            </a:endParaRPr>
          </a:p>
        </p:txBody>
      </p:sp>
      <p:sp>
        <p:nvSpPr>
          <p:cNvPr id="738" name="Google Shape;738;p102"/>
          <p:cNvSpPr txBox="1"/>
          <p:nvPr/>
        </p:nvSpPr>
        <p:spPr>
          <a:xfrm>
            <a:off x="5379559" y="1494347"/>
            <a:ext cx="2194560" cy="46166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entury Gothic"/>
                <a:ea typeface="Century Gothic"/>
                <a:cs typeface="Century Gothic"/>
                <a:sym typeface="Century Gothic"/>
              </a:rPr>
              <a:t>APPROACH</a:t>
            </a:r>
            <a:endParaRPr sz="1400" b="1" i="0" u="none" strike="noStrike" cap="none">
              <a:solidFill>
                <a:srgbClr val="000000"/>
              </a:solidFill>
              <a:latin typeface="Century Gothic"/>
              <a:ea typeface="Century Gothic"/>
              <a:cs typeface="Century Gothic"/>
              <a:sym typeface="Century Gothic"/>
            </a:endParaRPr>
          </a:p>
        </p:txBody>
      </p:sp>
      <p:sp>
        <p:nvSpPr>
          <p:cNvPr id="739" name="Google Shape;739;p102"/>
          <p:cNvSpPr txBox="1"/>
          <p:nvPr/>
        </p:nvSpPr>
        <p:spPr>
          <a:xfrm>
            <a:off x="9342792" y="1494347"/>
            <a:ext cx="2194560" cy="46166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entury Gothic"/>
                <a:ea typeface="Century Gothic"/>
                <a:cs typeface="Century Gothic"/>
                <a:sym typeface="Century Gothic"/>
              </a:rPr>
              <a:t>OUTCOME</a:t>
            </a:r>
            <a:endParaRPr sz="1400" b="1" i="0" u="none" strike="noStrike" cap="none">
              <a:solidFill>
                <a:srgbClr val="000000"/>
              </a:solidFill>
              <a:latin typeface="Century Gothic"/>
              <a:ea typeface="Century Gothic"/>
              <a:cs typeface="Century Gothic"/>
              <a:sym typeface="Century Gothic"/>
            </a:endParaRPr>
          </a:p>
        </p:txBody>
      </p:sp>
      <p:sp>
        <p:nvSpPr>
          <p:cNvPr id="740" name="Google Shape;740;p102"/>
          <p:cNvSpPr/>
          <p:nvPr/>
        </p:nvSpPr>
        <p:spPr>
          <a:xfrm>
            <a:off x="8542342" y="1313700"/>
            <a:ext cx="822960" cy="82296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1" name="Google Shape;741;p102"/>
          <p:cNvSpPr/>
          <p:nvPr/>
        </p:nvSpPr>
        <p:spPr>
          <a:xfrm>
            <a:off x="4553737" y="1313700"/>
            <a:ext cx="822960" cy="8229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2" name="Google Shape;742;p102"/>
          <p:cNvSpPr/>
          <p:nvPr/>
        </p:nvSpPr>
        <p:spPr>
          <a:xfrm>
            <a:off x="555482" y="1313700"/>
            <a:ext cx="822960" cy="82296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43" name="Google Shape;743;p102" descr="Star"/>
          <p:cNvPicPr preferRelativeResize="0"/>
          <p:nvPr/>
        </p:nvPicPr>
        <p:blipFill rotWithShape="1">
          <a:blip r:embed="rId2">
            <a:alphaModFix/>
          </a:blip>
          <a:srcRect/>
          <a:stretch/>
        </p:blipFill>
        <p:spPr>
          <a:xfrm>
            <a:off x="8564853" y="1336211"/>
            <a:ext cx="777939" cy="777939"/>
          </a:xfrm>
          <a:prstGeom prst="rect">
            <a:avLst/>
          </a:prstGeom>
          <a:noFill/>
          <a:ln>
            <a:noFill/>
          </a:ln>
        </p:spPr>
      </p:pic>
      <p:pic>
        <p:nvPicPr>
          <p:cNvPr id="744" name="Google Shape;744;p102" descr="Circles with arrows"/>
          <p:cNvPicPr preferRelativeResize="0"/>
          <p:nvPr/>
        </p:nvPicPr>
        <p:blipFill rotWithShape="1">
          <a:blip r:embed="rId3">
            <a:alphaModFix/>
          </a:blip>
          <a:srcRect/>
          <a:stretch/>
        </p:blipFill>
        <p:spPr>
          <a:xfrm>
            <a:off x="4541537" y="1301500"/>
            <a:ext cx="847360" cy="847360"/>
          </a:xfrm>
          <a:prstGeom prst="rect">
            <a:avLst/>
          </a:prstGeom>
          <a:noFill/>
          <a:ln>
            <a:noFill/>
          </a:ln>
        </p:spPr>
      </p:pic>
      <p:pic>
        <p:nvPicPr>
          <p:cNvPr id="745" name="Google Shape;745;p102" descr="Lightbulb and gear"/>
          <p:cNvPicPr preferRelativeResize="0"/>
          <p:nvPr/>
        </p:nvPicPr>
        <p:blipFill rotWithShape="1">
          <a:blip r:embed="rId4">
            <a:alphaModFix/>
          </a:blip>
          <a:srcRect/>
          <a:stretch/>
        </p:blipFill>
        <p:spPr>
          <a:xfrm>
            <a:off x="601202" y="1359420"/>
            <a:ext cx="731520" cy="731520"/>
          </a:xfrm>
          <a:prstGeom prst="rect">
            <a:avLst/>
          </a:prstGeom>
          <a:noFill/>
          <a:ln>
            <a:noFill/>
          </a:ln>
        </p:spPr>
      </p:pic>
      <p:sp>
        <p:nvSpPr>
          <p:cNvPr id="746" name="Google Shape;746;p102"/>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7" name="Google Shape;747;p102"/>
          <p:cNvSpPr txBox="1">
            <a:spLocks noGrp="1"/>
          </p:cNvSpPr>
          <p:nvPr>
            <p:ph type="dt" idx="10"/>
          </p:nvPr>
        </p:nvSpPr>
        <p:spPr>
          <a:xfrm>
            <a:off x="564138" y="6384569"/>
            <a:ext cx="1280160" cy="36576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8" name="Google Shape;748;p102"/>
          <p:cNvSpPr txBox="1">
            <a:spLocks noGrp="1"/>
          </p:cNvSpPr>
          <p:nvPr>
            <p:ph type="ftr" idx="11"/>
          </p:nvPr>
        </p:nvSpPr>
        <p:spPr>
          <a:xfrm>
            <a:off x="1867029" y="6384569"/>
            <a:ext cx="9418320" cy="36576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9" name="Google Shape;749;p102"/>
          <p:cNvSpPr txBox="1">
            <a:spLocks noGrp="1"/>
          </p:cNvSpPr>
          <p:nvPr>
            <p:ph type="sldNum" idx="12"/>
          </p:nvPr>
        </p:nvSpPr>
        <p:spPr>
          <a:xfrm>
            <a:off x="11308080" y="6384569"/>
            <a:ext cx="640080" cy="36576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50" name="Google Shape;750;p102"/>
          <p:cNvPicPr preferRelativeResize="0"/>
          <p:nvPr/>
        </p:nvPicPr>
        <p:blipFill rotWithShape="1">
          <a:blip r:embed="rId5">
            <a:alphaModFix/>
          </a:blip>
          <a:srcRect/>
          <a:stretch/>
        </p:blipFill>
        <p:spPr>
          <a:xfrm>
            <a:off x="245712" y="6384569"/>
            <a:ext cx="297567" cy="365760"/>
          </a:xfrm>
          <a:prstGeom prst="rect">
            <a:avLst/>
          </a:prstGeom>
          <a:noFill/>
          <a:ln>
            <a:noFill/>
          </a:ln>
        </p:spPr>
      </p:pic>
      <p:sp>
        <p:nvSpPr>
          <p:cNvPr id="751" name="Google Shape;751;p102"/>
          <p:cNvSpPr txBox="1">
            <a:spLocks noGrp="1"/>
          </p:cNvSpPr>
          <p:nvPr>
            <p:ph type="body" idx="1"/>
          </p:nvPr>
        </p:nvSpPr>
        <p:spPr>
          <a:xfrm>
            <a:off x="289560" y="2240301"/>
            <a:ext cx="3657600" cy="4023360"/>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dk1"/>
              </a:buClr>
              <a:buSzPts val="1800"/>
              <a:buNone/>
              <a:defRPr sz="180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2" name="Google Shape;752;p102"/>
          <p:cNvSpPr txBox="1">
            <a:spLocks noGrp="1"/>
          </p:cNvSpPr>
          <p:nvPr>
            <p:ph type="body" idx="2"/>
          </p:nvPr>
        </p:nvSpPr>
        <p:spPr>
          <a:xfrm>
            <a:off x="4269777" y="2240301"/>
            <a:ext cx="3657600" cy="402336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chemeClr val="dk1"/>
              </a:buClr>
              <a:buSzPts val="1800"/>
              <a:buFont typeface="Arial"/>
              <a:buNone/>
              <a:defRPr sz="180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lt1"/>
              </a:buClr>
              <a:buSzPts val="1800"/>
              <a:buChar char="•"/>
              <a:defRPr sz="1800">
                <a:solidFill>
                  <a:schemeClr val="lt1"/>
                </a:solidFill>
                <a:latin typeface="Arial"/>
                <a:ea typeface="Arial"/>
                <a:cs typeface="Arial"/>
                <a:sym typeface="Arial"/>
              </a:defRPr>
            </a:lvl2pPr>
            <a:lvl3pPr marL="1371600" lvl="2" indent="-330200" algn="l">
              <a:lnSpc>
                <a:spcPct val="90000"/>
              </a:lnSpc>
              <a:spcBef>
                <a:spcPts val="500"/>
              </a:spcBef>
              <a:spcAft>
                <a:spcPts val="0"/>
              </a:spcAft>
              <a:buClr>
                <a:schemeClr val="lt1"/>
              </a:buClr>
              <a:buSzPts val="1600"/>
              <a:buChar char="•"/>
              <a:defRPr>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sz="1800">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sz="18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3" name="Google Shape;753;p102"/>
          <p:cNvSpPr txBox="1">
            <a:spLocks noGrp="1"/>
          </p:cNvSpPr>
          <p:nvPr>
            <p:ph type="body" idx="3"/>
          </p:nvPr>
        </p:nvSpPr>
        <p:spPr>
          <a:xfrm>
            <a:off x="8249994" y="2240301"/>
            <a:ext cx="3657600" cy="402336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sz="180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lt1"/>
              </a:buClr>
              <a:buSzPts val="1800"/>
              <a:buChar char="•"/>
              <a:defRPr sz="1800">
                <a:solidFill>
                  <a:schemeClr val="lt1"/>
                </a:solidFill>
                <a:latin typeface="Arial"/>
                <a:ea typeface="Arial"/>
                <a:cs typeface="Arial"/>
                <a:sym typeface="Arial"/>
              </a:defRPr>
            </a:lvl2pPr>
            <a:lvl3pPr marL="1371600" lvl="2" indent="-330200" algn="l">
              <a:lnSpc>
                <a:spcPct val="90000"/>
              </a:lnSpc>
              <a:spcBef>
                <a:spcPts val="500"/>
              </a:spcBef>
              <a:spcAft>
                <a:spcPts val="0"/>
              </a:spcAft>
              <a:buClr>
                <a:schemeClr val="lt1"/>
              </a:buClr>
              <a:buSzPts val="1600"/>
              <a:buChar char="•"/>
              <a:defRPr>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sz="1800">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sz="18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4" name="Google Shape;754;p102">
            <a:hlinkClick r:id="rId6"/>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Case Study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55"/>
        <p:cNvGrpSpPr/>
        <p:nvPr/>
      </p:nvGrpSpPr>
      <p:grpSpPr>
        <a:xfrm>
          <a:off x="0" y="0"/>
          <a:ext cx="0" cy="0"/>
          <a:chOff x="0" y="0"/>
          <a:chExt cx="0" cy="0"/>
        </a:xfrm>
      </p:grpSpPr>
      <p:sp>
        <p:nvSpPr>
          <p:cNvPr id="756" name="Google Shape;756;p103"/>
          <p:cNvSpPr/>
          <p:nvPr/>
        </p:nvSpPr>
        <p:spPr>
          <a:xfrm>
            <a:off x="1" y="0"/>
            <a:ext cx="612648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7" name="Google Shape;757;p103"/>
          <p:cNvSpPr txBox="1">
            <a:spLocks noGrp="1"/>
          </p:cNvSpPr>
          <p:nvPr>
            <p:ph type="ctrTitle"/>
          </p:nvPr>
        </p:nvSpPr>
        <p:spPr>
          <a:xfrm>
            <a:off x="283143" y="2355699"/>
            <a:ext cx="5486400" cy="1828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Century Gothic"/>
              <a:buNone/>
              <a:defRPr sz="44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8" name="Google Shape;758;p103"/>
          <p:cNvSpPr txBox="1">
            <a:spLocks noGrp="1"/>
          </p:cNvSpPr>
          <p:nvPr>
            <p:ph type="subTitle" idx="1"/>
          </p:nvPr>
        </p:nvSpPr>
        <p:spPr>
          <a:xfrm>
            <a:off x="283143" y="4860759"/>
            <a:ext cx="5486400" cy="914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1000"/>
              </a:spcBef>
              <a:spcAft>
                <a:spcPts val="0"/>
              </a:spcAft>
              <a:buClr>
                <a:schemeClr val="accent6"/>
              </a:buClr>
              <a:buSzPts val="3200"/>
              <a:buNone/>
              <a:defRPr sz="3200" b="0" i="0">
                <a:solidFill>
                  <a:schemeClr val="accent6"/>
                </a:solidFill>
                <a:latin typeface="Century Gothic"/>
                <a:ea typeface="Century Gothic"/>
                <a:cs typeface="Century Gothic"/>
                <a:sym typeface="Century Gothic"/>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59" name="Google Shape;759;p103"/>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0" name="Google Shape;760;p103"/>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1" name="Google Shape;761;p103"/>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62" name="Google Shape;762;p103"/>
          <p:cNvPicPr preferRelativeResize="0"/>
          <p:nvPr/>
        </p:nvPicPr>
        <p:blipFill rotWithShape="1">
          <a:blip r:embed="rId2">
            <a:alphaModFix/>
          </a:blip>
          <a:srcRect/>
          <a:stretch/>
        </p:blipFill>
        <p:spPr>
          <a:xfrm>
            <a:off x="245712" y="6384569"/>
            <a:ext cx="297567" cy="365760"/>
          </a:xfrm>
          <a:prstGeom prst="rect">
            <a:avLst/>
          </a:prstGeom>
          <a:noFill/>
          <a:ln>
            <a:noFill/>
          </a:ln>
        </p:spPr>
      </p:pic>
      <p:sp>
        <p:nvSpPr>
          <p:cNvPr id="763" name="Google Shape;763;p103"/>
          <p:cNvSpPr txBox="1">
            <a:spLocks noGrp="1"/>
          </p:cNvSpPr>
          <p:nvPr>
            <p:ph type="body" idx="2"/>
          </p:nvPr>
        </p:nvSpPr>
        <p:spPr>
          <a:xfrm>
            <a:off x="6408078" y="685800"/>
            <a:ext cx="5486400" cy="5486400"/>
          </a:xfrm>
          <a:prstGeom prst="rect">
            <a:avLst/>
          </a:prstGeom>
          <a:noFill/>
          <a:ln>
            <a:noFill/>
          </a:ln>
        </p:spPr>
        <p:txBody>
          <a:bodyPr spcFirstLastPara="1" wrap="square" lIns="91425" tIns="45700" rIns="91425" bIns="45700" anchor="ctr" anchorCtr="0">
            <a:normAutofit/>
          </a:bodyPr>
          <a:lstStyle>
            <a:lvl1pPr marL="457200" lvl="0" indent="-355600" algn="l">
              <a:lnSpc>
                <a:spcPct val="100000"/>
              </a:lnSpc>
              <a:spcBef>
                <a:spcPts val="2400"/>
              </a:spcBef>
              <a:spcAft>
                <a:spcPts val="0"/>
              </a:spcAft>
              <a:buClr>
                <a:schemeClr val="dk1"/>
              </a:buClr>
              <a:buSzPts val="2000"/>
              <a:buChar char="•"/>
              <a:defRPr/>
            </a:lvl1pPr>
            <a:lvl2pPr marL="914400" lvl="1" indent="-355600" algn="l">
              <a:lnSpc>
                <a:spcPct val="100000"/>
              </a:lnSpc>
              <a:spcBef>
                <a:spcPts val="500"/>
              </a:spcBef>
              <a:spcAft>
                <a:spcPts val="0"/>
              </a:spcAft>
              <a:buClr>
                <a:schemeClr val="dk1"/>
              </a:buClr>
              <a:buSzPts val="2000"/>
              <a:buChar char="•"/>
              <a:defRPr sz="2000"/>
            </a:lvl2pPr>
            <a:lvl3pPr marL="1371600" lvl="2" indent="-342900" algn="l">
              <a:lnSpc>
                <a:spcPct val="100000"/>
              </a:lnSpc>
              <a:spcBef>
                <a:spcPts val="5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4" name="Google Shape;764;p103">
            <a:hlinkClick r:id="rId3"/>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Section Header</a:t>
            </a:r>
            <a:endParaRPr sz="1400" b="0" i="0" u="none" strike="noStrike" cap="none">
              <a:solidFill>
                <a:srgbClr val="000000"/>
              </a:solidFill>
              <a:latin typeface="Arial"/>
              <a:ea typeface="Arial"/>
              <a:cs typeface="Arial"/>
              <a:sym typeface="Arial"/>
            </a:endParaRPr>
          </a:p>
        </p:txBody>
      </p:sp>
      <p:pic>
        <p:nvPicPr>
          <p:cNvPr id="765" name="Google Shape;765;p103"/>
          <p:cNvPicPr preferRelativeResize="0"/>
          <p:nvPr/>
        </p:nvPicPr>
        <p:blipFill rotWithShape="1">
          <a:blip r:embed="rId4">
            <a:alphaModFix/>
          </a:blip>
          <a:srcRect/>
          <a:stretch/>
        </p:blipFill>
        <p:spPr>
          <a:xfrm>
            <a:off x="287916" y="685830"/>
            <a:ext cx="2730564" cy="91198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dk2"/>
        </a:solidFill>
        <a:effectLst/>
      </p:bgPr>
    </p:bg>
    <p:spTree>
      <p:nvGrpSpPr>
        <p:cNvPr id="1" name="Shape 766"/>
        <p:cNvGrpSpPr/>
        <p:nvPr/>
      </p:nvGrpSpPr>
      <p:grpSpPr>
        <a:xfrm>
          <a:off x="0" y="0"/>
          <a:ext cx="0" cy="0"/>
          <a:chOff x="0" y="0"/>
          <a:chExt cx="0" cy="0"/>
        </a:xfrm>
      </p:grpSpPr>
      <p:sp>
        <p:nvSpPr>
          <p:cNvPr id="767" name="Google Shape;767;p104"/>
          <p:cNvSpPr txBox="1">
            <a:spLocks noGrp="1"/>
          </p:cNvSpPr>
          <p:nvPr>
            <p:ph type="title"/>
          </p:nvPr>
        </p:nvSpPr>
        <p:spPr>
          <a:xfrm>
            <a:off x="4029513" y="2065867"/>
            <a:ext cx="4132974" cy="272626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7200"/>
              <a:buFont typeface="Century Gothic"/>
              <a:buNone/>
              <a:defRPr sz="72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8" name="Google Shape;768;p104"/>
          <p:cNvSpPr/>
          <p:nvPr/>
        </p:nvSpPr>
        <p:spPr>
          <a:xfrm>
            <a:off x="4029513" y="2065867"/>
            <a:ext cx="4132975" cy="2726266"/>
          </a:xfrm>
          <a:prstGeom prst="wedgeRoundRectCallout">
            <a:avLst>
              <a:gd name="adj1" fmla="val -20833"/>
              <a:gd name="adj2" fmla="val 62500"/>
              <a:gd name="adj3" fmla="val 0"/>
            </a:avLst>
          </a:prstGeom>
          <a:no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69" name="Google Shape;769;p104"/>
          <p:cNvPicPr preferRelativeResize="0"/>
          <p:nvPr/>
        </p:nvPicPr>
        <p:blipFill rotWithShape="1">
          <a:blip r:embed="rId2">
            <a:alphaModFix/>
          </a:blip>
          <a:srcRect/>
          <a:stretch/>
        </p:blipFill>
        <p:spPr>
          <a:xfrm>
            <a:off x="245712" y="6384569"/>
            <a:ext cx="297567" cy="365760"/>
          </a:xfrm>
          <a:prstGeom prst="rect">
            <a:avLst/>
          </a:prstGeom>
          <a:noFill/>
          <a:ln>
            <a:noFill/>
          </a:ln>
        </p:spPr>
      </p:pic>
      <p:sp>
        <p:nvSpPr>
          <p:cNvPr id="770" name="Google Shape;770;p104">
            <a:hlinkClick r:id="rId3"/>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Dark Title">
  <p:cSld name="1_Dark Title">
    <p:spTree>
      <p:nvGrpSpPr>
        <p:cNvPr id="1" name="Shape 771"/>
        <p:cNvGrpSpPr/>
        <p:nvPr/>
      </p:nvGrpSpPr>
      <p:grpSpPr>
        <a:xfrm>
          <a:off x="0" y="0"/>
          <a:ext cx="0" cy="0"/>
          <a:chOff x="0" y="0"/>
          <a:chExt cx="0" cy="0"/>
        </a:xfrm>
      </p:grpSpPr>
      <p:sp>
        <p:nvSpPr>
          <p:cNvPr id="772" name="Google Shape;772;p105"/>
          <p:cNvSpPr/>
          <p:nvPr/>
        </p:nvSpPr>
        <p:spPr>
          <a:xfrm>
            <a:off x="0" y="0"/>
            <a:ext cx="12192000" cy="8687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3" name="Google Shape;773;p105"/>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4" name="Google Shape;774;p105">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Dark Title</a:t>
            </a:r>
            <a:endParaRPr sz="1400" b="0" i="0" u="none" strike="noStrike" cap="none">
              <a:solidFill>
                <a:srgbClr val="000000"/>
              </a:solidFill>
              <a:latin typeface="Arial"/>
              <a:ea typeface="Arial"/>
              <a:cs typeface="Arial"/>
              <a:sym typeface="Arial"/>
            </a:endParaRPr>
          </a:p>
        </p:txBody>
      </p:sp>
      <p:sp>
        <p:nvSpPr>
          <p:cNvPr id="775" name="Google Shape;775;p105"/>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6" name="Google Shape;776;p105"/>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7" name="Google Shape;777;p105"/>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8" name="Google Shape;778;p105"/>
          <p:cNvSpPr txBox="1">
            <a:spLocks noGrp="1"/>
          </p:cNvSpPr>
          <p:nvPr>
            <p:ph type="body" idx="1"/>
          </p:nvPr>
        </p:nvSpPr>
        <p:spPr>
          <a:xfrm>
            <a:off x="609600" y="6386791"/>
            <a:ext cx="9783763" cy="363538"/>
          </a:xfrm>
          <a:prstGeom prst="rect">
            <a:avLst/>
          </a:prstGeom>
          <a:noFill/>
          <a:ln>
            <a:noFill/>
          </a:ln>
        </p:spPr>
        <p:txBody>
          <a:bodyPr spcFirstLastPara="1" wrap="square" lIns="91425" tIns="45700" rIns="91425" bIns="45700" anchor="ctr" anchorCtr="0">
            <a:normAutofit/>
          </a:bodyPr>
          <a:lstStyle>
            <a:lvl1pPr marL="457200" lvl="0" indent="-279400" algn="l">
              <a:lnSpc>
                <a:spcPct val="100000"/>
              </a:lnSpc>
              <a:spcBef>
                <a:spcPts val="0"/>
              </a:spcBef>
              <a:spcAft>
                <a:spcPts val="0"/>
              </a:spcAft>
              <a:buClr>
                <a:schemeClr val="dk1"/>
              </a:buClr>
              <a:buSzPts val="800"/>
              <a:buFont typeface="Century Gothic"/>
              <a:buAutoNum type="arabicPeriod"/>
              <a:defRPr sz="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Dark Title 2 Column">
  <p:cSld name="1_Dark Title 2 Column">
    <p:spTree>
      <p:nvGrpSpPr>
        <p:cNvPr id="1" name="Shape 779"/>
        <p:cNvGrpSpPr/>
        <p:nvPr/>
      </p:nvGrpSpPr>
      <p:grpSpPr>
        <a:xfrm>
          <a:off x="0" y="0"/>
          <a:ext cx="0" cy="0"/>
          <a:chOff x="0" y="0"/>
          <a:chExt cx="0" cy="0"/>
        </a:xfrm>
      </p:grpSpPr>
      <p:sp>
        <p:nvSpPr>
          <p:cNvPr id="780" name="Google Shape;780;p106"/>
          <p:cNvSpPr/>
          <p:nvPr/>
        </p:nvSpPr>
        <p:spPr>
          <a:xfrm>
            <a:off x="0" y="0"/>
            <a:ext cx="12192000" cy="8687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1" name="Google Shape;781;p106"/>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2" name="Google Shape;782;p106"/>
          <p:cNvSpPr txBox="1">
            <a:spLocks noGrp="1"/>
          </p:cNvSpPr>
          <p:nvPr>
            <p:ph type="body" idx="1"/>
          </p:nvPr>
        </p:nvSpPr>
        <p:spPr>
          <a:xfrm>
            <a:off x="6187442" y="1143000"/>
            <a:ext cx="576072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3" name="Google Shape;783;p106"/>
          <p:cNvSpPr txBox="1">
            <a:spLocks noGrp="1"/>
          </p:cNvSpPr>
          <p:nvPr>
            <p:ph type="body" idx="2"/>
          </p:nvPr>
        </p:nvSpPr>
        <p:spPr>
          <a:xfrm>
            <a:off x="243840" y="1143000"/>
            <a:ext cx="576072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4" name="Google Shape;784;p106"/>
          <p:cNvSpPr>
            <a:spLocks noGrp="1"/>
          </p:cNvSpPr>
          <p:nvPr>
            <p:ph type="body" idx="3"/>
          </p:nvPr>
        </p:nvSpPr>
        <p:spPr>
          <a:xfrm>
            <a:off x="1524000" y="5849135"/>
            <a:ext cx="9144000" cy="432792"/>
          </a:xfrm>
          <a:prstGeom prst="roundRect">
            <a:avLst>
              <a:gd name="adj" fmla="val 50000"/>
            </a:avLst>
          </a:prstGeom>
          <a:solidFill>
            <a:schemeClr val="accent6"/>
          </a:solidFill>
          <a:ln>
            <a:noFill/>
          </a:ln>
        </p:spPr>
        <p:txBody>
          <a:bodyPr spcFirstLastPara="1" wrap="square" lIns="45700" tIns="0" rIns="45700" bIns="0" anchor="ctr" anchorCtr="0">
            <a:spAutoFit/>
          </a:bodyPr>
          <a:lstStyle>
            <a:lvl1pPr marL="457200" lvl="0" indent="-228600" algn="ctr">
              <a:lnSpc>
                <a:spcPct val="100000"/>
              </a:lnSpc>
              <a:spcBef>
                <a:spcPts val="1000"/>
              </a:spcBef>
              <a:spcAft>
                <a:spcPts val="0"/>
              </a:spcAft>
              <a:buClr>
                <a:schemeClr val="lt1"/>
              </a:buClr>
              <a:buSzPts val="2000"/>
              <a:buNone/>
              <a:defRPr b="1" cap="none">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5" name="Google Shape;785;p106">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Dark Title 2 Column</a:t>
            </a:r>
            <a:endParaRPr sz="1400" b="0" i="0" u="none" strike="noStrike" cap="none">
              <a:solidFill>
                <a:srgbClr val="000000"/>
              </a:solidFill>
              <a:latin typeface="Arial"/>
              <a:ea typeface="Arial"/>
              <a:cs typeface="Arial"/>
              <a:sym typeface="Arial"/>
            </a:endParaRPr>
          </a:p>
        </p:txBody>
      </p:sp>
      <p:sp>
        <p:nvSpPr>
          <p:cNvPr id="786" name="Google Shape;786;p106"/>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7" name="Google Shape;787;p106"/>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8" name="Google Shape;788;p106"/>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89" name="Google Shape;789;p106"/>
          <p:cNvSpPr txBox="1">
            <a:spLocks noGrp="1"/>
          </p:cNvSpPr>
          <p:nvPr>
            <p:ph type="body" idx="4"/>
          </p:nvPr>
        </p:nvSpPr>
        <p:spPr>
          <a:xfrm>
            <a:off x="609600" y="6386791"/>
            <a:ext cx="9783763" cy="363538"/>
          </a:xfrm>
          <a:prstGeom prst="rect">
            <a:avLst/>
          </a:prstGeom>
          <a:noFill/>
          <a:ln>
            <a:noFill/>
          </a:ln>
        </p:spPr>
        <p:txBody>
          <a:bodyPr spcFirstLastPara="1" wrap="square" lIns="91425" tIns="45700" rIns="91425" bIns="45700" anchor="ctr" anchorCtr="0">
            <a:normAutofit/>
          </a:bodyPr>
          <a:lstStyle>
            <a:lvl1pPr marL="457200" lvl="0" indent="-279400" algn="l">
              <a:lnSpc>
                <a:spcPct val="100000"/>
              </a:lnSpc>
              <a:spcBef>
                <a:spcPts val="0"/>
              </a:spcBef>
              <a:spcAft>
                <a:spcPts val="0"/>
              </a:spcAft>
              <a:buClr>
                <a:schemeClr val="dk1"/>
              </a:buClr>
              <a:buSzPts val="800"/>
              <a:buFont typeface="Century Gothic"/>
              <a:buAutoNum type="arabicPeriod"/>
              <a:defRPr sz="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Dark Title">
  <p:cSld name="2_Dark Title">
    <p:spTree>
      <p:nvGrpSpPr>
        <p:cNvPr id="1" name="Shape 790"/>
        <p:cNvGrpSpPr/>
        <p:nvPr/>
      </p:nvGrpSpPr>
      <p:grpSpPr>
        <a:xfrm>
          <a:off x="0" y="0"/>
          <a:ext cx="0" cy="0"/>
          <a:chOff x="0" y="0"/>
          <a:chExt cx="0" cy="0"/>
        </a:xfrm>
      </p:grpSpPr>
      <p:sp>
        <p:nvSpPr>
          <p:cNvPr id="791" name="Google Shape;791;p107"/>
          <p:cNvSpPr/>
          <p:nvPr/>
        </p:nvSpPr>
        <p:spPr>
          <a:xfrm>
            <a:off x="1" y="0"/>
            <a:ext cx="12192000" cy="84908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2" name="Google Shape;792;p107"/>
          <p:cNvSpPr txBox="1">
            <a:spLocks noGrp="1"/>
          </p:cNvSpPr>
          <p:nvPr>
            <p:ph type="title"/>
          </p:nvPr>
        </p:nvSpPr>
        <p:spPr>
          <a:xfrm>
            <a:off x="243840" y="107671"/>
            <a:ext cx="11704320" cy="64213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3" name="Google Shape;793;p107"/>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4" name="Google Shape;794;p107"/>
          <p:cNvSpPr txBox="1">
            <a:spLocks noGrp="1"/>
          </p:cNvSpPr>
          <p:nvPr>
            <p:ph type="ftr" idx="11"/>
          </p:nvPr>
        </p:nvSpPr>
        <p:spPr>
          <a:xfrm>
            <a:off x="1867029" y="6384569"/>
            <a:ext cx="9418320" cy="365760"/>
          </a:xfrm>
          <a:prstGeom prst="rect">
            <a:avLst/>
          </a:prstGeom>
          <a:solidFill>
            <a:schemeClr val="lt2"/>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5" name="Google Shape;795;p107"/>
          <p:cNvSpPr txBox="1">
            <a:spLocks noGrp="1"/>
          </p:cNvSpPr>
          <p:nvPr>
            <p:ph type="sldNum" idx="12"/>
          </p:nvPr>
        </p:nvSpPr>
        <p:spPr>
          <a:xfrm>
            <a:off x="11308080" y="6384569"/>
            <a:ext cx="640080" cy="365760"/>
          </a:xfrm>
          <a:prstGeom prst="rect">
            <a:avLst/>
          </a:prstGeom>
          <a:solidFill>
            <a:schemeClr val="dk2"/>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6" name="Google Shape;796;p107"/>
          <p:cNvSpPr>
            <a:spLocks noGrp="1"/>
          </p:cNvSpPr>
          <p:nvPr>
            <p:ph type="body" idx="1"/>
          </p:nvPr>
        </p:nvSpPr>
        <p:spPr>
          <a:xfrm>
            <a:off x="2411680" y="5764518"/>
            <a:ext cx="7580352" cy="519351"/>
          </a:xfrm>
          <a:prstGeom prst="roundRect">
            <a:avLst>
              <a:gd name="adj" fmla="val 50000"/>
            </a:avLst>
          </a:prstGeom>
          <a:solidFill>
            <a:schemeClr val="accent6"/>
          </a:solidFill>
          <a:ln w="9525" cap="flat" cmpd="sng">
            <a:solidFill>
              <a:srgbClr val="D8D8D8"/>
            </a:solidFill>
            <a:prstDash val="solid"/>
            <a:round/>
            <a:headEnd type="none" w="sm" len="sm"/>
            <a:tailEnd type="none" w="sm" len="sm"/>
          </a:ln>
        </p:spPr>
        <p:txBody>
          <a:bodyPr spcFirstLastPara="1" wrap="square" lIns="91425" tIns="45700" rIns="91425" bIns="45700" anchor="ctr" anchorCtr="0">
            <a:spAutoFit/>
          </a:bodyPr>
          <a:lstStyle>
            <a:lvl1pPr marL="457200" lvl="0" indent="-228600" algn="ctr">
              <a:lnSpc>
                <a:spcPct val="90000"/>
              </a:lnSpc>
              <a:spcBef>
                <a:spcPts val="1000"/>
              </a:spcBef>
              <a:spcAft>
                <a:spcPts val="0"/>
              </a:spcAft>
              <a:buClr>
                <a:schemeClr val="lt1"/>
              </a:buClr>
              <a:buSzPts val="2000"/>
              <a:buNone/>
              <a:defRPr b="1" cap="small">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Dark Title Takeaway">
  <p:cSld name="1_Dark Title Takeaway">
    <p:spTree>
      <p:nvGrpSpPr>
        <p:cNvPr id="1" name="Shape 797"/>
        <p:cNvGrpSpPr/>
        <p:nvPr/>
      </p:nvGrpSpPr>
      <p:grpSpPr>
        <a:xfrm>
          <a:off x="0" y="0"/>
          <a:ext cx="0" cy="0"/>
          <a:chOff x="0" y="0"/>
          <a:chExt cx="0" cy="0"/>
        </a:xfrm>
      </p:grpSpPr>
      <p:sp>
        <p:nvSpPr>
          <p:cNvPr id="798" name="Google Shape;798;p108"/>
          <p:cNvSpPr/>
          <p:nvPr/>
        </p:nvSpPr>
        <p:spPr>
          <a:xfrm>
            <a:off x="0" y="0"/>
            <a:ext cx="12192000" cy="86870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9" name="Google Shape;799;p108"/>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0" name="Google Shape;800;p108">
            <a:hlinkClick r:id="rId2"/>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Dark Title Takeaway</a:t>
            </a:r>
            <a:endParaRPr sz="1400" b="0" i="0" u="none" strike="noStrike" cap="none">
              <a:solidFill>
                <a:srgbClr val="000000"/>
              </a:solidFill>
              <a:latin typeface="Arial"/>
              <a:ea typeface="Arial"/>
              <a:cs typeface="Arial"/>
              <a:sym typeface="Arial"/>
            </a:endParaRPr>
          </a:p>
        </p:txBody>
      </p:sp>
      <p:sp>
        <p:nvSpPr>
          <p:cNvPr id="801" name="Google Shape;801;p108"/>
          <p:cNvSpPr>
            <a:spLocks noGrp="1"/>
          </p:cNvSpPr>
          <p:nvPr>
            <p:ph type="body" idx="1"/>
          </p:nvPr>
        </p:nvSpPr>
        <p:spPr>
          <a:xfrm>
            <a:off x="1524000" y="5849135"/>
            <a:ext cx="9144000" cy="432792"/>
          </a:xfrm>
          <a:prstGeom prst="roundRect">
            <a:avLst>
              <a:gd name="adj" fmla="val 50000"/>
            </a:avLst>
          </a:prstGeom>
          <a:solidFill>
            <a:schemeClr val="accent6"/>
          </a:solidFill>
          <a:ln w="9525" cap="flat" cmpd="sng">
            <a:solidFill>
              <a:srgbClr val="D8D8D8"/>
            </a:solidFill>
            <a:prstDash val="solid"/>
            <a:round/>
            <a:headEnd type="none" w="sm" len="sm"/>
            <a:tailEnd type="none" w="sm" len="sm"/>
          </a:ln>
        </p:spPr>
        <p:txBody>
          <a:bodyPr spcFirstLastPara="1" wrap="square" lIns="45700" tIns="0" rIns="45700" bIns="0" anchor="ctr" anchorCtr="0">
            <a:spAutoFit/>
          </a:bodyPr>
          <a:lstStyle>
            <a:lvl1pPr marL="457200" lvl="0" indent="-228600" algn="ctr">
              <a:lnSpc>
                <a:spcPct val="100000"/>
              </a:lnSpc>
              <a:spcBef>
                <a:spcPts val="1000"/>
              </a:spcBef>
              <a:spcAft>
                <a:spcPts val="0"/>
              </a:spcAft>
              <a:buClr>
                <a:schemeClr val="lt1"/>
              </a:buClr>
              <a:buSzPts val="2000"/>
              <a:buNone/>
              <a:defRPr b="1" cap="none">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2" name="Google Shape;802;p108"/>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3" name="Google Shape;803;p108"/>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4" name="Google Shape;804;p108"/>
          <p:cNvSpPr txBox="1">
            <a:spLocks noGrp="1"/>
          </p:cNvSpPr>
          <p:nvPr>
            <p:ph type="sldNum" idx="12"/>
          </p:nvPr>
        </p:nvSpPr>
        <p:spPr>
          <a:xfrm>
            <a:off x="10393633" y="6384569"/>
            <a:ext cx="1554527"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5" name="Google Shape;805;p108"/>
          <p:cNvSpPr txBox="1">
            <a:spLocks noGrp="1"/>
          </p:cNvSpPr>
          <p:nvPr>
            <p:ph type="body" idx="2"/>
          </p:nvPr>
        </p:nvSpPr>
        <p:spPr>
          <a:xfrm>
            <a:off x="609600" y="6386791"/>
            <a:ext cx="9783763" cy="363538"/>
          </a:xfrm>
          <a:prstGeom prst="rect">
            <a:avLst/>
          </a:prstGeom>
          <a:noFill/>
          <a:ln>
            <a:noFill/>
          </a:ln>
        </p:spPr>
        <p:txBody>
          <a:bodyPr spcFirstLastPara="1" wrap="square" lIns="91425" tIns="45700" rIns="91425" bIns="45700" anchor="ctr" anchorCtr="0">
            <a:normAutofit/>
          </a:bodyPr>
          <a:lstStyle>
            <a:lvl1pPr marL="457200" lvl="0" indent="-279400" algn="l">
              <a:lnSpc>
                <a:spcPct val="100000"/>
              </a:lnSpc>
              <a:spcBef>
                <a:spcPts val="0"/>
              </a:spcBef>
              <a:spcAft>
                <a:spcPts val="0"/>
              </a:spcAft>
              <a:buClr>
                <a:schemeClr val="dk1"/>
              </a:buClr>
              <a:buSzPts val="800"/>
              <a:buFont typeface="Century Gothic"/>
              <a:buAutoNum type="arabicPeriod"/>
              <a:defRPr sz="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806"/>
        <p:cNvGrpSpPr/>
        <p:nvPr/>
      </p:nvGrpSpPr>
      <p:grpSpPr>
        <a:xfrm>
          <a:off x="0" y="0"/>
          <a:ext cx="0" cy="0"/>
          <a:chOff x="0" y="0"/>
          <a:chExt cx="0" cy="0"/>
        </a:xfrm>
      </p:grpSpPr>
      <p:pic>
        <p:nvPicPr>
          <p:cNvPr id="807" name="Google Shape;807;p109" descr="Google Shape;129;p31"/>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808" name="Google Shape;808;p109" descr="Google Shape;130;p31"/>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809" name="Google Shape;809;p109"/>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109"/>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109"/>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109"/>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109"/>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14" name="Google Shape;814;p109"/>
          <p:cNvGrpSpPr/>
          <p:nvPr/>
        </p:nvGrpSpPr>
        <p:grpSpPr>
          <a:xfrm>
            <a:off x="0" y="-356717"/>
            <a:ext cx="1828800" cy="274330"/>
            <a:chOff x="0" y="-1"/>
            <a:chExt cx="1828800" cy="274328"/>
          </a:xfrm>
        </p:grpSpPr>
        <p:sp>
          <p:nvSpPr>
            <p:cNvPr id="815" name="Google Shape;815;p109"/>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09"/>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grpSp>
      <p:sp>
        <p:nvSpPr>
          <p:cNvPr id="817" name="Google Shape;817;p109"/>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sp>
        <p:nvSpPr>
          <p:cNvPr id="818" name="Google Shape;818;p109"/>
          <p:cNvSpPr/>
          <p:nvPr/>
        </p:nvSpPr>
        <p:spPr>
          <a:xfrm>
            <a:off x="1" y="0"/>
            <a:ext cx="3731844" cy="6858000"/>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109"/>
          <p:cNvSpPr txBox="1">
            <a:spLocks noGrp="1"/>
          </p:cNvSpPr>
          <p:nvPr>
            <p:ph type="title"/>
          </p:nvPr>
        </p:nvSpPr>
        <p:spPr>
          <a:xfrm>
            <a:off x="283141" y="2355699"/>
            <a:ext cx="2456305" cy="1828802"/>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2200"/>
              <a:buFont typeface="Century Gothic"/>
              <a:buNone/>
              <a:defRPr sz="22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20" name="Google Shape;820;p109"/>
          <p:cNvSpPr txBox="1">
            <a:spLocks noGrp="1"/>
          </p:cNvSpPr>
          <p:nvPr>
            <p:ph type="body" idx="1"/>
          </p:nvPr>
        </p:nvSpPr>
        <p:spPr>
          <a:xfrm>
            <a:off x="283141" y="4860759"/>
            <a:ext cx="5486404" cy="914404"/>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2pPr>
            <a:lvl3pPr marL="1371600" lvl="2"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3pPr>
            <a:lvl4pPr marL="1828800" lvl="3"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4pPr>
            <a:lvl5pPr marL="2286000" lvl="4"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5pPr>
            <a:lvl6pPr marL="2743200" lvl="5" indent="-381000" algn="l">
              <a:lnSpc>
                <a:spcPct val="115000"/>
              </a:lnSpc>
              <a:spcBef>
                <a:spcPts val="0"/>
              </a:spcBef>
              <a:spcAft>
                <a:spcPts val="0"/>
              </a:spcAft>
              <a:buClr>
                <a:schemeClr val="dk1"/>
              </a:buClr>
              <a:buSzPts val="2400"/>
              <a:buChar char="•"/>
              <a:defRPr/>
            </a:lvl6pPr>
            <a:lvl7pPr marL="3200400" lvl="6" indent="-381000" algn="l">
              <a:lnSpc>
                <a:spcPct val="115000"/>
              </a:lnSpc>
              <a:spcBef>
                <a:spcPts val="0"/>
              </a:spcBef>
              <a:spcAft>
                <a:spcPts val="0"/>
              </a:spcAft>
              <a:buClr>
                <a:schemeClr val="dk1"/>
              </a:buClr>
              <a:buSzPts val="2400"/>
              <a:buChar char="•"/>
              <a:defRPr/>
            </a:lvl7pPr>
            <a:lvl8pPr marL="3657600" lvl="7" indent="-381000" algn="l">
              <a:lnSpc>
                <a:spcPct val="115000"/>
              </a:lnSpc>
              <a:spcBef>
                <a:spcPts val="0"/>
              </a:spcBef>
              <a:spcAft>
                <a:spcPts val="0"/>
              </a:spcAft>
              <a:buClr>
                <a:schemeClr val="dk1"/>
              </a:buClr>
              <a:buSzPts val="2400"/>
              <a:buChar char="•"/>
              <a:defRPr/>
            </a:lvl8pPr>
            <a:lvl9pPr marL="4114800" lvl="8" indent="-381000" algn="l">
              <a:lnSpc>
                <a:spcPct val="115000"/>
              </a:lnSpc>
              <a:spcBef>
                <a:spcPts val="0"/>
              </a:spcBef>
              <a:spcAft>
                <a:spcPts val="0"/>
              </a:spcAft>
              <a:buClr>
                <a:schemeClr val="dk1"/>
              </a:buClr>
              <a:buSzPts val="2400"/>
              <a:buChar char="•"/>
              <a:defRPr/>
            </a:lvl9pPr>
          </a:lstStyle>
          <a:p>
            <a:endParaRPr/>
          </a:p>
        </p:txBody>
      </p:sp>
      <p:pic>
        <p:nvPicPr>
          <p:cNvPr id="821" name="Google Shape;821;p109" descr="Google Shape;143;p31"/>
          <p:cNvPicPr preferRelativeResize="0"/>
          <p:nvPr/>
        </p:nvPicPr>
        <p:blipFill rotWithShape="1">
          <a:blip r:embed="rId4">
            <a:alphaModFix/>
          </a:blip>
          <a:srcRect/>
          <a:stretch/>
        </p:blipFill>
        <p:spPr>
          <a:xfrm>
            <a:off x="245710" y="6384568"/>
            <a:ext cx="297569" cy="365764"/>
          </a:xfrm>
          <a:prstGeom prst="rect">
            <a:avLst/>
          </a:prstGeom>
          <a:noFill/>
          <a:ln>
            <a:noFill/>
          </a:ln>
        </p:spPr>
      </p:pic>
      <p:grpSp>
        <p:nvGrpSpPr>
          <p:cNvPr id="822" name="Google Shape;822;p109"/>
          <p:cNvGrpSpPr/>
          <p:nvPr/>
        </p:nvGrpSpPr>
        <p:grpSpPr>
          <a:xfrm>
            <a:off x="0" y="-356717"/>
            <a:ext cx="1828800" cy="274330"/>
            <a:chOff x="0" y="-1"/>
            <a:chExt cx="1828800" cy="274328"/>
          </a:xfrm>
        </p:grpSpPr>
        <p:sp>
          <p:nvSpPr>
            <p:cNvPr id="823" name="Google Shape;823;p109"/>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109"/>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Section Header</a:t>
              </a:r>
              <a:endParaRPr sz="1400" b="0" i="0" u="none" strike="noStrike" cap="none">
                <a:solidFill>
                  <a:srgbClr val="000000"/>
                </a:solidFill>
                <a:latin typeface="Arial"/>
                <a:ea typeface="Arial"/>
                <a:cs typeface="Arial"/>
                <a:sym typeface="Arial"/>
              </a:endParaRPr>
            </a:p>
          </p:txBody>
        </p:sp>
      </p:grpSp>
      <p:sp>
        <p:nvSpPr>
          <p:cNvPr id="825" name="Google Shape;825;p109"/>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rgbClr val="211971"/>
        </a:solidFill>
        <a:effectLst/>
      </p:bgPr>
    </p:bg>
    <p:spTree>
      <p:nvGrpSpPr>
        <p:cNvPr id="1" name="Shape 826"/>
        <p:cNvGrpSpPr/>
        <p:nvPr/>
      </p:nvGrpSpPr>
      <p:grpSpPr>
        <a:xfrm>
          <a:off x="0" y="0"/>
          <a:ext cx="0" cy="0"/>
          <a:chOff x="0" y="0"/>
          <a:chExt cx="0" cy="0"/>
        </a:xfrm>
      </p:grpSpPr>
      <p:sp>
        <p:nvSpPr>
          <p:cNvPr id="827" name="Google Shape;827;p110"/>
          <p:cNvSpPr txBox="1">
            <a:spLocks noGrp="1"/>
          </p:cNvSpPr>
          <p:nvPr>
            <p:ph type="ctrTitle"/>
          </p:nvPr>
        </p:nvSpPr>
        <p:spPr>
          <a:xfrm>
            <a:off x="0" y="4299045"/>
            <a:ext cx="12192000" cy="831542"/>
          </a:xfrm>
          <a:prstGeom prst="rect">
            <a:avLst/>
          </a:prstGeom>
          <a:solidFill>
            <a:schemeClr val="lt1"/>
          </a:solidFill>
          <a:ln>
            <a:noFill/>
          </a:ln>
        </p:spPr>
        <p:txBody>
          <a:bodyPr spcFirstLastPara="1" wrap="square" lIns="182875" tIns="45700" rIns="91425" bIns="45700" anchor="ctr" anchorCtr="0">
            <a:normAutofit/>
          </a:bodyPr>
          <a:lstStyle>
            <a:lvl1pPr lvl="0" algn="l">
              <a:lnSpc>
                <a:spcPct val="100000"/>
              </a:lnSpc>
              <a:spcBef>
                <a:spcPts val="0"/>
              </a:spcBef>
              <a:spcAft>
                <a:spcPts val="0"/>
              </a:spcAft>
              <a:buClr>
                <a:schemeClr val="dk1"/>
              </a:buClr>
              <a:buSzPts val="4000"/>
              <a:buFont typeface="Century Gothic"/>
              <a:buNone/>
              <a:defRPr sz="4000" cap="sma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8" name="Google Shape;828;p110"/>
          <p:cNvSpPr txBox="1">
            <a:spLocks noGrp="1"/>
          </p:cNvSpPr>
          <p:nvPr>
            <p:ph type="subTitle" idx="1"/>
          </p:nvPr>
        </p:nvSpPr>
        <p:spPr>
          <a:xfrm>
            <a:off x="0" y="5130589"/>
            <a:ext cx="12192000" cy="546881"/>
          </a:xfrm>
          <a:prstGeom prst="rect">
            <a:avLst/>
          </a:prstGeom>
          <a:solidFill>
            <a:schemeClr val="lt1"/>
          </a:solidFill>
          <a:ln>
            <a:noFill/>
          </a:ln>
        </p:spPr>
        <p:txBody>
          <a:bodyPr spcFirstLastPara="1" wrap="square" lIns="182875" tIns="45700" rIns="91425" bIns="45700" anchor="ctr" anchorCtr="0">
            <a:normAutofit/>
          </a:bodyPr>
          <a:lstStyle>
            <a:lvl1pPr lvl="0" algn="l">
              <a:lnSpc>
                <a:spcPct val="90000"/>
              </a:lnSpc>
              <a:spcBef>
                <a:spcPts val="1000"/>
              </a:spcBef>
              <a:spcAft>
                <a:spcPts val="0"/>
              </a:spcAft>
              <a:buClr>
                <a:srgbClr val="7F7F7F"/>
              </a:buClr>
              <a:buSzPts val="2400"/>
              <a:buNone/>
              <a:defRPr sz="2400">
                <a:solidFill>
                  <a:srgbClr val="7F7F7F"/>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29" name="Google Shape;829;p110"/>
          <p:cNvPicPr preferRelativeResize="0"/>
          <p:nvPr/>
        </p:nvPicPr>
        <p:blipFill rotWithShape="1">
          <a:blip r:embed="rId2">
            <a:alphaModFix/>
          </a:blip>
          <a:srcRect/>
          <a:stretch/>
        </p:blipFill>
        <p:spPr>
          <a:xfrm>
            <a:off x="243839" y="6490967"/>
            <a:ext cx="297568" cy="274320"/>
          </a:xfrm>
          <a:prstGeom prst="rect">
            <a:avLst/>
          </a:prstGeom>
          <a:noFill/>
          <a:ln>
            <a:noFill/>
          </a:ln>
        </p:spPr>
      </p:pic>
      <p:sp>
        <p:nvSpPr>
          <p:cNvPr id="830" name="Google Shape;830;p110"/>
          <p:cNvSpPr txBox="1">
            <a:spLocks noGrp="1"/>
          </p:cNvSpPr>
          <p:nvPr>
            <p:ph type="dt" idx="10"/>
          </p:nvPr>
        </p:nvSpPr>
        <p:spPr>
          <a:xfrm>
            <a:off x="564138" y="6384569"/>
            <a:ext cx="1280160" cy="36576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1" name="Google Shape;831;p110"/>
          <p:cNvSpPr txBox="1">
            <a:spLocks noGrp="1"/>
          </p:cNvSpPr>
          <p:nvPr>
            <p:ph type="ftr" idx="11"/>
          </p:nvPr>
        </p:nvSpPr>
        <p:spPr>
          <a:xfrm>
            <a:off x="1867029" y="6384569"/>
            <a:ext cx="9418320" cy="36576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832"/>
        <p:cNvGrpSpPr/>
        <p:nvPr/>
      </p:nvGrpSpPr>
      <p:grpSpPr>
        <a:xfrm>
          <a:off x="0" y="0"/>
          <a:ext cx="0" cy="0"/>
          <a:chOff x="0" y="0"/>
          <a:chExt cx="0" cy="0"/>
        </a:xfrm>
      </p:grpSpPr>
      <p:sp>
        <p:nvSpPr>
          <p:cNvPr id="833" name="Google Shape;833;p111"/>
          <p:cNvSpPr txBox="1">
            <a:spLocks noGrp="1"/>
          </p:cNvSpPr>
          <p:nvPr>
            <p:ph type="title"/>
          </p:nvPr>
        </p:nvSpPr>
        <p:spPr>
          <a:xfrm>
            <a:off x="243839" y="91439"/>
            <a:ext cx="11704323" cy="64008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24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4" name="Google Shape;834;p111"/>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5" name="Google Shape;835;p111"/>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6" name="Google Shape;836;p111"/>
          <p:cNvSpPr/>
          <p:nvPr/>
        </p:nvSpPr>
        <p:spPr>
          <a:xfrm rot="5400000">
            <a:off x="-198121" y="367478"/>
            <a:ext cx="640080" cy="88000"/>
          </a:xfrm>
          <a:prstGeom prst="rect">
            <a:avLst/>
          </a:prstGeom>
          <a:solidFill>
            <a:srgbClr val="20186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6"/>
        <p:cNvGrpSpPr/>
        <p:nvPr/>
      </p:nvGrpSpPr>
      <p:grpSpPr>
        <a:xfrm>
          <a:off x="0" y="0"/>
          <a:ext cx="0" cy="0"/>
          <a:chOff x="0" y="0"/>
          <a:chExt cx="0" cy="0"/>
        </a:xfrm>
      </p:grpSpPr>
      <p:pic>
        <p:nvPicPr>
          <p:cNvPr id="107" name="Google Shape;107;p44" descr="Google Shape;6;p24"/>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108" name="Google Shape;108;p44" descr="Google Shape;7;p24"/>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109" name="Google Shape;109;p44"/>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44"/>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44"/>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44"/>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44"/>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 name="Google Shape;114;p44"/>
          <p:cNvGrpSpPr/>
          <p:nvPr/>
        </p:nvGrpSpPr>
        <p:grpSpPr>
          <a:xfrm>
            <a:off x="0" y="-356717"/>
            <a:ext cx="1828800" cy="274330"/>
            <a:chOff x="0" y="-1"/>
            <a:chExt cx="1828800" cy="274328"/>
          </a:xfrm>
        </p:grpSpPr>
        <p:sp>
          <p:nvSpPr>
            <p:cNvPr id="115" name="Google Shape;115;p44"/>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4"/>
            <p:cNvSpPr txBox="1"/>
            <p:nvPr/>
          </p:nvSpPr>
          <p:spPr>
            <a:xfrm>
              <a:off x="45718" y="23669"/>
              <a:ext cx="1737366"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grpSp>
      <p:sp>
        <p:nvSpPr>
          <p:cNvPr id="117" name="Google Shape;117;p44"/>
          <p:cNvSpPr txBox="1"/>
          <p:nvPr/>
        </p:nvSpPr>
        <p:spPr>
          <a:xfrm rot="-5400000">
            <a:off x="-267096" y="2375247"/>
            <a:ext cx="259869" cy="19738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grpSp>
        <p:nvGrpSpPr>
          <p:cNvPr id="118" name="Google Shape;118;p44"/>
          <p:cNvGrpSpPr/>
          <p:nvPr/>
        </p:nvGrpSpPr>
        <p:grpSpPr>
          <a:xfrm>
            <a:off x="0" y="-356717"/>
            <a:ext cx="1828800" cy="274330"/>
            <a:chOff x="0" y="-1"/>
            <a:chExt cx="1828800" cy="274328"/>
          </a:xfrm>
        </p:grpSpPr>
        <p:sp>
          <p:nvSpPr>
            <p:cNvPr id="119" name="Google Shape;119;p44"/>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4"/>
            <p:cNvSpPr txBox="1"/>
            <p:nvPr/>
          </p:nvSpPr>
          <p:spPr>
            <a:xfrm>
              <a:off x="45718" y="23669"/>
              <a:ext cx="1737366"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Blank</a:t>
              </a:r>
              <a:endParaRPr sz="1400" b="0" i="0" u="none" strike="noStrike" cap="none">
                <a:solidFill>
                  <a:srgbClr val="000000"/>
                </a:solidFill>
                <a:latin typeface="Arial"/>
                <a:ea typeface="Arial"/>
                <a:cs typeface="Arial"/>
                <a:sym typeface="Arial"/>
              </a:endParaRPr>
            </a:p>
          </p:txBody>
        </p:sp>
      </p:grpSp>
      <p:sp>
        <p:nvSpPr>
          <p:cNvPr id="121" name="Google Shape;121;p44"/>
          <p:cNvSpPr txBox="1">
            <a:spLocks noGrp="1"/>
          </p:cNvSpPr>
          <p:nvPr>
            <p:ph type="title"/>
          </p:nvPr>
        </p:nvSpPr>
        <p:spPr>
          <a:xfrm>
            <a:off x="1867028" y="-685958"/>
            <a:ext cx="10058401" cy="641356"/>
          </a:xfrm>
          <a:prstGeom prst="rect">
            <a:avLst/>
          </a:prstGeom>
          <a:solidFill>
            <a:srgbClr val="FFFFFF">
              <a:alpha val="47450"/>
            </a:srgbClr>
          </a:solidFill>
          <a:ln>
            <a:noFill/>
          </a:ln>
        </p:spPr>
        <p:txBody>
          <a:bodyPr spcFirstLastPara="1" wrap="square" lIns="45675" tIns="45675" rIns="45675" bIns="45675" anchor="ctr" anchorCtr="0">
            <a:noAutofit/>
          </a:bodyPr>
          <a:lstStyle>
            <a:lvl1pPr lvl="0" algn="l">
              <a:lnSpc>
                <a:spcPct val="100000"/>
              </a:lnSpc>
              <a:spcBef>
                <a:spcPts val="0"/>
              </a:spcBef>
              <a:spcAft>
                <a:spcPts val="0"/>
              </a:spcAft>
              <a:buClr>
                <a:srgbClr val="000000"/>
              </a:buClr>
              <a:buSzPts val="2400"/>
              <a:buFont typeface="Century Gothic"/>
              <a:buNone/>
              <a:defRPr sz="2400" b="1">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22" name="Google Shape;122;p44"/>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chemeClr val="tx2"/>
                </a:solidFill>
              </a:defRPr>
            </a:lvl1pPr>
          </a:lstStyle>
          <a:p>
            <a:r>
              <a:rPr lang="en-US" dirty="0"/>
              <a:t>Click to edit Master title style</a:t>
            </a:r>
          </a:p>
        </p:txBody>
      </p:sp>
      <p:sp>
        <p:nvSpPr>
          <p:cNvPr id="4" name="Content Placeholder 3"/>
          <p:cNvSpPr>
            <a:spLocks noGrp="1"/>
          </p:cNvSpPr>
          <p:nvPr>
            <p:ph sz="half" idx="2"/>
          </p:nvPr>
        </p:nvSpPr>
        <p:spPr>
          <a:xfrm>
            <a:off x="839789" y="1712811"/>
            <a:ext cx="5157787" cy="44862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2" y="1712811"/>
            <a:ext cx="5183188"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1" y="6199089"/>
            <a:ext cx="516167" cy="515572"/>
          </a:xfrm>
          <a:prstGeom prst="rect">
            <a:avLst/>
          </a:prstGeom>
        </p:spPr>
      </p:pic>
    </p:spTree>
    <p:extLst>
      <p:ext uri="{BB962C8B-B14F-4D97-AF65-F5344CB8AC3E}">
        <p14:creationId xmlns:p14="http://schemas.microsoft.com/office/powerpoint/2010/main" val="1958548754"/>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2" y="6311901"/>
            <a:ext cx="516167" cy="386679"/>
          </a:xfrm>
          <a:prstGeom prst="rect">
            <a:avLst/>
          </a:prstGeom>
        </p:spPr>
      </p:pic>
    </p:spTree>
    <p:extLst>
      <p:ext uri="{BB962C8B-B14F-4D97-AF65-F5344CB8AC3E}">
        <p14:creationId xmlns:p14="http://schemas.microsoft.com/office/powerpoint/2010/main" val="1968016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6386E-72A2-4B1D-9D39-2FA0A5C816FA}"/>
              </a:ext>
            </a:extLst>
          </p:cNvPr>
          <p:cNvSpPr>
            <a:spLocks noGrp="1"/>
          </p:cNvSpPr>
          <p:nvPr>
            <p:ph type="ctrTitle" hasCustomPrompt="1"/>
          </p:nvPr>
        </p:nvSpPr>
        <p:spPr>
          <a:xfrm>
            <a:off x="283143" y="2355699"/>
            <a:ext cx="5943600" cy="1828800"/>
          </a:xfrm>
        </p:spPr>
        <p:txBody>
          <a:bodyPr anchor="ctr" anchorCtr="0">
            <a:normAutofit/>
          </a:bodyPr>
          <a:lstStyle>
            <a:lvl1pPr algn="l">
              <a:lnSpc>
                <a:spcPct val="100000"/>
              </a:lnSpc>
              <a:defRPr sz="4800" cap="none" baseline="0">
                <a:solidFill>
                  <a:schemeClr val="bg1"/>
                </a:solidFill>
                <a:latin typeface="+mj-lt"/>
              </a:defRPr>
            </a:lvl1pPr>
          </a:lstStyle>
          <a:p>
            <a:r>
              <a:rPr lang="en-GB" dirty="0"/>
              <a:t>Name of the </a:t>
            </a:r>
            <a:br>
              <a:rPr lang="en-GB" dirty="0"/>
            </a:br>
            <a:r>
              <a:rPr lang="en-GB" dirty="0"/>
              <a:t>presentation</a:t>
            </a:r>
            <a:endParaRPr lang="en-US" dirty="0"/>
          </a:p>
        </p:txBody>
      </p:sp>
      <p:pic>
        <p:nvPicPr>
          <p:cNvPr id="8" name="Graphic 7">
            <a:extLst>
              <a:ext uri="{FF2B5EF4-FFF2-40B4-BE49-F238E27FC236}">
                <a16:creationId xmlns:a16="http://schemas.microsoft.com/office/drawing/2014/main" id="{99718A53-8152-BE46-8694-A555330393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7916" y="685830"/>
            <a:ext cx="2730564" cy="91198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248881" y="555"/>
            <a:ext cx="5942637" cy="6856889"/>
          </a:xfrm>
          <a:prstGeom prst="rect">
            <a:avLst/>
          </a:prstGeom>
        </p:spPr>
      </p:pic>
      <p:sp>
        <p:nvSpPr>
          <p:cNvPr id="9" name="Subtitle 2">
            <a:extLst>
              <a:ext uri="{FF2B5EF4-FFF2-40B4-BE49-F238E27FC236}">
                <a16:creationId xmlns:a16="http://schemas.microsoft.com/office/drawing/2014/main" id="{E4AA5690-5C0E-4AEB-A4D2-E6382A21E66B}"/>
              </a:ext>
            </a:extLst>
          </p:cNvPr>
          <p:cNvSpPr>
            <a:spLocks noGrp="1"/>
          </p:cNvSpPr>
          <p:nvPr>
            <p:ph type="subTitle" idx="1" hasCustomPrompt="1"/>
          </p:nvPr>
        </p:nvSpPr>
        <p:spPr>
          <a:xfrm>
            <a:off x="283143" y="4860759"/>
            <a:ext cx="5943600" cy="914400"/>
          </a:xfrm>
        </p:spPr>
        <p:txBody>
          <a:bodyPr anchor="ctr" anchorCtr="0">
            <a:normAutofit/>
          </a:bodyPr>
          <a:lstStyle>
            <a:lvl1pPr marL="0" indent="0" algn="l">
              <a:lnSpc>
                <a:spcPct val="100000"/>
              </a:lnSpc>
              <a:buNone/>
              <a:defRPr sz="3200" b="0" i="0">
                <a:solidFill>
                  <a:schemeClr val="accent6"/>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name/date</a:t>
            </a:r>
          </a:p>
        </p:txBody>
      </p:sp>
      <p:sp>
        <p:nvSpPr>
          <p:cNvPr id="15" name="Layout">
            <a:hlinkClick r:id="rId4" tooltip="Share your feedback about this template"/>
            <a:extLst>
              <a:ext uri="{FF2B5EF4-FFF2-40B4-BE49-F238E27FC236}">
                <a16:creationId xmlns:a16="http://schemas.microsoft.com/office/drawing/2014/main" id="{2FAC1E54-D30A-484C-AAAE-A03D58FB317B}"/>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Title Slide</a:t>
            </a:r>
          </a:p>
        </p:txBody>
      </p:sp>
      <p:pic>
        <p:nvPicPr>
          <p:cNvPr id="16" name="Gramener small">
            <a:extLst>
              <a:ext uri="{FF2B5EF4-FFF2-40B4-BE49-F238E27FC236}">
                <a16:creationId xmlns:a16="http://schemas.microsoft.com/office/drawing/2014/main" id="{756B3242-30C6-4E47-A2F4-FF0D50AFA8C3}"/>
              </a:ext>
            </a:extLst>
          </p:cNvPr>
          <p:cNvPicPr>
            <a:picLocks noChangeAspect="1"/>
          </p:cNvPicPr>
          <p:nvPr userDrawn="1"/>
        </p:nvPicPr>
        <p:blipFill>
          <a:blip r:embed="rId5" cstate="email">
            <a:lum bright="70000" contrast="-70000"/>
            <a:extLst>
              <a:ext uri="{28A0092B-C50C-407E-A947-70E740481C1C}">
                <a14:useLocalDpi xmlns:a14="http://schemas.microsoft.com/office/drawing/2010/main"/>
              </a:ext>
            </a:extLst>
          </a:blip>
          <a:stretch>
            <a:fillRect/>
          </a:stretch>
        </p:blipFill>
        <p:spPr>
          <a:xfrm>
            <a:off x="245712" y="6384569"/>
            <a:ext cx="297567" cy="365760"/>
          </a:xfrm>
          <a:prstGeom prst="rect">
            <a:avLst/>
          </a:prstGeom>
        </p:spPr>
      </p:pic>
    </p:spTree>
    <p:extLst>
      <p:ext uri="{BB962C8B-B14F-4D97-AF65-F5344CB8AC3E}">
        <p14:creationId xmlns:p14="http://schemas.microsoft.com/office/powerpoint/2010/main" val="42124308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 Title Takeaway">
    <p:spTree>
      <p:nvGrpSpPr>
        <p:cNvPr id="1" name=""/>
        <p:cNvGrpSpPr/>
        <p:nvPr/>
      </p:nvGrpSpPr>
      <p:grpSpPr>
        <a:xfrm>
          <a:off x="0" y="0"/>
          <a:ext cx="0" cy="0"/>
          <a:chOff x="0" y="0"/>
          <a:chExt cx="0" cy="0"/>
        </a:xfrm>
      </p:grpSpPr>
      <p:sp>
        <p:nvSpPr>
          <p:cNvPr id="6" name="Title Background">
            <a:extLst>
              <a:ext uri="{FF2B5EF4-FFF2-40B4-BE49-F238E27FC236}">
                <a16:creationId xmlns:a16="http://schemas.microsoft.com/office/drawing/2014/main" id="{46CD2078-ED56-4C08-AFC3-29026D121FF2}"/>
              </a:ext>
            </a:extLst>
          </p:cNvPr>
          <p:cNvSpPr/>
          <p:nvPr userDrawn="1"/>
        </p:nvSpPr>
        <p:spPr>
          <a:xfrm>
            <a:off x="0" y="0"/>
            <a:ext cx="12192001" cy="868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8D7EFAB4-A29A-42C3-B638-1F9B0D008DC3}"/>
              </a:ext>
            </a:extLst>
          </p:cNvPr>
          <p:cNvSpPr>
            <a:spLocks noGrp="1"/>
          </p:cNvSpPr>
          <p:nvPr>
            <p:ph type="title" hasCustomPrompt="1"/>
          </p:nvPr>
        </p:nvSpPr>
        <p:spPr>
          <a:xfrm>
            <a:off x="243840" y="109536"/>
            <a:ext cx="11704320" cy="641352"/>
          </a:xfrm>
        </p:spPr>
        <p:txBody>
          <a:bodyPr/>
          <a:lstStyle>
            <a:lvl1pPr>
              <a:lnSpc>
                <a:spcPct val="100000"/>
              </a:lnSpc>
              <a:defRPr>
                <a:solidFill>
                  <a:schemeClr val="bg1"/>
                </a:solidFill>
                <a:latin typeface="+mj-lt"/>
              </a:defRPr>
            </a:lvl1pPr>
          </a:lstStyle>
          <a:p>
            <a:r>
              <a:rPr lang="en-US" dirty="0"/>
              <a:t>Write the title like a newspaper headline. What one sentence should the audience take away?</a:t>
            </a:r>
          </a:p>
        </p:txBody>
      </p:sp>
      <p:sp>
        <p:nvSpPr>
          <p:cNvPr id="9" name="Layout">
            <a:hlinkClick r:id="rId2" tooltip="Share your feedback about this template"/>
            <a:extLst>
              <a:ext uri="{FF2B5EF4-FFF2-40B4-BE49-F238E27FC236}">
                <a16:creationId xmlns:a16="http://schemas.microsoft.com/office/drawing/2014/main" id="{A486A8A4-DBF5-4129-84A0-E7FD11FB7A7F}"/>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Dark Title Takeaway</a:t>
            </a:r>
          </a:p>
        </p:txBody>
      </p:sp>
      <p:sp>
        <p:nvSpPr>
          <p:cNvPr id="10" name="Takeaway">
            <a:extLst>
              <a:ext uri="{FF2B5EF4-FFF2-40B4-BE49-F238E27FC236}">
                <a16:creationId xmlns:a16="http://schemas.microsoft.com/office/drawing/2014/main" id="{79ED29FE-14E0-47E3-980B-7644FE2E94B3}"/>
              </a:ext>
            </a:extLst>
          </p:cNvPr>
          <p:cNvSpPr>
            <a:spLocks noGrp="1"/>
          </p:cNvSpPr>
          <p:nvPr>
            <p:ph type="body" sz="quarter" idx="16" hasCustomPrompt="1"/>
          </p:nvPr>
        </p:nvSpPr>
        <p:spPr>
          <a:xfrm>
            <a:off x="1524000" y="5849135"/>
            <a:ext cx="9144000" cy="432792"/>
          </a:xfrm>
          <a:prstGeom prst="roundRect">
            <a:avLst>
              <a:gd name="adj" fmla="val 50000"/>
            </a:avLst>
          </a:prstGeom>
          <a:solidFill>
            <a:schemeClr val="accent6"/>
          </a:solidFill>
          <a:ln>
            <a:solidFill>
              <a:schemeClr val="bg1">
                <a:lumMod val="85000"/>
              </a:schemeClr>
            </a:solidFill>
          </a:ln>
        </p:spPr>
        <p:txBody>
          <a:bodyPr lIns="45720" tIns="0" rIns="45720" bIns="0" anchor="ctr">
            <a:spAutoFit/>
          </a:bodyPr>
          <a:lstStyle>
            <a:lvl1pPr marL="0" indent="0" algn="ctr">
              <a:lnSpc>
                <a:spcPct val="100000"/>
              </a:lnSpc>
              <a:buNone/>
              <a:defRPr b="1" cap="none" baseline="0">
                <a:solidFill>
                  <a:schemeClr val="bg1"/>
                </a:solidFill>
              </a:defRPr>
            </a:lvl1pPr>
          </a:lstStyle>
          <a:p>
            <a:pPr lvl="0"/>
            <a:r>
              <a:rPr lang="en-US" dirty="0"/>
              <a:t>OPTIONAL takeaway: What should the audience do now?</a:t>
            </a:r>
          </a:p>
        </p:txBody>
      </p:sp>
      <p:sp>
        <p:nvSpPr>
          <p:cNvPr id="22" name="Date Placeholder 21">
            <a:extLst>
              <a:ext uri="{FF2B5EF4-FFF2-40B4-BE49-F238E27FC236}">
                <a16:creationId xmlns:a16="http://schemas.microsoft.com/office/drawing/2014/main" id="{65523C57-F933-4C0F-B500-9B0D3EEDD9A4}"/>
              </a:ext>
            </a:extLst>
          </p:cNvPr>
          <p:cNvSpPr>
            <a:spLocks noGrp="1"/>
          </p:cNvSpPr>
          <p:nvPr>
            <p:ph type="dt" sz="half" idx="17"/>
          </p:nvPr>
        </p:nvSpPr>
        <p:spPr/>
        <p:txBody>
          <a:bodyPr/>
          <a:lstStyle/>
          <a:p>
            <a:fld id="{48F9593A-CB31-400C-83F9-2423A7F05067}" type="datetime1">
              <a:rPr lang="en-US" smtClean="0"/>
              <a:t>11/4/2020</a:t>
            </a:fld>
            <a:endParaRPr lang="en-US" dirty="0"/>
          </a:p>
        </p:txBody>
      </p:sp>
      <p:sp>
        <p:nvSpPr>
          <p:cNvPr id="23" name="Footer Placeholder 22">
            <a:extLst>
              <a:ext uri="{FF2B5EF4-FFF2-40B4-BE49-F238E27FC236}">
                <a16:creationId xmlns:a16="http://schemas.microsoft.com/office/drawing/2014/main" id="{BA5D9DE4-D19E-4065-A646-DE6383C4C5F8}"/>
              </a:ext>
            </a:extLst>
          </p:cNvPr>
          <p:cNvSpPr>
            <a:spLocks noGrp="1"/>
          </p:cNvSpPr>
          <p:nvPr>
            <p:ph type="ftr" sz="quarter" idx="18"/>
          </p:nvPr>
        </p:nvSpPr>
        <p:spPr/>
        <p:txBody>
          <a:bodyPr/>
          <a:lstStyle/>
          <a:p>
            <a:r>
              <a:rPr lang="en-US"/>
              <a:t>Private &amp; Confidential: For internal use only</a:t>
            </a:r>
            <a:endParaRPr lang="en-US" dirty="0"/>
          </a:p>
        </p:txBody>
      </p:sp>
      <p:sp>
        <p:nvSpPr>
          <p:cNvPr id="24" name="Slide Number Placeholder 23">
            <a:extLst>
              <a:ext uri="{FF2B5EF4-FFF2-40B4-BE49-F238E27FC236}">
                <a16:creationId xmlns:a16="http://schemas.microsoft.com/office/drawing/2014/main" id="{686CEF0D-5A5D-42F1-98C0-2F68C5F06717}"/>
              </a:ext>
            </a:extLst>
          </p:cNvPr>
          <p:cNvSpPr>
            <a:spLocks noGrp="1"/>
          </p:cNvSpPr>
          <p:nvPr>
            <p:ph type="sldNum" sz="quarter" idx="19"/>
          </p:nvPr>
        </p:nvSpPr>
        <p:spPr>
          <a:xfrm>
            <a:off x="10393633" y="6384569"/>
            <a:ext cx="1554527" cy="365760"/>
          </a:xfrm>
        </p:spPr>
        <p:txBody>
          <a:bodyPr/>
          <a:lstStyle/>
          <a:p>
            <a:fld id="{E08A2EAE-61F0-4E80-AF13-6C345B2B49E7}" type="slidenum">
              <a:rPr lang="en-US" smtClean="0"/>
              <a:pPr/>
              <a:t>‹#›</a:t>
            </a:fld>
            <a:endParaRPr lang="en-US" dirty="0"/>
          </a:p>
        </p:txBody>
      </p:sp>
      <p:sp>
        <p:nvSpPr>
          <p:cNvPr id="3" name="Footnotes Placeholder">
            <a:extLst>
              <a:ext uri="{FF2B5EF4-FFF2-40B4-BE49-F238E27FC236}">
                <a16:creationId xmlns:a16="http://schemas.microsoft.com/office/drawing/2014/main" id="{2FB3F501-8D2E-4064-BDF5-665E886B6491}"/>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lvl1pPr>
          </a:lstStyle>
          <a:p>
            <a:pPr lvl="0"/>
            <a:r>
              <a:rPr lang="en-IN" dirty="0"/>
              <a:t>Footnotes and sources</a:t>
            </a:r>
          </a:p>
        </p:txBody>
      </p:sp>
    </p:spTree>
    <p:extLst>
      <p:ext uri="{BB962C8B-B14F-4D97-AF65-F5344CB8AC3E}">
        <p14:creationId xmlns:p14="http://schemas.microsoft.com/office/powerpoint/2010/main" val="1444920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 Body Takeaway">
    <p:bg>
      <p:bgPr>
        <a:solidFill>
          <a:schemeClr val="tx2"/>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1E8FA44-7DC0-9048-A40B-25FF73440FCB}"/>
              </a:ext>
            </a:extLst>
          </p:cNvPr>
          <p:cNvSpPr>
            <a:spLocks noGrp="1"/>
          </p:cNvSpPr>
          <p:nvPr>
            <p:ph type="title" hasCustomPrompt="1"/>
          </p:nvPr>
        </p:nvSpPr>
        <p:spPr>
          <a:xfrm>
            <a:off x="243840" y="109536"/>
            <a:ext cx="11704320" cy="641352"/>
          </a:xfrm>
        </p:spPr>
        <p:txBody>
          <a:bodyPr/>
          <a:lstStyle>
            <a:lvl1pPr>
              <a:lnSpc>
                <a:spcPct val="100000"/>
              </a:lnSpc>
              <a:defRPr>
                <a:solidFill>
                  <a:schemeClr val="bg1"/>
                </a:solidFill>
                <a:latin typeface="+mj-lt"/>
              </a:defRPr>
            </a:lvl1pPr>
          </a:lstStyle>
          <a:p>
            <a:r>
              <a:rPr lang="en-US" dirty="0"/>
              <a:t>Write the title like a newspaper headline. What one sentence should the audience take away?</a:t>
            </a:r>
          </a:p>
        </p:txBody>
      </p:sp>
      <p:pic>
        <p:nvPicPr>
          <p:cNvPr id="10" name="Gramener small">
            <a:extLst>
              <a:ext uri="{FF2B5EF4-FFF2-40B4-BE49-F238E27FC236}">
                <a16:creationId xmlns:a16="http://schemas.microsoft.com/office/drawing/2014/main" id="{ECDB362D-47F7-49CE-AF6E-C172F9D72BBD}"/>
              </a:ext>
            </a:extLst>
          </p:cNvPr>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45712" y="6384569"/>
            <a:ext cx="297567" cy="365760"/>
          </a:xfrm>
          <a:prstGeom prst="rect">
            <a:avLst/>
          </a:prstGeom>
        </p:spPr>
      </p:pic>
      <p:sp>
        <p:nvSpPr>
          <p:cNvPr id="20" name="Layout">
            <a:hlinkClick r:id="rId3" tooltip="Share your feedback about this template"/>
            <a:extLst>
              <a:ext uri="{FF2B5EF4-FFF2-40B4-BE49-F238E27FC236}">
                <a16:creationId xmlns:a16="http://schemas.microsoft.com/office/drawing/2014/main" id="{4FF6CDEF-EFE6-480E-A3D1-1EB145C0D073}"/>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Dark Body Takeaway</a:t>
            </a:r>
          </a:p>
        </p:txBody>
      </p:sp>
      <p:sp>
        <p:nvSpPr>
          <p:cNvPr id="18" name="Takeaway">
            <a:extLst>
              <a:ext uri="{FF2B5EF4-FFF2-40B4-BE49-F238E27FC236}">
                <a16:creationId xmlns:a16="http://schemas.microsoft.com/office/drawing/2014/main" id="{97F96B72-C7E8-4259-BCB5-E3F7AF44C7AF}"/>
              </a:ext>
            </a:extLst>
          </p:cNvPr>
          <p:cNvSpPr>
            <a:spLocks noGrp="1"/>
          </p:cNvSpPr>
          <p:nvPr>
            <p:ph type="body" sz="quarter" idx="16" hasCustomPrompt="1"/>
          </p:nvPr>
        </p:nvSpPr>
        <p:spPr>
          <a:xfrm>
            <a:off x="1524000" y="5849135"/>
            <a:ext cx="9144000" cy="432792"/>
          </a:xfrm>
          <a:prstGeom prst="roundRect">
            <a:avLst>
              <a:gd name="adj" fmla="val 50000"/>
            </a:avLst>
          </a:prstGeom>
          <a:solidFill>
            <a:schemeClr val="accent6"/>
          </a:solidFill>
          <a:ln>
            <a:solidFill>
              <a:schemeClr val="bg1">
                <a:lumMod val="85000"/>
              </a:schemeClr>
            </a:solidFill>
          </a:ln>
        </p:spPr>
        <p:txBody>
          <a:bodyPr lIns="45720" tIns="0" rIns="45720" bIns="0" anchor="ctr">
            <a:spAutoFit/>
          </a:bodyPr>
          <a:lstStyle>
            <a:lvl1pPr marL="0" indent="0" algn="ctr">
              <a:lnSpc>
                <a:spcPct val="100000"/>
              </a:lnSpc>
              <a:buNone/>
              <a:defRPr b="1" cap="none" baseline="0">
                <a:solidFill>
                  <a:schemeClr val="bg1"/>
                </a:solidFill>
              </a:defRPr>
            </a:lvl1pPr>
          </a:lstStyle>
          <a:p>
            <a:pPr lvl="0"/>
            <a:r>
              <a:rPr lang="en-US" dirty="0"/>
              <a:t>OPTIONAL takeaway: What should the audience do now?</a:t>
            </a:r>
          </a:p>
        </p:txBody>
      </p:sp>
      <p:sp>
        <p:nvSpPr>
          <p:cNvPr id="21" name="Date Placeholder 20">
            <a:extLst>
              <a:ext uri="{FF2B5EF4-FFF2-40B4-BE49-F238E27FC236}">
                <a16:creationId xmlns:a16="http://schemas.microsoft.com/office/drawing/2014/main" id="{2A4426B6-E886-4AE7-B689-3A0C04239172}"/>
              </a:ext>
            </a:extLst>
          </p:cNvPr>
          <p:cNvSpPr>
            <a:spLocks noGrp="1"/>
          </p:cNvSpPr>
          <p:nvPr>
            <p:ph type="dt" sz="half" idx="17"/>
          </p:nvPr>
        </p:nvSpPr>
        <p:spPr/>
        <p:txBody>
          <a:bodyPr/>
          <a:lstStyle>
            <a:lvl1pPr>
              <a:defRPr>
                <a:solidFill>
                  <a:schemeClr val="bg1"/>
                </a:solidFill>
              </a:defRPr>
            </a:lvl1pPr>
          </a:lstStyle>
          <a:p>
            <a:fld id="{B636DF18-C7B9-4100-9EE9-43D042F75E18}" type="datetime1">
              <a:rPr lang="en-US" smtClean="0"/>
              <a:t>11/4/2020</a:t>
            </a:fld>
            <a:endParaRPr lang="en-US" dirty="0"/>
          </a:p>
        </p:txBody>
      </p:sp>
      <p:sp>
        <p:nvSpPr>
          <p:cNvPr id="22" name="Footer Placeholder 21">
            <a:extLst>
              <a:ext uri="{FF2B5EF4-FFF2-40B4-BE49-F238E27FC236}">
                <a16:creationId xmlns:a16="http://schemas.microsoft.com/office/drawing/2014/main" id="{326289EF-1D62-428C-91C2-5582D8C4C339}"/>
              </a:ext>
            </a:extLst>
          </p:cNvPr>
          <p:cNvSpPr>
            <a:spLocks noGrp="1"/>
          </p:cNvSpPr>
          <p:nvPr>
            <p:ph type="ftr" sz="quarter" idx="18"/>
          </p:nvPr>
        </p:nvSpPr>
        <p:spPr/>
        <p:txBody>
          <a:bodyPr/>
          <a:lstStyle>
            <a:lvl1pPr>
              <a:defRPr>
                <a:solidFill>
                  <a:schemeClr val="bg1"/>
                </a:solidFill>
              </a:defRPr>
            </a:lvl1pPr>
          </a:lstStyle>
          <a:p>
            <a:r>
              <a:rPr lang="en-US" dirty="0"/>
              <a:t>Private &amp; Confidential: For internal use only</a:t>
            </a:r>
          </a:p>
        </p:txBody>
      </p:sp>
      <p:sp>
        <p:nvSpPr>
          <p:cNvPr id="23" name="Slide Number Placeholder 22">
            <a:extLst>
              <a:ext uri="{FF2B5EF4-FFF2-40B4-BE49-F238E27FC236}">
                <a16:creationId xmlns:a16="http://schemas.microsoft.com/office/drawing/2014/main" id="{18F7EBD7-DBAD-4383-A200-EF8B9F39627E}"/>
              </a:ext>
            </a:extLst>
          </p:cNvPr>
          <p:cNvSpPr>
            <a:spLocks noGrp="1"/>
          </p:cNvSpPr>
          <p:nvPr>
            <p:ph type="sldNum" sz="quarter" idx="19"/>
          </p:nvPr>
        </p:nvSpPr>
        <p:spPr/>
        <p:txBody>
          <a:bodyPr/>
          <a:lstStyle>
            <a:lvl1pPr>
              <a:defRPr>
                <a:solidFill>
                  <a:schemeClr val="bg1"/>
                </a:solidFill>
              </a:defRPr>
            </a:lvl1pPr>
          </a:lstStyle>
          <a:p>
            <a:fld id="{E08A2EAE-61F0-4E80-AF13-6C345B2B49E7}" type="slidenum">
              <a:rPr lang="en-US" smtClean="0"/>
              <a:pPr/>
              <a:t>‹#›</a:t>
            </a:fld>
            <a:endParaRPr lang="en-US" dirty="0"/>
          </a:p>
        </p:txBody>
      </p:sp>
      <p:sp>
        <p:nvSpPr>
          <p:cNvPr id="12" name="Footnotes Placeholder">
            <a:extLst>
              <a:ext uri="{FF2B5EF4-FFF2-40B4-BE49-F238E27FC236}">
                <a16:creationId xmlns:a16="http://schemas.microsoft.com/office/drawing/2014/main" id="{17915F99-BA45-421F-91AB-6FDF5F8B1B20}"/>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solidFill>
                  <a:schemeClr val="bg1"/>
                </a:solidFill>
              </a:defRPr>
            </a:lvl1pPr>
          </a:lstStyle>
          <a:p>
            <a:pPr lvl="0"/>
            <a:r>
              <a:rPr lang="en-IN" dirty="0"/>
              <a:t>Footnotes and sources</a:t>
            </a:r>
          </a:p>
        </p:txBody>
      </p:sp>
    </p:spTree>
    <p:extLst>
      <p:ext uri="{BB962C8B-B14F-4D97-AF65-F5344CB8AC3E}">
        <p14:creationId xmlns:p14="http://schemas.microsoft.com/office/powerpoint/2010/main" val="3935746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1D7FFA9-4DD0-4EF0-AD60-409AB74BC09F}"/>
              </a:ext>
            </a:extLst>
          </p:cNvPr>
          <p:cNvSpPr>
            <a:spLocks noGrp="1"/>
          </p:cNvSpPr>
          <p:nvPr>
            <p:ph type="title" hasCustomPrompt="1"/>
          </p:nvPr>
        </p:nvSpPr>
        <p:spPr>
          <a:xfrm>
            <a:off x="243840" y="109536"/>
            <a:ext cx="11704320" cy="641352"/>
          </a:xfrm>
        </p:spPr>
        <p:txBody>
          <a:bodyPr/>
          <a:lstStyle>
            <a:lvl1pPr>
              <a:lnSpc>
                <a:spcPct val="100000"/>
              </a:lnSpc>
              <a:defRPr>
                <a:solidFill>
                  <a:schemeClr val="tx1"/>
                </a:solidFill>
                <a:latin typeface="+mj-lt"/>
              </a:defRPr>
            </a:lvl1pPr>
          </a:lstStyle>
          <a:p>
            <a:r>
              <a:rPr lang="en-US" dirty="0"/>
              <a:t>Write the title like a newspaper headline. What one sentence should the audience take away?</a:t>
            </a:r>
          </a:p>
        </p:txBody>
      </p:sp>
      <p:sp>
        <p:nvSpPr>
          <p:cNvPr id="9" name="Layout">
            <a:hlinkClick r:id="rId2" tooltip="Share your feedback about this template"/>
            <a:extLst>
              <a:ext uri="{FF2B5EF4-FFF2-40B4-BE49-F238E27FC236}">
                <a16:creationId xmlns:a16="http://schemas.microsoft.com/office/drawing/2014/main" id="{45BA1326-2EB8-4BD5-9282-9A5B016398E7}"/>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Title Only</a:t>
            </a:r>
          </a:p>
        </p:txBody>
      </p:sp>
      <p:sp>
        <p:nvSpPr>
          <p:cNvPr id="13" name="Date Placeholder 12">
            <a:extLst>
              <a:ext uri="{FF2B5EF4-FFF2-40B4-BE49-F238E27FC236}">
                <a16:creationId xmlns:a16="http://schemas.microsoft.com/office/drawing/2014/main" id="{92DB6F0B-EF03-4FBF-924A-464140D176B2}"/>
              </a:ext>
            </a:extLst>
          </p:cNvPr>
          <p:cNvSpPr>
            <a:spLocks noGrp="1"/>
          </p:cNvSpPr>
          <p:nvPr>
            <p:ph type="dt" sz="half" idx="10"/>
          </p:nvPr>
        </p:nvSpPr>
        <p:spPr/>
        <p:txBody>
          <a:bodyPr/>
          <a:lstStyle/>
          <a:p>
            <a:fld id="{3D2E3608-293D-45BE-9E2D-4BF4888350CD}" type="datetime1">
              <a:rPr lang="en-US" smtClean="0"/>
              <a:t>11/4/2020</a:t>
            </a:fld>
            <a:endParaRPr lang="en-US" dirty="0"/>
          </a:p>
        </p:txBody>
      </p:sp>
      <p:sp>
        <p:nvSpPr>
          <p:cNvPr id="14" name="Footer Placeholder 13">
            <a:extLst>
              <a:ext uri="{FF2B5EF4-FFF2-40B4-BE49-F238E27FC236}">
                <a16:creationId xmlns:a16="http://schemas.microsoft.com/office/drawing/2014/main" id="{CC03AF44-52A0-4391-A43E-B15F769520C6}"/>
              </a:ext>
            </a:extLst>
          </p:cNvPr>
          <p:cNvSpPr>
            <a:spLocks noGrp="1"/>
          </p:cNvSpPr>
          <p:nvPr>
            <p:ph type="ftr" sz="quarter" idx="11"/>
          </p:nvPr>
        </p:nvSpPr>
        <p:spPr/>
        <p:txBody>
          <a:bodyPr/>
          <a:lstStyle/>
          <a:p>
            <a:r>
              <a:rPr lang="en-US"/>
              <a:t>Private &amp; Confidential: For internal use only</a:t>
            </a:r>
            <a:endParaRPr lang="en-US" dirty="0"/>
          </a:p>
        </p:txBody>
      </p:sp>
      <p:sp>
        <p:nvSpPr>
          <p:cNvPr id="15" name="Slide Number Placeholder 14">
            <a:extLst>
              <a:ext uri="{FF2B5EF4-FFF2-40B4-BE49-F238E27FC236}">
                <a16:creationId xmlns:a16="http://schemas.microsoft.com/office/drawing/2014/main" id="{573EF525-18AD-4AC8-80CC-3AAE2473EDD4}"/>
              </a:ext>
            </a:extLst>
          </p:cNvPr>
          <p:cNvSpPr>
            <a:spLocks noGrp="1"/>
          </p:cNvSpPr>
          <p:nvPr>
            <p:ph type="sldNum" sz="quarter" idx="12"/>
          </p:nvPr>
        </p:nvSpPr>
        <p:spPr/>
        <p:txBody>
          <a:bodyPr/>
          <a:lstStyle/>
          <a:p>
            <a:fld id="{E08A2EAE-61F0-4E80-AF13-6C345B2B49E7}" type="slidenum">
              <a:rPr lang="en-US" smtClean="0"/>
              <a:pPr/>
              <a:t>‹#›</a:t>
            </a:fld>
            <a:endParaRPr lang="en-US" dirty="0"/>
          </a:p>
        </p:txBody>
      </p:sp>
      <p:sp>
        <p:nvSpPr>
          <p:cNvPr id="7" name="Footnotes Placeholder">
            <a:extLst>
              <a:ext uri="{FF2B5EF4-FFF2-40B4-BE49-F238E27FC236}">
                <a16:creationId xmlns:a16="http://schemas.microsoft.com/office/drawing/2014/main" id="{C9D03287-B3B1-4D4B-B69B-DCE4B80AD7F5}"/>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lvl1pPr>
          </a:lstStyle>
          <a:p>
            <a:pPr lvl="0"/>
            <a:r>
              <a:rPr lang="en-IN" dirty="0"/>
              <a:t>Footnotes and sources</a:t>
            </a:r>
          </a:p>
        </p:txBody>
      </p:sp>
    </p:spTree>
    <p:extLst>
      <p:ext uri="{BB962C8B-B14F-4D97-AF65-F5344CB8AC3E}">
        <p14:creationId xmlns:p14="http://schemas.microsoft.com/office/powerpoint/2010/main" val="2139740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2A9A9B3-40B9-4994-8770-2B789B4E232F}"/>
              </a:ext>
            </a:extLst>
          </p:cNvPr>
          <p:cNvSpPr>
            <a:spLocks noGrp="1"/>
          </p:cNvSpPr>
          <p:nvPr>
            <p:ph type="title" hasCustomPrompt="1"/>
          </p:nvPr>
        </p:nvSpPr>
        <p:spPr>
          <a:xfrm>
            <a:off x="1867028" y="-685957"/>
            <a:ext cx="10058400" cy="641352"/>
          </a:xfrm>
          <a:solidFill>
            <a:schemeClr val="bg1">
              <a:alpha val="50000"/>
            </a:schemeClr>
          </a:solidFill>
        </p:spPr>
        <p:txBody>
          <a:bodyPr/>
          <a:lstStyle>
            <a:lvl1pPr>
              <a:lnSpc>
                <a:spcPct val="100000"/>
              </a:lnSpc>
              <a:defRPr>
                <a:solidFill>
                  <a:schemeClr val="tx1"/>
                </a:solidFill>
                <a:latin typeface="+mj-lt"/>
              </a:defRPr>
            </a:lvl1pPr>
          </a:lstStyle>
          <a:p>
            <a:r>
              <a:rPr lang="en-US" dirty="0"/>
              <a:t>This title is hidden in slideshow mode. Describe your slide contents</a:t>
            </a:r>
          </a:p>
        </p:txBody>
      </p:sp>
      <p:sp>
        <p:nvSpPr>
          <p:cNvPr id="8" name="Layout">
            <a:hlinkClick r:id="rId2" tooltip="Share your feedback about this template"/>
            <a:extLst>
              <a:ext uri="{FF2B5EF4-FFF2-40B4-BE49-F238E27FC236}">
                <a16:creationId xmlns:a16="http://schemas.microsoft.com/office/drawing/2014/main" id="{BC5337A7-498C-40E7-8E4B-D0C2830F8A13}"/>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a:solidFill>
                  <a:schemeClr val="bg1"/>
                </a:solidFill>
              </a:rPr>
              <a:t>Blank</a:t>
            </a:r>
            <a:endParaRPr lang="en-US" sz="1050" dirty="0">
              <a:solidFill>
                <a:schemeClr val="bg1"/>
              </a:solidFill>
            </a:endParaRPr>
          </a:p>
        </p:txBody>
      </p:sp>
      <p:sp>
        <p:nvSpPr>
          <p:cNvPr id="13" name="Date Placeholder 12">
            <a:extLst>
              <a:ext uri="{FF2B5EF4-FFF2-40B4-BE49-F238E27FC236}">
                <a16:creationId xmlns:a16="http://schemas.microsoft.com/office/drawing/2014/main" id="{EF545402-419B-46FF-A7F7-EC50C2BCEE0F}"/>
              </a:ext>
            </a:extLst>
          </p:cNvPr>
          <p:cNvSpPr>
            <a:spLocks noGrp="1"/>
          </p:cNvSpPr>
          <p:nvPr>
            <p:ph type="dt" sz="half" idx="10"/>
          </p:nvPr>
        </p:nvSpPr>
        <p:spPr/>
        <p:txBody>
          <a:bodyPr/>
          <a:lstStyle/>
          <a:p>
            <a:fld id="{2A47476F-B9F1-4FEB-A5AD-E3B35BD37DB3}" type="datetime1">
              <a:rPr lang="en-US" smtClean="0"/>
              <a:t>11/4/2020</a:t>
            </a:fld>
            <a:endParaRPr lang="en-US" dirty="0"/>
          </a:p>
        </p:txBody>
      </p:sp>
      <p:sp>
        <p:nvSpPr>
          <p:cNvPr id="14" name="Footer Placeholder 13">
            <a:extLst>
              <a:ext uri="{FF2B5EF4-FFF2-40B4-BE49-F238E27FC236}">
                <a16:creationId xmlns:a16="http://schemas.microsoft.com/office/drawing/2014/main" id="{9C6FEDBB-1769-461F-B33F-46080891245E}"/>
              </a:ext>
            </a:extLst>
          </p:cNvPr>
          <p:cNvSpPr>
            <a:spLocks noGrp="1"/>
          </p:cNvSpPr>
          <p:nvPr>
            <p:ph type="ftr" sz="quarter" idx="11"/>
          </p:nvPr>
        </p:nvSpPr>
        <p:spPr/>
        <p:txBody>
          <a:bodyPr/>
          <a:lstStyle/>
          <a:p>
            <a:r>
              <a:rPr lang="en-US"/>
              <a:t>Private &amp; Confidential: For internal use only</a:t>
            </a:r>
            <a:endParaRPr lang="en-US" dirty="0"/>
          </a:p>
        </p:txBody>
      </p:sp>
      <p:sp>
        <p:nvSpPr>
          <p:cNvPr id="15" name="Slide Number Placeholder 14">
            <a:extLst>
              <a:ext uri="{FF2B5EF4-FFF2-40B4-BE49-F238E27FC236}">
                <a16:creationId xmlns:a16="http://schemas.microsoft.com/office/drawing/2014/main" id="{EC8141F0-03F3-42D9-B7A5-96825C7C19A5}"/>
              </a:ext>
            </a:extLst>
          </p:cNvPr>
          <p:cNvSpPr>
            <a:spLocks noGrp="1"/>
          </p:cNvSpPr>
          <p:nvPr>
            <p:ph type="sldNum" sz="quarter" idx="12"/>
          </p:nvPr>
        </p:nvSpPr>
        <p:spPr/>
        <p:txBody>
          <a:bodyPr/>
          <a:lstStyle/>
          <a:p>
            <a:fld id="{E08A2EAE-61F0-4E80-AF13-6C345B2B49E7}" type="slidenum">
              <a:rPr lang="en-US" smtClean="0"/>
              <a:pPr/>
              <a:t>‹#›</a:t>
            </a:fld>
            <a:endParaRPr lang="en-US" dirty="0"/>
          </a:p>
        </p:txBody>
      </p:sp>
      <p:sp>
        <p:nvSpPr>
          <p:cNvPr id="7" name="Footnotes Placeholder">
            <a:extLst>
              <a:ext uri="{FF2B5EF4-FFF2-40B4-BE49-F238E27FC236}">
                <a16:creationId xmlns:a16="http://schemas.microsoft.com/office/drawing/2014/main" id="{20B0A48C-298B-486D-BA37-13CF46172758}"/>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lvl1pPr>
          </a:lstStyle>
          <a:p>
            <a:pPr lvl="0"/>
            <a:r>
              <a:rPr lang="en-IN" dirty="0"/>
              <a:t>Footnotes and sources</a:t>
            </a:r>
          </a:p>
        </p:txBody>
      </p:sp>
    </p:spTree>
    <p:extLst>
      <p:ext uri="{BB962C8B-B14F-4D97-AF65-F5344CB8AC3E}">
        <p14:creationId xmlns:p14="http://schemas.microsoft.com/office/powerpoint/2010/main" val="3974047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rk Title">
    <p:spTree>
      <p:nvGrpSpPr>
        <p:cNvPr id="1" name=""/>
        <p:cNvGrpSpPr/>
        <p:nvPr/>
      </p:nvGrpSpPr>
      <p:grpSpPr>
        <a:xfrm>
          <a:off x="0" y="0"/>
          <a:ext cx="0" cy="0"/>
          <a:chOff x="0" y="0"/>
          <a:chExt cx="0" cy="0"/>
        </a:xfrm>
      </p:grpSpPr>
      <p:sp>
        <p:nvSpPr>
          <p:cNvPr id="6" name="Title Background">
            <a:extLst>
              <a:ext uri="{FF2B5EF4-FFF2-40B4-BE49-F238E27FC236}">
                <a16:creationId xmlns:a16="http://schemas.microsoft.com/office/drawing/2014/main" id="{46CD2078-ED56-4C08-AFC3-29026D121FF2}"/>
              </a:ext>
            </a:extLst>
          </p:cNvPr>
          <p:cNvSpPr/>
          <p:nvPr userDrawn="1"/>
        </p:nvSpPr>
        <p:spPr>
          <a:xfrm>
            <a:off x="0" y="0"/>
            <a:ext cx="12192001" cy="868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8D7EFAB4-A29A-42C3-B638-1F9B0D008DC3}"/>
              </a:ext>
            </a:extLst>
          </p:cNvPr>
          <p:cNvSpPr>
            <a:spLocks noGrp="1"/>
          </p:cNvSpPr>
          <p:nvPr>
            <p:ph type="title" hasCustomPrompt="1"/>
          </p:nvPr>
        </p:nvSpPr>
        <p:spPr>
          <a:xfrm>
            <a:off x="243840" y="109536"/>
            <a:ext cx="11704320" cy="641352"/>
          </a:xfrm>
        </p:spPr>
        <p:txBody>
          <a:bodyPr/>
          <a:lstStyle>
            <a:lvl1pPr>
              <a:lnSpc>
                <a:spcPct val="100000"/>
              </a:lnSpc>
              <a:defRPr>
                <a:solidFill>
                  <a:schemeClr val="bg1"/>
                </a:solidFill>
                <a:latin typeface="+mj-lt"/>
              </a:defRPr>
            </a:lvl1pPr>
          </a:lstStyle>
          <a:p>
            <a:r>
              <a:rPr lang="en-US" dirty="0"/>
              <a:t>Write the title like a newspaper headline. What one sentence should the audience take away?</a:t>
            </a:r>
          </a:p>
        </p:txBody>
      </p:sp>
      <p:sp>
        <p:nvSpPr>
          <p:cNvPr id="9" name="Layout">
            <a:hlinkClick r:id="rId2" tooltip="Share your feedback about this template"/>
            <a:extLst>
              <a:ext uri="{FF2B5EF4-FFF2-40B4-BE49-F238E27FC236}">
                <a16:creationId xmlns:a16="http://schemas.microsoft.com/office/drawing/2014/main" id="{A486A8A4-DBF5-4129-84A0-E7FD11FB7A7F}"/>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Dark Title</a:t>
            </a:r>
          </a:p>
        </p:txBody>
      </p:sp>
      <p:sp>
        <p:nvSpPr>
          <p:cNvPr id="14" name="Date Placeholder 13">
            <a:extLst>
              <a:ext uri="{FF2B5EF4-FFF2-40B4-BE49-F238E27FC236}">
                <a16:creationId xmlns:a16="http://schemas.microsoft.com/office/drawing/2014/main" id="{CEE4D9AC-B136-4329-ADB9-6794044086AB}"/>
              </a:ext>
            </a:extLst>
          </p:cNvPr>
          <p:cNvSpPr>
            <a:spLocks noGrp="1"/>
          </p:cNvSpPr>
          <p:nvPr>
            <p:ph type="dt" sz="half" idx="10"/>
          </p:nvPr>
        </p:nvSpPr>
        <p:spPr/>
        <p:txBody>
          <a:bodyPr/>
          <a:lstStyle/>
          <a:p>
            <a:fld id="{8FE204C8-CED8-4D16-859C-0DA8E52BBA08}" type="datetime1">
              <a:rPr lang="en-US" smtClean="0"/>
              <a:t>11/4/2020</a:t>
            </a:fld>
            <a:endParaRPr lang="en-US" dirty="0"/>
          </a:p>
        </p:txBody>
      </p:sp>
      <p:sp>
        <p:nvSpPr>
          <p:cNvPr id="15" name="Footer Placeholder 14">
            <a:extLst>
              <a:ext uri="{FF2B5EF4-FFF2-40B4-BE49-F238E27FC236}">
                <a16:creationId xmlns:a16="http://schemas.microsoft.com/office/drawing/2014/main" id="{ECAFA2C4-1450-4D2F-83F9-4DA025ACDCF1}"/>
              </a:ext>
            </a:extLst>
          </p:cNvPr>
          <p:cNvSpPr>
            <a:spLocks noGrp="1"/>
          </p:cNvSpPr>
          <p:nvPr>
            <p:ph type="ftr" sz="quarter" idx="11"/>
          </p:nvPr>
        </p:nvSpPr>
        <p:spPr/>
        <p:txBody>
          <a:bodyPr/>
          <a:lstStyle/>
          <a:p>
            <a:r>
              <a:rPr lang="en-US"/>
              <a:t>Private &amp; Confidential: For internal use only</a:t>
            </a:r>
            <a:endParaRPr lang="en-US" dirty="0"/>
          </a:p>
        </p:txBody>
      </p:sp>
      <p:sp>
        <p:nvSpPr>
          <p:cNvPr id="16" name="Slide Number Placeholder 15">
            <a:extLst>
              <a:ext uri="{FF2B5EF4-FFF2-40B4-BE49-F238E27FC236}">
                <a16:creationId xmlns:a16="http://schemas.microsoft.com/office/drawing/2014/main" id="{EA8A1427-7C8E-4960-AD1A-EE7BCB37A41E}"/>
              </a:ext>
            </a:extLst>
          </p:cNvPr>
          <p:cNvSpPr>
            <a:spLocks noGrp="1"/>
          </p:cNvSpPr>
          <p:nvPr>
            <p:ph type="sldNum" sz="quarter" idx="12"/>
          </p:nvPr>
        </p:nvSpPr>
        <p:spPr/>
        <p:txBody>
          <a:bodyPr/>
          <a:lstStyle/>
          <a:p>
            <a:fld id="{E08A2EAE-61F0-4E80-AF13-6C345B2B49E7}" type="slidenum">
              <a:rPr lang="en-US" smtClean="0"/>
              <a:pPr/>
              <a:t>‹#›</a:t>
            </a:fld>
            <a:endParaRPr lang="en-US" dirty="0"/>
          </a:p>
        </p:txBody>
      </p:sp>
      <p:sp>
        <p:nvSpPr>
          <p:cNvPr id="8" name="Footnotes Placeholder">
            <a:extLst>
              <a:ext uri="{FF2B5EF4-FFF2-40B4-BE49-F238E27FC236}">
                <a16:creationId xmlns:a16="http://schemas.microsoft.com/office/drawing/2014/main" id="{57B2B11C-9BFB-4B83-8B3B-0CCDABF5C70A}"/>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lvl1pPr>
          </a:lstStyle>
          <a:p>
            <a:pPr lvl="0"/>
            <a:r>
              <a:rPr lang="en-IN" dirty="0"/>
              <a:t>Footnotes and sources</a:t>
            </a:r>
          </a:p>
        </p:txBody>
      </p:sp>
    </p:spTree>
    <p:extLst>
      <p:ext uri="{BB962C8B-B14F-4D97-AF65-F5344CB8AC3E}">
        <p14:creationId xmlns:p14="http://schemas.microsoft.com/office/powerpoint/2010/main" val="235753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 Title 2 Column">
    <p:spTree>
      <p:nvGrpSpPr>
        <p:cNvPr id="1" name=""/>
        <p:cNvGrpSpPr/>
        <p:nvPr/>
      </p:nvGrpSpPr>
      <p:grpSpPr>
        <a:xfrm>
          <a:off x="0" y="0"/>
          <a:ext cx="0" cy="0"/>
          <a:chOff x="0" y="0"/>
          <a:chExt cx="0" cy="0"/>
        </a:xfrm>
      </p:grpSpPr>
      <p:sp>
        <p:nvSpPr>
          <p:cNvPr id="21" name="Title Background">
            <a:extLst>
              <a:ext uri="{FF2B5EF4-FFF2-40B4-BE49-F238E27FC236}">
                <a16:creationId xmlns:a16="http://schemas.microsoft.com/office/drawing/2014/main" id="{927B5647-B8CD-492A-AB94-465418EA73FC}"/>
              </a:ext>
            </a:extLst>
          </p:cNvPr>
          <p:cNvSpPr/>
          <p:nvPr userDrawn="1"/>
        </p:nvSpPr>
        <p:spPr>
          <a:xfrm>
            <a:off x="0" y="0"/>
            <a:ext cx="12192001" cy="868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779F9E34-5EE2-48D3-ADE4-4AE8FAC401A3}"/>
              </a:ext>
            </a:extLst>
          </p:cNvPr>
          <p:cNvSpPr>
            <a:spLocks noGrp="1"/>
          </p:cNvSpPr>
          <p:nvPr>
            <p:ph type="title" hasCustomPrompt="1"/>
          </p:nvPr>
        </p:nvSpPr>
        <p:spPr>
          <a:xfrm>
            <a:off x="243840" y="109536"/>
            <a:ext cx="11704320" cy="641352"/>
          </a:xfrm>
        </p:spPr>
        <p:txBody>
          <a:bodyPr/>
          <a:lstStyle>
            <a:lvl1pPr>
              <a:lnSpc>
                <a:spcPct val="100000"/>
              </a:lnSpc>
              <a:defRPr>
                <a:solidFill>
                  <a:schemeClr val="bg1"/>
                </a:solidFill>
                <a:latin typeface="+mj-lt"/>
              </a:defRPr>
            </a:lvl1pPr>
          </a:lstStyle>
          <a:p>
            <a:r>
              <a:rPr lang="en-US" dirty="0"/>
              <a:t>Write the title like a newspaper headline. What one sentence should the audience take away?</a:t>
            </a:r>
          </a:p>
        </p:txBody>
      </p:sp>
      <p:sp>
        <p:nvSpPr>
          <p:cNvPr id="16" name="Content Placeholder Right">
            <a:extLst>
              <a:ext uri="{FF2B5EF4-FFF2-40B4-BE49-F238E27FC236}">
                <a16:creationId xmlns:a16="http://schemas.microsoft.com/office/drawing/2014/main" id="{A4247A17-1FCF-40CB-B032-B53F3F9C64ED}"/>
              </a:ext>
            </a:extLst>
          </p:cNvPr>
          <p:cNvSpPr>
            <a:spLocks noGrp="1"/>
          </p:cNvSpPr>
          <p:nvPr>
            <p:ph sz="quarter" idx="15" hasCustomPrompt="1"/>
          </p:nvPr>
        </p:nvSpPr>
        <p:spPr>
          <a:xfrm>
            <a:off x="6187442" y="1143000"/>
            <a:ext cx="5760720" cy="4572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Secondary message. Prove the headline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Left">
            <a:extLst>
              <a:ext uri="{FF2B5EF4-FFF2-40B4-BE49-F238E27FC236}">
                <a16:creationId xmlns:a16="http://schemas.microsoft.com/office/drawing/2014/main" id="{66456C3D-883F-473D-8FFB-6B756CA400E0}"/>
              </a:ext>
            </a:extLst>
          </p:cNvPr>
          <p:cNvSpPr>
            <a:spLocks noGrp="1"/>
          </p:cNvSpPr>
          <p:nvPr>
            <p:ph sz="quarter" idx="14" hasCustomPrompt="1"/>
          </p:nvPr>
        </p:nvSpPr>
        <p:spPr>
          <a:xfrm>
            <a:off x="243840" y="1143000"/>
            <a:ext cx="5760720" cy="4572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Primary message. Prove the headline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akeaway">
            <a:extLst>
              <a:ext uri="{FF2B5EF4-FFF2-40B4-BE49-F238E27FC236}">
                <a16:creationId xmlns:a16="http://schemas.microsoft.com/office/drawing/2014/main" id="{E9787946-B26D-4B64-8327-8DB4D4981314}"/>
              </a:ext>
            </a:extLst>
          </p:cNvPr>
          <p:cNvSpPr>
            <a:spLocks noGrp="1"/>
          </p:cNvSpPr>
          <p:nvPr>
            <p:ph type="body" sz="quarter" idx="16" hasCustomPrompt="1"/>
          </p:nvPr>
        </p:nvSpPr>
        <p:spPr>
          <a:xfrm>
            <a:off x="1524000" y="5849135"/>
            <a:ext cx="9144000" cy="432792"/>
          </a:xfrm>
          <a:prstGeom prst="roundRect">
            <a:avLst>
              <a:gd name="adj" fmla="val 50000"/>
            </a:avLst>
          </a:prstGeom>
          <a:solidFill>
            <a:schemeClr val="accent6"/>
          </a:solidFill>
          <a:ln>
            <a:noFill/>
          </a:ln>
        </p:spPr>
        <p:txBody>
          <a:bodyPr lIns="45720" tIns="0" rIns="45720" bIns="0" anchor="ctr">
            <a:spAutoFit/>
          </a:bodyPr>
          <a:lstStyle>
            <a:lvl1pPr marL="0" indent="0" algn="ctr">
              <a:lnSpc>
                <a:spcPct val="100000"/>
              </a:lnSpc>
              <a:buNone/>
              <a:defRPr b="1" cap="none" baseline="0">
                <a:solidFill>
                  <a:schemeClr val="bg1"/>
                </a:solidFill>
              </a:defRPr>
            </a:lvl1pPr>
          </a:lstStyle>
          <a:p>
            <a:pPr lvl="0"/>
            <a:r>
              <a:rPr lang="en-US" dirty="0"/>
              <a:t>OPTIONAL takeaway: What should the audience do now?</a:t>
            </a:r>
          </a:p>
        </p:txBody>
      </p:sp>
      <p:sp>
        <p:nvSpPr>
          <p:cNvPr id="20" name="Layout">
            <a:hlinkClick r:id="rId2" tooltip="Share your feedback about this template"/>
            <a:extLst>
              <a:ext uri="{FF2B5EF4-FFF2-40B4-BE49-F238E27FC236}">
                <a16:creationId xmlns:a16="http://schemas.microsoft.com/office/drawing/2014/main" id="{B81876FA-EFD5-4E9F-BBB1-4D16CDF91E5C}"/>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Dark Title 2 Column</a:t>
            </a:r>
          </a:p>
        </p:txBody>
      </p:sp>
      <p:sp>
        <p:nvSpPr>
          <p:cNvPr id="12" name="Date Placeholder 11">
            <a:extLst>
              <a:ext uri="{FF2B5EF4-FFF2-40B4-BE49-F238E27FC236}">
                <a16:creationId xmlns:a16="http://schemas.microsoft.com/office/drawing/2014/main" id="{591481AD-DFD2-4823-908A-14E69B69581A}"/>
              </a:ext>
            </a:extLst>
          </p:cNvPr>
          <p:cNvSpPr>
            <a:spLocks noGrp="1"/>
          </p:cNvSpPr>
          <p:nvPr>
            <p:ph type="dt" sz="half" idx="17"/>
          </p:nvPr>
        </p:nvSpPr>
        <p:spPr/>
        <p:txBody>
          <a:bodyPr/>
          <a:lstStyle/>
          <a:p>
            <a:fld id="{B319AB4A-426F-4B33-8B3D-4B7829EECBDF}" type="datetime1">
              <a:rPr lang="en-US" smtClean="0"/>
              <a:t>11/4/2020</a:t>
            </a:fld>
            <a:endParaRPr lang="en-US" dirty="0"/>
          </a:p>
        </p:txBody>
      </p:sp>
      <p:sp>
        <p:nvSpPr>
          <p:cNvPr id="13" name="Footer Placeholder 12">
            <a:extLst>
              <a:ext uri="{FF2B5EF4-FFF2-40B4-BE49-F238E27FC236}">
                <a16:creationId xmlns:a16="http://schemas.microsoft.com/office/drawing/2014/main" id="{9CEC4BFF-B8B0-4BA1-BC1E-661C9C98E81C}"/>
              </a:ext>
            </a:extLst>
          </p:cNvPr>
          <p:cNvSpPr>
            <a:spLocks noGrp="1"/>
          </p:cNvSpPr>
          <p:nvPr>
            <p:ph type="ftr" sz="quarter" idx="18"/>
          </p:nvPr>
        </p:nvSpPr>
        <p:spPr/>
        <p:txBody>
          <a:bodyPr/>
          <a:lstStyle/>
          <a:p>
            <a:r>
              <a:rPr lang="en-US"/>
              <a:t>Private &amp; Confidential: For internal use only</a:t>
            </a:r>
            <a:endParaRPr lang="en-US" dirty="0"/>
          </a:p>
        </p:txBody>
      </p:sp>
      <p:sp>
        <p:nvSpPr>
          <p:cNvPr id="14" name="Slide Number Placeholder 13">
            <a:extLst>
              <a:ext uri="{FF2B5EF4-FFF2-40B4-BE49-F238E27FC236}">
                <a16:creationId xmlns:a16="http://schemas.microsoft.com/office/drawing/2014/main" id="{CB09C0FB-CF87-4319-8F3C-02810304EFEA}"/>
              </a:ext>
            </a:extLst>
          </p:cNvPr>
          <p:cNvSpPr>
            <a:spLocks noGrp="1"/>
          </p:cNvSpPr>
          <p:nvPr>
            <p:ph type="sldNum" sz="quarter" idx="19"/>
          </p:nvPr>
        </p:nvSpPr>
        <p:spPr/>
        <p:txBody>
          <a:bodyPr/>
          <a:lstStyle/>
          <a:p>
            <a:fld id="{E08A2EAE-61F0-4E80-AF13-6C345B2B49E7}" type="slidenum">
              <a:rPr lang="en-US" smtClean="0"/>
              <a:pPr/>
              <a:t>‹#›</a:t>
            </a:fld>
            <a:endParaRPr lang="en-US" dirty="0"/>
          </a:p>
        </p:txBody>
      </p:sp>
      <p:sp>
        <p:nvSpPr>
          <p:cNvPr id="11" name="Footnotes Placeholder">
            <a:extLst>
              <a:ext uri="{FF2B5EF4-FFF2-40B4-BE49-F238E27FC236}">
                <a16:creationId xmlns:a16="http://schemas.microsoft.com/office/drawing/2014/main" id="{6C7BA083-24E6-4840-869B-4647C87F00B3}"/>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lvl1pPr>
          </a:lstStyle>
          <a:p>
            <a:pPr lvl="0"/>
            <a:r>
              <a:rPr lang="en-IN" dirty="0"/>
              <a:t>Footnotes and sources</a:t>
            </a:r>
          </a:p>
        </p:txBody>
      </p:sp>
    </p:spTree>
    <p:extLst>
      <p:ext uri="{BB962C8B-B14F-4D97-AF65-F5344CB8AC3E}">
        <p14:creationId xmlns:p14="http://schemas.microsoft.com/office/powerpoint/2010/main" val="1376212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 Title 3 Column Wide">
    <p:spTree>
      <p:nvGrpSpPr>
        <p:cNvPr id="1" name=""/>
        <p:cNvGrpSpPr/>
        <p:nvPr/>
      </p:nvGrpSpPr>
      <p:grpSpPr>
        <a:xfrm>
          <a:off x="0" y="0"/>
          <a:ext cx="0" cy="0"/>
          <a:chOff x="0" y="0"/>
          <a:chExt cx="0" cy="0"/>
        </a:xfrm>
      </p:grpSpPr>
      <p:sp>
        <p:nvSpPr>
          <p:cNvPr id="20" name="Title Background">
            <a:extLst>
              <a:ext uri="{FF2B5EF4-FFF2-40B4-BE49-F238E27FC236}">
                <a16:creationId xmlns:a16="http://schemas.microsoft.com/office/drawing/2014/main" id="{9A023FA0-EC4C-40E9-A551-DEC40AF27603}"/>
              </a:ext>
            </a:extLst>
          </p:cNvPr>
          <p:cNvSpPr/>
          <p:nvPr userDrawn="1"/>
        </p:nvSpPr>
        <p:spPr>
          <a:xfrm>
            <a:off x="0" y="0"/>
            <a:ext cx="12192001" cy="868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Placeholder 1">
            <a:extLst>
              <a:ext uri="{FF2B5EF4-FFF2-40B4-BE49-F238E27FC236}">
                <a16:creationId xmlns:a16="http://schemas.microsoft.com/office/drawing/2014/main" id="{BCDC7940-788F-49DE-95B7-7A150AF31700}"/>
              </a:ext>
            </a:extLst>
          </p:cNvPr>
          <p:cNvSpPr>
            <a:spLocks noGrp="1"/>
          </p:cNvSpPr>
          <p:nvPr>
            <p:ph type="title" hasCustomPrompt="1"/>
          </p:nvPr>
        </p:nvSpPr>
        <p:spPr>
          <a:xfrm>
            <a:off x="243840" y="109536"/>
            <a:ext cx="11704320" cy="641352"/>
          </a:xfrm>
        </p:spPr>
        <p:txBody>
          <a:bodyPr/>
          <a:lstStyle>
            <a:lvl1pPr>
              <a:lnSpc>
                <a:spcPct val="100000"/>
              </a:lnSpc>
              <a:defRPr>
                <a:solidFill>
                  <a:schemeClr val="bg1"/>
                </a:solidFill>
                <a:latin typeface="+mj-lt"/>
              </a:defRPr>
            </a:lvl1pPr>
          </a:lstStyle>
          <a:p>
            <a:r>
              <a:rPr lang="en-US" dirty="0"/>
              <a:t>Write the title like a newspaper headline. What one sentence should the audience take away?</a:t>
            </a:r>
          </a:p>
        </p:txBody>
      </p:sp>
      <p:sp>
        <p:nvSpPr>
          <p:cNvPr id="16" name="Content Placeholder Right">
            <a:extLst>
              <a:ext uri="{FF2B5EF4-FFF2-40B4-BE49-F238E27FC236}">
                <a16:creationId xmlns:a16="http://schemas.microsoft.com/office/drawing/2014/main" id="{A4247A17-1FCF-40CB-B032-B53F3F9C64ED}"/>
              </a:ext>
            </a:extLst>
          </p:cNvPr>
          <p:cNvSpPr>
            <a:spLocks noGrp="1"/>
          </p:cNvSpPr>
          <p:nvPr>
            <p:ph sz="quarter" idx="15" hasCustomPrompt="1"/>
          </p:nvPr>
        </p:nvSpPr>
        <p:spPr>
          <a:xfrm>
            <a:off x="8930640" y="1143000"/>
            <a:ext cx="3017520" cy="4572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Secondary message. Prove the headline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Left">
            <a:extLst>
              <a:ext uri="{FF2B5EF4-FFF2-40B4-BE49-F238E27FC236}">
                <a16:creationId xmlns:a16="http://schemas.microsoft.com/office/drawing/2014/main" id="{66456C3D-883F-473D-8FFB-6B756CA400E0}"/>
              </a:ext>
            </a:extLst>
          </p:cNvPr>
          <p:cNvSpPr>
            <a:spLocks noGrp="1"/>
          </p:cNvSpPr>
          <p:nvPr>
            <p:ph sz="quarter" idx="14" hasCustomPrompt="1"/>
          </p:nvPr>
        </p:nvSpPr>
        <p:spPr>
          <a:xfrm>
            <a:off x="243840" y="1143000"/>
            <a:ext cx="3017520" cy="4572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Primary message. Prove the headline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Center">
            <a:extLst>
              <a:ext uri="{FF2B5EF4-FFF2-40B4-BE49-F238E27FC236}">
                <a16:creationId xmlns:a16="http://schemas.microsoft.com/office/drawing/2014/main" id="{6042F8A0-2A18-4773-BD29-99B174123FD6}"/>
              </a:ext>
            </a:extLst>
          </p:cNvPr>
          <p:cNvSpPr>
            <a:spLocks noGrp="1"/>
          </p:cNvSpPr>
          <p:nvPr>
            <p:ph sz="quarter" idx="13" hasCustomPrompt="1"/>
          </p:nvPr>
        </p:nvSpPr>
        <p:spPr>
          <a:xfrm>
            <a:off x="3352800" y="1143000"/>
            <a:ext cx="5486400" cy="4572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Main content. Make it eye-catching. Typically an image, chart, table or video</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akeaway">
            <a:extLst>
              <a:ext uri="{FF2B5EF4-FFF2-40B4-BE49-F238E27FC236}">
                <a16:creationId xmlns:a16="http://schemas.microsoft.com/office/drawing/2014/main" id="{FB0FE7AE-6D7D-456A-A0E7-38331B360BC7}"/>
              </a:ext>
            </a:extLst>
          </p:cNvPr>
          <p:cNvSpPr>
            <a:spLocks noGrp="1"/>
          </p:cNvSpPr>
          <p:nvPr>
            <p:ph type="body" sz="quarter" idx="16" hasCustomPrompt="1"/>
          </p:nvPr>
        </p:nvSpPr>
        <p:spPr>
          <a:xfrm>
            <a:off x="1524000" y="5849135"/>
            <a:ext cx="9144000" cy="432792"/>
          </a:xfrm>
          <a:prstGeom prst="roundRect">
            <a:avLst>
              <a:gd name="adj" fmla="val 50000"/>
            </a:avLst>
          </a:prstGeom>
          <a:solidFill>
            <a:schemeClr val="accent6"/>
          </a:solidFill>
          <a:ln>
            <a:noFill/>
          </a:ln>
        </p:spPr>
        <p:txBody>
          <a:bodyPr lIns="45720" tIns="0" rIns="45720" bIns="0" anchor="ctr">
            <a:spAutoFit/>
          </a:bodyPr>
          <a:lstStyle>
            <a:lvl1pPr marL="0" indent="0" algn="ctr">
              <a:lnSpc>
                <a:spcPct val="100000"/>
              </a:lnSpc>
              <a:buNone/>
              <a:defRPr b="1" cap="none" baseline="0">
                <a:solidFill>
                  <a:schemeClr val="bg1"/>
                </a:solidFill>
              </a:defRPr>
            </a:lvl1pPr>
          </a:lstStyle>
          <a:p>
            <a:pPr lvl="0"/>
            <a:r>
              <a:rPr lang="en-US" dirty="0"/>
              <a:t>OPTIONAL takeaway: What should the audience do now?</a:t>
            </a:r>
          </a:p>
        </p:txBody>
      </p:sp>
      <p:sp>
        <p:nvSpPr>
          <p:cNvPr id="19" name="Layout">
            <a:hlinkClick r:id="rId2" tooltip="Share your feedback about this template"/>
            <a:extLst>
              <a:ext uri="{FF2B5EF4-FFF2-40B4-BE49-F238E27FC236}">
                <a16:creationId xmlns:a16="http://schemas.microsoft.com/office/drawing/2014/main" id="{C8149BCB-0815-498C-89B8-64A55FFB3DD4}"/>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Dark Title 3 Column Wide</a:t>
            </a:r>
          </a:p>
        </p:txBody>
      </p:sp>
      <p:sp>
        <p:nvSpPr>
          <p:cNvPr id="13" name="Date Placeholder 12">
            <a:extLst>
              <a:ext uri="{FF2B5EF4-FFF2-40B4-BE49-F238E27FC236}">
                <a16:creationId xmlns:a16="http://schemas.microsoft.com/office/drawing/2014/main" id="{F07D690C-5827-48E8-92F5-ACCB560F2889}"/>
              </a:ext>
            </a:extLst>
          </p:cNvPr>
          <p:cNvSpPr>
            <a:spLocks noGrp="1"/>
          </p:cNvSpPr>
          <p:nvPr>
            <p:ph type="dt" sz="half" idx="17"/>
          </p:nvPr>
        </p:nvSpPr>
        <p:spPr/>
        <p:txBody>
          <a:bodyPr/>
          <a:lstStyle/>
          <a:p>
            <a:fld id="{E6351830-8D99-418A-8B55-525D1B7CE745}" type="datetime1">
              <a:rPr lang="en-US" smtClean="0"/>
              <a:t>11/4/2020</a:t>
            </a:fld>
            <a:endParaRPr lang="en-US" dirty="0"/>
          </a:p>
        </p:txBody>
      </p:sp>
      <p:sp>
        <p:nvSpPr>
          <p:cNvPr id="14" name="Footer Placeholder 13">
            <a:extLst>
              <a:ext uri="{FF2B5EF4-FFF2-40B4-BE49-F238E27FC236}">
                <a16:creationId xmlns:a16="http://schemas.microsoft.com/office/drawing/2014/main" id="{59ED3AB5-A404-49C6-A080-DAADF233C737}"/>
              </a:ext>
            </a:extLst>
          </p:cNvPr>
          <p:cNvSpPr>
            <a:spLocks noGrp="1"/>
          </p:cNvSpPr>
          <p:nvPr>
            <p:ph type="ftr" sz="quarter" idx="18"/>
          </p:nvPr>
        </p:nvSpPr>
        <p:spPr/>
        <p:txBody>
          <a:bodyPr/>
          <a:lstStyle/>
          <a:p>
            <a:r>
              <a:rPr lang="en-US"/>
              <a:t>Private &amp; Confidential: For internal use only</a:t>
            </a:r>
            <a:endParaRPr lang="en-US" dirty="0"/>
          </a:p>
        </p:txBody>
      </p:sp>
      <p:sp>
        <p:nvSpPr>
          <p:cNvPr id="18" name="Slide Number Placeholder 17">
            <a:extLst>
              <a:ext uri="{FF2B5EF4-FFF2-40B4-BE49-F238E27FC236}">
                <a16:creationId xmlns:a16="http://schemas.microsoft.com/office/drawing/2014/main" id="{567093F0-23DA-40CD-95A1-B8C0D68E57AE}"/>
              </a:ext>
            </a:extLst>
          </p:cNvPr>
          <p:cNvSpPr>
            <a:spLocks noGrp="1"/>
          </p:cNvSpPr>
          <p:nvPr>
            <p:ph type="sldNum" sz="quarter" idx="19"/>
          </p:nvPr>
        </p:nvSpPr>
        <p:spPr/>
        <p:txBody>
          <a:bodyPr/>
          <a:lstStyle/>
          <a:p>
            <a:fld id="{E08A2EAE-61F0-4E80-AF13-6C345B2B49E7}" type="slidenum">
              <a:rPr lang="en-US" smtClean="0"/>
              <a:pPr/>
              <a:t>‹#›</a:t>
            </a:fld>
            <a:endParaRPr lang="en-US" dirty="0"/>
          </a:p>
        </p:txBody>
      </p:sp>
      <p:sp>
        <p:nvSpPr>
          <p:cNvPr id="12" name="Footnotes Placeholder">
            <a:extLst>
              <a:ext uri="{FF2B5EF4-FFF2-40B4-BE49-F238E27FC236}">
                <a16:creationId xmlns:a16="http://schemas.microsoft.com/office/drawing/2014/main" id="{B4691087-43BE-4CDB-9EED-1F921C905DCD}"/>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lvl1pPr>
          </a:lstStyle>
          <a:p>
            <a:pPr lvl="0"/>
            <a:r>
              <a:rPr lang="en-IN" dirty="0"/>
              <a:t>Footnotes and sources</a:t>
            </a:r>
          </a:p>
        </p:txBody>
      </p:sp>
    </p:spTree>
    <p:extLst>
      <p:ext uri="{BB962C8B-B14F-4D97-AF65-F5344CB8AC3E}">
        <p14:creationId xmlns:p14="http://schemas.microsoft.com/office/powerpoint/2010/main" val="3135816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ark Title 3 Column">
  <p:cSld name="Dark Title 3 Column">
    <p:spTree>
      <p:nvGrpSpPr>
        <p:cNvPr id="1" name="Shape 123"/>
        <p:cNvGrpSpPr/>
        <p:nvPr/>
      </p:nvGrpSpPr>
      <p:grpSpPr>
        <a:xfrm>
          <a:off x="0" y="0"/>
          <a:ext cx="0" cy="0"/>
          <a:chOff x="0" y="0"/>
          <a:chExt cx="0" cy="0"/>
        </a:xfrm>
      </p:grpSpPr>
      <p:pic>
        <p:nvPicPr>
          <p:cNvPr id="124" name="Google Shape;124;p45" descr="Google Shape;222;p36"/>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125" name="Google Shape;125;p45" descr="Google Shape;223;p36"/>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126" name="Google Shape;126;p45"/>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5"/>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45"/>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45"/>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5"/>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1" name="Google Shape;131;p45"/>
          <p:cNvGrpSpPr/>
          <p:nvPr/>
        </p:nvGrpSpPr>
        <p:grpSpPr>
          <a:xfrm>
            <a:off x="0" y="-356717"/>
            <a:ext cx="1828800" cy="274330"/>
            <a:chOff x="0" y="-1"/>
            <a:chExt cx="1828800" cy="274328"/>
          </a:xfrm>
        </p:grpSpPr>
        <p:sp>
          <p:nvSpPr>
            <p:cNvPr id="132" name="Google Shape;132;p45"/>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45"/>
            <p:cNvSpPr txBox="1"/>
            <p:nvPr/>
          </p:nvSpPr>
          <p:spPr>
            <a:xfrm>
              <a:off x="45718" y="23669"/>
              <a:ext cx="1737366"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grpSp>
      <p:sp>
        <p:nvSpPr>
          <p:cNvPr id="134" name="Google Shape;134;p45"/>
          <p:cNvSpPr txBox="1"/>
          <p:nvPr/>
        </p:nvSpPr>
        <p:spPr>
          <a:xfrm rot="-5400000">
            <a:off x="-267096" y="2375247"/>
            <a:ext cx="259869" cy="19738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sp>
        <p:nvSpPr>
          <p:cNvPr id="136" name="Google Shape;136;p45"/>
          <p:cNvSpPr/>
          <p:nvPr/>
        </p:nvSpPr>
        <p:spPr>
          <a:xfrm>
            <a:off x="-24" y="-18"/>
            <a:ext cx="12192015" cy="868715"/>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a:spLocks noGrp="1"/>
          </p:cNvSpPr>
          <p:nvPr>
            <p:ph type="title"/>
          </p:nvPr>
        </p:nvSpPr>
        <p:spPr>
          <a:xfrm>
            <a:off x="243823" y="100149"/>
            <a:ext cx="11704320" cy="641355"/>
          </a:xfrm>
          <a:prstGeom prst="rect">
            <a:avLst/>
          </a:prstGeom>
          <a:noFill/>
          <a:ln>
            <a:noFill/>
          </a:ln>
        </p:spPr>
        <p:txBody>
          <a:bodyPr spcFirstLastPara="1" wrap="square" lIns="45675" tIns="45675" rIns="45675" bIns="45675" anchor="ctr" anchorCtr="0">
            <a:noAutofit/>
          </a:bodyPr>
          <a:lstStyle>
            <a:lvl1pPr lvl="0" algn="l">
              <a:lnSpc>
                <a:spcPct val="100000"/>
              </a:lnSpc>
              <a:spcBef>
                <a:spcPts val="0"/>
              </a:spcBef>
              <a:spcAft>
                <a:spcPts val="0"/>
              </a:spcAft>
              <a:buClr>
                <a:srgbClr val="FFFFFF"/>
              </a:buClr>
              <a:buSzPts val="2400"/>
              <a:buFont typeface="Century Gothic"/>
              <a:buNone/>
              <a:defRPr sz="24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dirty="0"/>
          </a:p>
        </p:txBody>
      </p:sp>
      <p:sp>
        <p:nvSpPr>
          <p:cNvPr id="139" name="Google Shape;139;p45"/>
          <p:cNvSpPr txBox="1">
            <a:spLocks noGrp="1"/>
          </p:cNvSpPr>
          <p:nvPr>
            <p:ph type="body" idx="1"/>
          </p:nvPr>
        </p:nvSpPr>
        <p:spPr>
          <a:xfrm>
            <a:off x="8107680" y="1143000"/>
            <a:ext cx="3840484" cy="4572000"/>
          </a:xfrm>
          <a:prstGeom prst="rect">
            <a:avLst/>
          </a:prstGeom>
          <a:noFill/>
          <a:ln>
            <a:noFill/>
          </a:ln>
        </p:spPr>
        <p:txBody>
          <a:bodyPr spcFirstLastPara="1" wrap="square" lIns="45675" tIns="45675" rIns="45675" bIns="45675" anchor="t" anchorCtr="0">
            <a:noAutofit/>
          </a:bodyPr>
          <a:lstStyle>
            <a:lvl1pPr marL="457200" lvl="0" indent="-355600" algn="l">
              <a:lnSpc>
                <a:spcPct val="100000"/>
              </a:lnSpc>
              <a:spcBef>
                <a:spcPts val="1000"/>
              </a:spcBef>
              <a:spcAft>
                <a:spcPts val="0"/>
              </a:spcAft>
              <a:buClr>
                <a:srgbClr val="000000"/>
              </a:buClr>
              <a:buSzPts val="2000"/>
              <a:buChar char="•"/>
              <a:defRPr sz="2000">
                <a:solidFill>
                  <a:srgbClr val="000000"/>
                </a:solidFill>
              </a:defRPr>
            </a:lvl1pPr>
            <a:lvl2pPr marL="914400" lvl="1" indent="-355600" algn="l">
              <a:lnSpc>
                <a:spcPct val="100000"/>
              </a:lnSpc>
              <a:spcBef>
                <a:spcPts val="1000"/>
              </a:spcBef>
              <a:spcAft>
                <a:spcPts val="0"/>
              </a:spcAft>
              <a:buClr>
                <a:srgbClr val="000000"/>
              </a:buClr>
              <a:buSzPts val="2000"/>
              <a:buChar char="•"/>
              <a:defRPr sz="2000">
                <a:solidFill>
                  <a:srgbClr val="000000"/>
                </a:solidFill>
              </a:defRPr>
            </a:lvl2pPr>
            <a:lvl3pPr marL="1371600" lvl="2" indent="-355600" algn="l">
              <a:lnSpc>
                <a:spcPct val="100000"/>
              </a:lnSpc>
              <a:spcBef>
                <a:spcPts val="1000"/>
              </a:spcBef>
              <a:spcAft>
                <a:spcPts val="0"/>
              </a:spcAft>
              <a:buClr>
                <a:srgbClr val="000000"/>
              </a:buClr>
              <a:buSzPts val="2000"/>
              <a:buChar char="•"/>
              <a:defRPr sz="2000">
                <a:solidFill>
                  <a:srgbClr val="000000"/>
                </a:solidFill>
              </a:defRPr>
            </a:lvl3pPr>
            <a:lvl4pPr marL="1828800" lvl="3" indent="-355600" algn="l">
              <a:lnSpc>
                <a:spcPct val="100000"/>
              </a:lnSpc>
              <a:spcBef>
                <a:spcPts val="1000"/>
              </a:spcBef>
              <a:spcAft>
                <a:spcPts val="0"/>
              </a:spcAft>
              <a:buClr>
                <a:srgbClr val="000000"/>
              </a:buClr>
              <a:buSzPts val="2000"/>
              <a:buChar char="•"/>
              <a:defRPr sz="2000">
                <a:solidFill>
                  <a:srgbClr val="000000"/>
                </a:solidFill>
              </a:defRPr>
            </a:lvl4pPr>
            <a:lvl5pPr marL="2286000" lvl="4" indent="-355600" algn="l">
              <a:lnSpc>
                <a:spcPct val="100000"/>
              </a:lnSpc>
              <a:spcBef>
                <a:spcPts val="1000"/>
              </a:spcBef>
              <a:spcAft>
                <a:spcPts val="0"/>
              </a:spcAft>
              <a:buClr>
                <a:srgbClr val="000000"/>
              </a:buClr>
              <a:buSzPts val="2000"/>
              <a:buChar char="•"/>
              <a:defRPr sz="2000">
                <a:solidFill>
                  <a:srgbClr val="000000"/>
                </a:solidFill>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40" name="Google Shape;140;p45"/>
          <p:cNvSpPr txBox="1">
            <a:spLocks noGrp="1"/>
          </p:cNvSpPr>
          <p:nvPr>
            <p:ph type="body" idx="2"/>
          </p:nvPr>
        </p:nvSpPr>
        <p:spPr>
          <a:xfrm>
            <a:off x="2369203" y="5912513"/>
            <a:ext cx="7453594" cy="306036"/>
          </a:xfrm>
          <a:prstGeom prst="rect">
            <a:avLst/>
          </a:prstGeom>
          <a:solidFill>
            <a:schemeClr val="accent6"/>
          </a:solidFill>
          <a:ln>
            <a:noFill/>
          </a:ln>
        </p:spPr>
        <p:txBody>
          <a:bodyPr spcFirstLastPara="1" wrap="square" lIns="0" tIns="0" rIns="0" bIns="0" anchor="ctr"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grpSp>
        <p:nvGrpSpPr>
          <p:cNvPr id="141" name="Google Shape;141;p45"/>
          <p:cNvGrpSpPr/>
          <p:nvPr/>
        </p:nvGrpSpPr>
        <p:grpSpPr>
          <a:xfrm>
            <a:off x="0" y="-356717"/>
            <a:ext cx="1828800" cy="274330"/>
            <a:chOff x="0" y="-1"/>
            <a:chExt cx="1828800" cy="274328"/>
          </a:xfrm>
        </p:grpSpPr>
        <p:sp>
          <p:nvSpPr>
            <p:cNvPr id="142" name="Google Shape;142;p45"/>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5"/>
            <p:cNvSpPr txBox="1"/>
            <p:nvPr/>
          </p:nvSpPr>
          <p:spPr>
            <a:xfrm>
              <a:off x="45718" y="23669"/>
              <a:ext cx="1737366" cy="226944"/>
            </a:xfrm>
            <a:prstGeom prst="rect">
              <a:avLst/>
            </a:prstGeom>
            <a:noFill/>
            <a:ln>
              <a:noFill/>
            </a:ln>
          </p:spPr>
          <p:txBody>
            <a:bodyPr spcFirstLastPara="1" wrap="square" lIns="45675" tIns="45675" rIns="45675" bIns="45675" anchor="ctr"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Dark Title 3 Column</a:t>
              </a:r>
              <a:endParaRPr sz="1400" b="0" i="0" u="none" strike="noStrike" cap="none">
                <a:solidFill>
                  <a:srgbClr val="000000"/>
                </a:solidFill>
                <a:latin typeface="Arial"/>
                <a:ea typeface="Arial"/>
                <a:cs typeface="Arial"/>
                <a:sym typeface="Arial"/>
              </a:endParaRPr>
            </a:p>
          </p:txBody>
        </p:sp>
      </p:grpSp>
      <p:sp>
        <p:nvSpPr>
          <p:cNvPr id="144" name="Google Shape;144;p45"/>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 Title 3 Column">
    <p:spTree>
      <p:nvGrpSpPr>
        <p:cNvPr id="1" name=""/>
        <p:cNvGrpSpPr/>
        <p:nvPr/>
      </p:nvGrpSpPr>
      <p:grpSpPr>
        <a:xfrm>
          <a:off x="0" y="0"/>
          <a:ext cx="0" cy="0"/>
          <a:chOff x="0" y="0"/>
          <a:chExt cx="0" cy="0"/>
        </a:xfrm>
      </p:grpSpPr>
      <p:sp>
        <p:nvSpPr>
          <p:cNvPr id="23" name="Title Background">
            <a:extLst>
              <a:ext uri="{FF2B5EF4-FFF2-40B4-BE49-F238E27FC236}">
                <a16:creationId xmlns:a16="http://schemas.microsoft.com/office/drawing/2014/main" id="{B83D2748-DE5A-4BE7-A21F-DBD4DF63BF3C}"/>
              </a:ext>
            </a:extLst>
          </p:cNvPr>
          <p:cNvSpPr/>
          <p:nvPr userDrawn="1"/>
        </p:nvSpPr>
        <p:spPr>
          <a:xfrm>
            <a:off x="0" y="0"/>
            <a:ext cx="12192001" cy="868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CF309C03-8E53-4BF8-8C67-F4B40169A223}"/>
              </a:ext>
            </a:extLst>
          </p:cNvPr>
          <p:cNvSpPr>
            <a:spLocks noGrp="1"/>
          </p:cNvSpPr>
          <p:nvPr>
            <p:ph type="title" hasCustomPrompt="1"/>
          </p:nvPr>
        </p:nvSpPr>
        <p:spPr>
          <a:xfrm>
            <a:off x="243840" y="109536"/>
            <a:ext cx="11704320" cy="641352"/>
          </a:xfrm>
        </p:spPr>
        <p:txBody>
          <a:bodyPr/>
          <a:lstStyle>
            <a:lvl1pPr>
              <a:lnSpc>
                <a:spcPct val="100000"/>
              </a:lnSpc>
              <a:defRPr>
                <a:solidFill>
                  <a:schemeClr val="bg1"/>
                </a:solidFill>
              </a:defRPr>
            </a:lvl1pPr>
          </a:lstStyle>
          <a:p>
            <a:r>
              <a:rPr lang="en-US" dirty="0"/>
              <a:t>Write the title like a newspaper headline. What one sentence should the audience take away?</a:t>
            </a:r>
          </a:p>
        </p:txBody>
      </p:sp>
      <p:sp>
        <p:nvSpPr>
          <p:cNvPr id="18" name="Content Placeholder Right">
            <a:extLst>
              <a:ext uri="{FF2B5EF4-FFF2-40B4-BE49-F238E27FC236}">
                <a16:creationId xmlns:a16="http://schemas.microsoft.com/office/drawing/2014/main" id="{2954BB81-7FD4-45D8-9D04-6A4970FC8044}"/>
              </a:ext>
            </a:extLst>
          </p:cNvPr>
          <p:cNvSpPr>
            <a:spLocks noGrp="1"/>
          </p:cNvSpPr>
          <p:nvPr>
            <p:ph sz="quarter" idx="15" hasCustomPrompt="1"/>
          </p:nvPr>
        </p:nvSpPr>
        <p:spPr>
          <a:xfrm>
            <a:off x="8107680" y="1143000"/>
            <a:ext cx="3840480" cy="4572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Secondary message. Prove the headline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Left">
            <a:extLst>
              <a:ext uri="{FF2B5EF4-FFF2-40B4-BE49-F238E27FC236}">
                <a16:creationId xmlns:a16="http://schemas.microsoft.com/office/drawing/2014/main" id="{B3A381C2-6B80-4969-B219-F3DF69568ED6}"/>
              </a:ext>
            </a:extLst>
          </p:cNvPr>
          <p:cNvSpPr>
            <a:spLocks noGrp="1"/>
          </p:cNvSpPr>
          <p:nvPr>
            <p:ph sz="quarter" idx="14" hasCustomPrompt="1"/>
          </p:nvPr>
        </p:nvSpPr>
        <p:spPr>
          <a:xfrm>
            <a:off x="243840" y="1143000"/>
            <a:ext cx="3840480" cy="4572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Primary message. Prove the headline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Center">
            <a:extLst>
              <a:ext uri="{FF2B5EF4-FFF2-40B4-BE49-F238E27FC236}">
                <a16:creationId xmlns:a16="http://schemas.microsoft.com/office/drawing/2014/main" id="{D0F3DA65-12FF-47ED-B58D-36C79FA5D129}"/>
              </a:ext>
            </a:extLst>
          </p:cNvPr>
          <p:cNvSpPr>
            <a:spLocks noGrp="1"/>
          </p:cNvSpPr>
          <p:nvPr>
            <p:ph sz="quarter" idx="13" hasCustomPrompt="1"/>
          </p:nvPr>
        </p:nvSpPr>
        <p:spPr>
          <a:xfrm>
            <a:off x="4175760" y="1143000"/>
            <a:ext cx="3840480" cy="4572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Central message. Prove the headline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akeaway">
            <a:extLst>
              <a:ext uri="{FF2B5EF4-FFF2-40B4-BE49-F238E27FC236}">
                <a16:creationId xmlns:a16="http://schemas.microsoft.com/office/drawing/2014/main" id="{CE5D576F-3460-4C11-BEFE-216B94BE31F1}"/>
              </a:ext>
            </a:extLst>
          </p:cNvPr>
          <p:cNvSpPr>
            <a:spLocks noGrp="1"/>
          </p:cNvSpPr>
          <p:nvPr>
            <p:ph type="body" sz="quarter" idx="16" hasCustomPrompt="1"/>
          </p:nvPr>
        </p:nvSpPr>
        <p:spPr>
          <a:xfrm>
            <a:off x="1524000" y="5849135"/>
            <a:ext cx="9144000" cy="432792"/>
          </a:xfrm>
          <a:prstGeom prst="roundRect">
            <a:avLst>
              <a:gd name="adj" fmla="val 50000"/>
            </a:avLst>
          </a:prstGeom>
          <a:solidFill>
            <a:schemeClr val="accent6"/>
          </a:solidFill>
          <a:ln>
            <a:noFill/>
          </a:ln>
        </p:spPr>
        <p:txBody>
          <a:bodyPr lIns="45720" tIns="0" rIns="45720" bIns="0" anchor="ctr">
            <a:spAutoFit/>
          </a:bodyPr>
          <a:lstStyle>
            <a:lvl1pPr marL="0" indent="0" algn="ctr">
              <a:lnSpc>
                <a:spcPct val="100000"/>
              </a:lnSpc>
              <a:buNone/>
              <a:defRPr b="1" cap="none" baseline="0">
                <a:solidFill>
                  <a:schemeClr val="bg1"/>
                </a:solidFill>
              </a:defRPr>
            </a:lvl1pPr>
          </a:lstStyle>
          <a:p>
            <a:pPr lvl="0"/>
            <a:r>
              <a:rPr lang="en-US" dirty="0"/>
              <a:t>OPTIONAL takeaway: What should the audience do now?</a:t>
            </a:r>
          </a:p>
        </p:txBody>
      </p:sp>
      <p:sp>
        <p:nvSpPr>
          <p:cNvPr id="22" name="Layout">
            <a:hlinkClick r:id="rId2" tooltip="Share your feedback about this template"/>
            <a:extLst>
              <a:ext uri="{FF2B5EF4-FFF2-40B4-BE49-F238E27FC236}">
                <a16:creationId xmlns:a16="http://schemas.microsoft.com/office/drawing/2014/main" id="{D0F2017E-D571-4F4A-9261-F65D35A335FD}"/>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Dark Title 3 Column</a:t>
            </a:r>
          </a:p>
        </p:txBody>
      </p:sp>
      <p:sp>
        <p:nvSpPr>
          <p:cNvPr id="11" name="Date Placeholder 10">
            <a:extLst>
              <a:ext uri="{FF2B5EF4-FFF2-40B4-BE49-F238E27FC236}">
                <a16:creationId xmlns:a16="http://schemas.microsoft.com/office/drawing/2014/main" id="{B5628632-65FD-4D5A-9633-16D1BFD54D71}"/>
              </a:ext>
            </a:extLst>
          </p:cNvPr>
          <p:cNvSpPr>
            <a:spLocks noGrp="1"/>
          </p:cNvSpPr>
          <p:nvPr>
            <p:ph type="dt" sz="half" idx="17"/>
          </p:nvPr>
        </p:nvSpPr>
        <p:spPr/>
        <p:txBody>
          <a:bodyPr/>
          <a:lstStyle/>
          <a:p>
            <a:fld id="{23469676-D31A-48E7-9FA6-5A14D599E4FC}" type="datetime1">
              <a:rPr lang="en-US" smtClean="0"/>
              <a:t>11/4/2020</a:t>
            </a:fld>
            <a:endParaRPr lang="en-US" dirty="0"/>
          </a:p>
        </p:txBody>
      </p:sp>
      <p:sp>
        <p:nvSpPr>
          <p:cNvPr id="12" name="Footer Placeholder 11">
            <a:extLst>
              <a:ext uri="{FF2B5EF4-FFF2-40B4-BE49-F238E27FC236}">
                <a16:creationId xmlns:a16="http://schemas.microsoft.com/office/drawing/2014/main" id="{93B2009F-9278-4064-AFB1-CFA3E7DD3043}"/>
              </a:ext>
            </a:extLst>
          </p:cNvPr>
          <p:cNvSpPr>
            <a:spLocks noGrp="1"/>
          </p:cNvSpPr>
          <p:nvPr>
            <p:ph type="ftr" sz="quarter" idx="18"/>
          </p:nvPr>
        </p:nvSpPr>
        <p:spPr/>
        <p:txBody>
          <a:bodyPr/>
          <a:lstStyle/>
          <a:p>
            <a:r>
              <a:rPr lang="en-US"/>
              <a:t>Private &amp; Confidential: For internal use only</a:t>
            </a:r>
            <a:endParaRPr lang="en-US" dirty="0"/>
          </a:p>
        </p:txBody>
      </p:sp>
      <p:sp>
        <p:nvSpPr>
          <p:cNvPr id="13" name="Slide Number Placeholder 12">
            <a:extLst>
              <a:ext uri="{FF2B5EF4-FFF2-40B4-BE49-F238E27FC236}">
                <a16:creationId xmlns:a16="http://schemas.microsoft.com/office/drawing/2014/main" id="{F32D9353-5B2E-49C2-8808-E58F04961AA7}"/>
              </a:ext>
            </a:extLst>
          </p:cNvPr>
          <p:cNvSpPr>
            <a:spLocks noGrp="1"/>
          </p:cNvSpPr>
          <p:nvPr>
            <p:ph type="sldNum" sz="quarter" idx="19"/>
          </p:nvPr>
        </p:nvSpPr>
        <p:spPr/>
        <p:txBody>
          <a:bodyPr/>
          <a:lstStyle/>
          <a:p>
            <a:fld id="{E08A2EAE-61F0-4E80-AF13-6C345B2B49E7}" type="slidenum">
              <a:rPr lang="en-US" smtClean="0"/>
              <a:pPr/>
              <a:t>‹#›</a:t>
            </a:fld>
            <a:endParaRPr lang="en-US" dirty="0"/>
          </a:p>
        </p:txBody>
      </p:sp>
      <p:sp>
        <p:nvSpPr>
          <p:cNvPr id="14" name="Footnotes Placeholder">
            <a:extLst>
              <a:ext uri="{FF2B5EF4-FFF2-40B4-BE49-F238E27FC236}">
                <a16:creationId xmlns:a16="http://schemas.microsoft.com/office/drawing/2014/main" id="{BFFB077E-9168-404E-81BE-34935120B8ED}"/>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lvl1pPr>
          </a:lstStyle>
          <a:p>
            <a:pPr lvl="0"/>
            <a:r>
              <a:rPr lang="en-IN" dirty="0"/>
              <a:t>Footnotes and sources</a:t>
            </a:r>
          </a:p>
        </p:txBody>
      </p:sp>
    </p:spTree>
    <p:extLst>
      <p:ext uri="{BB962C8B-B14F-4D97-AF65-F5344CB8AC3E}">
        <p14:creationId xmlns:p14="http://schemas.microsoft.com/office/powerpoint/2010/main" val="4080455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se Study Single">
    <p:spTree>
      <p:nvGrpSpPr>
        <p:cNvPr id="1" name=""/>
        <p:cNvGrpSpPr/>
        <p:nvPr/>
      </p:nvGrpSpPr>
      <p:grpSpPr>
        <a:xfrm>
          <a:off x="0" y="0"/>
          <a:ext cx="0" cy="0"/>
          <a:chOff x="0" y="0"/>
          <a:chExt cx="0" cy="0"/>
        </a:xfrm>
      </p:grpSpPr>
      <p:sp>
        <p:nvSpPr>
          <p:cNvPr id="6" name="Title Background">
            <a:extLst>
              <a:ext uri="{FF2B5EF4-FFF2-40B4-BE49-F238E27FC236}">
                <a16:creationId xmlns:a16="http://schemas.microsoft.com/office/drawing/2014/main" id="{46CD2078-ED56-4C08-AFC3-29026D121FF2}"/>
              </a:ext>
            </a:extLst>
          </p:cNvPr>
          <p:cNvSpPr/>
          <p:nvPr userDrawn="1"/>
        </p:nvSpPr>
        <p:spPr>
          <a:xfrm>
            <a:off x="0" y="0"/>
            <a:ext cx="12192001" cy="868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8D7EFAB4-A29A-42C3-B638-1F9B0D008DC3}"/>
              </a:ext>
            </a:extLst>
          </p:cNvPr>
          <p:cNvSpPr>
            <a:spLocks noGrp="1"/>
          </p:cNvSpPr>
          <p:nvPr>
            <p:ph type="title" hasCustomPrompt="1"/>
          </p:nvPr>
        </p:nvSpPr>
        <p:spPr>
          <a:xfrm>
            <a:off x="243840" y="109536"/>
            <a:ext cx="11704320" cy="641352"/>
          </a:xfrm>
        </p:spPr>
        <p:txBody>
          <a:bodyPr/>
          <a:lstStyle>
            <a:lvl1pPr>
              <a:lnSpc>
                <a:spcPct val="100000"/>
              </a:lnSpc>
              <a:defRPr>
                <a:solidFill>
                  <a:schemeClr val="bg1"/>
                </a:solidFill>
                <a:latin typeface="+mj-lt"/>
              </a:defRPr>
            </a:lvl1pPr>
          </a:lstStyle>
          <a:p>
            <a:r>
              <a:rPr lang="en-US" dirty="0"/>
              <a:t>e.g. Middle-eastern Airline saved $xx m media cost by switching from digital to TV advertising</a:t>
            </a:r>
          </a:p>
        </p:txBody>
      </p:sp>
      <p:sp>
        <p:nvSpPr>
          <p:cNvPr id="9" name="Layout">
            <a:hlinkClick r:id="rId2" tooltip="Share your feedback about this template"/>
            <a:extLst>
              <a:ext uri="{FF2B5EF4-FFF2-40B4-BE49-F238E27FC236}">
                <a16:creationId xmlns:a16="http://schemas.microsoft.com/office/drawing/2014/main" id="{A486A8A4-DBF5-4129-84A0-E7FD11FB7A7F}"/>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Dark Title</a:t>
            </a:r>
          </a:p>
        </p:txBody>
      </p:sp>
      <p:sp>
        <p:nvSpPr>
          <p:cNvPr id="14" name="Date Placeholder 13">
            <a:extLst>
              <a:ext uri="{FF2B5EF4-FFF2-40B4-BE49-F238E27FC236}">
                <a16:creationId xmlns:a16="http://schemas.microsoft.com/office/drawing/2014/main" id="{CEE4D9AC-B136-4329-ADB9-6794044086AB}"/>
              </a:ext>
            </a:extLst>
          </p:cNvPr>
          <p:cNvSpPr>
            <a:spLocks noGrp="1"/>
          </p:cNvSpPr>
          <p:nvPr>
            <p:ph type="dt" sz="half" idx="10"/>
          </p:nvPr>
        </p:nvSpPr>
        <p:spPr/>
        <p:txBody>
          <a:bodyPr/>
          <a:lstStyle/>
          <a:p>
            <a:fld id="{477B0DCD-1BF8-44DF-9C6F-3860268696C0}" type="datetime1">
              <a:rPr lang="en-US" smtClean="0"/>
              <a:t>11/4/2020</a:t>
            </a:fld>
            <a:endParaRPr lang="en-US" dirty="0"/>
          </a:p>
        </p:txBody>
      </p:sp>
      <p:sp>
        <p:nvSpPr>
          <p:cNvPr id="15" name="Footer Placeholder 14">
            <a:extLst>
              <a:ext uri="{FF2B5EF4-FFF2-40B4-BE49-F238E27FC236}">
                <a16:creationId xmlns:a16="http://schemas.microsoft.com/office/drawing/2014/main" id="{ECAFA2C4-1450-4D2F-83F9-4DA025ACDCF1}"/>
              </a:ext>
            </a:extLst>
          </p:cNvPr>
          <p:cNvSpPr>
            <a:spLocks noGrp="1"/>
          </p:cNvSpPr>
          <p:nvPr>
            <p:ph type="ftr" sz="quarter" idx="11"/>
          </p:nvPr>
        </p:nvSpPr>
        <p:spPr/>
        <p:txBody>
          <a:bodyPr/>
          <a:lstStyle/>
          <a:p>
            <a:r>
              <a:rPr lang="en-US"/>
              <a:t>Private &amp; Confidential: For internal use only</a:t>
            </a:r>
            <a:endParaRPr lang="en-US" dirty="0"/>
          </a:p>
        </p:txBody>
      </p:sp>
      <p:sp>
        <p:nvSpPr>
          <p:cNvPr id="16" name="Slide Number Placeholder 15">
            <a:extLst>
              <a:ext uri="{FF2B5EF4-FFF2-40B4-BE49-F238E27FC236}">
                <a16:creationId xmlns:a16="http://schemas.microsoft.com/office/drawing/2014/main" id="{EA8A1427-7C8E-4960-AD1A-EE7BCB37A41E}"/>
              </a:ext>
            </a:extLst>
          </p:cNvPr>
          <p:cNvSpPr>
            <a:spLocks noGrp="1"/>
          </p:cNvSpPr>
          <p:nvPr>
            <p:ph type="sldNum" sz="quarter" idx="12"/>
          </p:nvPr>
        </p:nvSpPr>
        <p:spPr/>
        <p:txBody>
          <a:bodyPr/>
          <a:lstStyle/>
          <a:p>
            <a:fld id="{E08A2EAE-61F0-4E80-AF13-6C345B2B49E7}" type="slidenum">
              <a:rPr lang="en-US" smtClean="0"/>
              <a:pPr/>
              <a:t>‹#›</a:t>
            </a:fld>
            <a:endParaRPr lang="en-US" dirty="0"/>
          </a:p>
        </p:txBody>
      </p:sp>
      <p:sp>
        <p:nvSpPr>
          <p:cNvPr id="3" name="Text Placeholder 2">
            <a:extLst>
              <a:ext uri="{FF2B5EF4-FFF2-40B4-BE49-F238E27FC236}">
                <a16:creationId xmlns:a16="http://schemas.microsoft.com/office/drawing/2014/main" id="{8BFE508B-989B-490C-85A6-3693C2652335}"/>
              </a:ext>
            </a:extLst>
          </p:cNvPr>
          <p:cNvSpPr>
            <a:spLocks noGrp="1"/>
          </p:cNvSpPr>
          <p:nvPr>
            <p:ph type="body" sz="quarter" idx="13" hasCustomPrompt="1"/>
          </p:nvPr>
        </p:nvSpPr>
        <p:spPr>
          <a:xfrm>
            <a:off x="244475" y="5091305"/>
            <a:ext cx="1920240" cy="731520"/>
          </a:xfrm>
          <a:solidFill>
            <a:schemeClr val="tx2"/>
          </a:solidFill>
        </p:spPr>
        <p:txBody>
          <a:bodyPr anchor="ctr">
            <a:normAutofit/>
          </a:bodyPr>
          <a:lstStyle>
            <a:lvl1pPr marL="0" indent="0" algn="ctr">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 m</a:t>
            </a:r>
          </a:p>
        </p:txBody>
      </p:sp>
      <p:sp>
        <p:nvSpPr>
          <p:cNvPr id="10" name="Text Placeholder 2">
            <a:extLst>
              <a:ext uri="{FF2B5EF4-FFF2-40B4-BE49-F238E27FC236}">
                <a16:creationId xmlns:a16="http://schemas.microsoft.com/office/drawing/2014/main" id="{6550E2A6-BE2B-4C90-A76F-04732FEB448B}"/>
              </a:ext>
            </a:extLst>
          </p:cNvPr>
          <p:cNvSpPr>
            <a:spLocks noGrp="1"/>
          </p:cNvSpPr>
          <p:nvPr>
            <p:ph type="body" sz="quarter" idx="14" hasCustomPrompt="1"/>
          </p:nvPr>
        </p:nvSpPr>
        <p:spPr>
          <a:xfrm>
            <a:off x="2255562" y="5091305"/>
            <a:ext cx="1920240" cy="731520"/>
          </a:xfrm>
          <a:solidFill>
            <a:schemeClr val="tx2"/>
          </a:solidFill>
        </p:spPr>
        <p:txBody>
          <a:bodyPr anchor="ctr">
            <a:normAutofit/>
          </a:bodyPr>
          <a:lstStyle>
            <a:lvl1pPr marL="0" indent="0" algn="ctr">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 %</a:t>
            </a:r>
          </a:p>
        </p:txBody>
      </p:sp>
      <p:sp>
        <p:nvSpPr>
          <p:cNvPr id="11" name="Text Placeholder 2">
            <a:extLst>
              <a:ext uri="{FF2B5EF4-FFF2-40B4-BE49-F238E27FC236}">
                <a16:creationId xmlns:a16="http://schemas.microsoft.com/office/drawing/2014/main" id="{2A7F37C3-8448-46A5-A8D2-A9951DB2A1D9}"/>
              </a:ext>
            </a:extLst>
          </p:cNvPr>
          <p:cNvSpPr>
            <a:spLocks noGrp="1"/>
          </p:cNvSpPr>
          <p:nvPr>
            <p:ph type="body" sz="quarter" idx="15" hasCustomPrompt="1"/>
          </p:nvPr>
        </p:nvSpPr>
        <p:spPr>
          <a:xfrm>
            <a:off x="247294" y="5822825"/>
            <a:ext cx="1920240" cy="457200"/>
          </a:xfrm>
          <a:solidFill>
            <a:schemeClr val="tx2"/>
          </a:solidFill>
        </p:spPr>
        <p:txBody>
          <a:bodyPr anchor="ctr">
            <a:normAutofit/>
          </a:bodyPr>
          <a:lstStyle>
            <a:lvl1pPr marL="0" indent="0" algn="ct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Explain what this metric is. e.g. media cost saved</a:t>
            </a:r>
          </a:p>
        </p:txBody>
      </p:sp>
      <p:sp>
        <p:nvSpPr>
          <p:cNvPr id="12" name="Text Placeholder 2">
            <a:extLst>
              <a:ext uri="{FF2B5EF4-FFF2-40B4-BE49-F238E27FC236}">
                <a16:creationId xmlns:a16="http://schemas.microsoft.com/office/drawing/2014/main" id="{725D4E51-781B-4FDC-9770-D155147DD57F}"/>
              </a:ext>
            </a:extLst>
          </p:cNvPr>
          <p:cNvSpPr>
            <a:spLocks noGrp="1"/>
          </p:cNvSpPr>
          <p:nvPr>
            <p:ph type="body" sz="quarter" idx="16" hasCustomPrompt="1"/>
          </p:nvPr>
        </p:nvSpPr>
        <p:spPr>
          <a:xfrm>
            <a:off x="2255562" y="5822825"/>
            <a:ext cx="1920240" cy="457200"/>
          </a:xfrm>
          <a:solidFill>
            <a:schemeClr val="tx2"/>
          </a:solidFill>
        </p:spPr>
        <p:txBody>
          <a:bodyPr anchor="ctr">
            <a:normAutofit/>
          </a:bodyPr>
          <a:lstStyle>
            <a:lvl1pPr marL="0" indent="0" algn="ct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Explain what this metric is. e.g. % reduction in media spend</a:t>
            </a:r>
          </a:p>
        </p:txBody>
      </p:sp>
      <p:sp>
        <p:nvSpPr>
          <p:cNvPr id="5" name="Text Placeholder 4">
            <a:extLst>
              <a:ext uri="{FF2B5EF4-FFF2-40B4-BE49-F238E27FC236}">
                <a16:creationId xmlns:a16="http://schemas.microsoft.com/office/drawing/2014/main" id="{9AD4179B-2C9D-4764-9862-BEF0113F0DEF}"/>
              </a:ext>
            </a:extLst>
          </p:cNvPr>
          <p:cNvSpPr>
            <a:spLocks noGrp="1"/>
          </p:cNvSpPr>
          <p:nvPr>
            <p:ph type="body" sz="quarter" idx="17" hasCustomPrompt="1"/>
          </p:nvPr>
        </p:nvSpPr>
        <p:spPr>
          <a:xfrm>
            <a:off x="244475" y="1062427"/>
            <a:ext cx="3930650" cy="3931920"/>
          </a:xfrm>
        </p:spPr>
        <p:txBody>
          <a:bodyPr>
            <a:normAutofit/>
          </a:bodyPr>
          <a:lstStyle>
            <a:lvl1pPr marL="0" indent="0">
              <a:lnSpc>
                <a:spcPct val="100000"/>
              </a:lnSpc>
              <a:spcBef>
                <a:spcPts val="1200"/>
              </a:spcBef>
              <a:buNone/>
              <a:defRPr sz="1200"/>
            </a:lvl1pPr>
            <a:lvl2pPr marL="457200" indent="-228600">
              <a:lnSpc>
                <a:spcPct val="100000"/>
              </a:lnSpc>
              <a:defRPr sz="1100"/>
            </a:lvl2pPr>
            <a:lvl3pPr marL="690563" indent="-228600">
              <a:lnSpc>
                <a:spcPct val="100000"/>
              </a:lnSpc>
              <a:defRPr sz="1050"/>
            </a:lvl3pPr>
            <a:lvl4pPr marL="914400" indent="-228600">
              <a:lnSpc>
                <a:spcPct val="100000"/>
              </a:lnSpc>
              <a:defRPr sz="1000"/>
            </a:lvl4pPr>
            <a:lvl5pPr marL="1147763" indent="-228600">
              <a:lnSpc>
                <a:spcPct val="100000"/>
              </a:lnSpc>
              <a:defRPr sz="1000"/>
            </a:lvl5pPr>
          </a:lstStyle>
          <a:p>
            <a:pPr lvl="0"/>
            <a:r>
              <a:rPr lang="en-US" dirty="0"/>
              <a:t>Write the case study as a story – not as bullet points.</a:t>
            </a:r>
            <a:br>
              <a:rPr lang="en-US" dirty="0"/>
            </a:br>
            <a:r>
              <a:rPr lang="en-US" dirty="0"/>
              <a:t>Start with the PROBLEM. The client should be in real trouble, and real people should be impacted.</a:t>
            </a:r>
            <a:br>
              <a:rPr lang="en-US" dirty="0"/>
            </a:br>
            <a:r>
              <a:rPr lang="en-US" dirty="0"/>
              <a:t>Explain </a:t>
            </a:r>
            <a:r>
              <a:rPr lang="en-US" dirty="0" err="1"/>
              <a:t>Gramener’s</a:t>
            </a:r>
            <a:r>
              <a:rPr lang="en-US" dirty="0"/>
              <a:t> APPROACH. Say what we did. Keep it short.</a:t>
            </a:r>
            <a:br>
              <a:rPr lang="en-US" dirty="0"/>
            </a:br>
            <a:r>
              <a:rPr lang="en-US" dirty="0"/>
              <a:t>Share the IMPACT. This should be quantitative – a number or percentage that’s impressive.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6CB583A-9B20-4737-B3BD-5363058DD1CB}"/>
              </a:ext>
            </a:extLst>
          </p:cNvPr>
          <p:cNvSpPr>
            <a:spLocks noGrp="1"/>
          </p:cNvSpPr>
          <p:nvPr>
            <p:ph sz="quarter" idx="18" hasCustomPrompt="1"/>
          </p:nvPr>
        </p:nvSpPr>
        <p:spPr>
          <a:xfrm>
            <a:off x="4358599" y="1067945"/>
            <a:ext cx="7585752" cy="5212080"/>
          </a:xfrm>
        </p:spPr>
        <p:txBody>
          <a:bodyPr>
            <a:normAutofit/>
          </a:bodyPr>
          <a:lstStyle>
            <a:lvl1pPr marL="0" indent="0" algn="ctr">
              <a:buNone/>
              <a:defRPr sz="1200"/>
            </a:lvl1pPr>
          </a:lstStyle>
          <a:p>
            <a:pPr lvl="0"/>
            <a:r>
              <a:rPr lang="en-US" dirty="0"/>
              <a:t>Insert a nice screenshot (maybe animated GIF) of solution</a:t>
            </a:r>
          </a:p>
        </p:txBody>
      </p:sp>
      <p:sp>
        <p:nvSpPr>
          <p:cNvPr id="17" name="Footnotes Placeholder">
            <a:extLst>
              <a:ext uri="{FF2B5EF4-FFF2-40B4-BE49-F238E27FC236}">
                <a16:creationId xmlns:a16="http://schemas.microsoft.com/office/drawing/2014/main" id="{E197AF30-4B57-4FBE-AF20-A70E5A100011}"/>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lvl1pPr>
          </a:lstStyle>
          <a:p>
            <a:pPr lvl="0"/>
            <a:r>
              <a:rPr lang="en-IN" dirty="0"/>
              <a:t>Footnotes and sources</a:t>
            </a:r>
          </a:p>
        </p:txBody>
      </p:sp>
    </p:spTree>
    <p:extLst>
      <p:ext uri="{BB962C8B-B14F-4D97-AF65-F5344CB8AC3E}">
        <p14:creationId xmlns:p14="http://schemas.microsoft.com/office/powerpoint/2010/main" val="2044305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tx2"/>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F4ECEE8A-E560-48B0-90C0-F504AFF1851F}"/>
              </a:ext>
            </a:extLst>
          </p:cNvPr>
          <p:cNvSpPr/>
          <p:nvPr userDrawn="1"/>
        </p:nvSpPr>
        <p:spPr>
          <a:xfrm>
            <a:off x="8204274" y="1234461"/>
            <a:ext cx="3749040" cy="5029200"/>
          </a:xfrm>
          <a:custGeom>
            <a:avLst/>
            <a:gdLst>
              <a:gd name="connsiteX0" fmla="*/ 731520 w 3749040"/>
              <a:gd name="connsiteY0" fmla="*/ 0 h 5330883"/>
              <a:gd name="connsiteX1" fmla="*/ 3017520 w 3749040"/>
              <a:gd name="connsiteY1" fmla="*/ 0 h 5330883"/>
              <a:gd name="connsiteX2" fmla="*/ 3520440 w 3749040"/>
              <a:gd name="connsiteY2" fmla="*/ 502920 h 5330883"/>
              <a:gd name="connsiteX3" fmla="*/ 3513073 w 3749040"/>
              <a:gd name="connsiteY3" fmla="*/ 576003 h 5330883"/>
              <a:gd name="connsiteX4" fmla="*/ 3749040 w 3749040"/>
              <a:gd name="connsiteY4" fmla="*/ 576003 h 5330883"/>
              <a:gd name="connsiteX5" fmla="*/ 3749040 w 3749040"/>
              <a:gd name="connsiteY5" fmla="*/ 5330883 h 5330883"/>
              <a:gd name="connsiteX6" fmla="*/ 0 w 3749040"/>
              <a:gd name="connsiteY6" fmla="*/ 5330883 h 5330883"/>
              <a:gd name="connsiteX7" fmla="*/ 0 w 3749040"/>
              <a:gd name="connsiteY7" fmla="*/ 576003 h 5330883"/>
              <a:gd name="connsiteX8" fmla="*/ 235967 w 3749040"/>
              <a:gd name="connsiteY8" fmla="*/ 576003 h 5330883"/>
              <a:gd name="connsiteX9" fmla="*/ 228600 w 3749040"/>
              <a:gd name="connsiteY9" fmla="*/ 502920 h 5330883"/>
              <a:gd name="connsiteX10" fmla="*/ 731520 w 3749040"/>
              <a:gd name="connsiteY10" fmla="*/ 0 h 533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9040" h="5330883">
                <a:moveTo>
                  <a:pt x="731520" y="0"/>
                </a:moveTo>
                <a:lnTo>
                  <a:pt x="3017520" y="0"/>
                </a:lnTo>
                <a:cubicBezTo>
                  <a:pt x="3295275" y="0"/>
                  <a:pt x="3520440" y="225165"/>
                  <a:pt x="3520440" y="502920"/>
                </a:cubicBezTo>
                <a:lnTo>
                  <a:pt x="3513073" y="576003"/>
                </a:lnTo>
                <a:lnTo>
                  <a:pt x="3749040" y="576003"/>
                </a:lnTo>
                <a:lnTo>
                  <a:pt x="3749040" y="5330883"/>
                </a:lnTo>
                <a:lnTo>
                  <a:pt x="0" y="5330883"/>
                </a:lnTo>
                <a:lnTo>
                  <a:pt x="0" y="576003"/>
                </a:lnTo>
                <a:lnTo>
                  <a:pt x="235967" y="576003"/>
                </a:lnTo>
                <a:lnTo>
                  <a:pt x="228600" y="502920"/>
                </a:lnTo>
                <a:cubicBezTo>
                  <a:pt x="228600" y="225165"/>
                  <a:pt x="453765" y="0"/>
                  <a:pt x="731520"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36" name="Freeform: Shape 35">
            <a:extLst>
              <a:ext uri="{FF2B5EF4-FFF2-40B4-BE49-F238E27FC236}">
                <a16:creationId xmlns:a16="http://schemas.microsoft.com/office/drawing/2014/main" id="{4C836F47-3793-48B0-8D53-D397E6C71BC6}"/>
              </a:ext>
            </a:extLst>
          </p:cNvPr>
          <p:cNvSpPr/>
          <p:nvPr userDrawn="1"/>
        </p:nvSpPr>
        <p:spPr>
          <a:xfrm>
            <a:off x="4224057" y="1234461"/>
            <a:ext cx="3749040" cy="5029200"/>
          </a:xfrm>
          <a:custGeom>
            <a:avLst/>
            <a:gdLst>
              <a:gd name="connsiteX0" fmla="*/ 731520 w 3749040"/>
              <a:gd name="connsiteY0" fmla="*/ 0 h 5330883"/>
              <a:gd name="connsiteX1" fmla="*/ 3017520 w 3749040"/>
              <a:gd name="connsiteY1" fmla="*/ 0 h 5330883"/>
              <a:gd name="connsiteX2" fmla="*/ 3520440 w 3749040"/>
              <a:gd name="connsiteY2" fmla="*/ 502920 h 5330883"/>
              <a:gd name="connsiteX3" fmla="*/ 3513073 w 3749040"/>
              <a:gd name="connsiteY3" fmla="*/ 576003 h 5330883"/>
              <a:gd name="connsiteX4" fmla="*/ 3749040 w 3749040"/>
              <a:gd name="connsiteY4" fmla="*/ 576003 h 5330883"/>
              <a:gd name="connsiteX5" fmla="*/ 3749040 w 3749040"/>
              <a:gd name="connsiteY5" fmla="*/ 5330883 h 5330883"/>
              <a:gd name="connsiteX6" fmla="*/ 0 w 3749040"/>
              <a:gd name="connsiteY6" fmla="*/ 5330883 h 5330883"/>
              <a:gd name="connsiteX7" fmla="*/ 0 w 3749040"/>
              <a:gd name="connsiteY7" fmla="*/ 576003 h 5330883"/>
              <a:gd name="connsiteX8" fmla="*/ 235967 w 3749040"/>
              <a:gd name="connsiteY8" fmla="*/ 576003 h 5330883"/>
              <a:gd name="connsiteX9" fmla="*/ 228600 w 3749040"/>
              <a:gd name="connsiteY9" fmla="*/ 502920 h 5330883"/>
              <a:gd name="connsiteX10" fmla="*/ 731520 w 3749040"/>
              <a:gd name="connsiteY10" fmla="*/ 0 h 533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9040" h="5330883">
                <a:moveTo>
                  <a:pt x="731520" y="0"/>
                </a:moveTo>
                <a:lnTo>
                  <a:pt x="3017520" y="0"/>
                </a:lnTo>
                <a:cubicBezTo>
                  <a:pt x="3295275" y="0"/>
                  <a:pt x="3520440" y="225165"/>
                  <a:pt x="3520440" y="502920"/>
                </a:cubicBezTo>
                <a:lnTo>
                  <a:pt x="3513073" y="576003"/>
                </a:lnTo>
                <a:lnTo>
                  <a:pt x="3749040" y="576003"/>
                </a:lnTo>
                <a:lnTo>
                  <a:pt x="3749040" y="5330883"/>
                </a:lnTo>
                <a:lnTo>
                  <a:pt x="0" y="5330883"/>
                </a:lnTo>
                <a:lnTo>
                  <a:pt x="0" y="576003"/>
                </a:lnTo>
                <a:lnTo>
                  <a:pt x="235967" y="576003"/>
                </a:lnTo>
                <a:lnTo>
                  <a:pt x="228600" y="502920"/>
                </a:lnTo>
                <a:cubicBezTo>
                  <a:pt x="228600" y="225165"/>
                  <a:pt x="453765" y="0"/>
                  <a:pt x="731520"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39" name="Freeform: Shape 38">
            <a:extLst>
              <a:ext uri="{FF2B5EF4-FFF2-40B4-BE49-F238E27FC236}">
                <a16:creationId xmlns:a16="http://schemas.microsoft.com/office/drawing/2014/main" id="{F85EE715-34AC-4750-B6EF-82A4BE70A336}"/>
              </a:ext>
            </a:extLst>
          </p:cNvPr>
          <p:cNvSpPr/>
          <p:nvPr userDrawn="1"/>
        </p:nvSpPr>
        <p:spPr>
          <a:xfrm>
            <a:off x="243840" y="1234461"/>
            <a:ext cx="3749040" cy="5029200"/>
          </a:xfrm>
          <a:custGeom>
            <a:avLst/>
            <a:gdLst>
              <a:gd name="connsiteX0" fmla="*/ 731520 w 3749040"/>
              <a:gd name="connsiteY0" fmla="*/ 0 h 5330883"/>
              <a:gd name="connsiteX1" fmla="*/ 3017520 w 3749040"/>
              <a:gd name="connsiteY1" fmla="*/ 0 h 5330883"/>
              <a:gd name="connsiteX2" fmla="*/ 3520440 w 3749040"/>
              <a:gd name="connsiteY2" fmla="*/ 502920 h 5330883"/>
              <a:gd name="connsiteX3" fmla="*/ 3513073 w 3749040"/>
              <a:gd name="connsiteY3" fmla="*/ 576003 h 5330883"/>
              <a:gd name="connsiteX4" fmla="*/ 3749040 w 3749040"/>
              <a:gd name="connsiteY4" fmla="*/ 576003 h 5330883"/>
              <a:gd name="connsiteX5" fmla="*/ 3749040 w 3749040"/>
              <a:gd name="connsiteY5" fmla="*/ 5330883 h 5330883"/>
              <a:gd name="connsiteX6" fmla="*/ 0 w 3749040"/>
              <a:gd name="connsiteY6" fmla="*/ 5330883 h 5330883"/>
              <a:gd name="connsiteX7" fmla="*/ 0 w 3749040"/>
              <a:gd name="connsiteY7" fmla="*/ 576003 h 5330883"/>
              <a:gd name="connsiteX8" fmla="*/ 235967 w 3749040"/>
              <a:gd name="connsiteY8" fmla="*/ 576003 h 5330883"/>
              <a:gd name="connsiteX9" fmla="*/ 228600 w 3749040"/>
              <a:gd name="connsiteY9" fmla="*/ 502920 h 5330883"/>
              <a:gd name="connsiteX10" fmla="*/ 731520 w 3749040"/>
              <a:gd name="connsiteY10" fmla="*/ 0 h 533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9040" h="5330883">
                <a:moveTo>
                  <a:pt x="731520" y="0"/>
                </a:moveTo>
                <a:lnTo>
                  <a:pt x="3017520" y="0"/>
                </a:lnTo>
                <a:cubicBezTo>
                  <a:pt x="3295275" y="0"/>
                  <a:pt x="3520440" y="225165"/>
                  <a:pt x="3520440" y="502920"/>
                </a:cubicBezTo>
                <a:lnTo>
                  <a:pt x="3513073" y="576003"/>
                </a:lnTo>
                <a:lnTo>
                  <a:pt x="3749040" y="576003"/>
                </a:lnTo>
                <a:lnTo>
                  <a:pt x="3749040" y="5330883"/>
                </a:lnTo>
                <a:lnTo>
                  <a:pt x="0" y="5330883"/>
                </a:lnTo>
                <a:lnTo>
                  <a:pt x="0" y="576003"/>
                </a:lnTo>
                <a:lnTo>
                  <a:pt x="235967" y="576003"/>
                </a:lnTo>
                <a:lnTo>
                  <a:pt x="228600" y="502920"/>
                </a:lnTo>
                <a:cubicBezTo>
                  <a:pt x="228600" y="225165"/>
                  <a:pt x="453765" y="0"/>
                  <a:pt x="731520"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41" name="TextBox 40">
            <a:extLst>
              <a:ext uri="{FF2B5EF4-FFF2-40B4-BE49-F238E27FC236}">
                <a16:creationId xmlns:a16="http://schemas.microsoft.com/office/drawing/2014/main" id="{85BF285C-49D5-4257-B7D4-6AE775E0FD11}"/>
              </a:ext>
            </a:extLst>
          </p:cNvPr>
          <p:cNvSpPr txBox="1"/>
          <p:nvPr userDrawn="1"/>
        </p:nvSpPr>
        <p:spPr>
          <a:xfrm>
            <a:off x="1380608" y="1494347"/>
            <a:ext cx="2194560" cy="461665"/>
          </a:xfrm>
          <a:prstGeom prst="rect">
            <a:avLst/>
          </a:prstGeom>
          <a:noFill/>
        </p:spPr>
        <p:txBody>
          <a:bodyPr wrap="square" rtlCol="0" anchor="ctr">
            <a:spAutoFit/>
          </a:bodyPr>
          <a:lstStyle/>
          <a:p>
            <a:r>
              <a:rPr lang="en-US" sz="2400" b="1" cap="all" baseline="0" dirty="0">
                <a:latin typeface="+mj-lt"/>
              </a:rPr>
              <a:t>Problem</a:t>
            </a:r>
            <a:endParaRPr lang="en-US" sz="1400" b="1" cap="all" baseline="0" dirty="0">
              <a:latin typeface="+mj-lt"/>
            </a:endParaRPr>
          </a:p>
        </p:txBody>
      </p:sp>
      <p:sp>
        <p:nvSpPr>
          <p:cNvPr id="42" name="TextBox 41">
            <a:extLst>
              <a:ext uri="{FF2B5EF4-FFF2-40B4-BE49-F238E27FC236}">
                <a16:creationId xmlns:a16="http://schemas.microsoft.com/office/drawing/2014/main" id="{D6750B17-B41D-482E-8494-7230AFF8403A}"/>
              </a:ext>
            </a:extLst>
          </p:cNvPr>
          <p:cNvSpPr txBox="1"/>
          <p:nvPr userDrawn="1"/>
        </p:nvSpPr>
        <p:spPr>
          <a:xfrm>
            <a:off x="5379559" y="1494347"/>
            <a:ext cx="2194560" cy="461665"/>
          </a:xfrm>
          <a:prstGeom prst="rect">
            <a:avLst/>
          </a:prstGeom>
          <a:noFill/>
        </p:spPr>
        <p:txBody>
          <a:bodyPr wrap="square" rtlCol="0" anchor="ctr">
            <a:spAutoFit/>
          </a:bodyPr>
          <a:lstStyle/>
          <a:p>
            <a:r>
              <a:rPr lang="en-US" sz="2400" b="1" cap="all" baseline="0" dirty="0">
                <a:latin typeface="+mj-lt"/>
              </a:rPr>
              <a:t>Approach</a:t>
            </a:r>
            <a:endParaRPr lang="en-US" sz="1400" b="1" cap="all" baseline="0" dirty="0">
              <a:latin typeface="+mj-lt"/>
            </a:endParaRPr>
          </a:p>
        </p:txBody>
      </p:sp>
      <p:sp>
        <p:nvSpPr>
          <p:cNvPr id="43" name="TextBox 42">
            <a:extLst>
              <a:ext uri="{FF2B5EF4-FFF2-40B4-BE49-F238E27FC236}">
                <a16:creationId xmlns:a16="http://schemas.microsoft.com/office/drawing/2014/main" id="{DAD4479E-138A-472C-B1B1-0B9A27D2E95C}"/>
              </a:ext>
            </a:extLst>
          </p:cNvPr>
          <p:cNvSpPr txBox="1"/>
          <p:nvPr userDrawn="1"/>
        </p:nvSpPr>
        <p:spPr>
          <a:xfrm>
            <a:off x="9342792" y="1494347"/>
            <a:ext cx="2194560" cy="461665"/>
          </a:xfrm>
          <a:prstGeom prst="rect">
            <a:avLst/>
          </a:prstGeom>
          <a:noFill/>
        </p:spPr>
        <p:txBody>
          <a:bodyPr wrap="square" rtlCol="0" anchor="ctr">
            <a:spAutoFit/>
          </a:bodyPr>
          <a:lstStyle/>
          <a:p>
            <a:r>
              <a:rPr lang="en-US" sz="2400" b="1" cap="all" baseline="0" dirty="0">
                <a:latin typeface="+mj-lt"/>
              </a:rPr>
              <a:t>Outcome</a:t>
            </a:r>
            <a:endParaRPr lang="en-US" sz="1400" b="1" cap="all" baseline="0" dirty="0">
              <a:latin typeface="+mj-lt"/>
            </a:endParaRPr>
          </a:p>
        </p:txBody>
      </p:sp>
      <p:sp>
        <p:nvSpPr>
          <p:cNvPr id="47" name="Oval 44">
            <a:extLst>
              <a:ext uri="{FF2B5EF4-FFF2-40B4-BE49-F238E27FC236}">
                <a16:creationId xmlns:a16="http://schemas.microsoft.com/office/drawing/2014/main" id="{10C3A3D3-5010-48E2-953A-DFCD1F307FE6}"/>
              </a:ext>
            </a:extLst>
          </p:cNvPr>
          <p:cNvSpPr/>
          <p:nvPr userDrawn="1"/>
        </p:nvSpPr>
        <p:spPr>
          <a:xfrm>
            <a:off x="8542342" y="1313700"/>
            <a:ext cx="822960" cy="822960"/>
          </a:xfrm>
          <a:prstGeom prst="ellipse">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6">
            <a:extLst>
              <a:ext uri="{FF2B5EF4-FFF2-40B4-BE49-F238E27FC236}">
                <a16:creationId xmlns:a16="http://schemas.microsoft.com/office/drawing/2014/main" id="{944A6AF8-EC79-4787-8CA3-97B7BCFA2BF9}"/>
              </a:ext>
            </a:extLst>
          </p:cNvPr>
          <p:cNvSpPr/>
          <p:nvPr userDrawn="1"/>
        </p:nvSpPr>
        <p:spPr>
          <a:xfrm>
            <a:off x="4553737" y="1313700"/>
            <a:ext cx="822960" cy="822960"/>
          </a:xfrm>
          <a:prstGeom prst="ellips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9A07571-1E6A-4A8A-9A50-1E24DB6A5853}"/>
              </a:ext>
            </a:extLst>
          </p:cNvPr>
          <p:cNvSpPr/>
          <p:nvPr/>
        </p:nvSpPr>
        <p:spPr>
          <a:xfrm>
            <a:off x="555482" y="1313700"/>
            <a:ext cx="822960" cy="8229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5" descr="Star">
            <a:extLst>
              <a:ext uri="{FF2B5EF4-FFF2-40B4-BE49-F238E27FC236}">
                <a16:creationId xmlns:a16="http://schemas.microsoft.com/office/drawing/2014/main" id="{7507916F-A31D-4F78-9101-A6AEC0D494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564853" y="1336211"/>
            <a:ext cx="777939" cy="777939"/>
          </a:xfrm>
          <a:prstGeom prst="rect">
            <a:avLst/>
          </a:prstGeom>
        </p:spPr>
      </p:pic>
      <p:pic>
        <p:nvPicPr>
          <p:cNvPr id="46" name="Graphic 47" descr="Circles with arrows">
            <a:extLst>
              <a:ext uri="{FF2B5EF4-FFF2-40B4-BE49-F238E27FC236}">
                <a16:creationId xmlns:a16="http://schemas.microsoft.com/office/drawing/2014/main" id="{BCE73BFC-89B0-4DAE-8296-2FFC52EC788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41537" y="1301500"/>
            <a:ext cx="847360" cy="847360"/>
          </a:xfrm>
          <a:prstGeom prst="rect">
            <a:avLst/>
          </a:prstGeom>
        </p:spPr>
      </p:pic>
      <p:pic>
        <p:nvPicPr>
          <p:cNvPr id="50" name="Graphic 49" descr="Lightbulb and gear">
            <a:extLst>
              <a:ext uri="{FF2B5EF4-FFF2-40B4-BE49-F238E27FC236}">
                <a16:creationId xmlns:a16="http://schemas.microsoft.com/office/drawing/2014/main" id="{1A6E5B51-2458-4738-A905-7EAA77FEBE3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202" y="1359420"/>
            <a:ext cx="731520" cy="731520"/>
          </a:xfrm>
          <a:prstGeom prst="rect">
            <a:avLst/>
          </a:prstGeom>
        </p:spPr>
      </p:pic>
      <p:sp>
        <p:nvSpPr>
          <p:cNvPr id="30" name="Title Placeholder 1">
            <a:extLst>
              <a:ext uri="{FF2B5EF4-FFF2-40B4-BE49-F238E27FC236}">
                <a16:creationId xmlns:a16="http://schemas.microsoft.com/office/drawing/2014/main" id="{1CA0593E-811B-4BC2-BBFA-E97F67F7FDE3}"/>
              </a:ext>
            </a:extLst>
          </p:cNvPr>
          <p:cNvSpPr>
            <a:spLocks noGrp="1"/>
          </p:cNvSpPr>
          <p:nvPr>
            <p:ph type="title" hasCustomPrompt="1"/>
          </p:nvPr>
        </p:nvSpPr>
        <p:spPr>
          <a:xfrm>
            <a:off x="243840" y="109536"/>
            <a:ext cx="11704320" cy="641352"/>
          </a:xfrm>
        </p:spPr>
        <p:txBody>
          <a:bodyPr/>
          <a:lstStyle>
            <a:lvl1pPr>
              <a:lnSpc>
                <a:spcPct val="100000"/>
              </a:lnSpc>
              <a:defRPr>
                <a:solidFill>
                  <a:schemeClr val="bg1"/>
                </a:solidFill>
              </a:defRPr>
            </a:lvl1pPr>
          </a:lstStyle>
          <a:p>
            <a:r>
              <a:rPr lang="en-US" dirty="0"/>
              <a:t>Case study headline. What one sentence should the audience take away?</a:t>
            </a:r>
          </a:p>
        </p:txBody>
      </p:sp>
      <p:pic>
        <p:nvPicPr>
          <p:cNvPr id="55" name="Gramener small">
            <a:extLst>
              <a:ext uri="{FF2B5EF4-FFF2-40B4-BE49-F238E27FC236}">
                <a16:creationId xmlns:a16="http://schemas.microsoft.com/office/drawing/2014/main" id="{5A2D0B32-EEBD-438A-9D3D-478807FF2E1C}"/>
              </a:ext>
            </a:extLst>
          </p:cNvPr>
          <p:cNvPicPr>
            <a:picLocks noChangeAspect="1"/>
          </p:cNvPicPr>
          <p:nvPr userDrawn="1"/>
        </p:nvPicPr>
        <p:blipFill>
          <a:blip r:embed="rId8" cstate="email">
            <a:lum bright="70000" contrast="-70000"/>
            <a:extLst>
              <a:ext uri="{28A0092B-C50C-407E-A947-70E740481C1C}">
                <a14:useLocalDpi xmlns:a14="http://schemas.microsoft.com/office/drawing/2010/main"/>
              </a:ext>
            </a:extLst>
          </a:blip>
          <a:stretch>
            <a:fillRect/>
          </a:stretch>
        </p:blipFill>
        <p:spPr>
          <a:xfrm>
            <a:off x="245712" y="6384569"/>
            <a:ext cx="297567" cy="365760"/>
          </a:xfrm>
          <a:prstGeom prst="rect">
            <a:avLst/>
          </a:prstGeom>
        </p:spPr>
      </p:pic>
      <p:sp>
        <p:nvSpPr>
          <p:cNvPr id="3" name="Text Placeholder 2"/>
          <p:cNvSpPr>
            <a:spLocks noGrp="1"/>
          </p:cNvSpPr>
          <p:nvPr>
            <p:ph type="body" sz="quarter" idx="10" hasCustomPrompt="1"/>
          </p:nvPr>
        </p:nvSpPr>
        <p:spPr>
          <a:xfrm>
            <a:off x="289560" y="2240301"/>
            <a:ext cx="3657600" cy="4023360"/>
          </a:xfrm>
          <a:noFill/>
        </p:spPr>
        <p:txBody>
          <a:bodyPr>
            <a:noAutofit/>
          </a:bodyPr>
          <a:lstStyle>
            <a:lvl1pPr marL="0" indent="0">
              <a:lnSpc>
                <a:spcPct val="120000"/>
              </a:lnSpc>
              <a:buNone/>
              <a:defRPr sz="1800">
                <a:solidFill>
                  <a:schemeClr val="tx1"/>
                </a:solidFill>
                <a:latin typeface="+mn-lt"/>
              </a:defRPr>
            </a:lvl1pPr>
          </a:lstStyle>
          <a:p>
            <a:pPr lvl="0"/>
            <a:r>
              <a:rPr lang="en-US" dirty="0"/>
              <a:t>Who’s the client? What was their business problem? What was the impact? Make the audience feel their pain.</a:t>
            </a:r>
          </a:p>
        </p:txBody>
      </p:sp>
      <p:sp>
        <p:nvSpPr>
          <p:cNvPr id="17" name="Text Placeholder 16"/>
          <p:cNvSpPr>
            <a:spLocks noGrp="1"/>
          </p:cNvSpPr>
          <p:nvPr>
            <p:ph type="body" sz="quarter" idx="11" hasCustomPrompt="1"/>
          </p:nvPr>
        </p:nvSpPr>
        <p:spPr>
          <a:xfrm>
            <a:off x="4269777" y="2240301"/>
            <a:ext cx="3657600" cy="402336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lvl1pPr marL="0" marR="0" indent="0" algn="l" defTabSz="457200" rtl="0" eaLnBrk="1" fontAlgn="auto" latinLnBrk="0" hangingPunct="1">
              <a:lnSpc>
                <a:spcPct val="100000"/>
              </a:lnSpc>
              <a:spcBef>
                <a:spcPts val="1000"/>
              </a:spcBef>
              <a:spcAft>
                <a:spcPts val="0"/>
              </a:spcAft>
              <a:buClrTx/>
              <a:buSzTx/>
              <a:buFont typeface="Arial" panose="020B0604020202020204" pitchFamily="34" charset="0"/>
              <a:buNone/>
              <a:tabLst/>
              <a:defRPr lang="en-US" sz="1800">
                <a:solidFill>
                  <a:schemeClr val="tx1"/>
                </a:solidFill>
                <a:latin typeface="+mn-lt"/>
              </a:defRPr>
            </a:lvl1pPr>
            <a:lvl2pPr>
              <a:defRPr lang="en-US" sz="1800" smtClean="0">
                <a:solidFill>
                  <a:schemeClr val="lt1"/>
                </a:solidFill>
              </a:defRPr>
            </a:lvl2pPr>
            <a:lvl3pPr>
              <a:defRPr lang="en-US"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indent="0" algn="l" defTabSz="4572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What was different about our approach? Why are we best suited to do this?</a:t>
            </a:r>
          </a:p>
        </p:txBody>
      </p:sp>
      <p:sp>
        <p:nvSpPr>
          <p:cNvPr id="22" name="Text Placeholder 21"/>
          <p:cNvSpPr>
            <a:spLocks noGrp="1"/>
          </p:cNvSpPr>
          <p:nvPr>
            <p:ph type="body" sz="quarter" idx="12" hasCustomPrompt="1"/>
          </p:nvPr>
        </p:nvSpPr>
        <p:spPr>
          <a:xfrm>
            <a:off x="8249994" y="2240301"/>
            <a:ext cx="3657600" cy="402336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nSpc>
                <a:spcPct val="100000"/>
              </a:lnSpc>
              <a:spcBef>
                <a:spcPts val="1000"/>
              </a:spcBef>
              <a:spcAft>
                <a:spcPts val="0"/>
              </a:spcAft>
              <a:defRPr lang="en-US" sz="1800" smtClean="0">
                <a:solidFill>
                  <a:schemeClr val="tx1"/>
                </a:solidFill>
                <a:latin typeface="+mn-lt"/>
              </a:defRPr>
            </a:lvl1pPr>
            <a:lvl2pPr>
              <a:defRPr lang="en-US" sz="1800" smtClean="0">
                <a:solidFill>
                  <a:schemeClr val="lt1"/>
                </a:solidFill>
              </a:defRPr>
            </a:lvl2pPr>
            <a:lvl3pPr>
              <a:defRPr lang="en-US"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indent="0" algn="l" defTabSz="4572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What was the business impact to the client? How were they better off? Can we measure this?</a:t>
            </a:r>
          </a:p>
        </p:txBody>
      </p:sp>
      <p:sp>
        <p:nvSpPr>
          <p:cNvPr id="51" name="Layout">
            <a:hlinkClick r:id="rId9" tooltip="Share your feedback about this template"/>
            <a:extLst>
              <a:ext uri="{FF2B5EF4-FFF2-40B4-BE49-F238E27FC236}">
                <a16:creationId xmlns:a16="http://schemas.microsoft.com/office/drawing/2014/main" id="{48E91534-4703-4E68-8EBF-C8B8EA948952}"/>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Case Study</a:t>
            </a:r>
          </a:p>
        </p:txBody>
      </p:sp>
      <p:sp>
        <p:nvSpPr>
          <p:cNvPr id="6" name="Date Placeholder 5">
            <a:extLst>
              <a:ext uri="{FF2B5EF4-FFF2-40B4-BE49-F238E27FC236}">
                <a16:creationId xmlns:a16="http://schemas.microsoft.com/office/drawing/2014/main" id="{22544F70-55E6-4D8A-A829-7B942AF5F1DA}"/>
              </a:ext>
            </a:extLst>
          </p:cNvPr>
          <p:cNvSpPr>
            <a:spLocks noGrp="1"/>
          </p:cNvSpPr>
          <p:nvPr>
            <p:ph type="dt" sz="half" idx="13"/>
          </p:nvPr>
        </p:nvSpPr>
        <p:spPr/>
        <p:txBody>
          <a:bodyPr/>
          <a:lstStyle>
            <a:lvl1pPr>
              <a:defRPr>
                <a:solidFill>
                  <a:schemeClr val="bg1"/>
                </a:solidFill>
              </a:defRPr>
            </a:lvl1pPr>
          </a:lstStyle>
          <a:p>
            <a:fld id="{C68083EB-BBD0-4E47-9B30-29AA5220AED4}" type="datetime1">
              <a:rPr lang="en-US" smtClean="0"/>
              <a:t>11/4/2020</a:t>
            </a:fld>
            <a:endParaRPr lang="en-US" dirty="0"/>
          </a:p>
        </p:txBody>
      </p:sp>
      <p:sp>
        <p:nvSpPr>
          <p:cNvPr id="7" name="Footer Placeholder 6">
            <a:extLst>
              <a:ext uri="{FF2B5EF4-FFF2-40B4-BE49-F238E27FC236}">
                <a16:creationId xmlns:a16="http://schemas.microsoft.com/office/drawing/2014/main" id="{15F69DB9-7140-4AFE-8144-838D17391DE7}"/>
              </a:ext>
            </a:extLst>
          </p:cNvPr>
          <p:cNvSpPr>
            <a:spLocks noGrp="1"/>
          </p:cNvSpPr>
          <p:nvPr>
            <p:ph type="ftr" sz="quarter" idx="14"/>
          </p:nvPr>
        </p:nvSpPr>
        <p:spPr/>
        <p:txBody>
          <a:bodyPr/>
          <a:lstStyle>
            <a:lvl1pPr>
              <a:defRPr>
                <a:solidFill>
                  <a:schemeClr val="bg1"/>
                </a:solidFill>
              </a:defRPr>
            </a:lvl1pPr>
          </a:lstStyle>
          <a:p>
            <a:r>
              <a:rPr lang="en-US"/>
              <a:t>Private &amp; Confidential: For internal use only</a:t>
            </a:r>
            <a:endParaRPr lang="en-US" dirty="0"/>
          </a:p>
        </p:txBody>
      </p:sp>
      <p:sp>
        <p:nvSpPr>
          <p:cNvPr id="8" name="Slide Number Placeholder 7">
            <a:extLst>
              <a:ext uri="{FF2B5EF4-FFF2-40B4-BE49-F238E27FC236}">
                <a16:creationId xmlns:a16="http://schemas.microsoft.com/office/drawing/2014/main" id="{5E805AC6-BAEB-441C-91E6-3FD7A2696B6D}"/>
              </a:ext>
            </a:extLst>
          </p:cNvPr>
          <p:cNvSpPr>
            <a:spLocks noGrp="1"/>
          </p:cNvSpPr>
          <p:nvPr>
            <p:ph type="sldNum" sz="quarter" idx="15"/>
          </p:nvPr>
        </p:nvSpPr>
        <p:spPr/>
        <p:txBody>
          <a:bodyPr/>
          <a:lstStyle>
            <a:lvl1pPr>
              <a:defRPr>
                <a:solidFill>
                  <a:schemeClr val="bg1"/>
                </a:solidFill>
              </a:defRPr>
            </a:lvl1pPr>
          </a:lstStyle>
          <a:p>
            <a:fld id="{E08A2EAE-61F0-4E80-AF13-6C345B2B49E7}" type="slidenum">
              <a:rPr lang="en-US" smtClean="0"/>
              <a:pPr/>
              <a:t>‹#›</a:t>
            </a:fld>
            <a:endParaRPr lang="en-US" dirty="0"/>
          </a:p>
        </p:txBody>
      </p:sp>
      <p:sp>
        <p:nvSpPr>
          <p:cNvPr id="23" name="Footnotes Placeholder">
            <a:extLst>
              <a:ext uri="{FF2B5EF4-FFF2-40B4-BE49-F238E27FC236}">
                <a16:creationId xmlns:a16="http://schemas.microsoft.com/office/drawing/2014/main" id="{88E2A19A-3C45-4B9A-9F18-15EA518FB674}"/>
              </a:ext>
            </a:extLst>
          </p:cNvPr>
          <p:cNvSpPr>
            <a:spLocks noGrp="1"/>
          </p:cNvSpPr>
          <p:nvPr>
            <p:ph type="body" sz="quarter" idx="20" hasCustomPrompt="1"/>
          </p:nvPr>
        </p:nvSpPr>
        <p:spPr>
          <a:xfrm>
            <a:off x="609600" y="6386791"/>
            <a:ext cx="9783763" cy="363538"/>
          </a:xfrm>
        </p:spPr>
        <p:txBody>
          <a:bodyPr anchor="ctr">
            <a:normAutofit/>
          </a:bodyPr>
          <a:lstStyle>
            <a:lvl1pPr marL="119063" indent="-119063">
              <a:lnSpc>
                <a:spcPct val="100000"/>
              </a:lnSpc>
              <a:spcBef>
                <a:spcPts val="0"/>
              </a:spcBef>
              <a:buFont typeface="+mj-lt"/>
              <a:buAutoNum type="arabicPeriod"/>
              <a:defRPr sz="800">
                <a:solidFill>
                  <a:schemeClr val="bg1"/>
                </a:solidFill>
              </a:defRPr>
            </a:lvl1pPr>
          </a:lstStyle>
          <a:p>
            <a:pPr lvl="0"/>
            <a:r>
              <a:rPr lang="en-IN" dirty="0"/>
              <a:t>Footnotes and sources</a:t>
            </a:r>
          </a:p>
        </p:txBody>
      </p:sp>
    </p:spTree>
    <p:extLst>
      <p:ext uri="{BB962C8B-B14F-4D97-AF65-F5344CB8AC3E}">
        <p14:creationId xmlns:p14="http://schemas.microsoft.com/office/powerpoint/2010/main" val="2050354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itle Background">
            <a:extLst>
              <a:ext uri="{FF2B5EF4-FFF2-40B4-BE49-F238E27FC236}">
                <a16:creationId xmlns:a16="http://schemas.microsoft.com/office/drawing/2014/main" id="{775AE7F2-F58B-4B51-81AA-B323C66D19E2}"/>
              </a:ext>
            </a:extLst>
          </p:cNvPr>
          <p:cNvSpPr/>
          <p:nvPr userDrawn="1"/>
        </p:nvSpPr>
        <p:spPr>
          <a:xfrm>
            <a:off x="1" y="0"/>
            <a:ext cx="61264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52899-D7C0-4A87-8FC4-C7F770D9E5A3}"/>
              </a:ext>
            </a:extLst>
          </p:cNvPr>
          <p:cNvSpPr>
            <a:spLocks noGrp="1"/>
          </p:cNvSpPr>
          <p:nvPr>
            <p:ph type="title" hasCustomPrompt="1"/>
          </p:nvPr>
        </p:nvSpPr>
        <p:spPr>
          <a:xfrm>
            <a:off x="283143" y="2355699"/>
            <a:ext cx="5486400" cy="1828800"/>
          </a:xfrm>
        </p:spPr>
        <p:txBody>
          <a:bodyPr>
            <a:normAutofit/>
          </a:bodyPr>
          <a:lstStyle>
            <a:lvl1pPr>
              <a:defRPr sz="4800">
                <a:solidFill>
                  <a:schemeClr val="bg1"/>
                </a:solidFill>
                <a:latin typeface="+mj-lt"/>
              </a:defRPr>
            </a:lvl1pPr>
          </a:lstStyle>
          <a:p>
            <a:r>
              <a:rPr lang="en-US" dirty="0"/>
              <a:t>Section heading</a:t>
            </a:r>
          </a:p>
        </p:txBody>
      </p:sp>
      <p:sp>
        <p:nvSpPr>
          <p:cNvPr id="3" name="Date Placeholder 2">
            <a:extLst>
              <a:ext uri="{FF2B5EF4-FFF2-40B4-BE49-F238E27FC236}">
                <a16:creationId xmlns:a16="http://schemas.microsoft.com/office/drawing/2014/main" id="{3E719A17-13E4-48F2-BE57-975A0767D1BC}"/>
              </a:ext>
            </a:extLst>
          </p:cNvPr>
          <p:cNvSpPr>
            <a:spLocks noGrp="1"/>
          </p:cNvSpPr>
          <p:nvPr>
            <p:ph type="dt" sz="half" idx="10"/>
          </p:nvPr>
        </p:nvSpPr>
        <p:spPr/>
        <p:txBody>
          <a:bodyPr/>
          <a:lstStyle/>
          <a:p>
            <a:fld id="{BB42D404-00A3-4882-870E-1D7DD6F4FCEF}" type="datetime1">
              <a:rPr lang="en-US" smtClean="0"/>
              <a:t>11/4/2020</a:t>
            </a:fld>
            <a:endParaRPr lang="en-US" dirty="0"/>
          </a:p>
        </p:txBody>
      </p:sp>
      <p:sp>
        <p:nvSpPr>
          <p:cNvPr id="4" name="Footer Placeholder 3">
            <a:extLst>
              <a:ext uri="{FF2B5EF4-FFF2-40B4-BE49-F238E27FC236}">
                <a16:creationId xmlns:a16="http://schemas.microsoft.com/office/drawing/2014/main" id="{61D06963-60E3-4FA7-AEFA-4C03F34C5217}"/>
              </a:ext>
            </a:extLst>
          </p:cNvPr>
          <p:cNvSpPr>
            <a:spLocks noGrp="1"/>
          </p:cNvSpPr>
          <p:nvPr>
            <p:ph type="ftr" sz="quarter" idx="11"/>
          </p:nvPr>
        </p:nvSpPr>
        <p:spPr/>
        <p:txBody>
          <a:bodyPr/>
          <a:lstStyle/>
          <a:p>
            <a:r>
              <a:rPr lang="en-US"/>
              <a:t>Private &amp; Confidential: For internal use only</a:t>
            </a:r>
            <a:endParaRPr lang="en-US" dirty="0"/>
          </a:p>
        </p:txBody>
      </p:sp>
      <p:sp>
        <p:nvSpPr>
          <p:cNvPr id="5" name="Slide Number Placeholder 4">
            <a:extLst>
              <a:ext uri="{FF2B5EF4-FFF2-40B4-BE49-F238E27FC236}">
                <a16:creationId xmlns:a16="http://schemas.microsoft.com/office/drawing/2014/main" id="{F6E5AAB9-3279-429B-B51A-2CFA210AAA5D}"/>
              </a:ext>
            </a:extLst>
          </p:cNvPr>
          <p:cNvSpPr>
            <a:spLocks noGrp="1"/>
          </p:cNvSpPr>
          <p:nvPr>
            <p:ph type="sldNum" sz="quarter" idx="12"/>
          </p:nvPr>
        </p:nvSpPr>
        <p:spPr/>
        <p:txBody>
          <a:bodyPr/>
          <a:lstStyle/>
          <a:p>
            <a:fld id="{E08A2EAE-61F0-4E80-AF13-6C345B2B49E7}" type="slidenum">
              <a:rPr lang="en-US" smtClean="0"/>
              <a:pPr/>
              <a:t>‹#›</a:t>
            </a:fld>
            <a:endParaRPr lang="en-US" dirty="0"/>
          </a:p>
        </p:txBody>
      </p:sp>
      <p:pic>
        <p:nvPicPr>
          <p:cNvPr id="6" name="Graphic 7">
            <a:extLst>
              <a:ext uri="{FF2B5EF4-FFF2-40B4-BE49-F238E27FC236}">
                <a16:creationId xmlns:a16="http://schemas.microsoft.com/office/drawing/2014/main" id="{FEFC43F1-A9B8-4D72-A768-9C1E62FE75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7916" y="685830"/>
            <a:ext cx="2730564" cy="911987"/>
          </a:xfrm>
          <a:prstGeom prst="rect">
            <a:avLst/>
          </a:prstGeom>
        </p:spPr>
      </p:pic>
      <p:sp>
        <p:nvSpPr>
          <p:cNvPr id="7" name="Subtitle 2">
            <a:extLst>
              <a:ext uri="{FF2B5EF4-FFF2-40B4-BE49-F238E27FC236}">
                <a16:creationId xmlns:a16="http://schemas.microsoft.com/office/drawing/2014/main" id="{AD356C7D-6F02-451C-A618-6C0FB1D179F3}"/>
              </a:ext>
            </a:extLst>
          </p:cNvPr>
          <p:cNvSpPr>
            <a:spLocks noGrp="1"/>
          </p:cNvSpPr>
          <p:nvPr>
            <p:ph type="subTitle" idx="1" hasCustomPrompt="1"/>
          </p:nvPr>
        </p:nvSpPr>
        <p:spPr>
          <a:xfrm>
            <a:off x="283143" y="4860759"/>
            <a:ext cx="5486400" cy="914400"/>
          </a:xfrm>
        </p:spPr>
        <p:txBody>
          <a:bodyPr anchor="ctr" anchorCtr="0">
            <a:normAutofit/>
          </a:bodyPr>
          <a:lstStyle>
            <a:lvl1pPr marL="0" indent="0" algn="l">
              <a:lnSpc>
                <a:spcPct val="100000"/>
              </a:lnSpc>
              <a:buNone/>
              <a:defRPr sz="3200" b="0" i="0">
                <a:solidFill>
                  <a:schemeClr val="accent6"/>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sub-heading</a:t>
            </a:r>
          </a:p>
        </p:txBody>
      </p:sp>
      <p:sp>
        <p:nvSpPr>
          <p:cNvPr id="8" name="Content Placeholder 12">
            <a:extLst>
              <a:ext uri="{FF2B5EF4-FFF2-40B4-BE49-F238E27FC236}">
                <a16:creationId xmlns:a16="http://schemas.microsoft.com/office/drawing/2014/main" id="{9B284BE1-5740-4512-B1C1-4ABF9BC6171A}"/>
              </a:ext>
            </a:extLst>
          </p:cNvPr>
          <p:cNvSpPr>
            <a:spLocks noGrp="1"/>
          </p:cNvSpPr>
          <p:nvPr>
            <p:ph sz="quarter" idx="14" hasCustomPrompt="1"/>
          </p:nvPr>
        </p:nvSpPr>
        <p:spPr>
          <a:xfrm>
            <a:off x="6408078" y="685800"/>
            <a:ext cx="5486400" cy="5486400"/>
          </a:xfrm>
        </p:spPr>
        <p:txBody>
          <a:bodyPr anchor="ctr"/>
          <a:lstStyle>
            <a:lvl1pPr>
              <a:lnSpc>
                <a:spcPct val="100000"/>
              </a:lnSpc>
              <a:spcBef>
                <a:spcPts val="2400"/>
              </a:spcBef>
              <a:defRPr/>
            </a:lvl1pPr>
            <a:lvl2pPr marL="457200" indent="-228600">
              <a:lnSpc>
                <a:spcPct val="100000"/>
              </a:lnSpc>
              <a:defRPr sz="2000"/>
            </a:lvl2pPr>
            <a:lvl3pPr marL="685800" indent="-228600">
              <a:lnSpc>
                <a:spcPct val="100000"/>
              </a:lnSpc>
              <a:defRPr sz="1800"/>
            </a:lvl3pPr>
            <a:lvl4pPr marL="914400" indent="-228600">
              <a:lnSpc>
                <a:spcPct val="100000"/>
              </a:lnSpc>
              <a:defRPr sz="1600"/>
            </a:lvl4pPr>
            <a:lvl5pPr marL="1143000" indent="-228600">
              <a:lnSpc>
                <a:spcPct val="100000"/>
              </a:lnSpc>
              <a:defRPr sz="1600"/>
            </a:lvl5pPr>
          </a:lstStyle>
          <a:p>
            <a:pPr lvl="0"/>
            <a:r>
              <a:rPr lang="en-US" dirty="0"/>
              <a:t>Add information about this section – a picture, a description, a video, etc.</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Gramener small">
            <a:extLst>
              <a:ext uri="{FF2B5EF4-FFF2-40B4-BE49-F238E27FC236}">
                <a16:creationId xmlns:a16="http://schemas.microsoft.com/office/drawing/2014/main" id="{2B6E6252-8CB7-460B-BC69-71B15044DAF6}"/>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245712" y="6384569"/>
            <a:ext cx="297567" cy="365760"/>
          </a:xfrm>
          <a:prstGeom prst="rect">
            <a:avLst/>
          </a:prstGeom>
        </p:spPr>
      </p:pic>
    </p:spTree>
    <p:extLst>
      <p:ext uri="{BB962C8B-B14F-4D97-AF65-F5344CB8AC3E}">
        <p14:creationId xmlns:p14="http://schemas.microsoft.com/office/powerpoint/2010/main" val="18601603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with Picture">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6386E-72A2-4B1D-9D39-2FA0A5C816FA}"/>
              </a:ext>
            </a:extLst>
          </p:cNvPr>
          <p:cNvSpPr>
            <a:spLocks noGrp="1"/>
          </p:cNvSpPr>
          <p:nvPr>
            <p:ph type="ctrTitle" hasCustomPrompt="1"/>
          </p:nvPr>
        </p:nvSpPr>
        <p:spPr>
          <a:xfrm>
            <a:off x="283143" y="2355699"/>
            <a:ext cx="5943600" cy="1828800"/>
          </a:xfrm>
        </p:spPr>
        <p:txBody>
          <a:bodyPr anchor="ctr" anchorCtr="0">
            <a:normAutofit/>
          </a:bodyPr>
          <a:lstStyle>
            <a:lvl1pPr algn="l">
              <a:lnSpc>
                <a:spcPct val="100000"/>
              </a:lnSpc>
              <a:defRPr sz="4800" cap="none" baseline="0">
                <a:solidFill>
                  <a:schemeClr val="bg1"/>
                </a:solidFill>
                <a:latin typeface="+mj-lt"/>
              </a:defRPr>
            </a:lvl1pPr>
          </a:lstStyle>
          <a:p>
            <a:r>
              <a:rPr lang="en-GB" dirty="0"/>
              <a:t>Name of the </a:t>
            </a:r>
            <a:br>
              <a:rPr lang="en-GB" dirty="0"/>
            </a:br>
            <a:r>
              <a:rPr lang="en-GB" dirty="0"/>
              <a:t>presentation</a:t>
            </a:r>
            <a:endParaRPr lang="en-US" dirty="0"/>
          </a:p>
        </p:txBody>
      </p:sp>
      <p:sp>
        <p:nvSpPr>
          <p:cNvPr id="9" name="Subtitle 2">
            <a:extLst>
              <a:ext uri="{FF2B5EF4-FFF2-40B4-BE49-F238E27FC236}">
                <a16:creationId xmlns:a16="http://schemas.microsoft.com/office/drawing/2014/main" id="{B771FB31-4AE0-425A-9551-BFCFB358DB9F}"/>
              </a:ext>
            </a:extLst>
          </p:cNvPr>
          <p:cNvSpPr>
            <a:spLocks noGrp="1"/>
          </p:cNvSpPr>
          <p:nvPr>
            <p:ph type="subTitle" idx="1" hasCustomPrompt="1"/>
          </p:nvPr>
        </p:nvSpPr>
        <p:spPr>
          <a:xfrm>
            <a:off x="283143" y="4860759"/>
            <a:ext cx="5943600" cy="914400"/>
          </a:xfrm>
        </p:spPr>
        <p:txBody>
          <a:bodyPr anchor="ctr" anchorCtr="0">
            <a:normAutofit/>
          </a:bodyPr>
          <a:lstStyle>
            <a:lvl1pPr marL="0" indent="0" algn="l">
              <a:lnSpc>
                <a:spcPct val="100000"/>
              </a:lnSpc>
              <a:buNone/>
              <a:defRPr sz="3200" b="0" i="0">
                <a:solidFill>
                  <a:schemeClr val="accent6"/>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name/date</a:t>
            </a:r>
          </a:p>
        </p:txBody>
      </p:sp>
      <p:sp>
        <p:nvSpPr>
          <p:cNvPr id="14" name="Layout">
            <a:hlinkClick r:id="rId2" tooltip="Share your feedback about this template"/>
            <a:extLst>
              <a:ext uri="{FF2B5EF4-FFF2-40B4-BE49-F238E27FC236}">
                <a16:creationId xmlns:a16="http://schemas.microsoft.com/office/drawing/2014/main" id="{A06CDB8C-C649-4CB1-A5E1-9E345E129F56}"/>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Title Slide with Picture</a:t>
            </a:r>
          </a:p>
        </p:txBody>
      </p:sp>
      <p:sp>
        <p:nvSpPr>
          <p:cNvPr id="16" name="Content Placeholder 12">
            <a:extLst>
              <a:ext uri="{FF2B5EF4-FFF2-40B4-BE49-F238E27FC236}">
                <a16:creationId xmlns:a16="http://schemas.microsoft.com/office/drawing/2014/main" id="{25DBFC9F-51DB-4F70-A610-57480FF14AAE}"/>
              </a:ext>
            </a:extLst>
          </p:cNvPr>
          <p:cNvSpPr>
            <a:spLocks noGrp="1"/>
          </p:cNvSpPr>
          <p:nvPr>
            <p:ph sz="quarter" idx="14" hasCustomPrompt="1"/>
          </p:nvPr>
        </p:nvSpPr>
        <p:spPr>
          <a:xfrm>
            <a:off x="6408078" y="685800"/>
            <a:ext cx="5486400" cy="5486400"/>
          </a:xfrm>
        </p:spPr>
        <p:txBody>
          <a:bodyPr anchor="ctr"/>
          <a:lstStyle>
            <a:lvl1pPr>
              <a:lnSpc>
                <a:spcPct val="100000"/>
              </a:lnSpc>
              <a:spcBef>
                <a:spcPts val="2400"/>
              </a:spcBef>
              <a:defRPr>
                <a:solidFill>
                  <a:schemeClr val="bg1"/>
                </a:solidFill>
              </a:defRPr>
            </a:lvl1pPr>
            <a:lvl2pPr marL="457200" indent="-228600">
              <a:lnSpc>
                <a:spcPct val="100000"/>
              </a:lnSpc>
              <a:defRPr sz="2000">
                <a:solidFill>
                  <a:schemeClr val="bg1"/>
                </a:solidFill>
              </a:defRPr>
            </a:lvl2pPr>
            <a:lvl3pPr marL="685800" indent="-228600">
              <a:lnSpc>
                <a:spcPct val="100000"/>
              </a:lnSpc>
              <a:defRPr sz="1800">
                <a:solidFill>
                  <a:schemeClr val="bg1"/>
                </a:solidFill>
              </a:defRPr>
            </a:lvl3pPr>
            <a:lvl4pPr marL="914400" indent="-228600">
              <a:lnSpc>
                <a:spcPct val="100000"/>
              </a:lnSpc>
              <a:defRPr sz="1600">
                <a:solidFill>
                  <a:schemeClr val="bg1"/>
                </a:solidFill>
              </a:defRPr>
            </a:lvl4pPr>
            <a:lvl5pPr marL="1143000" indent="-228600">
              <a:lnSpc>
                <a:spcPct val="100000"/>
              </a:lnSpc>
              <a:defRPr sz="1600">
                <a:solidFill>
                  <a:schemeClr val="bg1"/>
                </a:solidFill>
              </a:defRPr>
            </a:lvl5pPr>
          </a:lstStyle>
          <a:p>
            <a:pPr lvl="0"/>
            <a:r>
              <a:rPr lang="en-US" dirty="0"/>
              <a:t>Add information about this section – a picture, a description, a video, etc.</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7">
            <a:extLst>
              <a:ext uri="{FF2B5EF4-FFF2-40B4-BE49-F238E27FC236}">
                <a16:creationId xmlns:a16="http://schemas.microsoft.com/office/drawing/2014/main" id="{25FE64AD-8BF4-41CC-A337-D36D5D23BE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7916" y="685830"/>
            <a:ext cx="2730564" cy="911987"/>
          </a:xfrm>
          <a:prstGeom prst="rect">
            <a:avLst/>
          </a:prstGeom>
        </p:spPr>
      </p:pic>
      <p:sp>
        <p:nvSpPr>
          <p:cNvPr id="6" name="Date Placeholder 5">
            <a:extLst>
              <a:ext uri="{FF2B5EF4-FFF2-40B4-BE49-F238E27FC236}">
                <a16:creationId xmlns:a16="http://schemas.microsoft.com/office/drawing/2014/main" id="{D9CA6DA1-D1F7-4528-80AA-20E8042073E5}"/>
              </a:ext>
            </a:extLst>
          </p:cNvPr>
          <p:cNvSpPr>
            <a:spLocks noGrp="1"/>
          </p:cNvSpPr>
          <p:nvPr>
            <p:ph type="dt" sz="half" idx="15"/>
          </p:nvPr>
        </p:nvSpPr>
        <p:spPr/>
        <p:txBody>
          <a:bodyPr/>
          <a:lstStyle>
            <a:lvl1pPr>
              <a:defRPr>
                <a:solidFill>
                  <a:schemeClr val="bg1"/>
                </a:solidFill>
              </a:defRPr>
            </a:lvl1pPr>
          </a:lstStyle>
          <a:p>
            <a:fld id="{C154DCBC-8707-4139-8D1B-926673E2C55F}" type="datetime1">
              <a:rPr lang="en-US" smtClean="0"/>
              <a:t>11/4/2020</a:t>
            </a:fld>
            <a:endParaRPr lang="en-US" dirty="0"/>
          </a:p>
        </p:txBody>
      </p:sp>
      <p:sp>
        <p:nvSpPr>
          <p:cNvPr id="8" name="Footer Placeholder 7">
            <a:extLst>
              <a:ext uri="{FF2B5EF4-FFF2-40B4-BE49-F238E27FC236}">
                <a16:creationId xmlns:a16="http://schemas.microsoft.com/office/drawing/2014/main" id="{2C37E69B-4B27-402B-83E6-471A78CC25C0}"/>
              </a:ext>
            </a:extLst>
          </p:cNvPr>
          <p:cNvSpPr>
            <a:spLocks noGrp="1"/>
          </p:cNvSpPr>
          <p:nvPr>
            <p:ph type="ftr" sz="quarter" idx="16"/>
          </p:nvPr>
        </p:nvSpPr>
        <p:spPr/>
        <p:txBody>
          <a:bodyPr/>
          <a:lstStyle>
            <a:lvl1pPr>
              <a:defRPr>
                <a:solidFill>
                  <a:schemeClr val="bg1"/>
                </a:solidFill>
              </a:defRPr>
            </a:lvl1pPr>
          </a:lstStyle>
          <a:p>
            <a:r>
              <a:rPr lang="en-US"/>
              <a:t>Private &amp; Confidential: For internal use only</a:t>
            </a:r>
            <a:endParaRPr lang="en-US" dirty="0"/>
          </a:p>
        </p:txBody>
      </p:sp>
      <p:sp>
        <p:nvSpPr>
          <p:cNvPr id="10" name="Slide Number Placeholder 9">
            <a:extLst>
              <a:ext uri="{FF2B5EF4-FFF2-40B4-BE49-F238E27FC236}">
                <a16:creationId xmlns:a16="http://schemas.microsoft.com/office/drawing/2014/main" id="{E2E03AEB-1311-4FAE-8DF4-CB6FA4D2DE77}"/>
              </a:ext>
            </a:extLst>
          </p:cNvPr>
          <p:cNvSpPr>
            <a:spLocks noGrp="1"/>
          </p:cNvSpPr>
          <p:nvPr>
            <p:ph type="sldNum" sz="quarter" idx="17"/>
          </p:nvPr>
        </p:nvSpPr>
        <p:spPr/>
        <p:txBody>
          <a:bodyPr/>
          <a:lstStyle>
            <a:lvl1pPr>
              <a:defRPr>
                <a:solidFill>
                  <a:schemeClr val="bg1"/>
                </a:solidFill>
              </a:defRPr>
            </a:lvl1pPr>
          </a:lstStyle>
          <a:p>
            <a:fld id="{E08A2EAE-61F0-4E80-AF13-6C345B2B49E7}" type="slidenum">
              <a:rPr lang="en-US" smtClean="0"/>
              <a:pPr/>
              <a:t>‹#›</a:t>
            </a:fld>
            <a:endParaRPr lang="en-US" dirty="0"/>
          </a:p>
        </p:txBody>
      </p:sp>
    </p:spTree>
    <p:extLst>
      <p:ext uri="{BB962C8B-B14F-4D97-AF65-F5344CB8AC3E}">
        <p14:creationId xmlns:p14="http://schemas.microsoft.com/office/powerpoint/2010/main" val="32412683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Bottom">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96FDF4A-FE4D-423F-96AE-4C448D962623}"/>
              </a:ext>
            </a:extLst>
          </p:cNvPr>
          <p:cNvSpPr/>
          <p:nvPr userDrawn="1"/>
        </p:nvSpPr>
        <p:spPr>
          <a:xfrm>
            <a:off x="0" y="3383280"/>
            <a:ext cx="12192000" cy="3474720"/>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7A9AB"/>
              </a:solidFill>
              <a:effectLst/>
              <a:uLnTx/>
              <a:uFillTx/>
              <a:latin typeface="Calibri" panose="020F0502020204030204"/>
              <a:ea typeface="+mn-ea"/>
              <a:cs typeface="+mn-cs"/>
            </a:endParaRPr>
          </a:p>
        </p:txBody>
      </p:sp>
      <p:sp>
        <p:nvSpPr>
          <p:cNvPr id="6" name="Title Placeholder 1">
            <a:extLst>
              <a:ext uri="{FF2B5EF4-FFF2-40B4-BE49-F238E27FC236}">
                <a16:creationId xmlns:a16="http://schemas.microsoft.com/office/drawing/2014/main" id="{F2A9A9B3-40B9-4994-8770-2B789B4E232F}"/>
              </a:ext>
            </a:extLst>
          </p:cNvPr>
          <p:cNvSpPr>
            <a:spLocks noGrp="1"/>
          </p:cNvSpPr>
          <p:nvPr>
            <p:ph type="title" hasCustomPrompt="1"/>
          </p:nvPr>
        </p:nvSpPr>
        <p:spPr>
          <a:xfrm>
            <a:off x="290308" y="4593200"/>
            <a:ext cx="7702241" cy="1628758"/>
          </a:xfrm>
          <a:noFill/>
        </p:spPr>
        <p:txBody>
          <a:bodyPr>
            <a:noAutofit/>
          </a:bodyPr>
          <a:lstStyle>
            <a:lvl1pPr>
              <a:lnSpc>
                <a:spcPct val="100000"/>
              </a:lnSpc>
              <a:defRPr sz="4000">
                <a:solidFill>
                  <a:schemeClr val="bg1"/>
                </a:solidFill>
                <a:latin typeface="+mj-lt"/>
              </a:defRPr>
            </a:lvl1pPr>
          </a:lstStyle>
          <a:p>
            <a:r>
              <a:rPr lang="en-US" dirty="0"/>
              <a:t>Name of the section or presentation</a:t>
            </a:r>
          </a:p>
        </p:txBody>
      </p:sp>
      <p:sp>
        <p:nvSpPr>
          <p:cNvPr id="8" name="Layout">
            <a:hlinkClick r:id="rId2" tooltip="Share your feedback about this template"/>
            <a:extLst>
              <a:ext uri="{FF2B5EF4-FFF2-40B4-BE49-F238E27FC236}">
                <a16:creationId xmlns:a16="http://schemas.microsoft.com/office/drawing/2014/main" id="{BC5337A7-498C-40E7-8E4B-D0C2830F8A13}"/>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a:solidFill>
                  <a:schemeClr val="bg1"/>
                </a:solidFill>
              </a:rPr>
              <a:t>Blank</a:t>
            </a:r>
            <a:endParaRPr lang="en-US" sz="1050" dirty="0">
              <a:solidFill>
                <a:schemeClr val="bg1"/>
              </a:solidFill>
            </a:endParaRPr>
          </a:p>
        </p:txBody>
      </p:sp>
      <p:sp>
        <p:nvSpPr>
          <p:cNvPr id="13" name="Date Placeholder 12">
            <a:extLst>
              <a:ext uri="{FF2B5EF4-FFF2-40B4-BE49-F238E27FC236}">
                <a16:creationId xmlns:a16="http://schemas.microsoft.com/office/drawing/2014/main" id="{EF545402-419B-46FF-A7F7-EC50C2BCEE0F}"/>
              </a:ext>
            </a:extLst>
          </p:cNvPr>
          <p:cNvSpPr>
            <a:spLocks noGrp="1"/>
          </p:cNvSpPr>
          <p:nvPr>
            <p:ph type="dt" sz="half" idx="10"/>
          </p:nvPr>
        </p:nvSpPr>
        <p:spPr/>
        <p:txBody>
          <a:bodyPr/>
          <a:lstStyle>
            <a:lvl1pPr>
              <a:defRPr>
                <a:solidFill>
                  <a:schemeClr val="tx1"/>
                </a:solidFill>
              </a:defRPr>
            </a:lvl1pPr>
          </a:lstStyle>
          <a:p>
            <a:fld id="{AEB9016E-8510-4FAA-B8F2-236CF7152945}" type="datetime1">
              <a:rPr lang="en-US" smtClean="0"/>
              <a:t>11/4/2020</a:t>
            </a:fld>
            <a:endParaRPr lang="en-US" dirty="0"/>
          </a:p>
        </p:txBody>
      </p:sp>
      <p:sp>
        <p:nvSpPr>
          <p:cNvPr id="14" name="Footer Placeholder 13">
            <a:extLst>
              <a:ext uri="{FF2B5EF4-FFF2-40B4-BE49-F238E27FC236}">
                <a16:creationId xmlns:a16="http://schemas.microsoft.com/office/drawing/2014/main" id="{9C6FEDBB-1769-461F-B33F-46080891245E}"/>
              </a:ext>
            </a:extLst>
          </p:cNvPr>
          <p:cNvSpPr>
            <a:spLocks noGrp="1"/>
          </p:cNvSpPr>
          <p:nvPr>
            <p:ph type="ftr" sz="quarter" idx="11"/>
          </p:nvPr>
        </p:nvSpPr>
        <p:spPr/>
        <p:txBody>
          <a:bodyPr/>
          <a:lstStyle>
            <a:lvl1pPr>
              <a:defRPr>
                <a:solidFill>
                  <a:schemeClr val="bg1"/>
                </a:solidFill>
              </a:defRPr>
            </a:lvl1pPr>
          </a:lstStyle>
          <a:p>
            <a:r>
              <a:rPr lang="en-US" dirty="0"/>
              <a:t>Private &amp; Confidential: For internal use only</a:t>
            </a:r>
          </a:p>
        </p:txBody>
      </p:sp>
      <p:sp>
        <p:nvSpPr>
          <p:cNvPr id="15" name="Slide Number Placeholder 14">
            <a:extLst>
              <a:ext uri="{FF2B5EF4-FFF2-40B4-BE49-F238E27FC236}">
                <a16:creationId xmlns:a16="http://schemas.microsoft.com/office/drawing/2014/main" id="{EC8141F0-03F3-42D9-B7A5-96825C7C19A5}"/>
              </a:ext>
            </a:extLst>
          </p:cNvPr>
          <p:cNvSpPr>
            <a:spLocks noGrp="1"/>
          </p:cNvSpPr>
          <p:nvPr>
            <p:ph type="sldNum" sz="quarter" idx="12"/>
          </p:nvPr>
        </p:nvSpPr>
        <p:spPr/>
        <p:txBody>
          <a:bodyPr/>
          <a:lstStyle>
            <a:lvl1pPr>
              <a:defRPr>
                <a:solidFill>
                  <a:schemeClr val="bg1"/>
                </a:solidFill>
              </a:defRPr>
            </a:lvl1pPr>
          </a:lstStyle>
          <a:p>
            <a:fld id="{E08A2EAE-61F0-4E80-AF13-6C345B2B49E7}" type="slidenum">
              <a:rPr lang="en-US" smtClean="0"/>
              <a:pPr/>
              <a:t>‹#›</a:t>
            </a:fld>
            <a:endParaRPr lang="en-US" dirty="0"/>
          </a:p>
        </p:txBody>
      </p:sp>
      <p:pic>
        <p:nvPicPr>
          <p:cNvPr id="42" name="Gramener small">
            <a:extLst>
              <a:ext uri="{FF2B5EF4-FFF2-40B4-BE49-F238E27FC236}">
                <a16:creationId xmlns:a16="http://schemas.microsoft.com/office/drawing/2014/main" id="{28B78CD4-F606-4228-96BC-F07C18B0EA14}"/>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245712" y="6384569"/>
            <a:ext cx="297567" cy="365760"/>
          </a:xfrm>
          <a:prstGeom prst="rect">
            <a:avLst/>
          </a:prstGeom>
        </p:spPr>
      </p:pic>
      <p:pic>
        <p:nvPicPr>
          <p:cNvPr id="43" name="Graphic 7">
            <a:extLst>
              <a:ext uri="{FF2B5EF4-FFF2-40B4-BE49-F238E27FC236}">
                <a16:creationId xmlns:a16="http://schemas.microsoft.com/office/drawing/2014/main" id="{06631B40-23A2-4AEA-8E64-DECD32C066A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87916" y="3613543"/>
            <a:ext cx="2730564" cy="911987"/>
          </a:xfrm>
          <a:prstGeom prst="rect">
            <a:avLst/>
          </a:prstGeom>
        </p:spPr>
      </p:pic>
      <p:sp>
        <p:nvSpPr>
          <p:cNvPr id="4" name="Picture Placeholder 3">
            <a:extLst>
              <a:ext uri="{FF2B5EF4-FFF2-40B4-BE49-F238E27FC236}">
                <a16:creationId xmlns:a16="http://schemas.microsoft.com/office/drawing/2014/main" id="{4E5502CC-6581-4FBF-98D6-F366CDE223DB}"/>
              </a:ext>
            </a:extLst>
          </p:cNvPr>
          <p:cNvSpPr>
            <a:spLocks noGrp="1"/>
          </p:cNvSpPr>
          <p:nvPr>
            <p:ph type="pic" sz="quarter" idx="13" hasCustomPrompt="1"/>
          </p:nvPr>
        </p:nvSpPr>
        <p:spPr>
          <a:xfrm>
            <a:off x="8381976" y="4592638"/>
            <a:ext cx="3565550" cy="1628758"/>
          </a:xfrm>
        </p:spPr>
        <p:txBody>
          <a:bodyPr anchor="ctr"/>
          <a:lstStyle>
            <a:lvl1pPr marL="0" indent="0" algn="ctr">
              <a:buNone/>
              <a:defRPr>
                <a:solidFill>
                  <a:schemeClr val="bg1"/>
                </a:solidFill>
              </a:defRPr>
            </a:lvl1pPr>
          </a:lstStyle>
          <a:p>
            <a:r>
              <a:rPr lang="en-US" dirty="0"/>
              <a:t>Insert logo</a:t>
            </a:r>
          </a:p>
        </p:txBody>
      </p:sp>
    </p:spTree>
    <p:extLst>
      <p:ext uri="{BB962C8B-B14F-4D97-AF65-F5344CB8AC3E}">
        <p14:creationId xmlns:p14="http://schemas.microsoft.com/office/powerpoint/2010/main" val="2938798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C3FD9F-DFC1-4301-A03D-511CDAC699B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249363" y="1111"/>
            <a:ext cx="5942637" cy="6856889"/>
          </a:xfrm>
          <a:prstGeom prst="rect">
            <a:avLst/>
          </a:prstGeom>
        </p:spPr>
      </p:pic>
      <p:pic>
        <p:nvPicPr>
          <p:cNvPr id="10" name="Gramener small">
            <a:extLst>
              <a:ext uri="{FF2B5EF4-FFF2-40B4-BE49-F238E27FC236}">
                <a16:creationId xmlns:a16="http://schemas.microsoft.com/office/drawing/2014/main" id="{BF39829F-5465-458B-A0BD-696AD53A1EC6}"/>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245712" y="6384569"/>
            <a:ext cx="297567" cy="365760"/>
          </a:xfrm>
          <a:prstGeom prst="rect">
            <a:avLst/>
          </a:prstGeom>
        </p:spPr>
      </p:pic>
      <p:sp>
        <p:nvSpPr>
          <p:cNvPr id="11" name="Layout">
            <a:hlinkClick r:id="rId4" tooltip="Share your feedback about this template"/>
            <a:extLst>
              <a:ext uri="{FF2B5EF4-FFF2-40B4-BE49-F238E27FC236}">
                <a16:creationId xmlns:a16="http://schemas.microsoft.com/office/drawing/2014/main" id="{11BF329D-7E1D-4CD6-B126-26FB2D5C2888}"/>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a:solidFill>
                  <a:schemeClr val="bg1"/>
                </a:solidFill>
              </a:rPr>
              <a:t>Thank You</a:t>
            </a:r>
          </a:p>
        </p:txBody>
      </p:sp>
      <p:sp>
        <p:nvSpPr>
          <p:cNvPr id="12" name="Title Placeholder 1">
            <a:extLst>
              <a:ext uri="{FF2B5EF4-FFF2-40B4-BE49-F238E27FC236}">
                <a16:creationId xmlns:a16="http://schemas.microsoft.com/office/drawing/2014/main" id="{3D9246C4-9D36-4B3B-A5F0-6424EC3688B2}"/>
              </a:ext>
            </a:extLst>
          </p:cNvPr>
          <p:cNvSpPr>
            <a:spLocks noGrp="1"/>
          </p:cNvSpPr>
          <p:nvPr>
            <p:ph type="ctrTitle" hasCustomPrompt="1"/>
          </p:nvPr>
        </p:nvSpPr>
        <p:spPr>
          <a:xfrm>
            <a:off x="283143" y="2355699"/>
            <a:ext cx="5943600" cy="1828800"/>
          </a:xfrm>
        </p:spPr>
        <p:txBody>
          <a:bodyPr anchor="ctr" anchorCtr="0">
            <a:normAutofit/>
          </a:bodyPr>
          <a:lstStyle>
            <a:lvl1pPr algn="l">
              <a:lnSpc>
                <a:spcPct val="100000"/>
              </a:lnSpc>
              <a:defRPr sz="7200" cap="all" baseline="0">
                <a:solidFill>
                  <a:schemeClr val="bg1"/>
                </a:solidFill>
                <a:latin typeface="+mj-lt"/>
              </a:defRPr>
            </a:lvl1pPr>
          </a:lstStyle>
          <a:p>
            <a:r>
              <a:rPr lang="en-GB" dirty="0"/>
              <a:t>Thank you</a:t>
            </a:r>
            <a:endParaRPr lang="en-US" dirty="0"/>
          </a:p>
        </p:txBody>
      </p:sp>
      <p:sp>
        <p:nvSpPr>
          <p:cNvPr id="13" name="Subtitle 2">
            <a:extLst>
              <a:ext uri="{FF2B5EF4-FFF2-40B4-BE49-F238E27FC236}">
                <a16:creationId xmlns:a16="http://schemas.microsoft.com/office/drawing/2014/main" id="{80C9A6C6-794E-4FD0-8826-922E2308EAA9}"/>
              </a:ext>
            </a:extLst>
          </p:cNvPr>
          <p:cNvSpPr>
            <a:spLocks noGrp="1"/>
          </p:cNvSpPr>
          <p:nvPr>
            <p:ph type="subTitle" idx="1" hasCustomPrompt="1"/>
          </p:nvPr>
        </p:nvSpPr>
        <p:spPr>
          <a:xfrm>
            <a:off x="283143" y="4860759"/>
            <a:ext cx="5943600" cy="914400"/>
          </a:xfrm>
        </p:spPr>
        <p:txBody>
          <a:bodyPr anchor="ctr" anchorCtr="0">
            <a:normAutofit/>
          </a:bodyPr>
          <a:lstStyle>
            <a:lvl1pPr marL="0" indent="0" algn="l">
              <a:lnSpc>
                <a:spcPct val="100000"/>
              </a:lnSpc>
              <a:buNone/>
              <a:defRPr sz="3200" b="0" i="0">
                <a:solidFill>
                  <a:schemeClr val="accent6"/>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Next steps / contact info</a:t>
            </a:r>
          </a:p>
        </p:txBody>
      </p:sp>
      <p:pic>
        <p:nvPicPr>
          <p:cNvPr id="14" name="Graphic 7">
            <a:extLst>
              <a:ext uri="{FF2B5EF4-FFF2-40B4-BE49-F238E27FC236}">
                <a16:creationId xmlns:a16="http://schemas.microsoft.com/office/drawing/2014/main" id="{5ECEB148-4516-4B60-B3B8-07E8C9B485D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87916" y="685830"/>
            <a:ext cx="2730564" cy="911987"/>
          </a:xfrm>
          <a:prstGeom prst="rect">
            <a:avLst/>
          </a:prstGeom>
        </p:spPr>
      </p:pic>
    </p:spTree>
    <p:extLst>
      <p:ext uri="{BB962C8B-B14F-4D97-AF65-F5344CB8AC3E}">
        <p14:creationId xmlns:p14="http://schemas.microsoft.com/office/powerpoint/2010/main" val="2076750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type="tx">
  <p:cSld name="TITLE">
    <p:bg>
      <p:bgPr>
        <a:solidFill>
          <a:srgbClr val="20186F"/>
        </a:solidFill>
        <a:effectLst/>
      </p:bgPr>
    </p:bg>
    <p:spTree>
      <p:nvGrpSpPr>
        <p:cNvPr id="1" name="Shape 9"/>
        <p:cNvGrpSpPr/>
        <p:nvPr/>
      </p:nvGrpSpPr>
      <p:grpSpPr>
        <a:xfrm>
          <a:off x="0" y="0"/>
          <a:ext cx="0" cy="0"/>
          <a:chOff x="0" y="0"/>
          <a:chExt cx="0" cy="0"/>
        </a:xfrm>
      </p:grpSpPr>
      <p:pic>
        <p:nvPicPr>
          <p:cNvPr id="10" name="Google Shape;10;p45" descr="Google Shape;24;p25"/>
          <p:cNvPicPr preferRelativeResize="0"/>
          <p:nvPr/>
        </p:nvPicPr>
        <p:blipFill rotWithShape="1">
          <a:blip r:embed="rId2">
            <a:alphaModFix/>
          </a:blip>
          <a:srcRect/>
          <a:stretch/>
        </p:blipFill>
        <p:spPr>
          <a:xfrm>
            <a:off x="243840" y="6384568"/>
            <a:ext cx="297570" cy="365763"/>
          </a:xfrm>
          <a:prstGeom prst="rect">
            <a:avLst/>
          </a:prstGeom>
          <a:noFill/>
          <a:ln>
            <a:noFill/>
          </a:ln>
        </p:spPr>
      </p:pic>
      <p:pic>
        <p:nvPicPr>
          <p:cNvPr id="11" name="Google Shape;11;p45" descr="Google Shape;25;p25"/>
          <p:cNvPicPr preferRelativeResize="0"/>
          <p:nvPr/>
        </p:nvPicPr>
        <p:blipFill rotWithShape="1">
          <a:blip r:embed="rId3">
            <a:alphaModFix/>
          </a:blip>
          <a:srcRect/>
          <a:stretch/>
        </p:blipFill>
        <p:spPr>
          <a:xfrm rot="-5400000">
            <a:off x="-893130" y="3272554"/>
            <a:ext cx="1511940" cy="591366"/>
          </a:xfrm>
          <a:prstGeom prst="rect">
            <a:avLst/>
          </a:prstGeom>
          <a:noFill/>
          <a:ln>
            <a:noFill/>
          </a:ln>
        </p:spPr>
      </p:pic>
      <p:sp>
        <p:nvSpPr>
          <p:cNvPr id="12" name="Google Shape;12;p45"/>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 name="Google Shape;13;p45"/>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 name="Google Shape;14;p45"/>
          <p:cNvSpPr/>
          <p:nvPr/>
        </p:nvSpPr>
        <p:spPr>
          <a:xfrm>
            <a:off x="-192026" y="859536"/>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 name="Google Shape;15;p45"/>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 name="Google Shape;16;p45"/>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7" name="Google Shape;17;p45"/>
          <p:cNvGrpSpPr/>
          <p:nvPr/>
        </p:nvGrpSpPr>
        <p:grpSpPr>
          <a:xfrm>
            <a:off x="0" y="-344015"/>
            <a:ext cx="1828800" cy="274327"/>
            <a:chOff x="0" y="0"/>
            <a:chExt cx="1828800" cy="274325"/>
          </a:xfrm>
        </p:grpSpPr>
        <p:sp>
          <p:nvSpPr>
            <p:cNvPr id="18" name="Google Shape;18;p45"/>
            <p:cNvSpPr/>
            <p:nvPr/>
          </p:nvSpPr>
          <p:spPr>
            <a:xfrm>
              <a:off x="0" y="0"/>
              <a:ext cx="1828800" cy="274325"/>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19;p45"/>
            <p:cNvSpPr txBox="1"/>
            <p:nvPr/>
          </p:nvSpPr>
          <p:spPr>
            <a:xfrm>
              <a:off x="45719" y="23669"/>
              <a:ext cx="1737363" cy="226946"/>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20" name="Google Shape;20;p45"/>
          <p:cNvSpPr txBox="1"/>
          <p:nvPr/>
        </p:nvSpPr>
        <p:spPr>
          <a:xfrm rot="-5400000">
            <a:off x="-267095" y="2375247"/>
            <a:ext cx="259868"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sp>
        <p:nvSpPr>
          <p:cNvPr id="21" name="Google Shape;21;p45"/>
          <p:cNvSpPr txBox="1">
            <a:spLocks noGrp="1"/>
          </p:cNvSpPr>
          <p:nvPr>
            <p:ph type="title"/>
          </p:nvPr>
        </p:nvSpPr>
        <p:spPr>
          <a:xfrm>
            <a:off x="283141" y="2355699"/>
            <a:ext cx="5943604" cy="1828802"/>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4800"/>
              <a:buFont typeface="Century Gothic"/>
              <a:buNone/>
              <a:defRPr sz="48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22" name="Google Shape;22;p45" descr="Google Shape;36;p25"/>
          <p:cNvPicPr preferRelativeResize="0"/>
          <p:nvPr/>
        </p:nvPicPr>
        <p:blipFill rotWithShape="1">
          <a:blip r:embed="rId4">
            <a:alphaModFix/>
          </a:blip>
          <a:srcRect/>
          <a:stretch/>
        </p:blipFill>
        <p:spPr>
          <a:xfrm>
            <a:off x="287916" y="685829"/>
            <a:ext cx="3519881" cy="1175615"/>
          </a:xfrm>
          <a:prstGeom prst="rect">
            <a:avLst/>
          </a:prstGeom>
          <a:noFill/>
          <a:ln>
            <a:noFill/>
          </a:ln>
        </p:spPr>
      </p:pic>
      <p:pic>
        <p:nvPicPr>
          <p:cNvPr id="23" name="Google Shape;23;p45" descr="Google Shape;37;p25"/>
          <p:cNvPicPr preferRelativeResize="0"/>
          <p:nvPr/>
        </p:nvPicPr>
        <p:blipFill rotWithShape="1">
          <a:blip r:embed="rId5">
            <a:alphaModFix/>
          </a:blip>
          <a:srcRect/>
          <a:stretch/>
        </p:blipFill>
        <p:spPr>
          <a:xfrm>
            <a:off x="6248879" y="555"/>
            <a:ext cx="5942639" cy="6856890"/>
          </a:xfrm>
          <a:prstGeom prst="rect">
            <a:avLst/>
          </a:prstGeom>
          <a:noFill/>
          <a:ln>
            <a:noFill/>
          </a:ln>
        </p:spPr>
      </p:pic>
      <p:sp>
        <p:nvSpPr>
          <p:cNvPr id="24" name="Google Shape;24;p45"/>
          <p:cNvSpPr txBox="1">
            <a:spLocks noGrp="1"/>
          </p:cNvSpPr>
          <p:nvPr>
            <p:ph type="body" idx="1"/>
          </p:nvPr>
        </p:nvSpPr>
        <p:spPr>
          <a:xfrm>
            <a:off x="283141" y="4860759"/>
            <a:ext cx="5943604" cy="914403"/>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2pPr>
            <a:lvl3pPr marL="1371600" lvl="2"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3pPr>
            <a:lvl4pPr marL="1828800" lvl="3"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4pPr>
            <a:lvl5pPr marL="2286000" lvl="4"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grpSp>
        <p:nvGrpSpPr>
          <p:cNvPr id="25" name="Google Shape;25;p45"/>
          <p:cNvGrpSpPr/>
          <p:nvPr/>
        </p:nvGrpSpPr>
        <p:grpSpPr>
          <a:xfrm>
            <a:off x="0" y="-356715"/>
            <a:ext cx="1828800" cy="274327"/>
            <a:chOff x="0" y="0"/>
            <a:chExt cx="1828800" cy="274325"/>
          </a:xfrm>
        </p:grpSpPr>
        <p:sp>
          <p:nvSpPr>
            <p:cNvPr id="26" name="Google Shape;26;p45"/>
            <p:cNvSpPr/>
            <p:nvPr/>
          </p:nvSpPr>
          <p:spPr>
            <a:xfrm>
              <a:off x="0" y="0"/>
              <a:ext cx="1828800" cy="274325"/>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 name="Google Shape;27;p45"/>
            <p:cNvSpPr txBox="1"/>
            <p:nvPr/>
          </p:nvSpPr>
          <p:spPr>
            <a:xfrm>
              <a:off x="45719" y="23669"/>
              <a:ext cx="1737363" cy="226946"/>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Title Slide</a:t>
              </a:r>
              <a:endParaRPr sz="1400" b="0" i="0" u="none" strike="noStrike" cap="none" dirty="0">
                <a:solidFill>
                  <a:srgbClr val="000000"/>
                </a:solidFill>
                <a:latin typeface="Arial"/>
                <a:ea typeface="Arial"/>
                <a:cs typeface="Arial"/>
                <a:sym typeface="Arial"/>
              </a:endParaRPr>
            </a:p>
          </p:txBody>
        </p:sp>
      </p:grpSp>
      <p:pic>
        <p:nvPicPr>
          <p:cNvPr id="28" name="Google Shape;28;p45" descr="Google Shape;42;p25"/>
          <p:cNvPicPr preferRelativeResize="0"/>
          <p:nvPr/>
        </p:nvPicPr>
        <p:blipFill rotWithShape="1">
          <a:blip r:embed="rId6">
            <a:alphaModFix/>
          </a:blip>
          <a:srcRect/>
          <a:stretch/>
        </p:blipFill>
        <p:spPr>
          <a:xfrm>
            <a:off x="245710" y="6384568"/>
            <a:ext cx="297569" cy="365763"/>
          </a:xfrm>
          <a:prstGeom prst="rect">
            <a:avLst/>
          </a:prstGeom>
          <a:noFill/>
          <a:ln>
            <a:noFill/>
          </a:ln>
        </p:spPr>
      </p:pic>
      <p:sp>
        <p:nvSpPr>
          <p:cNvPr id="29" name="Google Shape;29;p45"/>
          <p:cNvSpPr txBox="1">
            <a:spLocks noGrp="1"/>
          </p:cNvSpPr>
          <p:nvPr>
            <p:ph type="sldNum" idx="12"/>
          </p:nvPr>
        </p:nvSpPr>
        <p:spPr>
          <a:xfrm>
            <a:off x="8737600" y="6224243"/>
            <a:ext cx="2844800" cy="264215"/>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45685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0"/>
        <p:cNvGrpSpPr/>
        <p:nvPr/>
      </p:nvGrpSpPr>
      <p:grpSpPr>
        <a:xfrm>
          <a:off x="0" y="0"/>
          <a:ext cx="0" cy="0"/>
          <a:chOff x="0" y="0"/>
          <a:chExt cx="0" cy="0"/>
        </a:xfrm>
      </p:grpSpPr>
      <p:pic>
        <p:nvPicPr>
          <p:cNvPr id="31" name="Google Shape;31;p46" descr="Google Shape;129;p31"/>
          <p:cNvPicPr preferRelativeResize="0"/>
          <p:nvPr/>
        </p:nvPicPr>
        <p:blipFill rotWithShape="1">
          <a:blip r:embed="rId2">
            <a:alphaModFix/>
          </a:blip>
          <a:srcRect/>
          <a:stretch/>
        </p:blipFill>
        <p:spPr>
          <a:xfrm>
            <a:off x="243840" y="6384568"/>
            <a:ext cx="297572" cy="365765"/>
          </a:xfrm>
          <a:prstGeom prst="rect">
            <a:avLst/>
          </a:prstGeom>
          <a:noFill/>
          <a:ln>
            <a:noFill/>
          </a:ln>
        </p:spPr>
      </p:pic>
      <p:pic>
        <p:nvPicPr>
          <p:cNvPr id="32" name="Google Shape;32;p46" descr="Google Shape;130;p31"/>
          <p:cNvPicPr preferRelativeResize="0"/>
          <p:nvPr/>
        </p:nvPicPr>
        <p:blipFill rotWithShape="1">
          <a:blip r:embed="rId3">
            <a:alphaModFix/>
          </a:blip>
          <a:srcRect/>
          <a:stretch/>
        </p:blipFill>
        <p:spPr>
          <a:xfrm rot="-5400000">
            <a:off x="-893130" y="3272554"/>
            <a:ext cx="1511940" cy="591368"/>
          </a:xfrm>
          <a:prstGeom prst="rect">
            <a:avLst/>
          </a:prstGeom>
          <a:noFill/>
          <a:ln>
            <a:noFill/>
          </a:ln>
        </p:spPr>
      </p:pic>
      <p:sp>
        <p:nvSpPr>
          <p:cNvPr id="33" name="Google Shape;33;p46"/>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 name="Google Shape;34;p46"/>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 name="Google Shape;35;p46"/>
          <p:cNvSpPr/>
          <p:nvPr/>
        </p:nvSpPr>
        <p:spPr>
          <a:xfrm>
            <a:off x="-192026" y="859536"/>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 name="Google Shape;36;p46"/>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 name="Google Shape;37;p46"/>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8" name="Google Shape;38;p46"/>
          <p:cNvGrpSpPr/>
          <p:nvPr/>
        </p:nvGrpSpPr>
        <p:grpSpPr>
          <a:xfrm>
            <a:off x="0" y="-356719"/>
            <a:ext cx="1828800" cy="274333"/>
            <a:chOff x="0" y="-2"/>
            <a:chExt cx="1828800" cy="274331"/>
          </a:xfrm>
        </p:grpSpPr>
        <p:sp>
          <p:nvSpPr>
            <p:cNvPr id="39" name="Google Shape;39;p46"/>
            <p:cNvSpPr/>
            <p:nvPr/>
          </p:nvSpPr>
          <p:spPr>
            <a:xfrm>
              <a:off x="0" y="-2"/>
              <a:ext cx="1828800" cy="274331"/>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 name="Google Shape;40;p46"/>
            <p:cNvSpPr txBox="1"/>
            <p:nvPr/>
          </p:nvSpPr>
          <p:spPr>
            <a:xfrm>
              <a:off x="45717" y="23669"/>
              <a:ext cx="1737368"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41" name="Google Shape;41;p46"/>
          <p:cNvSpPr txBox="1"/>
          <p:nvPr/>
        </p:nvSpPr>
        <p:spPr>
          <a:xfrm rot="-5400000">
            <a:off x="-267097" y="2375247"/>
            <a:ext cx="259870"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sp>
        <p:nvSpPr>
          <p:cNvPr id="42" name="Google Shape;42;p46"/>
          <p:cNvSpPr/>
          <p:nvPr/>
        </p:nvSpPr>
        <p:spPr>
          <a:xfrm>
            <a:off x="1" y="0"/>
            <a:ext cx="3731844" cy="6858000"/>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 name="Google Shape;43;p46"/>
          <p:cNvSpPr txBox="1">
            <a:spLocks noGrp="1"/>
          </p:cNvSpPr>
          <p:nvPr>
            <p:ph type="title"/>
          </p:nvPr>
        </p:nvSpPr>
        <p:spPr>
          <a:xfrm>
            <a:off x="283141" y="2355699"/>
            <a:ext cx="2456305" cy="1828802"/>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2200"/>
              <a:buFont typeface="Century Gothic"/>
              <a:buNone/>
              <a:defRPr sz="22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4" name="Google Shape;44;p46"/>
          <p:cNvSpPr txBox="1">
            <a:spLocks noGrp="1"/>
          </p:cNvSpPr>
          <p:nvPr>
            <p:ph type="body" idx="1"/>
          </p:nvPr>
        </p:nvSpPr>
        <p:spPr>
          <a:xfrm>
            <a:off x="283141" y="4860759"/>
            <a:ext cx="5486404" cy="914405"/>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2pPr>
            <a:lvl3pPr marL="1371600" lvl="2"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3pPr>
            <a:lvl4pPr marL="1828800" lvl="3"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4pPr>
            <a:lvl5pPr marL="2286000" lvl="4"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pic>
        <p:nvPicPr>
          <p:cNvPr id="45" name="Google Shape;45;p46" descr="Google Shape;143;p31"/>
          <p:cNvPicPr preferRelativeResize="0"/>
          <p:nvPr/>
        </p:nvPicPr>
        <p:blipFill rotWithShape="1">
          <a:blip r:embed="rId4">
            <a:alphaModFix/>
          </a:blip>
          <a:srcRect/>
          <a:stretch/>
        </p:blipFill>
        <p:spPr>
          <a:xfrm>
            <a:off x="245710" y="6384568"/>
            <a:ext cx="297569" cy="365765"/>
          </a:xfrm>
          <a:prstGeom prst="rect">
            <a:avLst/>
          </a:prstGeom>
          <a:noFill/>
          <a:ln>
            <a:noFill/>
          </a:ln>
        </p:spPr>
      </p:pic>
      <p:grpSp>
        <p:nvGrpSpPr>
          <p:cNvPr id="46" name="Google Shape;46;p46"/>
          <p:cNvGrpSpPr/>
          <p:nvPr/>
        </p:nvGrpSpPr>
        <p:grpSpPr>
          <a:xfrm>
            <a:off x="0" y="-356719"/>
            <a:ext cx="1828800" cy="274333"/>
            <a:chOff x="0" y="-2"/>
            <a:chExt cx="1828800" cy="274331"/>
          </a:xfrm>
        </p:grpSpPr>
        <p:sp>
          <p:nvSpPr>
            <p:cNvPr id="47" name="Google Shape;47;p46"/>
            <p:cNvSpPr/>
            <p:nvPr/>
          </p:nvSpPr>
          <p:spPr>
            <a:xfrm>
              <a:off x="0" y="-2"/>
              <a:ext cx="1828800" cy="274331"/>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 name="Google Shape;48;p46"/>
            <p:cNvSpPr txBox="1"/>
            <p:nvPr/>
          </p:nvSpPr>
          <p:spPr>
            <a:xfrm>
              <a:off x="45717" y="23669"/>
              <a:ext cx="1737368"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Section Header</a:t>
              </a:r>
              <a:endParaRPr sz="1400" b="0" i="0" u="none" strike="noStrike" cap="none" dirty="0">
                <a:solidFill>
                  <a:srgbClr val="000000"/>
                </a:solidFill>
                <a:latin typeface="Arial"/>
                <a:ea typeface="Arial"/>
                <a:cs typeface="Arial"/>
                <a:sym typeface="Arial"/>
              </a:endParaRPr>
            </a:p>
          </p:txBody>
        </p:sp>
      </p:grpSp>
      <p:sp>
        <p:nvSpPr>
          <p:cNvPr id="49" name="Google Shape;49;p46"/>
          <p:cNvSpPr txBox="1">
            <a:spLocks noGrp="1"/>
          </p:cNvSpPr>
          <p:nvPr>
            <p:ph type="sldNum" idx="12"/>
          </p:nvPr>
        </p:nvSpPr>
        <p:spPr>
          <a:xfrm>
            <a:off x="11308080" y="6435342"/>
            <a:ext cx="640085"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1845225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ark Title Content">
  <p:cSld name="Dark Title Content">
    <p:spTree>
      <p:nvGrpSpPr>
        <p:cNvPr id="1" name="Shape 70"/>
        <p:cNvGrpSpPr/>
        <p:nvPr/>
      </p:nvGrpSpPr>
      <p:grpSpPr>
        <a:xfrm>
          <a:off x="0" y="0"/>
          <a:ext cx="0" cy="0"/>
          <a:chOff x="0" y="0"/>
          <a:chExt cx="0" cy="0"/>
        </a:xfrm>
      </p:grpSpPr>
      <p:pic>
        <p:nvPicPr>
          <p:cNvPr id="71" name="Google Shape;71;p48" descr="Google Shape;367;g826453f742_0_498"/>
          <p:cNvPicPr preferRelativeResize="0"/>
          <p:nvPr/>
        </p:nvPicPr>
        <p:blipFill rotWithShape="1">
          <a:blip r:embed="rId2">
            <a:alphaModFix/>
          </a:blip>
          <a:srcRect/>
          <a:stretch/>
        </p:blipFill>
        <p:spPr>
          <a:xfrm>
            <a:off x="243840" y="6382511"/>
            <a:ext cx="297568" cy="365761"/>
          </a:xfrm>
          <a:prstGeom prst="rect">
            <a:avLst/>
          </a:prstGeom>
          <a:noFill/>
          <a:ln>
            <a:noFill/>
          </a:ln>
        </p:spPr>
      </p:pic>
      <p:pic>
        <p:nvPicPr>
          <p:cNvPr id="72" name="Google Shape;72;p48" descr="Google Shape;368;g826453f742_0_498"/>
          <p:cNvPicPr preferRelativeResize="0"/>
          <p:nvPr/>
        </p:nvPicPr>
        <p:blipFill rotWithShape="1">
          <a:blip r:embed="rId3">
            <a:alphaModFix/>
          </a:blip>
          <a:srcRect/>
          <a:stretch/>
        </p:blipFill>
        <p:spPr>
          <a:xfrm rot="-5400000">
            <a:off x="-893130" y="3272554"/>
            <a:ext cx="1511940" cy="591364"/>
          </a:xfrm>
          <a:prstGeom prst="rect">
            <a:avLst/>
          </a:prstGeom>
          <a:noFill/>
          <a:ln>
            <a:noFill/>
          </a:ln>
        </p:spPr>
      </p:pic>
      <p:sp>
        <p:nvSpPr>
          <p:cNvPr id="73" name="Google Shape;73;p48"/>
          <p:cNvSpPr/>
          <p:nvPr/>
        </p:nvSpPr>
        <p:spPr>
          <a:xfrm>
            <a:off x="-192026" y="-1"/>
            <a:ext cx="109800" cy="109801"/>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74" name="Google Shape;74;p48"/>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75" name="Google Shape;75;p48"/>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76" name="Google Shape;76;p48"/>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77" name="Google Shape;77;p48"/>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78" name="Google Shape;78;p48"/>
          <p:cNvSpPr/>
          <p:nvPr/>
        </p:nvSpPr>
        <p:spPr>
          <a:xfrm>
            <a:off x="1" y="-1"/>
            <a:ext cx="12192000" cy="849002"/>
          </a:xfrm>
          <a:prstGeom prst="rect">
            <a:avLst/>
          </a:prstGeom>
          <a:solidFill>
            <a:srgbClr val="1E166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79" name="Google Shape;79;p48"/>
          <p:cNvSpPr txBox="1">
            <a:spLocks noGrp="1"/>
          </p:cNvSpPr>
          <p:nvPr>
            <p:ph type="title"/>
          </p:nvPr>
        </p:nvSpPr>
        <p:spPr>
          <a:xfrm>
            <a:off x="243840" y="109728"/>
            <a:ext cx="11704201"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0" name="Google Shape;80;p48"/>
          <p:cNvSpPr txBox="1">
            <a:spLocks noGrp="1"/>
          </p:cNvSpPr>
          <p:nvPr>
            <p:ph type="body" idx="1"/>
          </p:nvPr>
        </p:nvSpPr>
        <p:spPr>
          <a:xfrm>
            <a:off x="243840" y="969263"/>
            <a:ext cx="11703601" cy="5307602"/>
          </a:xfrm>
          <a:prstGeom prst="rect">
            <a:avLst/>
          </a:prstGeom>
          <a:noFill/>
          <a:ln>
            <a:noFill/>
          </a:ln>
        </p:spPr>
        <p:txBody>
          <a:bodyPr spcFirstLastPara="1" wrap="square" lIns="45675" tIns="45675" rIns="45675" bIns="45675" anchor="t" anchorCtr="0">
            <a:normAutofit/>
          </a:bodyPr>
          <a:lstStyle>
            <a:lvl1pPr marL="457200" lvl="0"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1pPr>
            <a:lvl2pPr marL="914400" lvl="1"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2pPr>
            <a:lvl3pPr marL="1371600" lvl="2"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3pPr>
            <a:lvl4pPr marL="1828800" lvl="3"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4pPr>
            <a:lvl5pPr marL="2286000" lvl="4" indent="-355600" algn="l">
              <a:lnSpc>
                <a:spcPct val="90000"/>
              </a:lnSpc>
              <a:spcBef>
                <a:spcPts val="1000"/>
              </a:spcBef>
              <a:spcAft>
                <a:spcPts val="0"/>
              </a:spcAft>
              <a:buClr>
                <a:srgbClr val="000000"/>
              </a:buClr>
              <a:buSzPts val="2000"/>
              <a:buChar char="•"/>
              <a:defRPr sz="20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81" name="Google Shape;81;p48"/>
          <p:cNvSpPr txBox="1">
            <a:spLocks noGrp="1"/>
          </p:cNvSpPr>
          <p:nvPr>
            <p:ph type="body" idx="2"/>
          </p:nvPr>
        </p:nvSpPr>
        <p:spPr>
          <a:xfrm>
            <a:off x="2499759" y="6003789"/>
            <a:ext cx="7428304" cy="367203"/>
          </a:xfrm>
          <a:prstGeom prst="rect">
            <a:avLst/>
          </a:prstGeom>
          <a:solidFill>
            <a:srgbClr val="F79646"/>
          </a:solidFill>
          <a:ln w="9525" cap="flat" cmpd="sng">
            <a:solidFill>
              <a:srgbClr val="D8D8D8"/>
            </a:solidFill>
            <a:prstDash val="solid"/>
            <a:round/>
            <a:headEnd type="none" w="sm" len="sm"/>
            <a:tailEnd type="none" w="sm" len="sm"/>
          </a:ln>
        </p:spPr>
        <p:txBody>
          <a:bodyPr spcFirstLastPara="1" wrap="square" lIns="45675" tIns="45675" rIns="45675" bIns="45675" anchor="ctr"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82" name="Google Shape;82;p48"/>
          <p:cNvSpPr txBox="1">
            <a:spLocks noGrp="1"/>
          </p:cNvSpPr>
          <p:nvPr>
            <p:ph type="sldNum" idx="12"/>
          </p:nvPr>
        </p:nvSpPr>
        <p:spPr>
          <a:xfrm>
            <a:off x="11333560" y="6431096"/>
            <a:ext cx="614701" cy="269201"/>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44819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ok">
  <p:cSld name="Book">
    <p:spTree>
      <p:nvGrpSpPr>
        <p:cNvPr id="1" name="Shape 145"/>
        <p:cNvGrpSpPr/>
        <p:nvPr/>
      </p:nvGrpSpPr>
      <p:grpSpPr>
        <a:xfrm>
          <a:off x="0" y="0"/>
          <a:ext cx="0" cy="0"/>
          <a:chOff x="0" y="0"/>
          <a:chExt cx="0" cy="0"/>
        </a:xfrm>
      </p:grpSpPr>
      <p:pic>
        <p:nvPicPr>
          <p:cNvPr id="146" name="Google Shape;146;p46" descr="Google Shape;249;p38"/>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147" name="Google Shape;147;p46"/>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48" name="Google Shape;148;p46"/>
          <p:cNvSpPr/>
          <p:nvPr/>
        </p:nvSpPr>
        <p:spPr>
          <a:xfrm rot="5400000">
            <a:off x="-321133" y="1845111"/>
            <a:ext cx="6858005" cy="3167748"/>
          </a:xfrm>
          <a:prstGeom prst="rect">
            <a:avLst/>
          </a:prstGeom>
          <a:solidFill>
            <a:srgbClr val="231F7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49" name="Google Shape;149;p46"/>
          <p:cNvSpPr txBox="1">
            <a:spLocks noGrp="1"/>
          </p:cNvSpPr>
          <p:nvPr>
            <p:ph type="title"/>
          </p:nvPr>
        </p:nvSpPr>
        <p:spPr>
          <a:xfrm>
            <a:off x="1706877" y="66498"/>
            <a:ext cx="2802304" cy="640081"/>
          </a:xfrm>
          <a:prstGeom prst="rect">
            <a:avLst/>
          </a:prstGeom>
          <a:noFill/>
          <a:ln>
            <a:noFill/>
          </a:ln>
        </p:spPr>
        <p:txBody>
          <a:bodyPr spcFirstLastPara="1" wrap="square" lIns="45675" tIns="45675" rIns="45675" bIns="45675" anchor="ctr" anchorCtr="0">
            <a:noAutofit/>
          </a:bodyPr>
          <a:lstStyle>
            <a:lvl1pPr lvl="0" algn="l">
              <a:lnSpc>
                <a:spcPct val="8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150" name="Google Shape;150;p46" descr="Google Shape;253;p38"/>
          <p:cNvPicPr preferRelativeResize="0"/>
          <p:nvPr/>
        </p:nvPicPr>
        <p:blipFill rotWithShape="1">
          <a:blip r:embed="rId3">
            <a:alphaModFix/>
          </a:blip>
          <a:srcRect/>
          <a:stretch/>
        </p:blipFill>
        <p:spPr>
          <a:xfrm>
            <a:off x="1706877" y="6490965"/>
            <a:ext cx="223180" cy="274324"/>
          </a:xfrm>
          <a:prstGeom prst="rect">
            <a:avLst/>
          </a:prstGeom>
          <a:noFill/>
          <a:ln>
            <a:noFill/>
          </a:ln>
        </p:spPr>
      </p:pic>
      <p:sp>
        <p:nvSpPr>
          <p:cNvPr id="151" name="Google Shape;151;p46"/>
          <p:cNvSpPr txBox="1">
            <a:spLocks noGrp="1"/>
          </p:cNvSpPr>
          <p:nvPr>
            <p:ph type="body" idx="1"/>
          </p:nvPr>
        </p:nvSpPr>
        <p:spPr>
          <a:xfrm>
            <a:off x="1706559" y="831846"/>
            <a:ext cx="2802621" cy="5543552"/>
          </a:xfrm>
          <a:prstGeom prst="rect">
            <a:avLst/>
          </a:prstGeom>
          <a:noFill/>
          <a:ln>
            <a:noFill/>
          </a:ln>
        </p:spPr>
        <p:txBody>
          <a:bodyPr spcFirstLastPara="1" wrap="square" lIns="45675" tIns="45675" rIns="45675" bIns="45675" anchor="t" anchorCtr="0">
            <a:noAutofit/>
          </a:bodyPr>
          <a:lstStyle>
            <a:lvl1pPr marL="457200" lvl="0"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1pPr>
            <a:lvl2pPr marL="914400" lvl="1"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2pPr>
            <a:lvl3pPr marL="1371600" lvl="2"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3pPr>
            <a:lvl4pPr marL="1828800" lvl="3"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4pPr>
            <a:lvl5pPr marL="2286000" lvl="4"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52" name="Google Shape;152;p46"/>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ITLE_AND_BODY">
  <p:cSld name="1_TITLE_AND_BODY">
    <p:spTree>
      <p:nvGrpSpPr>
        <p:cNvPr id="1" name="Shape 83"/>
        <p:cNvGrpSpPr/>
        <p:nvPr/>
      </p:nvGrpSpPr>
      <p:grpSpPr>
        <a:xfrm>
          <a:off x="0" y="0"/>
          <a:ext cx="0" cy="0"/>
          <a:chOff x="0" y="0"/>
          <a:chExt cx="0" cy="0"/>
        </a:xfrm>
      </p:grpSpPr>
      <p:pic>
        <p:nvPicPr>
          <p:cNvPr id="84" name="Google Shape;84;p125" descr="Google Shape;45;p26"/>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85" name="Google Shape;85;p125" descr="Google Shape;46;p26"/>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86" name="Google Shape;86;p125"/>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7" name="Google Shape;87;p125"/>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8" name="Google Shape;88;p125"/>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9" name="Google Shape;89;p125"/>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0" name="Google Shape;90;p125"/>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91" name="Google Shape;91;p125"/>
          <p:cNvGrpSpPr/>
          <p:nvPr/>
        </p:nvGrpSpPr>
        <p:grpSpPr>
          <a:xfrm>
            <a:off x="0" y="-356717"/>
            <a:ext cx="1828800" cy="274330"/>
            <a:chOff x="0" y="-1"/>
            <a:chExt cx="1828800" cy="274328"/>
          </a:xfrm>
        </p:grpSpPr>
        <p:sp>
          <p:nvSpPr>
            <p:cNvPr id="92" name="Google Shape;92;p125"/>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3" name="Google Shape;93;p125"/>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None/>
              </a:pPr>
              <a:r>
                <a:rPr lang="en-US" sz="1000" b="0" i="0" u="none" strike="noStrike" cap="none" dirty="0">
                  <a:solidFill>
                    <a:srgbClr val="FFFFFF"/>
                  </a:solidFill>
                  <a:latin typeface="Arial"/>
                  <a:ea typeface="Arial"/>
                  <a:cs typeface="Arial"/>
                  <a:sym typeface="Arial"/>
                </a:rPr>
                <a:t>Gramener</a:t>
              </a:r>
              <a:endParaRPr dirty="0"/>
            </a:p>
          </p:txBody>
        </p:sp>
      </p:grpSp>
      <p:sp>
        <p:nvSpPr>
          <p:cNvPr id="94" name="Google Shape;94;p125"/>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None/>
            </a:pPr>
            <a:r>
              <a:rPr lang="en-US" sz="1400" b="0" i="0" u="none" strike="noStrike" cap="none" dirty="0">
                <a:solidFill>
                  <a:srgbClr val="FFFFFF"/>
                </a:solidFill>
                <a:latin typeface="Arial"/>
                <a:ea typeface="Arial"/>
                <a:cs typeface="Arial"/>
                <a:sym typeface="Arial"/>
              </a:rPr>
              <a:t>2.0</a:t>
            </a:r>
            <a:endParaRPr dirty="0"/>
          </a:p>
        </p:txBody>
      </p:sp>
      <p:sp>
        <p:nvSpPr>
          <p:cNvPr id="95" name="Google Shape;95;p125"/>
          <p:cNvSpPr/>
          <p:nvPr/>
        </p:nvSpPr>
        <p:spPr>
          <a:xfrm>
            <a:off x="-3" y="-1"/>
            <a:ext cx="12192008" cy="868709"/>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6" name="Google Shape;96;p125"/>
          <p:cNvSpPr txBox="1">
            <a:spLocks noGrp="1"/>
          </p:cNvSpPr>
          <p:nvPr>
            <p:ph type="title"/>
          </p:nvPr>
        </p:nvSpPr>
        <p:spPr>
          <a:xfrm>
            <a:off x="243840" y="109535"/>
            <a:ext cx="11704320" cy="641355"/>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SzPts val="3700"/>
              <a:buNone/>
              <a:defRPr sz="24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7" name="Google Shape;97;p125"/>
          <p:cNvSpPr txBox="1">
            <a:spLocks noGrp="1"/>
          </p:cNvSpPr>
          <p:nvPr>
            <p:ph type="body" idx="1"/>
          </p:nvPr>
        </p:nvSpPr>
        <p:spPr>
          <a:xfrm>
            <a:off x="8930640" y="1143000"/>
            <a:ext cx="3017524" cy="457200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Clr>
                <a:srgbClr val="000000"/>
              </a:buClr>
              <a:buSzPts val="2000"/>
              <a:buChar char="•"/>
              <a:defRPr sz="2000">
                <a:solidFill>
                  <a:srgbClr val="000000"/>
                </a:solidFill>
              </a:defRPr>
            </a:lvl1pPr>
            <a:lvl2pPr marL="914400" lvl="1" indent="-355600" algn="l">
              <a:lnSpc>
                <a:spcPct val="100000"/>
              </a:lnSpc>
              <a:spcBef>
                <a:spcPts val="1000"/>
              </a:spcBef>
              <a:spcAft>
                <a:spcPts val="0"/>
              </a:spcAft>
              <a:buClr>
                <a:srgbClr val="000000"/>
              </a:buClr>
              <a:buSzPts val="2000"/>
              <a:buChar char="•"/>
              <a:defRPr sz="2000">
                <a:solidFill>
                  <a:srgbClr val="000000"/>
                </a:solidFill>
              </a:defRPr>
            </a:lvl2pPr>
            <a:lvl3pPr marL="1371600" lvl="2" indent="-355600" algn="l">
              <a:lnSpc>
                <a:spcPct val="100000"/>
              </a:lnSpc>
              <a:spcBef>
                <a:spcPts val="1000"/>
              </a:spcBef>
              <a:spcAft>
                <a:spcPts val="0"/>
              </a:spcAft>
              <a:buClr>
                <a:srgbClr val="000000"/>
              </a:buClr>
              <a:buSzPts val="2000"/>
              <a:buChar char="•"/>
              <a:defRPr sz="2000">
                <a:solidFill>
                  <a:srgbClr val="000000"/>
                </a:solidFill>
              </a:defRPr>
            </a:lvl3pPr>
            <a:lvl4pPr marL="1828800" lvl="3" indent="-355600" algn="l">
              <a:lnSpc>
                <a:spcPct val="100000"/>
              </a:lnSpc>
              <a:spcBef>
                <a:spcPts val="1000"/>
              </a:spcBef>
              <a:spcAft>
                <a:spcPts val="0"/>
              </a:spcAft>
              <a:buClr>
                <a:srgbClr val="000000"/>
              </a:buClr>
              <a:buSzPts val="2000"/>
              <a:buChar char="•"/>
              <a:defRPr sz="2000">
                <a:solidFill>
                  <a:srgbClr val="000000"/>
                </a:solidFill>
              </a:defRPr>
            </a:lvl4pPr>
            <a:lvl5pPr marL="2286000" lvl="4" indent="-355600" algn="l">
              <a:lnSpc>
                <a:spcPct val="100000"/>
              </a:lnSpc>
              <a:spcBef>
                <a:spcPts val="1000"/>
              </a:spcBef>
              <a:spcAft>
                <a:spcPts val="0"/>
              </a:spcAft>
              <a:buClr>
                <a:srgbClr val="000000"/>
              </a:buClr>
              <a:buSzPts val="2000"/>
              <a:buChar char="•"/>
              <a:defRPr sz="2000">
                <a:solidFill>
                  <a:srgbClr val="000000"/>
                </a:solidFill>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98" name="Google Shape;98;p125"/>
          <p:cNvSpPr txBox="1">
            <a:spLocks noGrp="1"/>
          </p:cNvSpPr>
          <p:nvPr>
            <p:ph type="body" idx="2"/>
          </p:nvPr>
        </p:nvSpPr>
        <p:spPr>
          <a:xfrm>
            <a:off x="2369203" y="5912513"/>
            <a:ext cx="7453594" cy="306036"/>
          </a:xfrm>
          <a:prstGeom prst="rect">
            <a:avLst/>
          </a:prstGeom>
          <a:solidFill>
            <a:schemeClr val="accent6"/>
          </a:solidFill>
          <a:ln>
            <a:noFill/>
          </a:ln>
        </p:spPr>
        <p:txBody>
          <a:bodyPr spcFirstLastPara="1" wrap="square" lIns="0" tIns="0" rIns="0" bIns="0" anchor="ctr"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grpSp>
        <p:nvGrpSpPr>
          <p:cNvPr id="99" name="Google Shape;99;p125"/>
          <p:cNvGrpSpPr/>
          <p:nvPr/>
        </p:nvGrpSpPr>
        <p:grpSpPr>
          <a:xfrm>
            <a:off x="0" y="-356717"/>
            <a:ext cx="1828800" cy="274330"/>
            <a:chOff x="0" y="-1"/>
            <a:chExt cx="1828800" cy="274328"/>
          </a:xfrm>
        </p:grpSpPr>
        <p:sp>
          <p:nvSpPr>
            <p:cNvPr id="100" name="Google Shape;100;p125"/>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1" name="Google Shape;101;p125"/>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None/>
              </a:pPr>
              <a:r>
                <a:rPr lang="en-US" sz="1000" b="0" i="0" u="none" strike="noStrike" cap="none" dirty="0">
                  <a:solidFill>
                    <a:srgbClr val="FFFFFF"/>
                  </a:solidFill>
                  <a:latin typeface="Arial"/>
                  <a:ea typeface="Arial"/>
                  <a:cs typeface="Arial"/>
                  <a:sym typeface="Arial"/>
                </a:rPr>
                <a:t>Dark Title 3 Column Wide</a:t>
              </a:r>
              <a:endParaRPr dirty="0"/>
            </a:p>
          </p:txBody>
        </p:sp>
      </p:grpSp>
      <p:sp>
        <p:nvSpPr>
          <p:cNvPr id="102" name="Google Shape;102;p125"/>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spAutoFit/>
          </a:bodyPr>
          <a:lstStyle>
            <a:lvl1pPr marL="0" lvl="0" indent="0" algn="r">
              <a:lnSpc>
                <a:spcPct val="100000"/>
              </a:lnSpc>
              <a:spcBef>
                <a:spcPts val="0"/>
              </a:spcBef>
              <a:spcAft>
                <a:spcPts val="0"/>
              </a:spcAft>
              <a:buSzPts val="1300"/>
              <a:buNone/>
              <a:defRPr sz="1200">
                <a:solidFill>
                  <a:srgbClr val="FFFFFF"/>
                </a:solidFill>
              </a:defRPr>
            </a:lvl1pPr>
            <a:lvl2pPr marL="0" lvl="1" indent="0" algn="r">
              <a:lnSpc>
                <a:spcPct val="100000"/>
              </a:lnSpc>
              <a:spcBef>
                <a:spcPts val="0"/>
              </a:spcBef>
              <a:spcAft>
                <a:spcPts val="0"/>
              </a:spcAft>
              <a:buSzPts val="1300"/>
              <a:buNone/>
              <a:defRPr sz="1200">
                <a:solidFill>
                  <a:srgbClr val="FFFFFF"/>
                </a:solidFill>
              </a:defRPr>
            </a:lvl2pPr>
            <a:lvl3pPr marL="0" lvl="2" indent="0" algn="r">
              <a:lnSpc>
                <a:spcPct val="100000"/>
              </a:lnSpc>
              <a:spcBef>
                <a:spcPts val="0"/>
              </a:spcBef>
              <a:spcAft>
                <a:spcPts val="0"/>
              </a:spcAft>
              <a:buSzPts val="1300"/>
              <a:buNone/>
              <a:defRPr sz="1200">
                <a:solidFill>
                  <a:srgbClr val="FFFFFF"/>
                </a:solidFill>
              </a:defRPr>
            </a:lvl3pPr>
            <a:lvl4pPr marL="0" lvl="3" indent="0" algn="r">
              <a:lnSpc>
                <a:spcPct val="100000"/>
              </a:lnSpc>
              <a:spcBef>
                <a:spcPts val="0"/>
              </a:spcBef>
              <a:spcAft>
                <a:spcPts val="0"/>
              </a:spcAft>
              <a:buSzPts val="1300"/>
              <a:buNone/>
              <a:defRPr sz="1200">
                <a:solidFill>
                  <a:srgbClr val="FFFFFF"/>
                </a:solidFill>
              </a:defRPr>
            </a:lvl4pPr>
            <a:lvl5pPr marL="0" lvl="4" indent="0" algn="r">
              <a:lnSpc>
                <a:spcPct val="100000"/>
              </a:lnSpc>
              <a:spcBef>
                <a:spcPts val="0"/>
              </a:spcBef>
              <a:spcAft>
                <a:spcPts val="0"/>
              </a:spcAft>
              <a:buSzPts val="1300"/>
              <a:buNone/>
              <a:defRPr sz="1200">
                <a:solidFill>
                  <a:srgbClr val="FFFFFF"/>
                </a:solidFill>
              </a:defRPr>
            </a:lvl5pPr>
            <a:lvl6pPr marL="0" lvl="5" indent="0" algn="r">
              <a:lnSpc>
                <a:spcPct val="100000"/>
              </a:lnSpc>
              <a:spcBef>
                <a:spcPts val="0"/>
              </a:spcBef>
              <a:spcAft>
                <a:spcPts val="0"/>
              </a:spcAft>
              <a:buSzPts val="1300"/>
              <a:buNone/>
              <a:defRPr sz="1200">
                <a:solidFill>
                  <a:srgbClr val="FFFFFF"/>
                </a:solidFill>
              </a:defRPr>
            </a:lvl6pPr>
            <a:lvl7pPr marL="0" lvl="6" indent="0" algn="r">
              <a:lnSpc>
                <a:spcPct val="100000"/>
              </a:lnSpc>
              <a:spcBef>
                <a:spcPts val="0"/>
              </a:spcBef>
              <a:spcAft>
                <a:spcPts val="0"/>
              </a:spcAft>
              <a:buSzPts val="1300"/>
              <a:buNone/>
              <a:defRPr sz="1200">
                <a:solidFill>
                  <a:srgbClr val="FFFFFF"/>
                </a:solidFill>
              </a:defRPr>
            </a:lvl7pPr>
            <a:lvl8pPr marL="0" lvl="7" indent="0" algn="r">
              <a:lnSpc>
                <a:spcPct val="100000"/>
              </a:lnSpc>
              <a:spcBef>
                <a:spcPts val="0"/>
              </a:spcBef>
              <a:spcAft>
                <a:spcPts val="0"/>
              </a:spcAft>
              <a:buSzPts val="1300"/>
              <a:buNone/>
              <a:defRPr sz="1200">
                <a:solidFill>
                  <a:srgbClr val="FFFFFF"/>
                </a:solidFill>
              </a:defRPr>
            </a:lvl8pPr>
            <a:lvl9pPr marL="0" lvl="8" indent="0" algn="r">
              <a:lnSpc>
                <a:spcPct val="100000"/>
              </a:lnSpc>
              <a:spcBef>
                <a:spcPts val="0"/>
              </a:spcBef>
              <a:spcAft>
                <a:spcPts val="0"/>
              </a:spcAft>
              <a:buSzPts val="1300"/>
              <a:buNone/>
              <a:defRPr sz="1200">
                <a:solidFill>
                  <a:srgbClr val="FFFFFF"/>
                </a:solidFill>
              </a:defRPr>
            </a:lvl9pPr>
          </a:lstStyle>
          <a:p>
            <a:pPr marL="0" lvl="0" indent="0" algn="r" rtl="0">
              <a:spcBef>
                <a:spcPts val="0"/>
              </a:spcBef>
              <a:spcAft>
                <a:spcPts val="0"/>
              </a:spcAft>
              <a:buNone/>
            </a:pPr>
            <a:fld id="{00000000-1234-1234-1234-123412341234}" type="slidenum">
              <a:rPr lang="en-US"/>
              <a:t>‹#›</a:t>
            </a:fld>
            <a:endParaRPr b="0" i="0" u="none" strike="noStrike" cap="none" dirty="0">
              <a:latin typeface="Arial"/>
              <a:ea typeface="Arial"/>
              <a:cs typeface="Arial"/>
              <a:sym typeface="Arial"/>
            </a:endParaRPr>
          </a:p>
        </p:txBody>
      </p:sp>
    </p:spTree>
    <p:extLst>
      <p:ext uri="{BB962C8B-B14F-4D97-AF65-F5344CB8AC3E}">
        <p14:creationId xmlns:p14="http://schemas.microsoft.com/office/powerpoint/2010/main" val="150430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ark Title">
  <p:cSld name="Dark Title">
    <p:spTree>
      <p:nvGrpSpPr>
        <p:cNvPr id="1" name="Shape 143"/>
        <p:cNvGrpSpPr/>
        <p:nvPr/>
      </p:nvGrpSpPr>
      <p:grpSpPr>
        <a:xfrm>
          <a:off x="0" y="0"/>
          <a:ext cx="0" cy="0"/>
          <a:chOff x="0" y="0"/>
          <a:chExt cx="0" cy="0"/>
        </a:xfrm>
      </p:grpSpPr>
      <p:pic>
        <p:nvPicPr>
          <p:cNvPr id="144" name="Google Shape;144;p52" descr="Google Shape;367;g826453f742_0_498"/>
          <p:cNvPicPr preferRelativeResize="0"/>
          <p:nvPr/>
        </p:nvPicPr>
        <p:blipFill rotWithShape="1">
          <a:blip r:embed="rId2">
            <a:alphaModFix/>
          </a:blip>
          <a:srcRect/>
          <a:stretch/>
        </p:blipFill>
        <p:spPr>
          <a:xfrm>
            <a:off x="243840" y="6382511"/>
            <a:ext cx="297568" cy="365761"/>
          </a:xfrm>
          <a:prstGeom prst="rect">
            <a:avLst/>
          </a:prstGeom>
          <a:noFill/>
          <a:ln>
            <a:noFill/>
          </a:ln>
        </p:spPr>
      </p:pic>
      <p:pic>
        <p:nvPicPr>
          <p:cNvPr id="145" name="Google Shape;145;p52" descr="Google Shape;368;g826453f742_0_498"/>
          <p:cNvPicPr preferRelativeResize="0"/>
          <p:nvPr/>
        </p:nvPicPr>
        <p:blipFill rotWithShape="1">
          <a:blip r:embed="rId3">
            <a:alphaModFix/>
          </a:blip>
          <a:srcRect/>
          <a:stretch/>
        </p:blipFill>
        <p:spPr>
          <a:xfrm rot="-5400000">
            <a:off x="-893130" y="3272554"/>
            <a:ext cx="1511940" cy="591364"/>
          </a:xfrm>
          <a:prstGeom prst="rect">
            <a:avLst/>
          </a:prstGeom>
          <a:noFill/>
          <a:ln>
            <a:noFill/>
          </a:ln>
        </p:spPr>
      </p:pic>
      <p:sp>
        <p:nvSpPr>
          <p:cNvPr id="146" name="Google Shape;146;p52"/>
          <p:cNvSpPr/>
          <p:nvPr/>
        </p:nvSpPr>
        <p:spPr>
          <a:xfrm>
            <a:off x="-192026" y="-1"/>
            <a:ext cx="109800" cy="109801"/>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47" name="Google Shape;147;p52"/>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48" name="Google Shape;148;p52"/>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49" name="Google Shape;149;p52"/>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50" name="Google Shape;150;p52"/>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51" name="Google Shape;151;p52"/>
          <p:cNvSpPr/>
          <p:nvPr/>
        </p:nvSpPr>
        <p:spPr>
          <a:xfrm>
            <a:off x="1" y="-1"/>
            <a:ext cx="12192000" cy="849002"/>
          </a:xfrm>
          <a:prstGeom prst="rect">
            <a:avLst/>
          </a:prstGeom>
          <a:solidFill>
            <a:srgbClr val="1E166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52" name="Google Shape;152;p52"/>
          <p:cNvSpPr txBox="1">
            <a:spLocks noGrp="1"/>
          </p:cNvSpPr>
          <p:nvPr>
            <p:ph type="title"/>
          </p:nvPr>
        </p:nvSpPr>
        <p:spPr>
          <a:xfrm>
            <a:off x="243840" y="109728"/>
            <a:ext cx="11704201"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3" name="Google Shape;153;p52"/>
          <p:cNvSpPr txBox="1">
            <a:spLocks noGrp="1"/>
          </p:cNvSpPr>
          <p:nvPr>
            <p:ph type="body" idx="1"/>
          </p:nvPr>
        </p:nvSpPr>
        <p:spPr>
          <a:xfrm>
            <a:off x="2411679" y="5764517"/>
            <a:ext cx="7580402" cy="519301"/>
          </a:xfrm>
          <a:prstGeom prst="rect">
            <a:avLst/>
          </a:prstGeom>
          <a:solidFill>
            <a:srgbClr val="F79646"/>
          </a:solidFill>
          <a:ln w="9525" cap="flat" cmpd="sng">
            <a:solidFill>
              <a:srgbClr val="D8D8D8"/>
            </a:solidFill>
            <a:prstDash val="solid"/>
            <a:round/>
            <a:headEnd type="none" w="sm" len="sm"/>
            <a:tailEnd type="none" w="sm" len="sm"/>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FFFFFF"/>
              </a:buClr>
              <a:buSzPts val="2000"/>
              <a:buFont typeface="Quattrocento Sans"/>
              <a:buNone/>
              <a:defRPr sz="2000" b="1" cap="small">
                <a:solidFill>
                  <a:srgbClr val="FFFFFF"/>
                </a:solidFill>
                <a:latin typeface="Quattrocento Sans"/>
                <a:ea typeface="Quattrocento Sans"/>
                <a:cs typeface="Quattrocento Sans"/>
                <a:sym typeface="Quattrocento Sans"/>
              </a:defRPr>
            </a:lvl1pPr>
            <a:lvl2pPr marL="914400" lvl="1" indent="-355600" algn="ctr">
              <a:lnSpc>
                <a:spcPct val="90000"/>
              </a:lnSpc>
              <a:spcBef>
                <a:spcPts val="1000"/>
              </a:spcBef>
              <a:spcAft>
                <a:spcPts val="0"/>
              </a:spcAft>
              <a:buClr>
                <a:srgbClr val="FFFFFF"/>
              </a:buClr>
              <a:buSzPts val="2000"/>
              <a:buFont typeface="Quattrocento Sans"/>
              <a:buChar char="•"/>
              <a:defRPr sz="2000" b="1" cap="small">
                <a:solidFill>
                  <a:srgbClr val="FFFFFF"/>
                </a:solidFill>
                <a:latin typeface="Quattrocento Sans"/>
                <a:ea typeface="Quattrocento Sans"/>
                <a:cs typeface="Quattrocento Sans"/>
                <a:sym typeface="Quattrocento Sans"/>
              </a:defRPr>
            </a:lvl2pPr>
            <a:lvl3pPr marL="1371600" lvl="2" indent="-355600" algn="ctr">
              <a:lnSpc>
                <a:spcPct val="90000"/>
              </a:lnSpc>
              <a:spcBef>
                <a:spcPts val="1000"/>
              </a:spcBef>
              <a:spcAft>
                <a:spcPts val="0"/>
              </a:spcAft>
              <a:buClr>
                <a:srgbClr val="FFFFFF"/>
              </a:buClr>
              <a:buSzPts val="2000"/>
              <a:buFont typeface="Quattrocento Sans"/>
              <a:buChar char="•"/>
              <a:defRPr sz="2000" b="1" cap="small">
                <a:solidFill>
                  <a:srgbClr val="FFFFFF"/>
                </a:solidFill>
                <a:latin typeface="Quattrocento Sans"/>
                <a:ea typeface="Quattrocento Sans"/>
                <a:cs typeface="Quattrocento Sans"/>
                <a:sym typeface="Quattrocento Sans"/>
              </a:defRPr>
            </a:lvl3pPr>
            <a:lvl4pPr marL="1828800" lvl="3" indent="-355600" algn="ctr">
              <a:lnSpc>
                <a:spcPct val="90000"/>
              </a:lnSpc>
              <a:spcBef>
                <a:spcPts val="1000"/>
              </a:spcBef>
              <a:spcAft>
                <a:spcPts val="0"/>
              </a:spcAft>
              <a:buClr>
                <a:srgbClr val="FFFFFF"/>
              </a:buClr>
              <a:buSzPts val="2000"/>
              <a:buFont typeface="Quattrocento Sans"/>
              <a:buChar char="•"/>
              <a:defRPr sz="2000" b="1" cap="small">
                <a:solidFill>
                  <a:srgbClr val="FFFFFF"/>
                </a:solidFill>
                <a:latin typeface="Quattrocento Sans"/>
                <a:ea typeface="Quattrocento Sans"/>
                <a:cs typeface="Quattrocento Sans"/>
                <a:sym typeface="Quattrocento Sans"/>
              </a:defRPr>
            </a:lvl4pPr>
            <a:lvl5pPr marL="2286000" lvl="4" indent="-355600" algn="ctr">
              <a:lnSpc>
                <a:spcPct val="90000"/>
              </a:lnSpc>
              <a:spcBef>
                <a:spcPts val="1000"/>
              </a:spcBef>
              <a:spcAft>
                <a:spcPts val="0"/>
              </a:spcAft>
              <a:buClr>
                <a:srgbClr val="FFFFFF"/>
              </a:buClr>
              <a:buSzPts val="2000"/>
              <a:buFont typeface="Quattrocento Sans"/>
              <a:buChar char="•"/>
              <a:defRPr sz="2000" b="1" cap="small">
                <a:solidFill>
                  <a:srgbClr val="FFFFFF"/>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54" name="Google Shape;154;p52"/>
          <p:cNvSpPr txBox="1">
            <a:spLocks noGrp="1"/>
          </p:cNvSpPr>
          <p:nvPr>
            <p:ph type="sldNum" idx="12"/>
          </p:nvPr>
        </p:nvSpPr>
        <p:spPr>
          <a:xfrm>
            <a:off x="11333560" y="6431096"/>
            <a:ext cx="614701" cy="269201"/>
          </a:xfrm>
          <a:prstGeom prst="rect">
            <a:avLst/>
          </a:prstGeom>
          <a:solidFill>
            <a:srgbClr val="1E166B"/>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200"/>
              <a:buFont typeface="Quattrocento Sans"/>
              <a:buNone/>
              <a:defRPr sz="12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45124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ark Title">
  <p:cSld name="1_Dark Title">
    <p:spTree>
      <p:nvGrpSpPr>
        <p:cNvPr id="1" name="Shape 155"/>
        <p:cNvGrpSpPr/>
        <p:nvPr/>
      </p:nvGrpSpPr>
      <p:grpSpPr>
        <a:xfrm>
          <a:off x="0" y="0"/>
          <a:ext cx="0" cy="0"/>
          <a:chOff x="0" y="0"/>
          <a:chExt cx="0" cy="0"/>
        </a:xfrm>
      </p:grpSpPr>
      <p:pic>
        <p:nvPicPr>
          <p:cNvPr id="156" name="Google Shape;156;p50" descr="Google Shape;65;p27"/>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157" name="Google Shape;157;p50" descr="Google Shape;66;p27"/>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158" name="Google Shape;158;p50"/>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9" name="Google Shape;159;p50"/>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0" name="Google Shape;160;p50"/>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1" name="Google Shape;161;p50"/>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2" name="Google Shape;162;p50"/>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63" name="Google Shape;163;p50"/>
          <p:cNvGrpSpPr/>
          <p:nvPr/>
        </p:nvGrpSpPr>
        <p:grpSpPr>
          <a:xfrm>
            <a:off x="0" y="-356717"/>
            <a:ext cx="1828800" cy="274330"/>
            <a:chOff x="0" y="-1"/>
            <a:chExt cx="1828800" cy="274328"/>
          </a:xfrm>
        </p:grpSpPr>
        <p:sp>
          <p:nvSpPr>
            <p:cNvPr id="164" name="Google Shape;164;p50"/>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5" name="Google Shape;165;p50"/>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166" name="Google Shape;166;p50"/>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sp>
        <p:nvSpPr>
          <p:cNvPr id="167" name="Google Shape;167;p50"/>
          <p:cNvSpPr/>
          <p:nvPr/>
        </p:nvSpPr>
        <p:spPr>
          <a:xfrm>
            <a:off x="-3" y="-1"/>
            <a:ext cx="12192008" cy="868709"/>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8" name="Google Shape;168;p50"/>
          <p:cNvSpPr txBox="1">
            <a:spLocks noGrp="1"/>
          </p:cNvSpPr>
          <p:nvPr>
            <p:ph type="title"/>
          </p:nvPr>
        </p:nvSpPr>
        <p:spPr>
          <a:xfrm>
            <a:off x="243840" y="109535"/>
            <a:ext cx="11704320" cy="641355"/>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2400"/>
              <a:buFont typeface="Century Gothic"/>
              <a:buNone/>
              <a:defRPr sz="24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grpSp>
        <p:nvGrpSpPr>
          <p:cNvPr id="169" name="Google Shape;169;p50"/>
          <p:cNvGrpSpPr/>
          <p:nvPr/>
        </p:nvGrpSpPr>
        <p:grpSpPr>
          <a:xfrm>
            <a:off x="0" y="-356717"/>
            <a:ext cx="1828800" cy="274330"/>
            <a:chOff x="0" y="-1"/>
            <a:chExt cx="1828800" cy="274328"/>
          </a:xfrm>
        </p:grpSpPr>
        <p:sp>
          <p:nvSpPr>
            <p:cNvPr id="170" name="Google Shape;170;p50"/>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p50"/>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Dark Title</a:t>
              </a:r>
              <a:endParaRPr sz="1400" b="0" i="0" u="none" strike="noStrike" cap="none" dirty="0">
                <a:solidFill>
                  <a:srgbClr val="000000"/>
                </a:solidFill>
                <a:latin typeface="Arial"/>
                <a:ea typeface="Arial"/>
                <a:cs typeface="Arial"/>
                <a:sym typeface="Arial"/>
              </a:endParaRPr>
            </a:p>
          </p:txBody>
        </p:sp>
      </p:grpSp>
      <p:sp>
        <p:nvSpPr>
          <p:cNvPr id="172" name="Google Shape;172;p50"/>
          <p:cNvSpPr txBox="1">
            <a:spLocks noGrp="1"/>
          </p:cNvSpPr>
          <p:nvPr>
            <p:ph type="body" idx="1"/>
          </p:nvPr>
        </p:nvSpPr>
        <p:spPr>
          <a:xfrm>
            <a:off x="2305823" y="5849134"/>
            <a:ext cx="7580356" cy="432796"/>
          </a:xfrm>
          <a:prstGeom prst="rect">
            <a:avLst/>
          </a:prstGeom>
          <a:solidFill>
            <a:schemeClr val="accent6"/>
          </a:solidFill>
          <a:ln w="9525" cap="flat" cmpd="sng">
            <a:solidFill>
              <a:srgbClr val="D9D9D9"/>
            </a:solidFill>
            <a:prstDash val="solid"/>
            <a:round/>
            <a:headEnd type="none" w="sm" len="sm"/>
            <a:tailEnd type="none" w="sm" len="sm"/>
          </a:ln>
        </p:spPr>
        <p:txBody>
          <a:bodyPr spcFirstLastPara="1" wrap="square" lIns="0" tIns="0" rIns="0" bIns="0" anchor="ctr" anchorCtr="0">
            <a:normAutofit/>
          </a:bodyPr>
          <a:lstStyle>
            <a:lvl1pPr marL="457200" lvl="0" indent="-228600" algn="ctr">
              <a:lnSpc>
                <a:spcPct val="100000"/>
              </a:lnSpc>
              <a:spcBef>
                <a:spcPts val="1000"/>
              </a:spcBef>
              <a:spcAft>
                <a:spcPts val="0"/>
              </a:spcAft>
              <a:buClr>
                <a:srgbClr val="FFFFFF"/>
              </a:buClr>
              <a:buSzPts val="2000"/>
              <a:buFont typeface="Arial"/>
              <a:buNone/>
              <a:defRPr sz="2000" b="1">
                <a:solidFill>
                  <a:srgbClr val="FFFFFF"/>
                </a:solidFill>
              </a:defRPr>
            </a:lvl1pPr>
            <a:lvl2pPr marL="914400" lvl="1" indent="-355600" algn="ctr">
              <a:lnSpc>
                <a:spcPct val="100000"/>
              </a:lnSpc>
              <a:spcBef>
                <a:spcPts val="1000"/>
              </a:spcBef>
              <a:spcAft>
                <a:spcPts val="0"/>
              </a:spcAft>
              <a:buClr>
                <a:srgbClr val="FFFFFF"/>
              </a:buClr>
              <a:buSzPts val="2000"/>
              <a:buFont typeface="Arial"/>
              <a:buChar char="•"/>
              <a:defRPr sz="2000" b="1">
                <a:solidFill>
                  <a:srgbClr val="FFFFFF"/>
                </a:solidFill>
              </a:defRPr>
            </a:lvl2pPr>
            <a:lvl3pPr marL="1371600" lvl="2" indent="-355600" algn="ctr">
              <a:lnSpc>
                <a:spcPct val="100000"/>
              </a:lnSpc>
              <a:spcBef>
                <a:spcPts val="1000"/>
              </a:spcBef>
              <a:spcAft>
                <a:spcPts val="0"/>
              </a:spcAft>
              <a:buClr>
                <a:srgbClr val="FFFFFF"/>
              </a:buClr>
              <a:buSzPts val="2000"/>
              <a:buFont typeface="Arial"/>
              <a:buChar char="•"/>
              <a:defRPr sz="2000" b="1">
                <a:solidFill>
                  <a:srgbClr val="FFFFFF"/>
                </a:solidFill>
              </a:defRPr>
            </a:lvl3pPr>
            <a:lvl4pPr marL="1828800" lvl="3" indent="-355600" algn="ctr">
              <a:lnSpc>
                <a:spcPct val="100000"/>
              </a:lnSpc>
              <a:spcBef>
                <a:spcPts val="1000"/>
              </a:spcBef>
              <a:spcAft>
                <a:spcPts val="0"/>
              </a:spcAft>
              <a:buClr>
                <a:srgbClr val="FFFFFF"/>
              </a:buClr>
              <a:buSzPts val="2000"/>
              <a:buFont typeface="Arial"/>
              <a:buChar char="•"/>
              <a:defRPr sz="2000" b="1">
                <a:solidFill>
                  <a:srgbClr val="FFFFFF"/>
                </a:solidFill>
              </a:defRPr>
            </a:lvl4pPr>
            <a:lvl5pPr marL="2286000" lvl="4" indent="-355600" algn="ctr">
              <a:lnSpc>
                <a:spcPct val="100000"/>
              </a:lnSpc>
              <a:spcBef>
                <a:spcPts val="1000"/>
              </a:spcBef>
              <a:spcAft>
                <a:spcPts val="0"/>
              </a:spcAft>
              <a:buClr>
                <a:srgbClr val="FFFFFF"/>
              </a:buClr>
              <a:buSzPts val="2000"/>
              <a:buFont typeface="Arial"/>
              <a:buChar char="•"/>
              <a:defRPr sz="2000" b="1">
                <a:solidFill>
                  <a:srgbClr val="FFFFFF"/>
                </a:solidFill>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73" name="Google Shape;173;p50"/>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5248398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74"/>
        <p:cNvGrpSpPr/>
        <p:nvPr/>
      </p:nvGrpSpPr>
      <p:grpSpPr>
        <a:xfrm>
          <a:off x="0" y="0"/>
          <a:ext cx="0" cy="0"/>
          <a:chOff x="0" y="0"/>
          <a:chExt cx="0" cy="0"/>
        </a:xfrm>
      </p:grpSpPr>
      <p:pic>
        <p:nvPicPr>
          <p:cNvPr id="175" name="Google Shape;175;p53" descr="Google Shape;367;g826453f742_0_498"/>
          <p:cNvPicPr preferRelativeResize="0"/>
          <p:nvPr/>
        </p:nvPicPr>
        <p:blipFill rotWithShape="1">
          <a:blip r:embed="rId2">
            <a:alphaModFix/>
          </a:blip>
          <a:srcRect/>
          <a:stretch/>
        </p:blipFill>
        <p:spPr>
          <a:xfrm>
            <a:off x="243840" y="6382510"/>
            <a:ext cx="297569" cy="365762"/>
          </a:xfrm>
          <a:prstGeom prst="rect">
            <a:avLst/>
          </a:prstGeom>
          <a:noFill/>
          <a:ln>
            <a:noFill/>
          </a:ln>
        </p:spPr>
      </p:pic>
      <p:pic>
        <p:nvPicPr>
          <p:cNvPr id="176" name="Google Shape;176;p53" descr="Google Shape;368;g826453f742_0_498"/>
          <p:cNvPicPr preferRelativeResize="0"/>
          <p:nvPr/>
        </p:nvPicPr>
        <p:blipFill rotWithShape="1">
          <a:blip r:embed="rId3">
            <a:alphaModFix/>
          </a:blip>
          <a:srcRect/>
          <a:stretch/>
        </p:blipFill>
        <p:spPr>
          <a:xfrm rot="-5400000">
            <a:off x="-893130" y="3272554"/>
            <a:ext cx="1511940" cy="591365"/>
          </a:xfrm>
          <a:prstGeom prst="rect">
            <a:avLst/>
          </a:prstGeom>
          <a:noFill/>
          <a:ln>
            <a:noFill/>
          </a:ln>
        </p:spPr>
      </p:pic>
      <p:sp>
        <p:nvSpPr>
          <p:cNvPr id="177" name="Google Shape;177;p53"/>
          <p:cNvSpPr/>
          <p:nvPr/>
        </p:nvSpPr>
        <p:spPr>
          <a:xfrm>
            <a:off x="-192026" y="-2"/>
            <a:ext cx="109800" cy="109803"/>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78" name="Google Shape;178;p53"/>
          <p:cNvSpPr/>
          <p:nvPr/>
        </p:nvSpPr>
        <p:spPr>
          <a:xfrm>
            <a:off x="-192026" y="749808"/>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79" name="Google Shape;179;p53"/>
          <p:cNvSpPr/>
          <p:nvPr/>
        </p:nvSpPr>
        <p:spPr>
          <a:xfrm>
            <a:off x="-192026" y="859536"/>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80" name="Google Shape;180;p53"/>
          <p:cNvSpPr/>
          <p:nvPr/>
        </p:nvSpPr>
        <p:spPr>
          <a:xfrm>
            <a:off x="-192026" y="6276935"/>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81" name="Google Shape;181;p53"/>
          <p:cNvSpPr/>
          <p:nvPr/>
        </p:nvSpPr>
        <p:spPr>
          <a:xfrm>
            <a:off x="-192026" y="6748271"/>
            <a:ext cx="109800" cy="1098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82" name="Google Shape;182;p53"/>
          <p:cNvSpPr txBox="1">
            <a:spLocks noGrp="1"/>
          </p:cNvSpPr>
          <p:nvPr>
            <p:ph type="title"/>
          </p:nvPr>
        </p:nvSpPr>
        <p:spPr>
          <a:xfrm>
            <a:off x="243840" y="109728"/>
            <a:ext cx="11704202" cy="6402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83" name="Google Shape;183;p53"/>
          <p:cNvSpPr txBox="1">
            <a:spLocks noGrp="1"/>
          </p:cNvSpPr>
          <p:nvPr>
            <p:ph type="body" idx="1"/>
          </p:nvPr>
        </p:nvSpPr>
        <p:spPr>
          <a:xfrm>
            <a:off x="243837" y="822960"/>
            <a:ext cx="11704203" cy="5577900"/>
          </a:xfrm>
          <a:prstGeom prst="rect">
            <a:avLst/>
          </a:prstGeom>
          <a:noFill/>
          <a:ln>
            <a:noFill/>
          </a:ln>
        </p:spPr>
        <p:txBody>
          <a:bodyPr spcFirstLastPara="1" wrap="square" lIns="45675" tIns="45675" rIns="45675" bIns="45675" anchor="t" anchorCtr="0">
            <a:normAutofit/>
          </a:bodyPr>
          <a:lstStyle>
            <a:lvl1pPr marL="457200" lvl="0" indent="-330200" algn="l">
              <a:lnSpc>
                <a:spcPct val="90000"/>
              </a:lnSpc>
              <a:spcBef>
                <a:spcPts val="1000"/>
              </a:spcBef>
              <a:spcAft>
                <a:spcPts val="0"/>
              </a:spcAft>
              <a:buClr>
                <a:srgbClr val="000000"/>
              </a:buClr>
              <a:buSzPts val="1600"/>
              <a:buChar char="•"/>
              <a:defRPr sz="1600">
                <a:solidFill>
                  <a:srgbClr val="000000"/>
                </a:solidFill>
                <a:latin typeface="Quattrocento Sans"/>
                <a:ea typeface="Quattrocento Sans"/>
                <a:cs typeface="Quattrocento Sans"/>
                <a:sym typeface="Quattrocento Sans"/>
              </a:defRPr>
            </a:lvl1pPr>
            <a:lvl2pPr marL="914400" lvl="1" indent="-330200" algn="l">
              <a:lnSpc>
                <a:spcPct val="90000"/>
              </a:lnSpc>
              <a:spcBef>
                <a:spcPts val="1000"/>
              </a:spcBef>
              <a:spcAft>
                <a:spcPts val="0"/>
              </a:spcAft>
              <a:buClr>
                <a:srgbClr val="000000"/>
              </a:buClr>
              <a:buSzPts val="1600"/>
              <a:buChar char="•"/>
              <a:defRPr sz="1600">
                <a:solidFill>
                  <a:srgbClr val="000000"/>
                </a:solidFill>
                <a:latin typeface="Quattrocento Sans"/>
                <a:ea typeface="Quattrocento Sans"/>
                <a:cs typeface="Quattrocento Sans"/>
                <a:sym typeface="Quattrocento Sans"/>
              </a:defRPr>
            </a:lvl2pPr>
            <a:lvl3pPr marL="1371600" lvl="2" indent="-330200" algn="l">
              <a:lnSpc>
                <a:spcPct val="90000"/>
              </a:lnSpc>
              <a:spcBef>
                <a:spcPts val="1000"/>
              </a:spcBef>
              <a:spcAft>
                <a:spcPts val="0"/>
              </a:spcAft>
              <a:buClr>
                <a:srgbClr val="000000"/>
              </a:buClr>
              <a:buSzPts val="1600"/>
              <a:buChar char="•"/>
              <a:defRPr sz="1600">
                <a:solidFill>
                  <a:srgbClr val="000000"/>
                </a:solidFill>
                <a:latin typeface="Quattrocento Sans"/>
                <a:ea typeface="Quattrocento Sans"/>
                <a:cs typeface="Quattrocento Sans"/>
                <a:sym typeface="Quattrocento Sans"/>
              </a:defRPr>
            </a:lvl3pPr>
            <a:lvl4pPr marL="1828800" lvl="3" indent="-330200" algn="l">
              <a:lnSpc>
                <a:spcPct val="90000"/>
              </a:lnSpc>
              <a:spcBef>
                <a:spcPts val="1000"/>
              </a:spcBef>
              <a:spcAft>
                <a:spcPts val="0"/>
              </a:spcAft>
              <a:buClr>
                <a:srgbClr val="000000"/>
              </a:buClr>
              <a:buSzPts val="1600"/>
              <a:buChar char="•"/>
              <a:defRPr sz="1600">
                <a:solidFill>
                  <a:srgbClr val="000000"/>
                </a:solidFill>
                <a:latin typeface="Quattrocento Sans"/>
                <a:ea typeface="Quattrocento Sans"/>
                <a:cs typeface="Quattrocento Sans"/>
                <a:sym typeface="Quattrocento Sans"/>
              </a:defRPr>
            </a:lvl4pPr>
            <a:lvl5pPr marL="2286000" lvl="4" indent="-330200" algn="l">
              <a:lnSpc>
                <a:spcPct val="90000"/>
              </a:lnSpc>
              <a:spcBef>
                <a:spcPts val="1000"/>
              </a:spcBef>
              <a:spcAft>
                <a:spcPts val="0"/>
              </a:spcAft>
              <a:buClr>
                <a:srgbClr val="000000"/>
              </a:buClr>
              <a:buSzPts val="1600"/>
              <a:buChar char="•"/>
              <a:defRPr sz="1600">
                <a:solidFill>
                  <a:srgbClr val="00000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184" name="Google Shape;184;p53"/>
          <p:cNvSpPr/>
          <p:nvPr/>
        </p:nvSpPr>
        <p:spPr>
          <a:xfrm rot="5400000">
            <a:off x="-198132" y="367587"/>
            <a:ext cx="640203" cy="8790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185" name="Google Shape;185;p53"/>
          <p:cNvSpPr txBox="1">
            <a:spLocks noGrp="1"/>
          </p:cNvSpPr>
          <p:nvPr>
            <p:ph type="sldNum" idx="12"/>
          </p:nvPr>
        </p:nvSpPr>
        <p:spPr>
          <a:xfrm>
            <a:off x="8737600" y="6224244"/>
            <a:ext cx="2844800"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976499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1_Case study">
  <p:cSld name="1_Case study">
    <p:bg>
      <p:bgPr>
        <a:solidFill>
          <a:schemeClr val="dk1"/>
        </a:solidFill>
        <a:effectLst/>
      </p:bgPr>
    </p:bg>
    <p:spTree>
      <p:nvGrpSpPr>
        <p:cNvPr id="1" name="Shape 206"/>
        <p:cNvGrpSpPr/>
        <p:nvPr/>
      </p:nvGrpSpPr>
      <p:grpSpPr>
        <a:xfrm>
          <a:off x="0" y="0"/>
          <a:ext cx="0" cy="0"/>
          <a:chOff x="0" y="0"/>
          <a:chExt cx="0" cy="0"/>
        </a:xfrm>
      </p:grpSpPr>
      <p:pic>
        <p:nvPicPr>
          <p:cNvPr id="207" name="Google Shape;207;p55"/>
          <p:cNvPicPr preferRelativeResize="0"/>
          <p:nvPr/>
        </p:nvPicPr>
        <p:blipFill rotWithShape="1">
          <a:blip r:embed="rId2">
            <a:alphaModFix/>
          </a:blip>
          <a:srcRect/>
          <a:stretch/>
        </p:blipFill>
        <p:spPr>
          <a:xfrm>
            <a:off x="0" y="-3048"/>
            <a:ext cx="12192000" cy="6864096"/>
          </a:xfrm>
          <a:prstGeom prst="rect">
            <a:avLst/>
          </a:prstGeom>
          <a:noFill/>
          <a:ln>
            <a:noFill/>
          </a:ln>
        </p:spPr>
      </p:pic>
      <p:sp>
        <p:nvSpPr>
          <p:cNvPr id="208" name="Google Shape;208;p55"/>
          <p:cNvSpPr txBox="1">
            <a:spLocks noGrp="1"/>
          </p:cNvSpPr>
          <p:nvPr>
            <p:ph type="title"/>
          </p:nvPr>
        </p:nvSpPr>
        <p:spPr>
          <a:xfrm>
            <a:off x="1" y="517739"/>
            <a:ext cx="12191999" cy="1537856"/>
          </a:xfrm>
          <a:prstGeom prst="rect">
            <a:avLst/>
          </a:prstGeom>
          <a:solidFill>
            <a:schemeClr val="dk1">
              <a:alpha val="40000"/>
            </a:schemeClr>
          </a:solid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09" name="Google Shape;209;p55"/>
          <p:cNvSpPr/>
          <p:nvPr/>
        </p:nvSpPr>
        <p:spPr>
          <a:xfrm>
            <a:off x="406400" y="2487828"/>
            <a:ext cx="3372021" cy="650789"/>
          </a:xfrm>
          <a:prstGeom prst="rect">
            <a:avLst/>
          </a:prstGeom>
          <a:solidFill>
            <a:schemeClr val="accen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Problem</a:t>
            </a:r>
            <a:endParaRPr sz="1400" b="0" i="0" u="none" strike="noStrike" cap="none" dirty="0">
              <a:solidFill>
                <a:srgbClr val="000000"/>
              </a:solidFill>
              <a:latin typeface="Arial"/>
              <a:ea typeface="Arial"/>
              <a:cs typeface="Arial"/>
              <a:sym typeface="Arial"/>
            </a:endParaRPr>
          </a:p>
        </p:txBody>
      </p:sp>
      <p:sp>
        <p:nvSpPr>
          <p:cNvPr id="210" name="Google Shape;210;p55"/>
          <p:cNvSpPr/>
          <p:nvPr/>
        </p:nvSpPr>
        <p:spPr>
          <a:xfrm>
            <a:off x="4409990" y="2487828"/>
            <a:ext cx="3372021" cy="650789"/>
          </a:xfrm>
          <a:prstGeom prst="rect">
            <a:avLst/>
          </a:prstGeom>
          <a:solidFill>
            <a:schemeClr val="accent6">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Approach</a:t>
            </a:r>
            <a:endParaRPr sz="1400" b="0" i="0" u="none" strike="noStrike" cap="none" dirty="0">
              <a:solidFill>
                <a:srgbClr val="000000"/>
              </a:solidFill>
              <a:latin typeface="Arial"/>
              <a:ea typeface="Arial"/>
              <a:cs typeface="Arial"/>
              <a:sym typeface="Arial"/>
            </a:endParaRPr>
          </a:p>
        </p:txBody>
      </p:sp>
      <p:sp>
        <p:nvSpPr>
          <p:cNvPr id="211" name="Google Shape;211;p55"/>
          <p:cNvSpPr/>
          <p:nvPr/>
        </p:nvSpPr>
        <p:spPr>
          <a:xfrm>
            <a:off x="8413579" y="2487828"/>
            <a:ext cx="3372021" cy="650789"/>
          </a:xfrm>
          <a:prstGeom prst="rect">
            <a:avLst/>
          </a:prstGeom>
          <a:solidFill>
            <a:schemeClr val="accent3">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Outcome</a:t>
            </a:r>
            <a:endParaRPr sz="1400" b="0" i="0" u="none" strike="noStrike" cap="none" dirty="0">
              <a:solidFill>
                <a:srgbClr val="000000"/>
              </a:solidFill>
              <a:latin typeface="Arial"/>
              <a:ea typeface="Arial"/>
              <a:cs typeface="Arial"/>
              <a:sym typeface="Arial"/>
            </a:endParaRPr>
          </a:p>
        </p:txBody>
      </p:sp>
      <p:sp>
        <p:nvSpPr>
          <p:cNvPr id="212" name="Google Shape;212;p55"/>
          <p:cNvSpPr/>
          <p:nvPr/>
        </p:nvSpPr>
        <p:spPr>
          <a:xfrm rot="5400000">
            <a:off x="3857366" y="2540995"/>
            <a:ext cx="473676" cy="544455"/>
          </a:xfrm>
          <a:prstGeom prst="triangle">
            <a:avLst>
              <a:gd name="adj" fmla="val 50000"/>
            </a:avLst>
          </a:prstGeom>
          <a:solidFill>
            <a:schemeClr val="accen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3" name="Google Shape;213;p55"/>
          <p:cNvSpPr/>
          <p:nvPr/>
        </p:nvSpPr>
        <p:spPr>
          <a:xfrm rot="5400000">
            <a:off x="7860958" y="2540996"/>
            <a:ext cx="473676" cy="544455"/>
          </a:xfrm>
          <a:prstGeom prst="triangle">
            <a:avLst>
              <a:gd name="adj" fmla="val 50000"/>
            </a:avLst>
          </a:prstGeom>
          <a:solidFill>
            <a:schemeClr val="accen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4" name="Google Shape;214;p55"/>
          <p:cNvSpPr/>
          <p:nvPr/>
        </p:nvSpPr>
        <p:spPr>
          <a:xfrm>
            <a:off x="406400" y="3194908"/>
            <a:ext cx="3372021" cy="2402014"/>
          </a:xfrm>
          <a:prstGeom prst="rect">
            <a:avLst/>
          </a:prstGeom>
          <a:solidFill>
            <a:schemeClr val="dk1">
              <a:alpha val="49411"/>
            </a:schemeClr>
          </a:solid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5" name="Google Shape;215;p55"/>
          <p:cNvSpPr txBox="1">
            <a:spLocks noGrp="1"/>
          </p:cNvSpPr>
          <p:nvPr>
            <p:ph type="body" idx="1"/>
          </p:nvPr>
        </p:nvSpPr>
        <p:spPr>
          <a:xfrm>
            <a:off x="406400" y="3194908"/>
            <a:ext cx="3372021" cy="2402014"/>
          </a:xfrm>
          <a:prstGeom prst="rect">
            <a:avLst/>
          </a:prstGeom>
          <a:noFill/>
          <a:ln>
            <a:noFill/>
          </a:ln>
        </p:spPr>
        <p:txBody>
          <a:bodyPr spcFirstLastPara="1" wrap="square" lIns="121875" tIns="121875" rIns="121875" bIns="121875" anchor="t" anchorCtr="0">
            <a:noAutofit/>
          </a:bodyPr>
          <a:lstStyle>
            <a:lvl1pPr marL="457200" lvl="0" indent="-228600" algn="l">
              <a:lnSpc>
                <a:spcPct val="110000"/>
              </a:lnSpc>
              <a:spcBef>
                <a:spcPts val="0"/>
              </a:spcBef>
              <a:spcAft>
                <a:spcPts val="0"/>
              </a:spcAft>
              <a:buSzPts val="2400"/>
              <a:buNone/>
              <a:defRPr sz="1300">
                <a:solidFill>
                  <a:schemeClr val="lt1"/>
                </a:solidFill>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16" name="Google Shape;216;p55"/>
          <p:cNvSpPr txBox="1">
            <a:spLocks noGrp="1"/>
          </p:cNvSpPr>
          <p:nvPr>
            <p:ph type="body" idx="2"/>
          </p:nvPr>
        </p:nvSpPr>
        <p:spPr>
          <a:xfrm>
            <a:off x="4409990" y="3194908"/>
            <a:ext cx="3372021" cy="2402014"/>
          </a:xfrm>
          <a:prstGeom prst="rect">
            <a:avLst/>
          </a:prstGeom>
          <a:solidFill>
            <a:schemeClr val="dk1">
              <a:alpha val="49411"/>
            </a:schemeClr>
          </a:solidFill>
          <a:ln>
            <a:noFill/>
          </a:ln>
        </p:spPr>
        <p:txBody>
          <a:bodyPr spcFirstLastPara="1" wrap="square" lIns="121875" tIns="121875" rIns="121875" bIns="121875" anchor="t" anchorCtr="0">
            <a:noAutofit/>
          </a:bodyPr>
          <a:lstStyle>
            <a:lvl1pPr marL="457200" marR="0" lvl="0" indent="-228600" algn="l">
              <a:lnSpc>
                <a:spcPct val="110000"/>
              </a:lnSpc>
              <a:spcBef>
                <a:spcPts val="1000"/>
              </a:spcBef>
              <a:spcAft>
                <a:spcPts val="0"/>
              </a:spcAft>
              <a:buClr>
                <a:schemeClr val="lt1"/>
              </a:buClr>
              <a:buSzPts val="1300"/>
              <a:buFont typeface="Arial"/>
              <a:buNone/>
              <a:defRPr sz="1300">
                <a:solidFill>
                  <a:schemeClr val="lt1"/>
                </a:solidFill>
                <a:latin typeface="Helvetica Neue"/>
                <a:ea typeface="Helvetica Neue"/>
                <a:cs typeface="Helvetica Neue"/>
                <a:sym typeface="Helvetica Neue"/>
              </a:defRPr>
            </a:lvl1pPr>
            <a:lvl2pPr marL="914400" lvl="1" indent="-381000" algn="l">
              <a:lnSpc>
                <a:spcPct val="115000"/>
              </a:lnSpc>
              <a:spcBef>
                <a:spcPts val="0"/>
              </a:spcBef>
              <a:spcAft>
                <a:spcPts val="0"/>
              </a:spcAft>
              <a:buSzPts val="2400"/>
              <a:buChar char="○"/>
              <a:defRPr sz="1800">
                <a:solidFill>
                  <a:schemeClr val="lt1"/>
                </a:solidFill>
                <a:latin typeface="Helvetica Neue"/>
                <a:ea typeface="Helvetica Neue"/>
                <a:cs typeface="Helvetica Neue"/>
                <a:sym typeface="Helvetica Neue"/>
              </a:defRPr>
            </a:lvl2pPr>
            <a:lvl3pPr marL="1371600" lvl="2" indent="-381000" algn="l">
              <a:lnSpc>
                <a:spcPct val="115000"/>
              </a:lnSpc>
              <a:spcBef>
                <a:spcPts val="0"/>
              </a:spcBef>
              <a:spcAft>
                <a:spcPts val="0"/>
              </a:spcAft>
              <a:buSzPts val="2400"/>
              <a:buChar char="■"/>
              <a:defRPr>
                <a:solidFill>
                  <a:schemeClr val="lt1"/>
                </a:solidFill>
                <a:latin typeface="Helvetica Neue"/>
                <a:ea typeface="Helvetica Neue"/>
                <a:cs typeface="Helvetica Neue"/>
                <a:sym typeface="Helvetica Neue"/>
              </a:defRPr>
            </a:lvl3pPr>
            <a:lvl4pPr marL="1828800" lvl="3" indent="-381000" algn="l">
              <a:lnSpc>
                <a:spcPct val="115000"/>
              </a:lnSpc>
              <a:spcBef>
                <a:spcPts val="0"/>
              </a:spcBef>
              <a:spcAft>
                <a:spcPts val="0"/>
              </a:spcAft>
              <a:buSzPts val="2400"/>
              <a:buChar char="●"/>
              <a:defRPr sz="1800">
                <a:solidFill>
                  <a:schemeClr val="lt1"/>
                </a:solidFill>
                <a:latin typeface="Helvetica Neue"/>
                <a:ea typeface="Helvetica Neue"/>
                <a:cs typeface="Helvetica Neue"/>
                <a:sym typeface="Helvetica Neue"/>
              </a:defRPr>
            </a:lvl4pPr>
            <a:lvl5pPr marL="2286000" lvl="4" indent="-381000" algn="l">
              <a:lnSpc>
                <a:spcPct val="115000"/>
              </a:lnSpc>
              <a:spcBef>
                <a:spcPts val="0"/>
              </a:spcBef>
              <a:spcAft>
                <a:spcPts val="0"/>
              </a:spcAft>
              <a:buSzPts val="2400"/>
              <a:buChar char="○"/>
              <a:defRPr sz="1800">
                <a:solidFill>
                  <a:schemeClr val="lt1"/>
                </a:solidFill>
                <a:latin typeface="Helvetica Neue"/>
                <a:ea typeface="Helvetica Neue"/>
                <a:cs typeface="Helvetica Neue"/>
                <a:sym typeface="Helvetica Neue"/>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17" name="Google Shape;217;p55"/>
          <p:cNvSpPr txBox="1">
            <a:spLocks noGrp="1"/>
          </p:cNvSpPr>
          <p:nvPr>
            <p:ph type="body" idx="3"/>
          </p:nvPr>
        </p:nvSpPr>
        <p:spPr>
          <a:xfrm>
            <a:off x="8413579" y="3194908"/>
            <a:ext cx="3372021" cy="2402014"/>
          </a:xfrm>
          <a:prstGeom prst="rect">
            <a:avLst/>
          </a:prstGeom>
          <a:solidFill>
            <a:schemeClr val="dk1">
              <a:alpha val="49411"/>
            </a:schemeClr>
          </a:solidFill>
          <a:ln>
            <a:noFill/>
          </a:ln>
        </p:spPr>
        <p:txBody>
          <a:bodyPr spcFirstLastPara="1" wrap="square" lIns="91425" tIns="45700" rIns="91425" bIns="45700" anchor="t" anchorCtr="0">
            <a:noAutofit/>
          </a:bodyPr>
          <a:lstStyle>
            <a:lvl1pPr marL="457200" lvl="0" indent="-381000" algn="l">
              <a:lnSpc>
                <a:spcPct val="110000"/>
              </a:lnSpc>
              <a:spcBef>
                <a:spcPts val="1000"/>
              </a:spcBef>
              <a:spcAft>
                <a:spcPts val="0"/>
              </a:spcAft>
              <a:buSzPts val="2400"/>
              <a:buChar char="●"/>
              <a:defRPr sz="1300">
                <a:solidFill>
                  <a:schemeClr val="lt1"/>
                </a:solidFill>
                <a:latin typeface="Helvetica Neue"/>
                <a:ea typeface="Helvetica Neue"/>
                <a:cs typeface="Helvetica Neue"/>
                <a:sym typeface="Helvetica Neue"/>
              </a:defRPr>
            </a:lvl1pPr>
            <a:lvl2pPr marL="914400" lvl="1" indent="-381000" algn="l">
              <a:lnSpc>
                <a:spcPct val="115000"/>
              </a:lnSpc>
              <a:spcBef>
                <a:spcPts val="0"/>
              </a:spcBef>
              <a:spcAft>
                <a:spcPts val="0"/>
              </a:spcAft>
              <a:buSzPts val="2400"/>
              <a:buChar char="○"/>
              <a:defRPr sz="1800">
                <a:solidFill>
                  <a:schemeClr val="lt1"/>
                </a:solidFill>
                <a:latin typeface="Helvetica Neue"/>
                <a:ea typeface="Helvetica Neue"/>
                <a:cs typeface="Helvetica Neue"/>
                <a:sym typeface="Helvetica Neue"/>
              </a:defRPr>
            </a:lvl2pPr>
            <a:lvl3pPr marL="1371600" lvl="2" indent="-381000" algn="l">
              <a:lnSpc>
                <a:spcPct val="115000"/>
              </a:lnSpc>
              <a:spcBef>
                <a:spcPts val="0"/>
              </a:spcBef>
              <a:spcAft>
                <a:spcPts val="0"/>
              </a:spcAft>
              <a:buSzPts val="2400"/>
              <a:buChar char="■"/>
              <a:defRPr>
                <a:solidFill>
                  <a:schemeClr val="lt1"/>
                </a:solidFill>
                <a:latin typeface="Helvetica Neue"/>
                <a:ea typeface="Helvetica Neue"/>
                <a:cs typeface="Helvetica Neue"/>
                <a:sym typeface="Helvetica Neue"/>
              </a:defRPr>
            </a:lvl3pPr>
            <a:lvl4pPr marL="1828800" lvl="3" indent="-381000" algn="l">
              <a:lnSpc>
                <a:spcPct val="115000"/>
              </a:lnSpc>
              <a:spcBef>
                <a:spcPts val="0"/>
              </a:spcBef>
              <a:spcAft>
                <a:spcPts val="0"/>
              </a:spcAft>
              <a:buSzPts val="2400"/>
              <a:buChar char="●"/>
              <a:defRPr sz="1800">
                <a:solidFill>
                  <a:schemeClr val="lt1"/>
                </a:solidFill>
                <a:latin typeface="Helvetica Neue"/>
                <a:ea typeface="Helvetica Neue"/>
                <a:cs typeface="Helvetica Neue"/>
                <a:sym typeface="Helvetica Neue"/>
              </a:defRPr>
            </a:lvl4pPr>
            <a:lvl5pPr marL="2286000" lvl="4" indent="-381000" algn="l">
              <a:lnSpc>
                <a:spcPct val="115000"/>
              </a:lnSpc>
              <a:spcBef>
                <a:spcPts val="0"/>
              </a:spcBef>
              <a:spcAft>
                <a:spcPts val="0"/>
              </a:spcAft>
              <a:buSzPts val="2400"/>
              <a:buChar char="○"/>
              <a:defRPr sz="1800">
                <a:solidFill>
                  <a:schemeClr val="lt1"/>
                </a:solidFill>
                <a:latin typeface="Helvetica Neue"/>
                <a:ea typeface="Helvetica Neue"/>
                <a:cs typeface="Helvetica Neue"/>
                <a:sym typeface="Helvetica Neue"/>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Tree>
    <p:extLst>
      <p:ext uri="{BB962C8B-B14F-4D97-AF65-F5344CB8AC3E}">
        <p14:creationId xmlns:p14="http://schemas.microsoft.com/office/powerpoint/2010/main" val="1447275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rgbClr val="20186F"/>
        </a:solidFill>
        <a:effectLst/>
      </p:bgPr>
    </p:bg>
    <p:spTree>
      <p:nvGrpSpPr>
        <p:cNvPr id="1" name="Shape 218"/>
        <p:cNvGrpSpPr/>
        <p:nvPr/>
      </p:nvGrpSpPr>
      <p:grpSpPr>
        <a:xfrm>
          <a:off x="0" y="0"/>
          <a:ext cx="0" cy="0"/>
          <a:chOff x="0" y="0"/>
          <a:chExt cx="0" cy="0"/>
        </a:xfrm>
      </p:grpSpPr>
      <p:pic>
        <p:nvPicPr>
          <p:cNvPr id="219" name="Google Shape;219;p61" descr="Google Shape;183;p33"/>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220" name="Google Shape;220;p61" descr="Google Shape;184;p33"/>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221" name="Google Shape;221;p61"/>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 name="Google Shape;222;p61"/>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 name="Google Shape;223;p61"/>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 name="Google Shape;224;p61"/>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 name="Google Shape;225;p61"/>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26" name="Google Shape;226;p61"/>
          <p:cNvGrpSpPr/>
          <p:nvPr/>
        </p:nvGrpSpPr>
        <p:grpSpPr>
          <a:xfrm>
            <a:off x="0" y="-356717"/>
            <a:ext cx="1828800" cy="274330"/>
            <a:chOff x="0" y="-1"/>
            <a:chExt cx="1828800" cy="274328"/>
          </a:xfrm>
        </p:grpSpPr>
        <p:sp>
          <p:nvSpPr>
            <p:cNvPr id="227" name="Google Shape;227;p61"/>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 name="Google Shape;228;p61"/>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229" name="Google Shape;229;p61"/>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sp>
        <p:nvSpPr>
          <p:cNvPr id="230" name="Google Shape;230;p61"/>
          <p:cNvSpPr txBox="1">
            <a:spLocks noGrp="1"/>
          </p:cNvSpPr>
          <p:nvPr>
            <p:ph type="title"/>
          </p:nvPr>
        </p:nvSpPr>
        <p:spPr>
          <a:xfrm>
            <a:off x="4029512" y="2065864"/>
            <a:ext cx="4132979" cy="2726269"/>
          </a:xfrm>
          <a:prstGeom prst="rect">
            <a:avLst/>
          </a:prstGeom>
          <a:noFill/>
          <a:ln>
            <a:noFill/>
          </a:ln>
        </p:spPr>
        <p:txBody>
          <a:bodyPr spcFirstLastPara="1" wrap="square" lIns="45675" tIns="45675" rIns="45675" bIns="45675" anchor="ctr" anchorCtr="0">
            <a:normAutofit/>
          </a:bodyPr>
          <a:lstStyle>
            <a:lvl1pPr lvl="0" algn="ctr">
              <a:lnSpc>
                <a:spcPct val="100000"/>
              </a:lnSpc>
              <a:spcBef>
                <a:spcPts val="0"/>
              </a:spcBef>
              <a:spcAft>
                <a:spcPts val="0"/>
              </a:spcAft>
              <a:buClr>
                <a:srgbClr val="FFFFFF"/>
              </a:buClr>
              <a:buSzPts val="7200"/>
              <a:buFont typeface="Century Gothic"/>
              <a:buNone/>
              <a:defRPr sz="72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231" name="Google Shape;231;p61" descr="Google Shape;196;p33"/>
          <p:cNvPicPr preferRelativeResize="0"/>
          <p:nvPr/>
        </p:nvPicPr>
        <p:blipFill rotWithShape="1">
          <a:blip r:embed="rId4">
            <a:alphaModFix/>
          </a:blip>
          <a:srcRect/>
          <a:stretch/>
        </p:blipFill>
        <p:spPr>
          <a:xfrm>
            <a:off x="245710" y="6384568"/>
            <a:ext cx="297569" cy="365764"/>
          </a:xfrm>
          <a:prstGeom prst="rect">
            <a:avLst/>
          </a:prstGeom>
          <a:noFill/>
          <a:ln>
            <a:noFill/>
          </a:ln>
        </p:spPr>
      </p:pic>
      <p:grpSp>
        <p:nvGrpSpPr>
          <p:cNvPr id="232" name="Google Shape;232;p61"/>
          <p:cNvGrpSpPr/>
          <p:nvPr/>
        </p:nvGrpSpPr>
        <p:grpSpPr>
          <a:xfrm>
            <a:off x="0" y="-356717"/>
            <a:ext cx="1828800" cy="274330"/>
            <a:chOff x="0" y="-1"/>
            <a:chExt cx="1828800" cy="274328"/>
          </a:xfrm>
        </p:grpSpPr>
        <p:sp>
          <p:nvSpPr>
            <p:cNvPr id="233" name="Google Shape;233;p61"/>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 name="Google Shape;234;p61"/>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Thank You</a:t>
              </a:r>
              <a:endParaRPr sz="1400" b="0" i="0" u="none" strike="noStrike" cap="none" dirty="0">
                <a:solidFill>
                  <a:srgbClr val="000000"/>
                </a:solidFill>
                <a:latin typeface="Arial"/>
                <a:ea typeface="Arial"/>
                <a:cs typeface="Arial"/>
                <a:sym typeface="Arial"/>
              </a:endParaRPr>
            </a:p>
          </p:txBody>
        </p:sp>
      </p:grpSp>
      <p:sp>
        <p:nvSpPr>
          <p:cNvPr id="235" name="Google Shape;235;p61"/>
          <p:cNvSpPr txBox="1">
            <a:spLocks noGrp="1"/>
          </p:cNvSpPr>
          <p:nvPr>
            <p:ph type="sldNum" idx="12"/>
          </p:nvPr>
        </p:nvSpPr>
        <p:spPr>
          <a:xfrm>
            <a:off x="8737600" y="6224244"/>
            <a:ext cx="2844800"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26174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type="title">
  <p:cSld name="1_TITLE">
    <p:bg>
      <p:bgPr>
        <a:solidFill>
          <a:srgbClr val="20186F"/>
        </a:solidFill>
        <a:effectLst/>
      </p:bgPr>
    </p:bg>
    <p:spTree>
      <p:nvGrpSpPr>
        <p:cNvPr id="1" name="Shape 236"/>
        <p:cNvGrpSpPr/>
        <p:nvPr/>
      </p:nvGrpSpPr>
      <p:grpSpPr>
        <a:xfrm>
          <a:off x="0" y="0"/>
          <a:ext cx="0" cy="0"/>
          <a:chOff x="0" y="0"/>
          <a:chExt cx="0" cy="0"/>
        </a:xfrm>
      </p:grpSpPr>
      <p:pic>
        <p:nvPicPr>
          <p:cNvPr id="237" name="Google Shape;237;p57" descr="Google Shape;24;p25"/>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238" name="Google Shape;238;p57" descr="Google Shape;25;p25"/>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239" name="Google Shape;239;p57"/>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0" name="Google Shape;240;p57"/>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1" name="Google Shape;241;p57"/>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2" name="Google Shape;242;p57"/>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3" name="Google Shape;243;p57"/>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44" name="Google Shape;244;p57"/>
          <p:cNvGrpSpPr/>
          <p:nvPr/>
        </p:nvGrpSpPr>
        <p:grpSpPr>
          <a:xfrm>
            <a:off x="0" y="-344017"/>
            <a:ext cx="1828800" cy="274330"/>
            <a:chOff x="0" y="-1"/>
            <a:chExt cx="1828800" cy="274328"/>
          </a:xfrm>
        </p:grpSpPr>
        <p:sp>
          <p:nvSpPr>
            <p:cNvPr id="245" name="Google Shape;245;p57"/>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6" name="Google Shape;246;p57"/>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247" name="Google Shape;247;p57"/>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sp>
        <p:nvSpPr>
          <p:cNvPr id="248" name="Google Shape;248;p57"/>
          <p:cNvSpPr txBox="1">
            <a:spLocks noGrp="1"/>
          </p:cNvSpPr>
          <p:nvPr>
            <p:ph type="title"/>
          </p:nvPr>
        </p:nvSpPr>
        <p:spPr>
          <a:xfrm>
            <a:off x="283141" y="2355699"/>
            <a:ext cx="5943604" cy="1828802"/>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4800"/>
              <a:buFont typeface="Century Gothic"/>
              <a:buNone/>
              <a:defRPr sz="48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249" name="Google Shape;249;p57" descr="Google Shape;36;p25"/>
          <p:cNvPicPr preferRelativeResize="0"/>
          <p:nvPr/>
        </p:nvPicPr>
        <p:blipFill rotWithShape="1">
          <a:blip r:embed="rId4">
            <a:alphaModFix/>
          </a:blip>
          <a:srcRect/>
          <a:stretch/>
        </p:blipFill>
        <p:spPr>
          <a:xfrm>
            <a:off x="287916" y="685829"/>
            <a:ext cx="3519881" cy="1175615"/>
          </a:xfrm>
          <a:prstGeom prst="rect">
            <a:avLst/>
          </a:prstGeom>
          <a:noFill/>
          <a:ln>
            <a:noFill/>
          </a:ln>
        </p:spPr>
      </p:pic>
      <p:pic>
        <p:nvPicPr>
          <p:cNvPr id="250" name="Google Shape;250;p57" descr="Google Shape;37;p25"/>
          <p:cNvPicPr preferRelativeResize="0"/>
          <p:nvPr/>
        </p:nvPicPr>
        <p:blipFill rotWithShape="1">
          <a:blip r:embed="rId5">
            <a:alphaModFix/>
          </a:blip>
          <a:srcRect/>
          <a:stretch/>
        </p:blipFill>
        <p:spPr>
          <a:xfrm>
            <a:off x="6248879" y="555"/>
            <a:ext cx="5942639" cy="6856890"/>
          </a:xfrm>
          <a:prstGeom prst="rect">
            <a:avLst/>
          </a:prstGeom>
          <a:noFill/>
          <a:ln>
            <a:noFill/>
          </a:ln>
        </p:spPr>
      </p:pic>
      <p:sp>
        <p:nvSpPr>
          <p:cNvPr id="251" name="Google Shape;251;p57"/>
          <p:cNvSpPr txBox="1">
            <a:spLocks noGrp="1"/>
          </p:cNvSpPr>
          <p:nvPr>
            <p:ph type="body" idx="1"/>
          </p:nvPr>
        </p:nvSpPr>
        <p:spPr>
          <a:xfrm>
            <a:off x="283141" y="4860759"/>
            <a:ext cx="5943604" cy="914404"/>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2pPr>
            <a:lvl3pPr marL="1371600" lvl="2"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3pPr>
            <a:lvl4pPr marL="1828800" lvl="3"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4pPr>
            <a:lvl5pPr marL="2286000" lvl="4"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grpSp>
        <p:nvGrpSpPr>
          <p:cNvPr id="252" name="Google Shape;252;p57"/>
          <p:cNvGrpSpPr/>
          <p:nvPr/>
        </p:nvGrpSpPr>
        <p:grpSpPr>
          <a:xfrm>
            <a:off x="0" y="-356717"/>
            <a:ext cx="1828800" cy="274330"/>
            <a:chOff x="0" y="-1"/>
            <a:chExt cx="1828800" cy="274328"/>
          </a:xfrm>
        </p:grpSpPr>
        <p:sp>
          <p:nvSpPr>
            <p:cNvPr id="253" name="Google Shape;253;p57"/>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4" name="Google Shape;254;p57"/>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Title Slide</a:t>
              </a:r>
              <a:endParaRPr sz="1400" b="0" i="0" u="none" strike="noStrike" cap="none" dirty="0">
                <a:solidFill>
                  <a:srgbClr val="000000"/>
                </a:solidFill>
                <a:latin typeface="Arial"/>
                <a:ea typeface="Arial"/>
                <a:cs typeface="Arial"/>
                <a:sym typeface="Arial"/>
              </a:endParaRPr>
            </a:p>
          </p:txBody>
        </p:sp>
      </p:grpSp>
      <p:pic>
        <p:nvPicPr>
          <p:cNvPr id="255" name="Google Shape;255;p57" descr="Google Shape;42;p25"/>
          <p:cNvPicPr preferRelativeResize="0"/>
          <p:nvPr/>
        </p:nvPicPr>
        <p:blipFill rotWithShape="1">
          <a:blip r:embed="rId6">
            <a:alphaModFix/>
          </a:blip>
          <a:srcRect/>
          <a:stretch/>
        </p:blipFill>
        <p:spPr>
          <a:xfrm>
            <a:off x="245710" y="6384568"/>
            <a:ext cx="297569" cy="365764"/>
          </a:xfrm>
          <a:prstGeom prst="rect">
            <a:avLst/>
          </a:prstGeom>
          <a:noFill/>
          <a:ln>
            <a:noFill/>
          </a:ln>
        </p:spPr>
      </p:pic>
      <p:sp>
        <p:nvSpPr>
          <p:cNvPr id="256" name="Google Shape;256;p57"/>
          <p:cNvSpPr txBox="1">
            <a:spLocks noGrp="1"/>
          </p:cNvSpPr>
          <p:nvPr>
            <p:ph type="sldNum" idx="12"/>
          </p:nvPr>
        </p:nvSpPr>
        <p:spPr>
          <a:xfrm>
            <a:off x="8737600" y="6224244"/>
            <a:ext cx="2844800"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6344614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Dark Body">
  <p:cSld name="Dark Body">
    <p:bg>
      <p:bgPr>
        <a:solidFill>
          <a:srgbClr val="20186F"/>
        </a:solidFill>
        <a:effectLst/>
      </p:bgPr>
    </p:bg>
    <p:spTree>
      <p:nvGrpSpPr>
        <p:cNvPr id="1" name="Shape 257"/>
        <p:cNvGrpSpPr/>
        <p:nvPr/>
      </p:nvGrpSpPr>
      <p:grpSpPr>
        <a:xfrm>
          <a:off x="0" y="0"/>
          <a:ext cx="0" cy="0"/>
          <a:chOff x="0" y="0"/>
          <a:chExt cx="0" cy="0"/>
        </a:xfrm>
      </p:grpSpPr>
      <p:pic>
        <p:nvPicPr>
          <p:cNvPr id="258" name="Google Shape;258;p58" descr="Google Shape;104;p29"/>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259" name="Google Shape;259;p58" descr="Google Shape;105;p29"/>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260" name="Google Shape;260;p58"/>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1" name="Google Shape;261;p58"/>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2" name="Google Shape;262;p58"/>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3" name="Google Shape;263;p58"/>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4" name="Google Shape;264;p58"/>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65" name="Google Shape;265;p58"/>
          <p:cNvGrpSpPr/>
          <p:nvPr/>
        </p:nvGrpSpPr>
        <p:grpSpPr>
          <a:xfrm>
            <a:off x="0" y="-356717"/>
            <a:ext cx="1828800" cy="274330"/>
            <a:chOff x="0" y="-1"/>
            <a:chExt cx="1828800" cy="274328"/>
          </a:xfrm>
        </p:grpSpPr>
        <p:sp>
          <p:nvSpPr>
            <p:cNvPr id="266" name="Google Shape;266;p58"/>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7" name="Google Shape;267;p58"/>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268" name="Google Shape;268;p58"/>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sp>
        <p:nvSpPr>
          <p:cNvPr id="269" name="Google Shape;269;p58"/>
          <p:cNvSpPr txBox="1">
            <a:spLocks noGrp="1"/>
          </p:cNvSpPr>
          <p:nvPr>
            <p:ph type="title"/>
          </p:nvPr>
        </p:nvSpPr>
        <p:spPr>
          <a:xfrm>
            <a:off x="243840" y="109535"/>
            <a:ext cx="11704320" cy="641355"/>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2400"/>
              <a:buFont typeface="Century Gothic"/>
              <a:buNone/>
              <a:defRPr sz="24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270" name="Google Shape;270;p58" descr="Google Shape;116;p29"/>
          <p:cNvPicPr preferRelativeResize="0"/>
          <p:nvPr/>
        </p:nvPicPr>
        <p:blipFill rotWithShape="1">
          <a:blip r:embed="rId4">
            <a:alphaModFix/>
          </a:blip>
          <a:srcRect/>
          <a:stretch/>
        </p:blipFill>
        <p:spPr>
          <a:xfrm>
            <a:off x="245710" y="6384568"/>
            <a:ext cx="297569" cy="365764"/>
          </a:xfrm>
          <a:prstGeom prst="rect">
            <a:avLst/>
          </a:prstGeom>
          <a:noFill/>
          <a:ln>
            <a:noFill/>
          </a:ln>
        </p:spPr>
      </p:pic>
      <p:sp>
        <p:nvSpPr>
          <p:cNvPr id="271" name="Google Shape;271;p58"/>
          <p:cNvSpPr txBox="1">
            <a:spLocks noGrp="1"/>
          </p:cNvSpPr>
          <p:nvPr>
            <p:ph type="body" idx="1"/>
          </p:nvPr>
        </p:nvSpPr>
        <p:spPr>
          <a:xfrm>
            <a:off x="2305823" y="5849134"/>
            <a:ext cx="7580356" cy="432796"/>
          </a:xfrm>
          <a:prstGeom prst="rect">
            <a:avLst/>
          </a:prstGeom>
          <a:solidFill>
            <a:schemeClr val="accent6"/>
          </a:solidFill>
          <a:ln w="9525" cap="flat" cmpd="sng">
            <a:solidFill>
              <a:srgbClr val="D9D9D9"/>
            </a:solidFill>
            <a:prstDash val="solid"/>
            <a:round/>
            <a:headEnd type="none" w="sm" len="sm"/>
            <a:tailEnd type="none" w="sm" len="sm"/>
          </a:ln>
        </p:spPr>
        <p:txBody>
          <a:bodyPr spcFirstLastPara="1" wrap="square" lIns="0" tIns="0" rIns="0" bIns="0" anchor="ctr" anchorCtr="0">
            <a:normAutofit/>
          </a:bodyPr>
          <a:lstStyle>
            <a:lvl1pPr marL="457200" lvl="0" indent="-228600" algn="ctr">
              <a:lnSpc>
                <a:spcPct val="100000"/>
              </a:lnSpc>
              <a:spcBef>
                <a:spcPts val="1000"/>
              </a:spcBef>
              <a:spcAft>
                <a:spcPts val="0"/>
              </a:spcAft>
              <a:buClr>
                <a:srgbClr val="FFFFFF"/>
              </a:buClr>
              <a:buSzPts val="2000"/>
              <a:buFont typeface="Arial"/>
              <a:buNone/>
              <a:defRPr sz="2000" b="1">
                <a:solidFill>
                  <a:srgbClr val="FFFFFF"/>
                </a:solidFill>
              </a:defRPr>
            </a:lvl1pPr>
            <a:lvl2pPr marL="914400" lvl="1" indent="-355600" algn="ctr">
              <a:lnSpc>
                <a:spcPct val="100000"/>
              </a:lnSpc>
              <a:spcBef>
                <a:spcPts val="1000"/>
              </a:spcBef>
              <a:spcAft>
                <a:spcPts val="0"/>
              </a:spcAft>
              <a:buClr>
                <a:srgbClr val="FFFFFF"/>
              </a:buClr>
              <a:buSzPts val="2000"/>
              <a:buFont typeface="Arial"/>
              <a:buChar char="•"/>
              <a:defRPr sz="2000" b="1">
                <a:solidFill>
                  <a:srgbClr val="FFFFFF"/>
                </a:solidFill>
              </a:defRPr>
            </a:lvl2pPr>
            <a:lvl3pPr marL="1371600" lvl="2" indent="-355600" algn="ctr">
              <a:lnSpc>
                <a:spcPct val="100000"/>
              </a:lnSpc>
              <a:spcBef>
                <a:spcPts val="1000"/>
              </a:spcBef>
              <a:spcAft>
                <a:spcPts val="0"/>
              </a:spcAft>
              <a:buClr>
                <a:srgbClr val="FFFFFF"/>
              </a:buClr>
              <a:buSzPts val="2000"/>
              <a:buFont typeface="Arial"/>
              <a:buChar char="•"/>
              <a:defRPr sz="2000" b="1">
                <a:solidFill>
                  <a:srgbClr val="FFFFFF"/>
                </a:solidFill>
              </a:defRPr>
            </a:lvl3pPr>
            <a:lvl4pPr marL="1828800" lvl="3" indent="-355600" algn="ctr">
              <a:lnSpc>
                <a:spcPct val="100000"/>
              </a:lnSpc>
              <a:spcBef>
                <a:spcPts val="1000"/>
              </a:spcBef>
              <a:spcAft>
                <a:spcPts val="0"/>
              </a:spcAft>
              <a:buClr>
                <a:srgbClr val="FFFFFF"/>
              </a:buClr>
              <a:buSzPts val="2000"/>
              <a:buFont typeface="Arial"/>
              <a:buChar char="•"/>
              <a:defRPr sz="2000" b="1">
                <a:solidFill>
                  <a:srgbClr val="FFFFFF"/>
                </a:solidFill>
              </a:defRPr>
            </a:lvl4pPr>
            <a:lvl5pPr marL="2286000" lvl="4" indent="-355600" algn="ctr">
              <a:lnSpc>
                <a:spcPct val="100000"/>
              </a:lnSpc>
              <a:spcBef>
                <a:spcPts val="1000"/>
              </a:spcBef>
              <a:spcAft>
                <a:spcPts val="0"/>
              </a:spcAft>
              <a:buClr>
                <a:srgbClr val="FFFFFF"/>
              </a:buClr>
              <a:buSzPts val="2000"/>
              <a:buFont typeface="Arial"/>
              <a:buChar char="•"/>
              <a:defRPr sz="2000" b="1">
                <a:solidFill>
                  <a:srgbClr val="FFFFFF"/>
                </a:solidFill>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grpSp>
        <p:nvGrpSpPr>
          <p:cNvPr id="272" name="Google Shape;272;p58"/>
          <p:cNvGrpSpPr/>
          <p:nvPr/>
        </p:nvGrpSpPr>
        <p:grpSpPr>
          <a:xfrm>
            <a:off x="0" y="-356717"/>
            <a:ext cx="1828800" cy="274330"/>
            <a:chOff x="0" y="-1"/>
            <a:chExt cx="1828800" cy="274328"/>
          </a:xfrm>
        </p:grpSpPr>
        <p:sp>
          <p:nvSpPr>
            <p:cNvPr id="273" name="Google Shape;273;p58"/>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4" name="Google Shape;274;p58"/>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Dark Body</a:t>
              </a:r>
              <a:endParaRPr sz="1400" b="0" i="0" u="none" strike="noStrike" cap="none" dirty="0">
                <a:solidFill>
                  <a:srgbClr val="000000"/>
                </a:solidFill>
                <a:latin typeface="Arial"/>
                <a:ea typeface="Arial"/>
                <a:cs typeface="Arial"/>
                <a:sym typeface="Arial"/>
              </a:endParaRPr>
            </a:p>
          </p:txBody>
        </p:sp>
      </p:grpSp>
      <p:sp>
        <p:nvSpPr>
          <p:cNvPr id="275" name="Google Shape;275;p58"/>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9135403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ark">
  <p:cSld name="Dark">
    <p:bg>
      <p:bgPr>
        <a:solidFill>
          <a:srgbClr val="000000"/>
        </a:solidFill>
        <a:effectLst/>
      </p:bgPr>
    </p:bg>
    <p:spTree>
      <p:nvGrpSpPr>
        <p:cNvPr id="1" name="Shape 276"/>
        <p:cNvGrpSpPr/>
        <p:nvPr/>
      </p:nvGrpSpPr>
      <p:grpSpPr>
        <a:xfrm>
          <a:off x="0" y="0"/>
          <a:ext cx="0" cy="0"/>
          <a:chOff x="0" y="0"/>
          <a:chExt cx="0" cy="0"/>
        </a:xfrm>
      </p:grpSpPr>
      <p:pic>
        <p:nvPicPr>
          <p:cNvPr id="277" name="Google Shape;277;p59" descr="Google Shape;123;p30"/>
          <p:cNvPicPr preferRelativeResize="0"/>
          <p:nvPr/>
        </p:nvPicPr>
        <p:blipFill rotWithShape="1">
          <a:blip r:embed="rId2">
            <a:alphaModFix/>
          </a:blip>
          <a:srcRect/>
          <a:stretch/>
        </p:blipFill>
        <p:spPr>
          <a:xfrm>
            <a:off x="1524000" y="-3048"/>
            <a:ext cx="9144000" cy="6864096"/>
          </a:xfrm>
          <a:prstGeom prst="rect">
            <a:avLst/>
          </a:prstGeom>
          <a:noFill/>
          <a:ln>
            <a:noFill/>
          </a:ln>
        </p:spPr>
      </p:pic>
      <p:sp>
        <p:nvSpPr>
          <p:cNvPr id="278" name="Google Shape;278;p59"/>
          <p:cNvSpPr/>
          <p:nvPr/>
        </p:nvSpPr>
        <p:spPr>
          <a:xfrm>
            <a:off x="1524000" y="2523225"/>
            <a:ext cx="9144000" cy="1828803"/>
          </a:xfrm>
          <a:prstGeom prst="rect">
            <a:avLst/>
          </a:prstGeom>
          <a:solidFill>
            <a:srgbClr val="000000">
              <a:alpha val="40000"/>
            </a:srgbClr>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FFFFFF"/>
              </a:buClr>
              <a:buSzPts val="1400"/>
              <a:buFont typeface="Century Gothic"/>
              <a:buNone/>
            </a:pPr>
            <a:endParaRPr sz="1400" b="0" i="0" u="none" strike="noStrike" cap="none" dirty="0">
              <a:solidFill>
                <a:srgbClr val="000000"/>
              </a:solidFill>
              <a:latin typeface="Arial"/>
              <a:ea typeface="Arial"/>
              <a:cs typeface="Arial"/>
              <a:sym typeface="Arial"/>
            </a:endParaRPr>
          </a:p>
        </p:txBody>
      </p:sp>
      <p:sp>
        <p:nvSpPr>
          <p:cNvPr id="279" name="Google Shape;279;p59"/>
          <p:cNvSpPr txBox="1">
            <a:spLocks noGrp="1"/>
          </p:cNvSpPr>
          <p:nvPr>
            <p:ph type="title"/>
          </p:nvPr>
        </p:nvSpPr>
        <p:spPr>
          <a:xfrm>
            <a:off x="1524000" y="3031968"/>
            <a:ext cx="9144000" cy="794068"/>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FFFFFF"/>
              </a:buClr>
              <a:buSzPts val="4400"/>
              <a:buFont typeface="Century Gothic"/>
              <a:buNone/>
              <a:defRPr sz="4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80" name="Google Shape;280;p59"/>
          <p:cNvSpPr txBox="1">
            <a:spLocks noGrp="1"/>
          </p:cNvSpPr>
          <p:nvPr>
            <p:ph type="body" idx="1"/>
          </p:nvPr>
        </p:nvSpPr>
        <p:spPr>
          <a:xfrm>
            <a:off x="1524000" y="3880348"/>
            <a:ext cx="9144000" cy="424736"/>
          </a:xfrm>
          <a:prstGeom prst="rect">
            <a:avLst/>
          </a:prstGeom>
          <a:noFill/>
          <a:ln>
            <a:noFill/>
          </a:ln>
        </p:spPr>
        <p:txBody>
          <a:bodyPr spcFirstLastPara="1" wrap="square" lIns="45675" tIns="45675" rIns="45675" bIns="45675" anchor="b" anchorCtr="0">
            <a:normAutofit/>
          </a:bodyPr>
          <a:lstStyle>
            <a:lvl1pPr marL="457200" lvl="0" indent="-228600" algn="ctr">
              <a:lnSpc>
                <a:spcPct val="90000"/>
              </a:lnSpc>
              <a:spcBef>
                <a:spcPts val="1000"/>
              </a:spcBef>
              <a:spcAft>
                <a:spcPts val="0"/>
              </a:spcAft>
              <a:buClr>
                <a:srgbClr val="D9D9D9"/>
              </a:buClr>
              <a:buSzPts val="2400"/>
              <a:buFont typeface="Century Gothic"/>
              <a:buNone/>
              <a:defRPr cap="small">
                <a:solidFill>
                  <a:srgbClr val="D9D9D9"/>
                </a:solidFill>
                <a:latin typeface="Century Gothic"/>
                <a:ea typeface="Century Gothic"/>
                <a:cs typeface="Century Gothic"/>
                <a:sym typeface="Century Gothic"/>
              </a:defRPr>
            </a:lvl1pPr>
            <a:lvl2pPr marL="914400" lvl="1" indent="-381000" algn="ctr">
              <a:lnSpc>
                <a:spcPct val="90000"/>
              </a:lnSpc>
              <a:spcBef>
                <a:spcPts val="1000"/>
              </a:spcBef>
              <a:spcAft>
                <a:spcPts val="0"/>
              </a:spcAft>
              <a:buClr>
                <a:srgbClr val="D9D9D9"/>
              </a:buClr>
              <a:buSzPts val="2400"/>
              <a:buFont typeface="Century Gothic"/>
              <a:buChar char="•"/>
              <a:defRPr cap="small">
                <a:solidFill>
                  <a:srgbClr val="D9D9D9"/>
                </a:solidFill>
                <a:latin typeface="Century Gothic"/>
                <a:ea typeface="Century Gothic"/>
                <a:cs typeface="Century Gothic"/>
                <a:sym typeface="Century Gothic"/>
              </a:defRPr>
            </a:lvl2pPr>
            <a:lvl3pPr marL="1371600" lvl="2" indent="-381000" algn="ctr">
              <a:lnSpc>
                <a:spcPct val="90000"/>
              </a:lnSpc>
              <a:spcBef>
                <a:spcPts val="1000"/>
              </a:spcBef>
              <a:spcAft>
                <a:spcPts val="0"/>
              </a:spcAft>
              <a:buClr>
                <a:srgbClr val="D9D9D9"/>
              </a:buClr>
              <a:buSzPts val="2400"/>
              <a:buFont typeface="Century Gothic"/>
              <a:buChar char="•"/>
              <a:defRPr cap="small">
                <a:solidFill>
                  <a:srgbClr val="D9D9D9"/>
                </a:solidFill>
                <a:latin typeface="Century Gothic"/>
                <a:ea typeface="Century Gothic"/>
                <a:cs typeface="Century Gothic"/>
                <a:sym typeface="Century Gothic"/>
              </a:defRPr>
            </a:lvl3pPr>
            <a:lvl4pPr marL="1828800" lvl="3" indent="-381000" algn="ctr">
              <a:lnSpc>
                <a:spcPct val="90000"/>
              </a:lnSpc>
              <a:spcBef>
                <a:spcPts val="1000"/>
              </a:spcBef>
              <a:spcAft>
                <a:spcPts val="0"/>
              </a:spcAft>
              <a:buClr>
                <a:srgbClr val="D9D9D9"/>
              </a:buClr>
              <a:buSzPts val="2400"/>
              <a:buFont typeface="Century Gothic"/>
              <a:buChar char="•"/>
              <a:defRPr cap="small">
                <a:solidFill>
                  <a:srgbClr val="D9D9D9"/>
                </a:solidFill>
                <a:latin typeface="Century Gothic"/>
                <a:ea typeface="Century Gothic"/>
                <a:cs typeface="Century Gothic"/>
                <a:sym typeface="Century Gothic"/>
              </a:defRPr>
            </a:lvl4pPr>
            <a:lvl5pPr marL="2286000" lvl="4" indent="-381000" algn="ctr">
              <a:lnSpc>
                <a:spcPct val="90000"/>
              </a:lnSpc>
              <a:spcBef>
                <a:spcPts val="1000"/>
              </a:spcBef>
              <a:spcAft>
                <a:spcPts val="0"/>
              </a:spcAft>
              <a:buClr>
                <a:srgbClr val="D9D9D9"/>
              </a:buClr>
              <a:buSzPts val="2400"/>
              <a:buFont typeface="Century Gothic"/>
              <a:buChar char="•"/>
              <a:defRPr cap="small">
                <a:solidFill>
                  <a:srgbClr val="D9D9D9"/>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281" name="Google Shape;281;p59"/>
          <p:cNvSpPr txBox="1">
            <a:spLocks noGrp="1"/>
          </p:cNvSpPr>
          <p:nvPr>
            <p:ph type="sldNum" idx="12"/>
          </p:nvPr>
        </p:nvSpPr>
        <p:spPr>
          <a:xfrm>
            <a:off x="7803587" y="6221751"/>
            <a:ext cx="273615" cy="269199"/>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247080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282"/>
        <p:cNvGrpSpPr/>
        <p:nvPr/>
      </p:nvGrpSpPr>
      <p:grpSpPr>
        <a:xfrm>
          <a:off x="0" y="0"/>
          <a:ext cx="0" cy="0"/>
          <a:chOff x="0" y="0"/>
          <a:chExt cx="0" cy="0"/>
        </a:xfrm>
      </p:grpSpPr>
      <p:pic>
        <p:nvPicPr>
          <p:cNvPr id="283" name="Google Shape;283;p60" descr="Google Shape;129;p31"/>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284" name="Google Shape;284;p60" descr="Google Shape;130;p31"/>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285" name="Google Shape;285;p60"/>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6" name="Google Shape;286;p60"/>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7" name="Google Shape;287;p60"/>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8" name="Google Shape;288;p60"/>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9" name="Google Shape;289;p60"/>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90" name="Google Shape;290;p60"/>
          <p:cNvGrpSpPr/>
          <p:nvPr/>
        </p:nvGrpSpPr>
        <p:grpSpPr>
          <a:xfrm>
            <a:off x="0" y="-356717"/>
            <a:ext cx="1828800" cy="274330"/>
            <a:chOff x="0" y="-1"/>
            <a:chExt cx="1828800" cy="274328"/>
          </a:xfrm>
        </p:grpSpPr>
        <p:sp>
          <p:nvSpPr>
            <p:cNvPr id="291" name="Google Shape;291;p60"/>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2" name="Google Shape;292;p60"/>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293" name="Google Shape;293;p60"/>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sp>
        <p:nvSpPr>
          <p:cNvPr id="294" name="Google Shape;294;p60"/>
          <p:cNvSpPr/>
          <p:nvPr/>
        </p:nvSpPr>
        <p:spPr>
          <a:xfrm>
            <a:off x="1" y="0"/>
            <a:ext cx="3731844" cy="6858000"/>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5" name="Google Shape;295;p60"/>
          <p:cNvSpPr txBox="1">
            <a:spLocks noGrp="1"/>
          </p:cNvSpPr>
          <p:nvPr>
            <p:ph type="title"/>
          </p:nvPr>
        </p:nvSpPr>
        <p:spPr>
          <a:xfrm>
            <a:off x="283141" y="2355699"/>
            <a:ext cx="2456305" cy="1828802"/>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2200"/>
              <a:buFont typeface="Century Gothic"/>
              <a:buNone/>
              <a:defRPr sz="22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96" name="Google Shape;296;p60"/>
          <p:cNvSpPr txBox="1">
            <a:spLocks noGrp="1"/>
          </p:cNvSpPr>
          <p:nvPr>
            <p:ph type="body" idx="1"/>
          </p:nvPr>
        </p:nvSpPr>
        <p:spPr>
          <a:xfrm>
            <a:off x="283141" y="4860759"/>
            <a:ext cx="5486404" cy="914404"/>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2pPr>
            <a:lvl3pPr marL="1371600" lvl="2"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3pPr>
            <a:lvl4pPr marL="1828800" lvl="3"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4pPr>
            <a:lvl5pPr marL="2286000" lvl="4"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pic>
        <p:nvPicPr>
          <p:cNvPr id="297" name="Google Shape;297;p60" descr="Google Shape;143;p31"/>
          <p:cNvPicPr preferRelativeResize="0"/>
          <p:nvPr/>
        </p:nvPicPr>
        <p:blipFill rotWithShape="1">
          <a:blip r:embed="rId4">
            <a:alphaModFix/>
          </a:blip>
          <a:srcRect/>
          <a:stretch/>
        </p:blipFill>
        <p:spPr>
          <a:xfrm>
            <a:off x="245710" y="6384568"/>
            <a:ext cx="297569" cy="365764"/>
          </a:xfrm>
          <a:prstGeom prst="rect">
            <a:avLst/>
          </a:prstGeom>
          <a:noFill/>
          <a:ln>
            <a:noFill/>
          </a:ln>
        </p:spPr>
      </p:pic>
      <p:grpSp>
        <p:nvGrpSpPr>
          <p:cNvPr id="298" name="Google Shape;298;p60"/>
          <p:cNvGrpSpPr/>
          <p:nvPr/>
        </p:nvGrpSpPr>
        <p:grpSpPr>
          <a:xfrm>
            <a:off x="0" y="-356717"/>
            <a:ext cx="1828800" cy="274330"/>
            <a:chOff x="0" y="-1"/>
            <a:chExt cx="1828800" cy="274328"/>
          </a:xfrm>
        </p:grpSpPr>
        <p:sp>
          <p:nvSpPr>
            <p:cNvPr id="299" name="Google Shape;299;p60"/>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0" name="Google Shape;300;p60"/>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Section Header</a:t>
              </a:r>
              <a:endParaRPr sz="1400" b="0" i="0" u="none" strike="noStrike" cap="none" dirty="0">
                <a:solidFill>
                  <a:srgbClr val="000000"/>
                </a:solidFill>
                <a:latin typeface="Arial"/>
                <a:ea typeface="Arial"/>
                <a:cs typeface="Arial"/>
                <a:sym typeface="Arial"/>
              </a:endParaRPr>
            </a:p>
          </p:txBody>
        </p:sp>
      </p:grpSp>
      <p:sp>
        <p:nvSpPr>
          <p:cNvPr id="301" name="Google Shape;301;p60"/>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68406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ark Title 2">
  <p:cSld name="Dark Title 2 2">
    <p:spTree>
      <p:nvGrpSpPr>
        <p:cNvPr id="1" name="Shape 153"/>
        <p:cNvGrpSpPr/>
        <p:nvPr/>
      </p:nvGrpSpPr>
      <p:grpSpPr>
        <a:xfrm>
          <a:off x="0" y="0"/>
          <a:ext cx="0" cy="0"/>
          <a:chOff x="0" y="0"/>
          <a:chExt cx="0" cy="0"/>
        </a:xfrm>
      </p:grpSpPr>
      <p:pic>
        <p:nvPicPr>
          <p:cNvPr id="154" name="Google Shape;154;p47" descr="Google Shape;257;p39"/>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155" name="Google Shape;155;p47"/>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56" name="Google Shape;156;p47"/>
          <p:cNvSpPr/>
          <p:nvPr/>
        </p:nvSpPr>
        <p:spPr>
          <a:xfrm>
            <a:off x="1524000" y="-1"/>
            <a:ext cx="9144000" cy="822962"/>
          </a:xfrm>
          <a:prstGeom prst="rect">
            <a:avLst/>
          </a:prstGeom>
          <a:solidFill>
            <a:srgbClr val="231F7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a:solidFill>
                <a:srgbClr val="000000"/>
              </a:solidFill>
              <a:latin typeface="Arial"/>
              <a:ea typeface="Arial"/>
              <a:cs typeface="Arial"/>
              <a:sym typeface="Arial"/>
            </a:endParaRPr>
          </a:p>
        </p:txBody>
      </p:sp>
      <p:sp>
        <p:nvSpPr>
          <p:cNvPr id="157" name="Google Shape;157;p47"/>
          <p:cNvSpPr txBox="1">
            <a:spLocks noGrp="1"/>
          </p:cNvSpPr>
          <p:nvPr>
            <p:ph type="title"/>
          </p:nvPr>
        </p:nvSpPr>
        <p:spPr>
          <a:xfrm>
            <a:off x="1706877" y="91436"/>
            <a:ext cx="8778245" cy="640086"/>
          </a:xfrm>
          <a:prstGeom prst="rect">
            <a:avLst/>
          </a:prstGeom>
          <a:noFill/>
          <a:ln>
            <a:noFill/>
          </a:ln>
        </p:spPr>
        <p:txBody>
          <a:bodyPr spcFirstLastPara="1" wrap="square" lIns="45675" tIns="45675" rIns="45675" bIns="45675" anchor="ctr" anchorCtr="0">
            <a:no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8" name="Google Shape;158;p47"/>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02"/>
        <p:cNvGrpSpPr/>
        <p:nvPr/>
      </p:nvGrpSpPr>
      <p:grpSpPr>
        <a:xfrm>
          <a:off x="0" y="0"/>
          <a:ext cx="0" cy="0"/>
          <a:chOff x="0" y="0"/>
          <a:chExt cx="0" cy="0"/>
        </a:xfrm>
      </p:grpSpPr>
      <p:pic>
        <p:nvPicPr>
          <p:cNvPr id="303" name="Google Shape;303;p62" descr="Google Shape;6;p24"/>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304" name="Google Shape;304;p62" descr="Google Shape;7;p24"/>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305" name="Google Shape;305;p62"/>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6" name="Google Shape;306;p62"/>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7" name="Google Shape;307;p62"/>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8" name="Google Shape;308;p62"/>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9" name="Google Shape;309;p62"/>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10" name="Google Shape;310;p62"/>
          <p:cNvGrpSpPr/>
          <p:nvPr/>
        </p:nvGrpSpPr>
        <p:grpSpPr>
          <a:xfrm>
            <a:off x="0" y="-356717"/>
            <a:ext cx="1828800" cy="274330"/>
            <a:chOff x="0" y="-1"/>
            <a:chExt cx="1828800" cy="274328"/>
          </a:xfrm>
        </p:grpSpPr>
        <p:sp>
          <p:nvSpPr>
            <p:cNvPr id="311" name="Google Shape;311;p62"/>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2" name="Google Shape;312;p62"/>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313" name="Google Shape;313;p62"/>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grpSp>
        <p:nvGrpSpPr>
          <p:cNvPr id="314" name="Google Shape;314;p62"/>
          <p:cNvGrpSpPr/>
          <p:nvPr/>
        </p:nvGrpSpPr>
        <p:grpSpPr>
          <a:xfrm>
            <a:off x="0" y="-356717"/>
            <a:ext cx="1828800" cy="274330"/>
            <a:chOff x="0" y="-1"/>
            <a:chExt cx="1828800" cy="274328"/>
          </a:xfrm>
        </p:grpSpPr>
        <p:sp>
          <p:nvSpPr>
            <p:cNvPr id="315" name="Google Shape;315;p62"/>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6" name="Google Shape;316;p62"/>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Blank</a:t>
              </a:r>
              <a:endParaRPr sz="1400" b="0" i="0" u="none" strike="noStrike" cap="none" dirty="0">
                <a:solidFill>
                  <a:srgbClr val="000000"/>
                </a:solidFill>
                <a:latin typeface="Arial"/>
                <a:ea typeface="Arial"/>
                <a:cs typeface="Arial"/>
                <a:sym typeface="Arial"/>
              </a:endParaRPr>
            </a:p>
          </p:txBody>
        </p:sp>
      </p:grpSp>
      <p:sp>
        <p:nvSpPr>
          <p:cNvPr id="317" name="Google Shape;317;p62"/>
          <p:cNvSpPr txBox="1">
            <a:spLocks noGrp="1"/>
          </p:cNvSpPr>
          <p:nvPr>
            <p:ph type="title"/>
          </p:nvPr>
        </p:nvSpPr>
        <p:spPr>
          <a:xfrm>
            <a:off x="1867028" y="-685958"/>
            <a:ext cx="10058401" cy="641356"/>
          </a:xfrm>
          <a:prstGeom prst="rect">
            <a:avLst/>
          </a:prstGeom>
          <a:solidFill>
            <a:srgbClr val="FFFFFF">
              <a:alpha val="49019"/>
            </a:srgbClr>
          </a:solid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000000"/>
              </a:buClr>
              <a:buSzPts val="2400"/>
              <a:buFont typeface="Century Gothic"/>
              <a:buNone/>
              <a:defRPr sz="2400" b="1">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8" name="Google Shape;318;p62"/>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2115075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ark Title 3 Column">
  <p:cSld name="Dark Title 3 Column">
    <p:spTree>
      <p:nvGrpSpPr>
        <p:cNvPr id="1" name="Shape 319"/>
        <p:cNvGrpSpPr/>
        <p:nvPr/>
      </p:nvGrpSpPr>
      <p:grpSpPr>
        <a:xfrm>
          <a:off x="0" y="0"/>
          <a:ext cx="0" cy="0"/>
          <a:chOff x="0" y="0"/>
          <a:chExt cx="0" cy="0"/>
        </a:xfrm>
      </p:grpSpPr>
      <p:pic>
        <p:nvPicPr>
          <p:cNvPr id="320" name="Google Shape;320;p63" descr="Google Shape;222;p36"/>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321" name="Google Shape;321;p63" descr="Google Shape;223;p36"/>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322" name="Google Shape;322;p63"/>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3" name="Google Shape;323;p63"/>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4" name="Google Shape;324;p63"/>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5" name="Google Shape;325;p63"/>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6" name="Google Shape;326;p63"/>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27" name="Google Shape;327;p63"/>
          <p:cNvGrpSpPr/>
          <p:nvPr/>
        </p:nvGrpSpPr>
        <p:grpSpPr>
          <a:xfrm>
            <a:off x="0" y="-356717"/>
            <a:ext cx="1828800" cy="274330"/>
            <a:chOff x="0" y="-1"/>
            <a:chExt cx="1828800" cy="274328"/>
          </a:xfrm>
        </p:grpSpPr>
        <p:sp>
          <p:nvSpPr>
            <p:cNvPr id="328" name="Google Shape;328;p63"/>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9" name="Google Shape;329;p63"/>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330" name="Google Shape;330;p63"/>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grpSp>
        <p:nvGrpSpPr>
          <p:cNvPr id="331" name="Google Shape;331;p63"/>
          <p:cNvGrpSpPr/>
          <p:nvPr/>
        </p:nvGrpSpPr>
        <p:grpSpPr>
          <a:xfrm>
            <a:off x="-24" y="-18"/>
            <a:ext cx="12192015" cy="868715"/>
            <a:chOff x="-12" y="-9"/>
            <a:chExt cx="12192013" cy="868713"/>
          </a:xfrm>
        </p:grpSpPr>
        <p:sp>
          <p:nvSpPr>
            <p:cNvPr id="332" name="Google Shape;332;p63"/>
            <p:cNvSpPr/>
            <p:nvPr/>
          </p:nvSpPr>
          <p:spPr>
            <a:xfrm>
              <a:off x="-12" y="-9"/>
              <a:ext cx="12192013" cy="868713"/>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3" name="Google Shape;333;p63"/>
            <p:cNvSpPr txBox="1"/>
            <p:nvPr/>
          </p:nvSpPr>
          <p:spPr>
            <a:xfrm>
              <a:off x="45709" y="249705"/>
              <a:ext cx="12100571" cy="369240"/>
            </a:xfrm>
            <a:prstGeom prst="rect">
              <a:avLst/>
            </a:prstGeom>
            <a:noFill/>
            <a:ln>
              <a:noFill/>
            </a:ln>
          </p:spPr>
          <p:txBody>
            <a:bodyPr spcFirstLastPara="1" wrap="square" lIns="45675" tIns="45675" rIns="45675" bIns="45675" anchor="ctr"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dirty="0">
                  <a:solidFill>
                    <a:srgbClr val="FFFFFF"/>
                  </a:solidFill>
                  <a:latin typeface="Arial"/>
                  <a:ea typeface="Arial"/>
                  <a:cs typeface="Arial"/>
                  <a:sym typeface="Arial"/>
                </a:rPr>
                <a:t>gk</a:t>
              </a:r>
              <a:endParaRPr sz="1400" b="0" i="0" u="none" strike="noStrike" cap="none" dirty="0">
                <a:solidFill>
                  <a:srgbClr val="000000"/>
                </a:solidFill>
                <a:latin typeface="Arial"/>
                <a:ea typeface="Arial"/>
                <a:cs typeface="Arial"/>
                <a:sym typeface="Arial"/>
              </a:endParaRPr>
            </a:p>
          </p:txBody>
        </p:sp>
      </p:grpSp>
      <p:sp>
        <p:nvSpPr>
          <p:cNvPr id="334" name="Google Shape;334;p63"/>
          <p:cNvSpPr txBox="1">
            <a:spLocks noGrp="1"/>
          </p:cNvSpPr>
          <p:nvPr>
            <p:ph type="title"/>
          </p:nvPr>
        </p:nvSpPr>
        <p:spPr>
          <a:xfrm>
            <a:off x="243840" y="109535"/>
            <a:ext cx="11704320" cy="641355"/>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2400"/>
              <a:buFont typeface="Century Gothic"/>
              <a:buNone/>
              <a:defRPr sz="24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35" name="Google Shape;335;p63"/>
          <p:cNvSpPr txBox="1">
            <a:spLocks noGrp="1"/>
          </p:cNvSpPr>
          <p:nvPr>
            <p:ph type="body" idx="1"/>
          </p:nvPr>
        </p:nvSpPr>
        <p:spPr>
          <a:xfrm>
            <a:off x="8107680" y="1143000"/>
            <a:ext cx="3840484" cy="457200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Clr>
                <a:srgbClr val="000000"/>
              </a:buClr>
              <a:buSzPts val="2000"/>
              <a:buChar char="•"/>
              <a:defRPr sz="2000">
                <a:solidFill>
                  <a:srgbClr val="000000"/>
                </a:solidFill>
              </a:defRPr>
            </a:lvl1pPr>
            <a:lvl2pPr marL="914400" lvl="1" indent="-355600" algn="l">
              <a:lnSpc>
                <a:spcPct val="100000"/>
              </a:lnSpc>
              <a:spcBef>
                <a:spcPts val="1000"/>
              </a:spcBef>
              <a:spcAft>
                <a:spcPts val="0"/>
              </a:spcAft>
              <a:buClr>
                <a:srgbClr val="000000"/>
              </a:buClr>
              <a:buSzPts val="2000"/>
              <a:buChar char="•"/>
              <a:defRPr sz="2000">
                <a:solidFill>
                  <a:srgbClr val="000000"/>
                </a:solidFill>
              </a:defRPr>
            </a:lvl2pPr>
            <a:lvl3pPr marL="1371600" lvl="2" indent="-355600" algn="l">
              <a:lnSpc>
                <a:spcPct val="100000"/>
              </a:lnSpc>
              <a:spcBef>
                <a:spcPts val="1000"/>
              </a:spcBef>
              <a:spcAft>
                <a:spcPts val="0"/>
              </a:spcAft>
              <a:buClr>
                <a:srgbClr val="000000"/>
              </a:buClr>
              <a:buSzPts val="2000"/>
              <a:buChar char="•"/>
              <a:defRPr sz="2000">
                <a:solidFill>
                  <a:srgbClr val="000000"/>
                </a:solidFill>
              </a:defRPr>
            </a:lvl3pPr>
            <a:lvl4pPr marL="1828800" lvl="3" indent="-355600" algn="l">
              <a:lnSpc>
                <a:spcPct val="100000"/>
              </a:lnSpc>
              <a:spcBef>
                <a:spcPts val="1000"/>
              </a:spcBef>
              <a:spcAft>
                <a:spcPts val="0"/>
              </a:spcAft>
              <a:buClr>
                <a:srgbClr val="000000"/>
              </a:buClr>
              <a:buSzPts val="2000"/>
              <a:buChar char="•"/>
              <a:defRPr sz="2000">
                <a:solidFill>
                  <a:srgbClr val="000000"/>
                </a:solidFill>
              </a:defRPr>
            </a:lvl4pPr>
            <a:lvl5pPr marL="2286000" lvl="4" indent="-355600" algn="l">
              <a:lnSpc>
                <a:spcPct val="100000"/>
              </a:lnSpc>
              <a:spcBef>
                <a:spcPts val="1000"/>
              </a:spcBef>
              <a:spcAft>
                <a:spcPts val="0"/>
              </a:spcAft>
              <a:buClr>
                <a:srgbClr val="000000"/>
              </a:buClr>
              <a:buSzPts val="2000"/>
              <a:buChar char="•"/>
              <a:defRPr sz="2000">
                <a:solidFill>
                  <a:srgbClr val="000000"/>
                </a:solidFill>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36" name="Google Shape;336;p63"/>
          <p:cNvSpPr txBox="1">
            <a:spLocks noGrp="1"/>
          </p:cNvSpPr>
          <p:nvPr>
            <p:ph type="body" idx="2"/>
          </p:nvPr>
        </p:nvSpPr>
        <p:spPr>
          <a:xfrm>
            <a:off x="2369203" y="5912513"/>
            <a:ext cx="7453594" cy="306036"/>
          </a:xfrm>
          <a:prstGeom prst="rect">
            <a:avLst/>
          </a:prstGeom>
          <a:solidFill>
            <a:schemeClr val="accent6"/>
          </a:solidFill>
          <a:ln>
            <a:noFill/>
          </a:ln>
        </p:spPr>
        <p:txBody>
          <a:bodyPr spcFirstLastPara="1" wrap="square" lIns="0" tIns="0" rIns="0" bIns="0" anchor="ctr"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grpSp>
        <p:nvGrpSpPr>
          <p:cNvPr id="337" name="Google Shape;337;p63"/>
          <p:cNvGrpSpPr/>
          <p:nvPr/>
        </p:nvGrpSpPr>
        <p:grpSpPr>
          <a:xfrm>
            <a:off x="0" y="-356717"/>
            <a:ext cx="1828800" cy="274330"/>
            <a:chOff x="0" y="-1"/>
            <a:chExt cx="1828800" cy="274328"/>
          </a:xfrm>
        </p:grpSpPr>
        <p:sp>
          <p:nvSpPr>
            <p:cNvPr id="338" name="Google Shape;338;p63"/>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9" name="Google Shape;339;p63"/>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Dark Title 3 Column</a:t>
              </a:r>
              <a:endParaRPr sz="1400" b="0" i="0" u="none" strike="noStrike" cap="none" dirty="0">
                <a:solidFill>
                  <a:srgbClr val="000000"/>
                </a:solidFill>
                <a:latin typeface="Arial"/>
                <a:ea typeface="Arial"/>
                <a:cs typeface="Arial"/>
                <a:sym typeface="Arial"/>
              </a:endParaRPr>
            </a:p>
          </p:txBody>
        </p:sp>
      </p:grpSp>
      <p:sp>
        <p:nvSpPr>
          <p:cNvPr id="340" name="Google Shape;340;p63"/>
          <p:cNvSpPr txBox="1">
            <a:spLocks noGrp="1"/>
          </p:cNvSpPr>
          <p:nvPr>
            <p:ph type="sldNum" idx="12"/>
          </p:nvPr>
        </p:nvSpPr>
        <p:spPr>
          <a:xfrm>
            <a:off x="11308080" y="6435342"/>
            <a:ext cx="640084"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902521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bg>
      <p:bgPr>
        <a:solidFill>
          <a:srgbClr val="20186F"/>
        </a:solidFill>
        <a:effectLst/>
      </p:bgPr>
    </p:bg>
    <p:spTree>
      <p:nvGrpSpPr>
        <p:cNvPr id="1" name="Shape 341"/>
        <p:cNvGrpSpPr/>
        <p:nvPr/>
      </p:nvGrpSpPr>
      <p:grpSpPr>
        <a:xfrm>
          <a:off x="0" y="0"/>
          <a:ext cx="0" cy="0"/>
          <a:chOff x="0" y="0"/>
          <a:chExt cx="0" cy="0"/>
        </a:xfrm>
      </p:grpSpPr>
      <p:pic>
        <p:nvPicPr>
          <p:cNvPr id="342" name="Google Shape;342;p64" descr="Google Shape;6;p24"/>
          <p:cNvPicPr preferRelativeResize="0"/>
          <p:nvPr/>
        </p:nvPicPr>
        <p:blipFill rotWithShape="1">
          <a:blip r:embed="rId2">
            <a:alphaModFix/>
          </a:blip>
          <a:srcRect/>
          <a:stretch/>
        </p:blipFill>
        <p:spPr>
          <a:xfrm>
            <a:off x="243840" y="6384568"/>
            <a:ext cx="297571" cy="365764"/>
          </a:xfrm>
          <a:prstGeom prst="rect">
            <a:avLst/>
          </a:prstGeom>
          <a:noFill/>
          <a:ln>
            <a:noFill/>
          </a:ln>
        </p:spPr>
      </p:pic>
      <p:pic>
        <p:nvPicPr>
          <p:cNvPr id="343" name="Google Shape;343;p64" descr="Google Shape;7;p24"/>
          <p:cNvPicPr preferRelativeResize="0"/>
          <p:nvPr/>
        </p:nvPicPr>
        <p:blipFill rotWithShape="1">
          <a:blip r:embed="rId3">
            <a:alphaModFix/>
          </a:blip>
          <a:srcRect/>
          <a:stretch/>
        </p:blipFill>
        <p:spPr>
          <a:xfrm rot="-5400000">
            <a:off x="-893130" y="3272554"/>
            <a:ext cx="1511940" cy="591367"/>
          </a:xfrm>
          <a:prstGeom prst="rect">
            <a:avLst/>
          </a:prstGeom>
          <a:noFill/>
          <a:ln>
            <a:noFill/>
          </a:ln>
        </p:spPr>
      </p:pic>
      <p:sp>
        <p:nvSpPr>
          <p:cNvPr id="344" name="Google Shape;344;p64"/>
          <p:cNvSpPr/>
          <p:nvPr/>
        </p:nvSpPr>
        <p:spPr>
          <a:xfrm>
            <a:off x="-192026" y="0"/>
            <a:ext cx="109731" cy="109728"/>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5" name="Google Shape;345;p64"/>
          <p:cNvSpPr/>
          <p:nvPr/>
        </p:nvSpPr>
        <p:spPr>
          <a:xfrm>
            <a:off x="-192026" y="749808"/>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6" name="Google Shape;346;p64"/>
          <p:cNvSpPr/>
          <p:nvPr/>
        </p:nvSpPr>
        <p:spPr>
          <a:xfrm>
            <a:off x="-192026" y="859536"/>
            <a:ext cx="109731" cy="109730"/>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7" name="Google Shape;347;p64"/>
          <p:cNvSpPr/>
          <p:nvPr/>
        </p:nvSpPr>
        <p:spPr>
          <a:xfrm>
            <a:off x="-192026" y="6276935"/>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8" name="Google Shape;348;p64"/>
          <p:cNvSpPr/>
          <p:nvPr/>
        </p:nvSpPr>
        <p:spPr>
          <a:xfrm>
            <a:off x="-192026" y="6747671"/>
            <a:ext cx="109731" cy="10973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49" name="Google Shape;349;p64"/>
          <p:cNvGrpSpPr/>
          <p:nvPr/>
        </p:nvGrpSpPr>
        <p:grpSpPr>
          <a:xfrm>
            <a:off x="0" y="-356717"/>
            <a:ext cx="1828800" cy="274330"/>
            <a:chOff x="0" y="-1"/>
            <a:chExt cx="1828800" cy="274328"/>
          </a:xfrm>
        </p:grpSpPr>
        <p:sp>
          <p:nvSpPr>
            <p:cNvPr id="350" name="Google Shape;350;p64"/>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1" name="Google Shape;351;p64"/>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Gramener</a:t>
              </a:r>
              <a:endParaRPr sz="1400" b="0" i="0" u="none" strike="noStrike" cap="none" dirty="0">
                <a:solidFill>
                  <a:srgbClr val="000000"/>
                </a:solidFill>
                <a:latin typeface="Arial"/>
                <a:ea typeface="Arial"/>
                <a:cs typeface="Arial"/>
                <a:sym typeface="Arial"/>
              </a:endParaRPr>
            </a:p>
          </p:txBody>
        </p:sp>
      </p:grpSp>
      <p:sp>
        <p:nvSpPr>
          <p:cNvPr id="352" name="Google Shape;352;p64"/>
          <p:cNvSpPr txBox="1"/>
          <p:nvPr/>
        </p:nvSpPr>
        <p:spPr>
          <a:xfrm rot="-5400000">
            <a:off x="-267096" y="2375247"/>
            <a:ext cx="259869" cy="19738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p:txBody>
      </p:sp>
      <p:grpSp>
        <p:nvGrpSpPr>
          <p:cNvPr id="353" name="Google Shape;353;p64"/>
          <p:cNvGrpSpPr/>
          <p:nvPr/>
        </p:nvGrpSpPr>
        <p:grpSpPr>
          <a:xfrm>
            <a:off x="0" y="-356717"/>
            <a:ext cx="1828800" cy="274330"/>
            <a:chOff x="0" y="-1"/>
            <a:chExt cx="1828800" cy="274328"/>
          </a:xfrm>
        </p:grpSpPr>
        <p:sp>
          <p:nvSpPr>
            <p:cNvPr id="354" name="Google Shape;354;p64"/>
            <p:cNvSpPr/>
            <p:nvPr/>
          </p:nvSpPr>
          <p:spPr>
            <a:xfrm>
              <a:off x="0" y="-1"/>
              <a:ext cx="1828800" cy="274328"/>
            </a:xfrm>
            <a:prstGeom prst="rect">
              <a:avLst/>
            </a:prstGeom>
            <a:solidFill>
              <a:srgbClr val="20186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5" name="Google Shape;355;p64"/>
            <p:cNvSpPr txBox="1"/>
            <p:nvPr/>
          </p:nvSpPr>
          <p:spPr>
            <a:xfrm>
              <a:off x="45718" y="23669"/>
              <a:ext cx="1737366" cy="226944"/>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dirty="0">
                  <a:solidFill>
                    <a:srgbClr val="FFFFFF"/>
                  </a:solidFill>
                  <a:latin typeface="Arial"/>
                  <a:ea typeface="Arial"/>
                  <a:cs typeface="Arial"/>
                  <a:sym typeface="Arial"/>
                </a:rPr>
                <a:t>Blank</a:t>
              </a:r>
              <a:endParaRPr sz="1400" b="0" i="0" u="none" strike="noStrike" cap="none" dirty="0">
                <a:solidFill>
                  <a:srgbClr val="000000"/>
                </a:solidFill>
                <a:latin typeface="Arial"/>
                <a:ea typeface="Arial"/>
                <a:cs typeface="Arial"/>
                <a:sym typeface="Arial"/>
              </a:endParaRPr>
            </a:p>
          </p:txBody>
        </p:sp>
      </p:grpSp>
      <p:sp>
        <p:nvSpPr>
          <p:cNvPr id="356" name="Google Shape;356;p64"/>
          <p:cNvSpPr txBox="1">
            <a:spLocks noGrp="1"/>
          </p:cNvSpPr>
          <p:nvPr>
            <p:ph type="title"/>
          </p:nvPr>
        </p:nvSpPr>
        <p:spPr>
          <a:xfrm>
            <a:off x="283141" y="2355699"/>
            <a:ext cx="5943604" cy="1828802"/>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4800"/>
              <a:buFont typeface="Century Gothic"/>
              <a:buNone/>
              <a:defRPr sz="4800" b="1">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57" name="Google Shape;357;p64"/>
          <p:cNvSpPr txBox="1">
            <a:spLocks noGrp="1"/>
          </p:cNvSpPr>
          <p:nvPr>
            <p:ph type="body" idx="1"/>
          </p:nvPr>
        </p:nvSpPr>
        <p:spPr>
          <a:xfrm>
            <a:off x="283141" y="4860759"/>
            <a:ext cx="5943604" cy="914404"/>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1pPr>
            <a:lvl2pPr marL="914400" lvl="1"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2pPr>
            <a:lvl3pPr marL="1371600" lvl="2"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3pPr>
            <a:lvl4pPr marL="1828800" lvl="3"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4pPr>
            <a:lvl5pPr marL="2286000" lvl="4" indent="-228600" algn="l">
              <a:lnSpc>
                <a:spcPct val="100000"/>
              </a:lnSpc>
              <a:spcBef>
                <a:spcPts val="1000"/>
              </a:spcBef>
              <a:spcAft>
                <a:spcPts val="0"/>
              </a:spcAft>
              <a:buClr>
                <a:schemeClr val="accent6"/>
              </a:buClr>
              <a:buSzPts val="3200"/>
              <a:buFont typeface="Century Gothic"/>
              <a:buNone/>
              <a:defRPr sz="3200">
                <a:solidFill>
                  <a:schemeClr val="accent6"/>
                </a:solidFill>
                <a:latin typeface="Century Gothic"/>
                <a:ea typeface="Century Gothic"/>
                <a:cs typeface="Century Gothic"/>
                <a:sym typeface="Century Gothic"/>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pic>
        <p:nvPicPr>
          <p:cNvPr id="358" name="Google Shape;358;p64" descr="Google Shape;246;p37"/>
          <p:cNvPicPr preferRelativeResize="0"/>
          <p:nvPr/>
        </p:nvPicPr>
        <p:blipFill rotWithShape="1">
          <a:blip r:embed="rId4">
            <a:alphaModFix/>
          </a:blip>
          <a:srcRect/>
          <a:stretch/>
        </p:blipFill>
        <p:spPr>
          <a:xfrm>
            <a:off x="287916" y="685829"/>
            <a:ext cx="2730564" cy="911990"/>
          </a:xfrm>
          <a:prstGeom prst="rect">
            <a:avLst/>
          </a:prstGeom>
          <a:noFill/>
          <a:ln>
            <a:noFill/>
          </a:ln>
        </p:spPr>
      </p:pic>
      <p:sp>
        <p:nvSpPr>
          <p:cNvPr id="359" name="Google Shape;359;p64"/>
          <p:cNvSpPr txBox="1">
            <a:spLocks noGrp="1"/>
          </p:cNvSpPr>
          <p:nvPr>
            <p:ph type="sldNum" idx="12"/>
          </p:nvPr>
        </p:nvSpPr>
        <p:spPr>
          <a:xfrm>
            <a:off x="8737600" y="6224244"/>
            <a:ext cx="2844800" cy="264213"/>
          </a:xfrm>
          <a:prstGeom prst="rect">
            <a:avLst/>
          </a:prstGeom>
          <a:solidFill>
            <a:srgbClr val="000000"/>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970726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ook">
  <p:cSld name="Book">
    <p:spTree>
      <p:nvGrpSpPr>
        <p:cNvPr id="1" name="Shape 360"/>
        <p:cNvGrpSpPr/>
        <p:nvPr/>
      </p:nvGrpSpPr>
      <p:grpSpPr>
        <a:xfrm>
          <a:off x="0" y="0"/>
          <a:ext cx="0" cy="0"/>
          <a:chOff x="0" y="0"/>
          <a:chExt cx="0" cy="0"/>
        </a:xfrm>
      </p:grpSpPr>
      <p:pic>
        <p:nvPicPr>
          <p:cNvPr id="361" name="Google Shape;361;p65" descr="Google Shape;249;p38"/>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362" name="Google Shape;362;p65"/>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63" name="Google Shape;363;p65"/>
          <p:cNvSpPr/>
          <p:nvPr/>
        </p:nvSpPr>
        <p:spPr>
          <a:xfrm rot="5400000">
            <a:off x="-321133" y="1845111"/>
            <a:ext cx="6858005" cy="3167748"/>
          </a:xfrm>
          <a:prstGeom prst="rect">
            <a:avLst/>
          </a:prstGeom>
          <a:solidFill>
            <a:srgbClr val="231F7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64" name="Google Shape;364;p65"/>
          <p:cNvSpPr txBox="1">
            <a:spLocks noGrp="1"/>
          </p:cNvSpPr>
          <p:nvPr>
            <p:ph type="title"/>
          </p:nvPr>
        </p:nvSpPr>
        <p:spPr>
          <a:xfrm>
            <a:off x="1706877" y="66498"/>
            <a:ext cx="2802304" cy="640081"/>
          </a:xfrm>
          <a:prstGeom prst="rect">
            <a:avLst/>
          </a:prstGeom>
          <a:noFill/>
          <a:ln>
            <a:noFill/>
          </a:ln>
        </p:spPr>
        <p:txBody>
          <a:bodyPr spcFirstLastPara="1" wrap="square" lIns="45675" tIns="45675" rIns="45675" bIns="45675" anchor="ctr" anchorCtr="0">
            <a:normAutofit/>
          </a:bodyPr>
          <a:lstStyle>
            <a:lvl1pPr lvl="0" algn="l">
              <a:lnSpc>
                <a:spcPct val="8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pic>
        <p:nvPicPr>
          <p:cNvPr id="365" name="Google Shape;365;p65" descr="Google Shape;253;p38"/>
          <p:cNvPicPr preferRelativeResize="0"/>
          <p:nvPr/>
        </p:nvPicPr>
        <p:blipFill rotWithShape="1">
          <a:blip r:embed="rId3">
            <a:alphaModFix/>
          </a:blip>
          <a:srcRect/>
          <a:stretch/>
        </p:blipFill>
        <p:spPr>
          <a:xfrm>
            <a:off x="1706877" y="6490965"/>
            <a:ext cx="223180" cy="274324"/>
          </a:xfrm>
          <a:prstGeom prst="rect">
            <a:avLst/>
          </a:prstGeom>
          <a:noFill/>
          <a:ln>
            <a:noFill/>
          </a:ln>
        </p:spPr>
      </p:pic>
      <p:sp>
        <p:nvSpPr>
          <p:cNvPr id="366" name="Google Shape;366;p65"/>
          <p:cNvSpPr txBox="1">
            <a:spLocks noGrp="1"/>
          </p:cNvSpPr>
          <p:nvPr>
            <p:ph type="body" idx="1"/>
          </p:nvPr>
        </p:nvSpPr>
        <p:spPr>
          <a:xfrm>
            <a:off x="1706559" y="831846"/>
            <a:ext cx="2802621" cy="5543552"/>
          </a:xfrm>
          <a:prstGeom prst="rect">
            <a:avLst/>
          </a:prstGeom>
          <a:noFill/>
          <a:ln>
            <a:noFill/>
          </a:ln>
        </p:spPr>
        <p:txBody>
          <a:bodyPr spcFirstLastPara="1" wrap="square" lIns="45675" tIns="45675" rIns="45675" bIns="45675" anchor="t" anchorCtr="0">
            <a:normAutofit/>
          </a:bodyPr>
          <a:lstStyle>
            <a:lvl1pPr marL="457200" lvl="0"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1pPr>
            <a:lvl2pPr marL="914400" lvl="1"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2pPr>
            <a:lvl3pPr marL="1371600" lvl="2"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3pPr>
            <a:lvl4pPr marL="1828800" lvl="3"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4pPr>
            <a:lvl5pPr marL="2286000" lvl="4" indent="-228600" algn="l">
              <a:lnSpc>
                <a:spcPct val="110000"/>
              </a:lnSpc>
              <a:spcBef>
                <a:spcPts val="0"/>
              </a:spcBef>
              <a:spcAft>
                <a:spcPts val="0"/>
              </a:spcAft>
              <a:buClr>
                <a:srgbClr val="FFFFFF"/>
              </a:buClr>
              <a:buSzPts val="1600"/>
              <a:buFont typeface="Quattrocento Sans"/>
              <a:buNone/>
              <a:defRPr sz="1600">
                <a:solidFill>
                  <a:srgbClr val="FFFFFF"/>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367" name="Google Shape;367;p65"/>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317696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ark Title 2">
  <p:cSld name="Dark Title 2">
    <p:spTree>
      <p:nvGrpSpPr>
        <p:cNvPr id="1" name="Shape 368"/>
        <p:cNvGrpSpPr/>
        <p:nvPr/>
      </p:nvGrpSpPr>
      <p:grpSpPr>
        <a:xfrm>
          <a:off x="0" y="0"/>
          <a:ext cx="0" cy="0"/>
          <a:chOff x="0" y="0"/>
          <a:chExt cx="0" cy="0"/>
        </a:xfrm>
      </p:grpSpPr>
      <p:pic>
        <p:nvPicPr>
          <p:cNvPr id="369" name="Google Shape;369;p66" descr="Google Shape;257;p39"/>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370" name="Google Shape;370;p66"/>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71" name="Google Shape;371;p66"/>
          <p:cNvSpPr/>
          <p:nvPr/>
        </p:nvSpPr>
        <p:spPr>
          <a:xfrm>
            <a:off x="1524000" y="-1"/>
            <a:ext cx="9144000" cy="822962"/>
          </a:xfrm>
          <a:prstGeom prst="rect">
            <a:avLst/>
          </a:prstGeom>
          <a:solidFill>
            <a:srgbClr val="231F7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72" name="Google Shape;372;p66"/>
          <p:cNvSpPr txBox="1">
            <a:spLocks noGrp="1"/>
          </p:cNvSpPr>
          <p:nvPr>
            <p:ph type="title"/>
          </p:nvPr>
        </p:nvSpPr>
        <p:spPr>
          <a:xfrm>
            <a:off x="1706877" y="91436"/>
            <a:ext cx="8778245" cy="640086"/>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FFFFFF"/>
              </a:buClr>
              <a:buSzPts val="2400"/>
              <a:buFont typeface="Century Gothic"/>
              <a:buNone/>
              <a:defRPr sz="24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73" name="Google Shape;373;p66"/>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755040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rgbClr val="211971"/>
        </a:solidFill>
        <a:effectLst/>
      </p:bgPr>
    </p:bg>
    <p:spTree>
      <p:nvGrpSpPr>
        <p:cNvPr id="1" name="Shape 374"/>
        <p:cNvGrpSpPr/>
        <p:nvPr/>
      </p:nvGrpSpPr>
      <p:grpSpPr>
        <a:xfrm>
          <a:off x="0" y="0"/>
          <a:ext cx="0" cy="0"/>
          <a:chOff x="0" y="0"/>
          <a:chExt cx="0" cy="0"/>
        </a:xfrm>
      </p:grpSpPr>
      <p:pic>
        <p:nvPicPr>
          <p:cNvPr id="375" name="Google Shape;375;p67" descr="Google Shape;263;p40"/>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376" name="Google Shape;376;p67"/>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77" name="Google Shape;377;p67"/>
          <p:cNvSpPr txBox="1">
            <a:spLocks noGrp="1"/>
          </p:cNvSpPr>
          <p:nvPr>
            <p:ph type="title"/>
          </p:nvPr>
        </p:nvSpPr>
        <p:spPr>
          <a:xfrm>
            <a:off x="1524000" y="4299044"/>
            <a:ext cx="9144000" cy="831546"/>
          </a:xfrm>
          <a:prstGeom prst="rect">
            <a:avLst/>
          </a:prstGeom>
          <a:solidFill>
            <a:srgbClr val="FFFFFF"/>
          </a:solid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4000"/>
              <a:buFont typeface="Century Gothic"/>
              <a:buNone/>
              <a:defRPr sz="40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78" name="Google Shape;378;p67"/>
          <p:cNvSpPr txBox="1">
            <a:spLocks noGrp="1"/>
          </p:cNvSpPr>
          <p:nvPr>
            <p:ph type="body" idx="1"/>
          </p:nvPr>
        </p:nvSpPr>
        <p:spPr>
          <a:xfrm>
            <a:off x="1524000" y="5130586"/>
            <a:ext cx="9144000" cy="546886"/>
          </a:xfrm>
          <a:prstGeom prst="rect">
            <a:avLst/>
          </a:prstGeom>
          <a:solidFill>
            <a:srgbClr val="FFFFFF"/>
          </a:solidFill>
          <a:ln>
            <a:noFill/>
          </a:ln>
        </p:spPr>
        <p:txBody>
          <a:bodyPr spcFirstLastPara="1" wrap="square" lIns="45675" tIns="45675" rIns="45675" bIns="45675" anchor="ctr" anchorCtr="0">
            <a:normAutofit/>
          </a:bodyPr>
          <a:lstStyle>
            <a:lvl1pPr marL="457200" lvl="0"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1pPr>
            <a:lvl2pPr marL="914400" lvl="1"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2pPr>
            <a:lvl3pPr marL="1371600" lvl="2"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3pPr>
            <a:lvl4pPr marL="1828800" lvl="3"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4pPr>
            <a:lvl5pPr marL="2286000" lvl="4" indent="-228600" algn="l">
              <a:lnSpc>
                <a:spcPct val="90000"/>
              </a:lnSpc>
              <a:spcBef>
                <a:spcPts val="1000"/>
              </a:spcBef>
              <a:spcAft>
                <a:spcPts val="0"/>
              </a:spcAft>
              <a:buClr>
                <a:srgbClr val="808080"/>
              </a:buClr>
              <a:buSzPts val="2400"/>
              <a:buFont typeface="Quattrocento Sans"/>
              <a:buNone/>
              <a:defRPr>
                <a:solidFill>
                  <a:srgbClr val="808080"/>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pic>
        <p:nvPicPr>
          <p:cNvPr id="379" name="Google Shape;379;p67" descr="Google Shape;267;p40"/>
          <p:cNvPicPr preferRelativeResize="0"/>
          <p:nvPr/>
        </p:nvPicPr>
        <p:blipFill rotWithShape="1">
          <a:blip r:embed="rId3">
            <a:alphaModFix/>
          </a:blip>
          <a:srcRect/>
          <a:stretch/>
        </p:blipFill>
        <p:spPr>
          <a:xfrm>
            <a:off x="1706877" y="6490965"/>
            <a:ext cx="223180" cy="274324"/>
          </a:xfrm>
          <a:prstGeom prst="rect">
            <a:avLst/>
          </a:prstGeom>
          <a:noFill/>
          <a:ln>
            <a:noFill/>
          </a:ln>
        </p:spPr>
      </p:pic>
      <p:sp>
        <p:nvSpPr>
          <p:cNvPr id="380" name="Google Shape;380;p67"/>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967144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81"/>
        <p:cNvGrpSpPr/>
        <p:nvPr/>
      </p:nvGrpSpPr>
      <p:grpSpPr>
        <a:xfrm>
          <a:off x="0" y="0"/>
          <a:ext cx="0" cy="0"/>
          <a:chOff x="0" y="0"/>
          <a:chExt cx="0" cy="0"/>
        </a:xfrm>
      </p:grpSpPr>
      <p:pic>
        <p:nvPicPr>
          <p:cNvPr id="382" name="Google Shape;382;p68" descr="Google Shape;270;p41"/>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383" name="Google Shape;383;p68"/>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84" name="Google Shape;384;p68"/>
          <p:cNvSpPr txBox="1">
            <a:spLocks noGrp="1"/>
          </p:cNvSpPr>
          <p:nvPr>
            <p:ph type="title"/>
          </p:nvPr>
        </p:nvSpPr>
        <p:spPr>
          <a:xfrm>
            <a:off x="1706877" y="-701775"/>
            <a:ext cx="8778245" cy="64008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85" name="Google Shape;385;p68"/>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378918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se study">
  <p:cSld name="Case study">
    <p:bg>
      <p:bgPr>
        <a:solidFill>
          <a:srgbClr val="000000"/>
        </a:solidFill>
        <a:effectLst/>
      </p:bgPr>
    </p:bg>
    <p:spTree>
      <p:nvGrpSpPr>
        <p:cNvPr id="1" name="Shape 386"/>
        <p:cNvGrpSpPr/>
        <p:nvPr/>
      </p:nvGrpSpPr>
      <p:grpSpPr>
        <a:xfrm>
          <a:off x="0" y="0"/>
          <a:ext cx="0" cy="0"/>
          <a:chOff x="0" y="0"/>
          <a:chExt cx="0" cy="0"/>
        </a:xfrm>
      </p:grpSpPr>
      <p:pic>
        <p:nvPicPr>
          <p:cNvPr id="387" name="Google Shape;387;p69" descr="Google Shape;275;p42"/>
          <p:cNvPicPr preferRelativeResize="0"/>
          <p:nvPr/>
        </p:nvPicPr>
        <p:blipFill rotWithShape="1">
          <a:blip r:embed="rId2">
            <a:alphaModFix/>
          </a:blip>
          <a:srcRect/>
          <a:stretch/>
        </p:blipFill>
        <p:spPr>
          <a:xfrm>
            <a:off x="1524000" y="-3048"/>
            <a:ext cx="9144000" cy="6864096"/>
          </a:xfrm>
          <a:prstGeom prst="rect">
            <a:avLst/>
          </a:prstGeom>
          <a:noFill/>
          <a:ln>
            <a:noFill/>
          </a:ln>
        </p:spPr>
      </p:pic>
      <p:sp>
        <p:nvSpPr>
          <p:cNvPr id="388" name="Google Shape;388;p69"/>
          <p:cNvSpPr txBox="1">
            <a:spLocks noGrp="1"/>
          </p:cNvSpPr>
          <p:nvPr>
            <p:ph type="title"/>
          </p:nvPr>
        </p:nvSpPr>
        <p:spPr>
          <a:xfrm>
            <a:off x="1524000" y="517738"/>
            <a:ext cx="9144000" cy="1537858"/>
          </a:xfrm>
          <a:prstGeom prst="rect">
            <a:avLst/>
          </a:prstGeom>
          <a:solidFill>
            <a:srgbClr val="000000">
              <a:alpha val="40000"/>
            </a:srgbClr>
          </a:solidFill>
          <a:ln>
            <a:noFill/>
          </a:ln>
        </p:spPr>
        <p:txBody>
          <a:bodyPr spcFirstLastPara="1" wrap="square" lIns="45675" tIns="45675" rIns="45675" bIns="45675" anchor="ctr" anchorCtr="0">
            <a:normAutofit/>
          </a:bodyPr>
          <a:lstStyle>
            <a:lvl1pPr lvl="0" algn="ctr">
              <a:lnSpc>
                <a:spcPct val="90000"/>
              </a:lnSpc>
              <a:spcBef>
                <a:spcPts val="0"/>
              </a:spcBef>
              <a:spcAft>
                <a:spcPts val="0"/>
              </a:spcAft>
              <a:buClr>
                <a:srgbClr val="FFFFFF"/>
              </a:buClr>
              <a:buSzPts val="3200"/>
              <a:buFont typeface="Century Gothic"/>
              <a:buNone/>
              <a:defRPr sz="3200" b="1" cap="small">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grpSp>
        <p:nvGrpSpPr>
          <p:cNvPr id="389" name="Google Shape;389;p69"/>
          <p:cNvGrpSpPr/>
          <p:nvPr/>
        </p:nvGrpSpPr>
        <p:grpSpPr>
          <a:xfrm>
            <a:off x="1828800" y="2487824"/>
            <a:ext cx="2529020" cy="650799"/>
            <a:chOff x="0" y="-1"/>
            <a:chExt cx="2529019" cy="650798"/>
          </a:xfrm>
        </p:grpSpPr>
        <p:sp>
          <p:nvSpPr>
            <p:cNvPr id="390" name="Google Shape;390;p69"/>
            <p:cNvSpPr/>
            <p:nvPr/>
          </p:nvSpPr>
          <p:spPr>
            <a:xfrm>
              <a:off x="0" y="-1"/>
              <a:ext cx="2529019" cy="650798"/>
            </a:xfrm>
            <a:prstGeom prst="rect">
              <a:avLst/>
            </a:prstGeom>
            <a:solidFill>
              <a:srgbClr val="C0504D">
                <a:alpha val="49019"/>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91" name="Google Shape;391;p69"/>
            <p:cNvSpPr txBox="1"/>
            <p:nvPr/>
          </p:nvSpPr>
          <p:spPr>
            <a:xfrm>
              <a:off x="45718" y="139975"/>
              <a:ext cx="2437583" cy="370799"/>
            </a:xfrm>
            <a:prstGeom prst="rect">
              <a:avLst/>
            </a:prstGeom>
            <a:noFill/>
            <a:ln>
              <a:noFill/>
            </a:ln>
          </p:spPr>
          <p:txBody>
            <a:bodyPr spcFirstLastPara="1" wrap="square" lIns="45675" tIns="45675" rIns="45675" bIns="45675" anchor="ctr" anchorCtr="0">
              <a:spAutoFit/>
            </a:bodyPr>
            <a:lstStyle/>
            <a:p>
              <a:pPr marL="0" marR="0" lvl="0" indent="0" algn="ctr" rtl="0">
                <a:lnSpc>
                  <a:spcPct val="100000"/>
                </a:lnSpc>
                <a:spcBef>
                  <a:spcPts val="0"/>
                </a:spcBef>
                <a:spcAft>
                  <a:spcPts val="0"/>
                </a:spcAft>
                <a:buClr>
                  <a:srgbClr val="FFFFFF"/>
                </a:buClr>
                <a:buSzPts val="1800"/>
                <a:buFont typeface="Quattrocento Sans"/>
                <a:buNone/>
              </a:pPr>
              <a:r>
                <a:rPr lang="en-US" sz="1800" b="0" i="0" u="none" strike="noStrike" cap="none" dirty="0">
                  <a:solidFill>
                    <a:srgbClr val="FFFFFF"/>
                  </a:solidFill>
                  <a:latin typeface="Quattrocento Sans"/>
                  <a:ea typeface="Quattrocento Sans"/>
                  <a:cs typeface="Quattrocento Sans"/>
                  <a:sym typeface="Quattrocento Sans"/>
                </a:rPr>
                <a:t>Problem</a:t>
              </a:r>
              <a:endParaRPr sz="1400" b="0" i="0" u="none" strike="noStrike" cap="none" dirty="0">
                <a:solidFill>
                  <a:srgbClr val="000000"/>
                </a:solidFill>
                <a:latin typeface="Arial"/>
                <a:ea typeface="Arial"/>
                <a:cs typeface="Arial"/>
                <a:sym typeface="Arial"/>
              </a:endParaRPr>
            </a:p>
          </p:txBody>
        </p:sp>
      </p:grpSp>
      <p:grpSp>
        <p:nvGrpSpPr>
          <p:cNvPr id="392" name="Google Shape;392;p69"/>
          <p:cNvGrpSpPr/>
          <p:nvPr/>
        </p:nvGrpSpPr>
        <p:grpSpPr>
          <a:xfrm>
            <a:off x="4831489" y="2487824"/>
            <a:ext cx="2529026" cy="650799"/>
            <a:chOff x="-1" y="-1"/>
            <a:chExt cx="2529024" cy="650798"/>
          </a:xfrm>
        </p:grpSpPr>
        <p:sp>
          <p:nvSpPr>
            <p:cNvPr id="393" name="Google Shape;393;p69"/>
            <p:cNvSpPr/>
            <p:nvPr/>
          </p:nvSpPr>
          <p:spPr>
            <a:xfrm>
              <a:off x="-1" y="-1"/>
              <a:ext cx="2529024" cy="650798"/>
            </a:xfrm>
            <a:prstGeom prst="rect">
              <a:avLst/>
            </a:prstGeom>
            <a:solidFill>
              <a:srgbClr val="F79646">
                <a:alpha val="49019"/>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94" name="Google Shape;394;p69"/>
            <p:cNvSpPr txBox="1"/>
            <p:nvPr/>
          </p:nvSpPr>
          <p:spPr>
            <a:xfrm>
              <a:off x="45718" y="139975"/>
              <a:ext cx="2437587" cy="370799"/>
            </a:xfrm>
            <a:prstGeom prst="rect">
              <a:avLst/>
            </a:prstGeom>
            <a:noFill/>
            <a:ln>
              <a:noFill/>
            </a:ln>
          </p:spPr>
          <p:txBody>
            <a:bodyPr spcFirstLastPara="1" wrap="square" lIns="45675" tIns="45675" rIns="45675" bIns="45675" anchor="ctr" anchorCtr="0">
              <a:spAutoFit/>
            </a:bodyPr>
            <a:lstStyle/>
            <a:p>
              <a:pPr marL="0" marR="0" lvl="0" indent="0" algn="ctr" rtl="0">
                <a:lnSpc>
                  <a:spcPct val="100000"/>
                </a:lnSpc>
                <a:spcBef>
                  <a:spcPts val="0"/>
                </a:spcBef>
                <a:spcAft>
                  <a:spcPts val="0"/>
                </a:spcAft>
                <a:buClr>
                  <a:srgbClr val="FFFFFF"/>
                </a:buClr>
                <a:buSzPts val="1800"/>
                <a:buFont typeface="Quattrocento Sans"/>
                <a:buNone/>
              </a:pPr>
              <a:r>
                <a:rPr lang="en-US" sz="1800" b="0" i="0" u="none" strike="noStrike" cap="none" dirty="0">
                  <a:solidFill>
                    <a:srgbClr val="FFFFFF"/>
                  </a:solidFill>
                  <a:latin typeface="Quattrocento Sans"/>
                  <a:ea typeface="Quattrocento Sans"/>
                  <a:cs typeface="Quattrocento Sans"/>
                  <a:sym typeface="Quattrocento Sans"/>
                </a:rPr>
                <a:t>Approach</a:t>
              </a:r>
              <a:endParaRPr sz="1400" b="0" i="0" u="none" strike="noStrike" cap="none" dirty="0">
                <a:solidFill>
                  <a:srgbClr val="000000"/>
                </a:solidFill>
                <a:latin typeface="Arial"/>
                <a:ea typeface="Arial"/>
                <a:cs typeface="Arial"/>
                <a:sym typeface="Arial"/>
              </a:endParaRPr>
            </a:p>
          </p:txBody>
        </p:sp>
      </p:grpSp>
      <p:grpSp>
        <p:nvGrpSpPr>
          <p:cNvPr id="395" name="Google Shape;395;p69"/>
          <p:cNvGrpSpPr/>
          <p:nvPr/>
        </p:nvGrpSpPr>
        <p:grpSpPr>
          <a:xfrm>
            <a:off x="7834181" y="2487824"/>
            <a:ext cx="2529025" cy="650799"/>
            <a:chOff x="-1" y="-1"/>
            <a:chExt cx="2529023" cy="650798"/>
          </a:xfrm>
        </p:grpSpPr>
        <p:sp>
          <p:nvSpPr>
            <p:cNvPr id="396" name="Google Shape;396;p69"/>
            <p:cNvSpPr/>
            <p:nvPr/>
          </p:nvSpPr>
          <p:spPr>
            <a:xfrm>
              <a:off x="-1" y="-1"/>
              <a:ext cx="2529023" cy="650798"/>
            </a:xfrm>
            <a:prstGeom prst="rect">
              <a:avLst/>
            </a:prstGeom>
            <a:solidFill>
              <a:schemeClr val="accent3">
                <a:alpha val="49019"/>
              </a:scheme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97" name="Google Shape;397;p69"/>
            <p:cNvSpPr txBox="1"/>
            <p:nvPr/>
          </p:nvSpPr>
          <p:spPr>
            <a:xfrm>
              <a:off x="45719" y="139975"/>
              <a:ext cx="2437585" cy="370799"/>
            </a:xfrm>
            <a:prstGeom prst="rect">
              <a:avLst/>
            </a:prstGeom>
            <a:noFill/>
            <a:ln>
              <a:noFill/>
            </a:ln>
          </p:spPr>
          <p:txBody>
            <a:bodyPr spcFirstLastPara="1" wrap="square" lIns="45675" tIns="45675" rIns="45675" bIns="45675" anchor="ctr" anchorCtr="0">
              <a:spAutoFit/>
            </a:bodyPr>
            <a:lstStyle/>
            <a:p>
              <a:pPr marL="0" marR="0" lvl="0" indent="0" algn="ctr" rtl="0">
                <a:lnSpc>
                  <a:spcPct val="100000"/>
                </a:lnSpc>
                <a:spcBef>
                  <a:spcPts val="0"/>
                </a:spcBef>
                <a:spcAft>
                  <a:spcPts val="0"/>
                </a:spcAft>
                <a:buClr>
                  <a:srgbClr val="FFFFFF"/>
                </a:buClr>
                <a:buSzPts val="1800"/>
                <a:buFont typeface="Quattrocento Sans"/>
                <a:buNone/>
              </a:pPr>
              <a:r>
                <a:rPr lang="en-US" sz="1800" b="0" i="0" u="none" strike="noStrike" cap="none" dirty="0">
                  <a:solidFill>
                    <a:srgbClr val="FFFFFF"/>
                  </a:solidFill>
                  <a:latin typeface="Quattrocento Sans"/>
                  <a:ea typeface="Quattrocento Sans"/>
                  <a:cs typeface="Quattrocento Sans"/>
                  <a:sym typeface="Quattrocento Sans"/>
                </a:rPr>
                <a:t>Outcome</a:t>
              </a:r>
              <a:endParaRPr sz="1400" b="0" i="0" u="none" strike="noStrike" cap="none" dirty="0">
                <a:solidFill>
                  <a:srgbClr val="000000"/>
                </a:solidFill>
                <a:latin typeface="Arial"/>
                <a:ea typeface="Arial"/>
                <a:cs typeface="Arial"/>
                <a:sym typeface="Arial"/>
              </a:endParaRPr>
            </a:p>
          </p:txBody>
        </p:sp>
      </p:grpSp>
      <p:sp>
        <p:nvSpPr>
          <p:cNvPr id="398" name="Google Shape;398;p69"/>
          <p:cNvSpPr/>
          <p:nvPr/>
        </p:nvSpPr>
        <p:spPr>
          <a:xfrm rot="5400000">
            <a:off x="4357813" y="2609049"/>
            <a:ext cx="473681" cy="408346"/>
          </a:xfrm>
          <a:prstGeom prst="triangle">
            <a:avLst>
              <a:gd name="adj" fmla="val 50000"/>
            </a:avLst>
          </a:prstGeom>
          <a:solidFill>
            <a:srgbClr val="4F81BD">
              <a:alpha val="49019"/>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399" name="Google Shape;399;p69"/>
          <p:cNvSpPr/>
          <p:nvPr/>
        </p:nvSpPr>
        <p:spPr>
          <a:xfrm rot="5400000">
            <a:off x="7360507" y="2609050"/>
            <a:ext cx="473681" cy="408345"/>
          </a:xfrm>
          <a:prstGeom prst="triangle">
            <a:avLst>
              <a:gd name="adj" fmla="val 50000"/>
            </a:avLst>
          </a:prstGeom>
          <a:solidFill>
            <a:srgbClr val="4F81BD">
              <a:alpha val="49019"/>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00" name="Google Shape;400;p69"/>
          <p:cNvSpPr/>
          <p:nvPr/>
        </p:nvSpPr>
        <p:spPr>
          <a:xfrm>
            <a:off x="1828800" y="3194908"/>
            <a:ext cx="2529016" cy="2402018"/>
          </a:xfrm>
          <a:prstGeom prst="rect">
            <a:avLst/>
          </a:prstGeom>
          <a:solidFill>
            <a:srgbClr val="000000">
              <a:alpha val="49019"/>
            </a:srgbClr>
          </a:solidFill>
          <a:ln>
            <a:noFill/>
          </a:ln>
        </p:spPr>
        <p:txBody>
          <a:bodyPr spcFirstLastPara="1" wrap="square" lIns="45700" tIns="45700" rIns="45700" bIns="45700" anchor="t" anchorCtr="0">
            <a:noAutofit/>
          </a:bodyPr>
          <a:lstStyle/>
          <a:p>
            <a:pPr marL="0" marR="0" lvl="0" indent="0" algn="l" rtl="0">
              <a:lnSpc>
                <a:spcPct val="12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01" name="Google Shape;401;p69"/>
          <p:cNvSpPr txBox="1">
            <a:spLocks noGrp="1"/>
          </p:cNvSpPr>
          <p:nvPr>
            <p:ph type="body" idx="1"/>
          </p:nvPr>
        </p:nvSpPr>
        <p:spPr>
          <a:xfrm>
            <a:off x="1828800" y="3194908"/>
            <a:ext cx="2529016" cy="2402018"/>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FFFFFF"/>
              </a:buClr>
              <a:buSzPts val="1400"/>
              <a:buFont typeface="Quattrocento Sans"/>
              <a:buNone/>
              <a:defRPr sz="1400">
                <a:solidFill>
                  <a:srgbClr val="FFFFFF"/>
                </a:solidFill>
                <a:latin typeface="Quattrocento Sans"/>
                <a:ea typeface="Quattrocento Sans"/>
                <a:cs typeface="Quattrocento Sans"/>
                <a:sym typeface="Quattrocento Sans"/>
              </a:defRPr>
            </a:lvl1pPr>
            <a:lvl2pPr marL="914400" lvl="1" indent="-317500" algn="l">
              <a:lnSpc>
                <a:spcPct val="100000"/>
              </a:lnSpc>
              <a:spcBef>
                <a:spcPts val="1000"/>
              </a:spcBef>
              <a:spcAft>
                <a:spcPts val="0"/>
              </a:spcAft>
              <a:buClr>
                <a:srgbClr val="FFFFFF"/>
              </a:buClr>
              <a:buSzPts val="1400"/>
              <a:buFont typeface="Quattrocento Sans"/>
              <a:buChar char="•"/>
              <a:defRPr sz="1400">
                <a:solidFill>
                  <a:srgbClr val="FFFFFF"/>
                </a:solidFill>
                <a:latin typeface="Quattrocento Sans"/>
                <a:ea typeface="Quattrocento Sans"/>
                <a:cs typeface="Quattrocento Sans"/>
                <a:sym typeface="Quattrocento Sans"/>
              </a:defRPr>
            </a:lvl2pPr>
            <a:lvl3pPr marL="1371600" lvl="2" indent="-317500" algn="l">
              <a:lnSpc>
                <a:spcPct val="100000"/>
              </a:lnSpc>
              <a:spcBef>
                <a:spcPts val="1000"/>
              </a:spcBef>
              <a:spcAft>
                <a:spcPts val="0"/>
              </a:spcAft>
              <a:buClr>
                <a:srgbClr val="FFFFFF"/>
              </a:buClr>
              <a:buSzPts val="1400"/>
              <a:buFont typeface="Quattrocento Sans"/>
              <a:buChar char="•"/>
              <a:defRPr sz="1400">
                <a:solidFill>
                  <a:srgbClr val="FFFFFF"/>
                </a:solidFill>
                <a:latin typeface="Quattrocento Sans"/>
                <a:ea typeface="Quattrocento Sans"/>
                <a:cs typeface="Quattrocento Sans"/>
                <a:sym typeface="Quattrocento Sans"/>
              </a:defRPr>
            </a:lvl3pPr>
            <a:lvl4pPr marL="1828800" lvl="3" indent="-317500" algn="l">
              <a:lnSpc>
                <a:spcPct val="100000"/>
              </a:lnSpc>
              <a:spcBef>
                <a:spcPts val="1000"/>
              </a:spcBef>
              <a:spcAft>
                <a:spcPts val="0"/>
              </a:spcAft>
              <a:buClr>
                <a:srgbClr val="FFFFFF"/>
              </a:buClr>
              <a:buSzPts val="1400"/>
              <a:buFont typeface="Quattrocento Sans"/>
              <a:buChar char="•"/>
              <a:defRPr sz="1400">
                <a:solidFill>
                  <a:srgbClr val="FFFFFF"/>
                </a:solidFill>
                <a:latin typeface="Quattrocento Sans"/>
                <a:ea typeface="Quattrocento Sans"/>
                <a:cs typeface="Quattrocento Sans"/>
                <a:sym typeface="Quattrocento Sans"/>
              </a:defRPr>
            </a:lvl4pPr>
            <a:lvl5pPr marL="2286000" lvl="4" indent="-317500" algn="l">
              <a:lnSpc>
                <a:spcPct val="100000"/>
              </a:lnSpc>
              <a:spcBef>
                <a:spcPts val="1000"/>
              </a:spcBef>
              <a:spcAft>
                <a:spcPts val="0"/>
              </a:spcAft>
              <a:buClr>
                <a:srgbClr val="FFFFFF"/>
              </a:buClr>
              <a:buSzPts val="1400"/>
              <a:buFont typeface="Quattrocento Sans"/>
              <a:buChar char="•"/>
              <a:defRPr sz="1400">
                <a:solidFill>
                  <a:srgbClr val="FFFFFF"/>
                </a:solidFill>
                <a:latin typeface="Quattrocento Sans"/>
                <a:ea typeface="Quattrocento Sans"/>
                <a:cs typeface="Quattrocento Sans"/>
                <a:sym typeface="Quattrocento Sans"/>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02" name="Google Shape;402;p69"/>
          <p:cNvSpPr txBox="1">
            <a:spLocks noGrp="1"/>
          </p:cNvSpPr>
          <p:nvPr>
            <p:ph type="body" idx="2"/>
          </p:nvPr>
        </p:nvSpPr>
        <p:spPr>
          <a:xfrm>
            <a:off x="4831491" y="3194908"/>
            <a:ext cx="2529018" cy="2402018"/>
          </a:xfrm>
          <a:prstGeom prst="rect">
            <a:avLst/>
          </a:prstGeom>
          <a:solidFill>
            <a:srgbClr val="000000">
              <a:alpha val="49019"/>
            </a:srgbClr>
          </a:solid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03" name="Google Shape;403;p69"/>
          <p:cNvSpPr txBox="1">
            <a:spLocks noGrp="1"/>
          </p:cNvSpPr>
          <p:nvPr>
            <p:ph type="body" idx="3"/>
          </p:nvPr>
        </p:nvSpPr>
        <p:spPr>
          <a:xfrm>
            <a:off x="7834183" y="3194908"/>
            <a:ext cx="2529018" cy="2402018"/>
          </a:xfrm>
          <a:prstGeom prst="rect">
            <a:avLst/>
          </a:prstGeom>
          <a:solidFill>
            <a:srgbClr val="000000">
              <a:alpha val="49019"/>
            </a:srgbClr>
          </a:solidFill>
          <a:ln>
            <a:noFill/>
          </a:ln>
        </p:spPr>
        <p:txBody>
          <a:bodyPr spcFirstLastPara="1" wrap="square" lIns="45675" tIns="45675" rIns="45675" bIns="45675" anchor="t" anchorCtr="0">
            <a:norm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81000" algn="l">
              <a:lnSpc>
                <a:spcPct val="115000"/>
              </a:lnSpc>
              <a:spcBef>
                <a:spcPts val="0"/>
              </a:spcBef>
              <a:spcAft>
                <a:spcPts val="0"/>
              </a:spcAft>
              <a:buSzPts val="2400"/>
              <a:buChar char="•"/>
              <a:defRPr/>
            </a:lvl6pPr>
            <a:lvl7pPr marL="3200400" lvl="6" indent="-381000" algn="l">
              <a:lnSpc>
                <a:spcPct val="115000"/>
              </a:lnSpc>
              <a:spcBef>
                <a:spcPts val="0"/>
              </a:spcBef>
              <a:spcAft>
                <a:spcPts val="0"/>
              </a:spcAft>
              <a:buSzPts val="2400"/>
              <a:buChar char="•"/>
              <a:defRPr/>
            </a:lvl7pPr>
            <a:lvl8pPr marL="3657600" lvl="7" indent="-381000" algn="l">
              <a:lnSpc>
                <a:spcPct val="115000"/>
              </a:lnSpc>
              <a:spcBef>
                <a:spcPts val="0"/>
              </a:spcBef>
              <a:spcAft>
                <a:spcPts val="0"/>
              </a:spcAft>
              <a:buSzPts val="2400"/>
              <a:buChar char="•"/>
              <a:defRPr/>
            </a:lvl8pPr>
            <a:lvl9pPr marL="4114800" lvl="8" indent="-381000" algn="l">
              <a:lnSpc>
                <a:spcPct val="115000"/>
              </a:lnSpc>
              <a:spcBef>
                <a:spcPts val="0"/>
              </a:spcBef>
              <a:spcAft>
                <a:spcPts val="0"/>
              </a:spcAft>
              <a:buSzPts val="2400"/>
              <a:buChar char="•"/>
              <a:defRPr/>
            </a:lvl9pPr>
          </a:lstStyle>
          <a:p>
            <a:endParaRPr/>
          </a:p>
        </p:txBody>
      </p:sp>
      <p:sp>
        <p:nvSpPr>
          <p:cNvPr id="404" name="Google Shape;404;p69"/>
          <p:cNvSpPr txBox="1">
            <a:spLocks noGrp="1"/>
          </p:cNvSpPr>
          <p:nvPr>
            <p:ph type="sldNum" idx="12"/>
          </p:nvPr>
        </p:nvSpPr>
        <p:spPr>
          <a:xfrm>
            <a:off x="7803587" y="6221751"/>
            <a:ext cx="273615" cy="269199"/>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Quattrocento Sans"/>
              <a:buNone/>
              <a:defRPr sz="1200" b="0" i="0" u="none" strike="noStrike" cap="none">
                <a:solidFill>
                  <a:srgbClr val="00000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0292989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05"/>
        <p:cNvGrpSpPr/>
        <p:nvPr/>
      </p:nvGrpSpPr>
      <p:grpSpPr>
        <a:xfrm>
          <a:off x="0" y="0"/>
          <a:ext cx="0" cy="0"/>
          <a:chOff x="0" y="0"/>
          <a:chExt cx="0" cy="0"/>
        </a:xfrm>
      </p:grpSpPr>
      <p:pic>
        <p:nvPicPr>
          <p:cNvPr id="406" name="Google Shape;406;p70" descr="Google Shape;294;p43"/>
          <p:cNvPicPr preferRelativeResize="0"/>
          <p:nvPr/>
        </p:nvPicPr>
        <p:blipFill rotWithShape="1">
          <a:blip r:embed="rId2">
            <a:alphaModFix/>
          </a:blip>
          <a:srcRect/>
          <a:stretch/>
        </p:blipFill>
        <p:spPr>
          <a:xfrm>
            <a:off x="1706877" y="6490965"/>
            <a:ext cx="223180" cy="274324"/>
          </a:xfrm>
          <a:prstGeom prst="rect">
            <a:avLst/>
          </a:prstGeom>
          <a:noFill/>
          <a:ln>
            <a:noFill/>
          </a:ln>
        </p:spPr>
      </p:pic>
      <p:sp>
        <p:nvSpPr>
          <p:cNvPr id="407" name="Google Shape;407;p70"/>
          <p:cNvSpPr/>
          <p:nvPr/>
        </p:nvSpPr>
        <p:spPr>
          <a:xfrm>
            <a:off x="1706878" y="6803914"/>
            <a:ext cx="8778242" cy="18292"/>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08" name="Google Shape;408;p70"/>
          <p:cNvSpPr txBox="1">
            <a:spLocks noGrp="1"/>
          </p:cNvSpPr>
          <p:nvPr>
            <p:ph type="title"/>
          </p:nvPr>
        </p:nvSpPr>
        <p:spPr>
          <a:xfrm>
            <a:off x="1706877" y="91436"/>
            <a:ext cx="8778245" cy="640086"/>
          </a:xfrm>
          <a:prstGeom prst="rect">
            <a:avLst/>
          </a:prstGeom>
          <a:solidFill>
            <a:srgbClr val="FFFFFF">
              <a:alpha val="49019"/>
            </a:srgbClr>
          </a:solid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2400"/>
              <a:buFont typeface="Century Gothic"/>
              <a:buNone/>
              <a:defRPr sz="2400" b="1" cap="small">
                <a:latin typeface="Century Gothic"/>
                <a:ea typeface="Century Gothic"/>
                <a:cs typeface="Century Gothic"/>
                <a:sym typeface="Century Gothic"/>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9" name="Google Shape;409;p70"/>
          <p:cNvSpPr/>
          <p:nvPr/>
        </p:nvSpPr>
        <p:spPr>
          <a:xfrm rot="5400000">
            <a:off x="1295399" y="378474"/>
            <a:ext cx="640084" cy="66004"/>
          </a:xfrm>
          <a:prstGeom prst="rect">
            <a:avLst/>
          </a:prstGeom>
          <a:solidFill>
            <a:srgbClr val="2018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Quattrocento Sans"/>
              <a:buNone/>
            </a:pPr>
            <a:endParaRPr sz="1400" b="0" i="0" u="none" strike="noStrike" cap="none" dirty="0">
              <a:solidFill>
                <a:srgbClr val="000000"/>
              </a:solidFill>
              <a:latin typeface="Arial"/>
              <a:ea typeface="Arial"/>
              <a:cs typeface="Arial"/>
              <a:sym typeface="Arial"/>
            </a:endParaRPr>
          </a:p>
        </p:txBody>
      </p:sp>
      <p:sp>
        <p:nvSpPr>
          <p:cNvPr id="410" name="Google Shape;410;p70"/>
          <p:cNvSpPr txBox="1">
            <a:spLocks noGrp="1"/>
          </p:cNvSpPr>
          <p:nvPr>
            <p:ph type="sldNum" idx="12"/>
          </p:nvPr>
        </p:nvSpPr>
        <p:spPr>
          <a:xfrm>
            <a:off x="9944792" y="6506228"/>
            <a:ext cx="548644" cy="243799"/>
          </a:xfrm>
          <a:prstGeom prst="rect">
            <a:avLst/>
          </a:prstGeom>
          <a:solidFill>
            <a:srgbClr val="211971"/>
          </a:solid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1000"/>
              <a:buFont typeface="Quattrocento Sans"/>
              <a:buNone/>
              <a:defRPr sz="10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989241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ck Title">
  <p:cSld name="Black Title">
    <p:spTree>
      <p:nvGrpSpPr>
        <p:cNvPr id="1" name="Shape 411"/>
        <p:cNvGrpSpPr/>
        <p:nvPr/>
      </p:nvGrpSpPr>
      <p:grpSpPr>
        <a:xfrm>
          <a:off x="0" y="0"/>
          <a:ext cx="0" cy="0"/>
          <a:chOff x="0" y="0"/>
          <a:chExt cx="0" cy="0"/>
        </a:xfrm>
      </p:grpSpPr>
      <p:sp>
        <p:nvSpPr>
          <p:cNvPr id="412" name="Google Shape;412;p71"/>
          <p:cNvSpPr/>
          <p:nvPr/>
        </p:nvSpPr>
        <p:spPr>
          <a:xfrm>
            <a:off x="1524000" y="-1"/>
            <a:ext cx="9144000" cy="865416"/>
          </a:xfrm>
          <a:prstGeom prst="rect">
            <a:avLst/>
          </a:prstGeom>
          <a:solidFill>
            <a:srgbClr val="26262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404040"/>
              </a:buClr>
              <a:buSzPts val="1400"/>
              <a:buFont typeface="Georgia"/>
              <a:buNone/>
            </a:pPr>
            <a:endParaRPr sz="1400" b="0" i="0" u="none" strike="noStrike" cap="none" dirty="0">
              <a:solidFill>
                <a:srgbClr val="000000"/>
              </a:solidFill>
              <a:latin typeface="Arial"/>
              <a:ea typeface="Arial"/>
              <a:cs typeface="Arial"/>
              <a:sym typeface="Arial"/>
            </a:endParaRPr>
          </a:p>
        </p:txBody>
      </p:sp>
      <p:sp>
        <p:nvSpPr>
          <p:cNvPr id="413" name="Google Shape;413;p71"/>
          <p:cNvSpPr txBox="1">
            <a:spLocks noGrp="1"/>
          </p:cNvSpPr>
          <p:nvPr>
            <p:ph type="title"/>
          </p:nvPr>
        </p:nvSpPr>
        <p:spPr>
          <a:xfrm>
            <a:off x="2152650" y="128364"/>
            <a:ext cx="7886700" cy="565601"/>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FFFFFF"/>
              </a:buClr>
              <a:buSzPts val="3200"/>
              <a:buFont typeface="Trebuchet MS"/>
              <a:buNone/>
              <a:defRPr sz="3200" cap="small">
                <a:solidFill>
                  <a:srgbClr val="FFFFFF"/>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4" name="Google Shape;414;p71"/>
          <p:cNvSpPr txBox="1">
            <a:spLocks noGrp="1"/>
          </p:cNvSpPr>
          <p:nvPr>
            <p:ph type="sldNum" idx="12"/>
          </p:nvPr>
        </p:nvSpPr>
        <p:spPr>
          <a:xfrm>
            <a:off x="10132979" y="6658881"/>
            <a:ext cx="535025" cy="177801"/>
          </a:xfrm>
          <a:prstGeom prst="rect">
            <a:avLst/>
          </a:prstGeom>
          <a:solidFill>
            <a:srgbClr val="000000">
              <a:alpha val="49019"/>
            </a:srgbClr>
          </a:solidFill>
          <a:ln>
            <a:noFill/>
          </a:ln>
        </p:spPr>
        <p:txBody>
          <a:bodyPr spcFirstLastPara="1" wrap="square" lIns="0" tIns="0" rIns="0" bIns="0" anchor="ctr" anchorCtr="0">
            <a:spAutoFit/>
          </a:bodyPr>
          <a:lstStyle>
            <a:lvl1pPr marL="0" marR="0" lvl="0"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1pPr>
            <a:lvl2pPr marL="0" marR="0" lvl="1"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2pPr>
            <a:lvl3pPr marL="0" marR="0" lvl="2"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3pPr>
            <a:lvl4pPr marL="0" marR="0" lvl="3"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4pPr>
            <a:lvl5pPr marL="0" marR="0" lvl="4"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5pPr>
            <a:lvl6pPr marL="0" marR="0" lvl="5"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6pPr>
            <a:lvl7pPr marL="0" marR="0" lvl="6"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7pPr>
            <a:lvl8pPr marL="0" marR="0" lvl="7"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8pPr>
            <a:lvl9pPr marL="0" marR="0" lvl="8" indent="0" algn="ctr">
              <a:lnSpc>
                <a:spcPct val="100000"/>
              </a:lnSpc>
              <a:spcBef>
                <a:spcPts val="0"/>
              </a:spcBef>
              <a:spcAft>
                <a:spcPts val="0"/>
              </a:spcAft>
              <a:buClr>
                <a:srgbClr val="FFFFFF"/>
              </a:buClr>
              <a:buSzPts val="1200"/>
              <a:buFont typeface="Georgia"/>
              <a:buNone/>
              <a:defRPr sz="1200" b="0" i="0" u="none" strike="noStrike" cap="none">
                <a:solidFill>
                  <a:srgbClr val="FFFFFF"/>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002435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hyperlink" Target="https://forms.gle/YXpEYEMBLp44wZxM7" TargetMode="Externa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2.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1.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17.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16.png"/><Relationship Id="rId2" Type="http://schemas.openxmlformats.org/officeDocument/2006/relationships/slideLayout" Target="../slideLayouts/slideLayout63.xml"/><Relationship Id="rId16" Type="http://schemas.openxmlformats.org/officeDocument/2006/relationships/theme" Target="../theme/theme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hyperlink" Target="https://forms.gle/YXpEYEMBLp44wZxM7" TargetMode="Externa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slideLayout" Target="../slideLayouts/slideLayout126.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theme" Target="../theme/theme4.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50" Type="http://schemas.openxmlformats.org/officeDocument/2006/relationships/slideLayout" Target="../slideLayouts/slideLayout179.xml"/><Relationship Id="rId55" Type="http://schemas.openxmlformats.org/officeDocument/2006/relationships/slideLayout" Target="../slideLayouts/slideLayout184.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3" Type="http://schemas.openxmlformats.org/officeDocument/2006/relationships/slideLayout" Target="../slideLayouts/slideLayout182.xml"/><Relationship Id="rId58" Type="http://schemas.openxmlformats.org/officeDocument/2006/relationships/slideLayout" Target="../slideLayouts/slideLayout187.xml"/><Relationship Id="rId5" Type="http://schemas.openxmlformats.org/officeDocument/2006/relationships/slideLayout" Target="../slideLayouts/slideLayout134.xml"/><Relationship Id="rId61" Type="http://schemas.openxmlformats.org/officeDocument/2006/relationships/slideLayout" Target="../slideLayouts/slideLayout190.xml"/><Relationship Id="rId19" Type="http://schemas.openxmlformats.org/officeDocument/2006/relationships/slideLayout" Target="../slideLayouts/slideLayout14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56" Type="http://schemas.openxmlformats.org/officeDocument/2006/relationships/slideLayout" Target="../slideLayouts/slideLayout185.xml"/><Relationship Id="rId8" Type="http://schemas.openxmlformats.org/officeDocument/2006/relationships/slideLayout" Target="../slideLayouts/slideLayout137.xml"/><Relationship Id="rId51" Type="http://schemas.openxmlformats.org/officeDocument/2006/relationships/slideLayout" Target="../slideLayouts/slideLayout180.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59" Type="http://schemas.openxmlformats.org/officeDocument/2006/relationships/slideLayout" Target="../slideLayouts/slideLayout188.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54" Type="http://schemas.openxmlformats.org/officeDocument/2006/relationships/slideLayout" Target="../slideLayouts/slideLayout183.xml"/><Relationship Id="rId62" Type="http://schemas.openxmlformats.org/officeDocument/2006/relationships/theme" Target="../theme/theme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57" Type="http://schemas.openxmlformats.org/officeDocument/2006/relationships/slideLayout" Target="../slideLayouts/slideLayout186.xml"/><Relationship Id="rId10" Type="http://schemas.openxmlformats.org/officeDocument/2006/relationships/slideLayout" Target="../slideLayouts/slideLayout139.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slideLayout" Target="../slideLayouts/slideLayout181.xml"/><Relationship Id="rId60" Type="http://schemas.openxmlformats.org/officeDocument/2006/relationships/slideLayout" Target="../slideLayouts/slideLayout18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6" Type="http://schemas.openxmlformats.org/officeDocument/2006/relationships/image" Target="../media/image6.png"/><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7.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15600" y="593366"/>
            <a:ext cx="11360702" cy="763502"/>
          </a:xfrm>
          <a:prstGeom prst="rect">
            <a:avLst/>
          </a:prstGeom>
          <a:noFill/>
          <a:ln>
            <a:noFill/>
          </a:ln>
        </p:spPr>
        <p:txBody>
          <a:bodyPr spcFirstLastPara="1" wrap="square" lIns="121875" tIns="121875" rIns="121875" bIns="121875" anchor="t" anchorCtr="0">
            <a:noAutofit/>
          </a:bodyPr>
          <a:lstStyle>
            <a:lvl1pPr marR="0" lvl="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415600" y="1536633"/>
            <a:ext cx="11360702" cy="4555200"/>
          </a:xfrm>
          <a:prstGeom prst="rect">
            <a:avLst/>
          </a:prstGeom>
          <a:noFill/>
          <a:ln>
            <a:noFill/>
          </a:ln>
        </p:spPr>
        <p:txBody>
          <a:bodyPr spcFirstLastPara="1" wrap="square" lIns="121875" tIns="121875" rIns="121875" bIns="121875" anchor="t" anchorCtr="0">
            <a:noAutofit/>
          </a:bodyPr>
          <a:lstStyle>
            <a:lvl1pPr marL="457200" marR="0" lvl="0"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2pPr>
            <a:lvl3pPr marL="1371600" marR="0" lvl="2"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4pPr>
            <a:lvl5pPr marL="2286000" marR="0" lvl="4"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5pPr>
            <a:lvl6pPr marL="2743200" marR="0" lvl="5"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6pPr>
            <a:lvl7pPr marL="3200400" marR="0" lvl="6"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7pPr>
            <a:lvl8pPr marL="3657600" marR="0" lvl="7"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8pPr>
            <a:lvl9pPr marL="4114800" marR="0" lvl="8"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9pPr>
          </a:lstStyle>
          <a:p>
            <a:endParaRPr/>
          </a:p>
        </p:txBody>
      </p:sp>
      <p:sp>
        <p:nvSpPr>
          <p:cNvPr id="8" name="Google Shape;8;p25"/>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noAutofit/>
          </a:bodyPr>
          <a:lstStyle>
            <a:lvl1pPr marL="0" marR="0" lvl="0"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2"/>
        <p:cNvGrpSpPr/>
        <p:nvPr/>
      </p:nvGrpSpPr>
      <p:grpSpPr>
        <a:xfrm>
          <a:off x="0" y="0"/>
          <a:ext cx="0" cy="0"/>
          <a:chOff x="0" y="0"/>
          <a:chExt cx="0" cy="0"/>
        </a:xfrm>
      </p:grpSpPr>
      <p:sp>
        <p:nvSpPr>
          <p:cNvPr id="613" name="Google Shape;613;p34"/>
          <p:cNvSpPr txBox="1">
            <a:spLocks noGrp="1"/>
          </p:cNvSpPr>
          <p:nvPr>
            <p:ph type="title"/>
          </p:nvPr>
        </p:nvSpPr>
        <p:spPr>
          <a:xfrm>
            <a:off x="243840" y="107671"/>
            <a:ext cx="11704320" cy="642137"/>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2400"/>
              <a:buFont typeface="Century Gothic"/>
              <a:buNone/>
              <a:defRPr sz="2400" b="1"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4" name="Google Shape;614;p34"/>
          <p:cNvSpPr txBox="1">
            <a:spLocks noGrp="1"/>
          </p:cNvSpPr>
          <p:nvPr>
            <p:ph type="body" idx="1"/>
          </p:nvPr>
        </p:nvSpPr>
        <p:spPr>
          <a:xfrm>
            <a:off x="243840" y="969263"/>
            <a:ext cx="11704320" cy="530767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5" name="Google Shape;615;p34"/>
          <p:cNvSpPr txBox="1">
            <a:spLocks noGrp="1"/>
          </p:cNvSpPr>
          <p:nvPr>
            <p:ph type="dt" idx="10"/>
          </p:nvPr>
        </p:nvSpPr>
        <p:spPr>
          <a:xfrm>
            <a:off x="564138" y="6384569"/>
            <a:ext cx="128016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6" name="Google Shape;616;p34"/>
          <p:cNvSpPr txBox="1">
            <a:spLocks noGrp="1"/>
          </p:cNvSpPr>
          <p:nvPr>
            <p:ph type="ftr" idx="11"/>
          </p:nvPr>
        </p:nvSpPr>
        <p:spPr>
          <a:xfrm>
            <a:off x="1867029" y="6384569"/>
            <a:ext cx="9418320" cy="365760"/>
          </a:xfrm>
          <a:prstGeom prst="rect">
            <a:avLst/>
          </a:prstGeom>
          <a:solidFill>
            <a:schemeClr val="dk2">
              <a:alpha val="4313"/>
            </a:schemeClr>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7" name="Google Shape;617;p34"/>
          <p:cNvSpPr txBox="1">
            <a:spLocks noGrp="1"/>
          </p:cNvSpPr>
          <p:nvPr>
            <p:ph type="sldNum" idx="12"/>
          </p:nvPr>
        </p:nvSpPr>
        <p:spPr>
          <a:xfrm>
            <a:off x="11308080" y="6384569"/>
            <a:ext cx="640080" cy="365760"/>
          </a:xfrm>
          <a:prstGeom prst="rect">
            <a:avLst/>
          </a:prstGeom>
          <a:solidFill>
            <a:schemeClr val="dk1"/>
          </a:solid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18" name="Google Shape;618;p34"/>
          <p:cNvPicPr preferRelativeResize="0"/>
          <p:nvPr/>
        </p:nvPicPr>
        <p:blipFill rotWithShape="1">
          <a:blip r:embed="rId23">
            <a:alphaModFix/>
          </a:blip>
          <a:srcRect/>
          <a:stretch/>
        </p:blipFill>
        <p:spPr>
          <a:xfrm>
            <a:off x="243840" y="6384569"/>
            <a:ext cx="297567" cy="365760"/>
          </a:xfrm>
          <a:prstGeom prst="rect">
            <a:avLst/>
          </a:prstGeom>
          <a:noFill/>
          <a:ln>
            <a:noFill/>
          </a:ln>
        </p:spPr>
      </p:pic>
      <p:pic>
        <p:nvPicPr>
          <p:cNvPr id="619" name="Google Shape;619;p34"/>
          <p:cNvPicPr preferRelativeResize="0"/>
          <p:nvPr/>
        </p:nvPicPr>
        <p:blipFill rotWithShape="1">
          <a:blip r:embed="rId24">
            <a:alphaModFix/>
          </a:blip>
          <a:srcRect/>
          <a:stretch/>
        </p:blipFill>
        <p:spPr>
          <a:xfrm rot="-5400000">
            <a:off x="-893130" y="3272554"/>
            <a:ext cx="1511939" cy="591363"/>
          </a:xfrm>
          <a:prstGeom prst="rect">
            <a:avLst/>
          </a:prstGeom>
          <a:noFill/>
          <a:ln>
            <a:noFill/>
          </a:ln>
        </p:spPr>
      </p:pic>
      <p:sp>
        <p:nvSpPr>
          <p:cNvPr id="620" name="Google Shape;620;p34"/>
          <p:cNvSpPr/>
          <p:nvPr/>
        </p:nvSpPr>
        <p:spPr>
          <a:xfrm>
            <a:off x="-192025" y="0"/>
            <a:ext cx="109728" cy="10972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1" name="Google Shape;621;p34"/>
          <p:cNvSpPr/>
          <p:nvPr/>
        </p:nvSpPr>
        <p:spPr>
          <a:xfrm>
            <a:off x="-192025" y="749808"/>
            <a:ext cx="109728" cy="10972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2" name="Google Shape;622;p34"/>
          <p:cNvSpPr/>
          <p:nvPr/>
        </p:nvSpPr>
        <p:spPr>
          <a:xfrm>
            <a:off x="-192025" y="859536"/>
            <a:ext cx="109728" cy="10972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3" name="Google Shape;623;p34"/>
          <p:cNvSpPr/>
          <p:nvPr/>
        </p:nvSpPr>
        <p:spPr>
          <a:xfrm>
            <a:off x="-192025" y="6276935"/>
            <a:ext cx="109728" cy="10972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4" name="Google Shape;624;p34"/>
          <p:cNvSpPr/>
          <p:nvPr/>
        </p:nvSpPr>
        <p:spPr>
          <a:xfrm>
            <a:off x="-192025" y="6747671"/>
            <a:ext cx="109728" cy="10972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5" name="Google Shape;625;p34">
            <a:hlinkClick r:id="rId25"/>
          </p:cNvPr>
          <p:cNvSpPr txBox="1"/>
          <p:nvPr/>
        </p:nvSpPr>
        <p:spPr>
          <a:xfrm>
            <a:off x="0" y="-356712"/>
            <a:ext cx="1828800" cy="27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Gramener</a:t>
            </a:r>
            <a:endParaRPr sz="1400" b="0" i="0" u="none" strike="noStrike" cap="none">
              <a:solidFill>
                <a:srgbClr val="000000"/>
              </a:solidFill>
              <a:latin typeface="Arial"/>
              <a:ea typeface="Arial"/>
              <a:cs typeface="Arial"/>
              <a:sym typeface="Arial"/>
            </a:endParaRPr>
          </a:p>
        </p:txBody>
      </p:sp>
      <p:sp>
        <p:nvSpPr>
          <p:cNvPr id="626" name="Google Shape;626;p34"/>
          <p:cNvSpPr/>
          <p:nvPr/>
        </p:nvSpPr>
        <p:spPr>
          <a:xfrm rot="-5400000">
            <a:off x="-365760" y="2336778"/>
            <a:ext cx="457200" cy="27432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2.1</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8"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973" r:id="rId20"/>
    <p:sldLayoutId id="2147483974"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22">
          <p15:clr>
            <a:srgbClr val="F26B43"/>
          </p15:clr>
        </p15:guide>
        <p15:guide id="2" orient="horz" pos="473">
          <p15:clr>
            <a:srgbClr val="F26B43"/>
          </p15:clr>
        </p15:guide>
        <p15:guide id="3" orient="horz" pos="69">
          <p15:clr>
            <a:srgbClr val="F26B43"/>
          </p15:clr>
        </p15:guide>
        <p15:guide id="4" pos="7511">
          <p15:clr>
            <a:srgbClr val="F26B43"/>
          </p15:clr>
        </p15:guide>
        <p15:guide id="5" pos="173">
          <p15:clr>
            <a:srgbClr val="F26B43"/>
          </p15:clr>
        </p15:guide>
        <p15:guide id="6" orient="horz" pos="3954">
          <p15:clr>
            <a:srgbClr val="F26B43"/>
          </p15:clr>
        </p15:guide>
        <p15:guide id="7" orient="horz" pos="611">
          <p15:clr>
            <a:srgbClr val="F26B43"/>
          </p15:clr>
        </p15:guide>
        <p15:guide id="8" orient="horz" pos="42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8CF8D4-1E40-40C0-AE7C-378683C3BBB6}"/>
              </a:ext>
            </a:extLst>
          </p:cNvPr>
          <p:cNvSpPr>
            <a:spLocks noGrp="1"/>
          </p:cNvSpPr>
          <p:nvPr>
            <p:ph type="title"/>
          </p:nvPr>
        </p:nvSpPr>
        <p:spPr>
          <a:xfrm>
            <a:off x="243840" y="107671"/>
            <a:ext cx="11704320" cy="6421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45E601-A40B-4B6E-B634-DF387940409E}"/>
              </a:ext>
            </a:extLst>
          </p:cNvPr>
          <p:cNvSpPr>
            <a:spLocks noGrp="1"/>
          </p:cNvSpPr>
          <p:nvPr>
            <p:ph type="body" idx="1"/>
          </p:nvPr>
        </p:nvSpPr>
        <p:spPr>
          <a:xfrm>
            <a:off x="243840" y="969263"/>
            <a:ext cx="11704320" cy="5307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E5CA368-578C-4E60-B3D9-3E641CF096C4}"/>
              </a:ext>
            </a:extLst>
          </p:cNvPr>
          <p:cNvSpPr>
            <a:spLocks noGrp="1"/>
          </p:cNvSpPr>
          <p:nvPr>
            <p:ph type="dt" sz="half" idx="2"/>
          </p:nvPr>
        </p:nvSpPr>
        <p:spPr>
          <a:xfrm rot="16200000">
            <a:off x="11049000" y="1929383"/>
            <a:ext cx="2103120" cy="182880"/>
          </a:xfrm>
          <a:prstGeom prst="rect">
            <a:avLst/>
          </a:prstGeom>
          <a:noFill/>
        </p:spPr>
        <p:txBody>
          <a:bodyPr vert="horz" lIns="91440" tIns="45720" rIns="91440" bIns="45720" rtlCol="0" anchor="ctr"/>
          <a:lstStyle>
            <a:lvl1pPr algn="r">
              <a:defRPr sz="700" b="0" cap="small" baseline="0">
                <a:solidFill>
                  <a:schemeClr val="tx1"/>
                </a:solidFill>
              </a:defRPr>
            </a:lvl1pPr>
          </a:lstStyle>
          <a:p>
            <a:fld id="{46B55D88-3751-4CDE-B259-D65C06F889D7}" type="datetime1">
              <a:rPr lang="en-US" smtClean="0"/>
              <a:pPr/>
              <a:t>11/4/2020</a:t>
            </a:fld>
            <a:endParaRPr lang="en-US" dirty="0"/>
          </a:p>
        </p:txBody>
      </p:sp>
      <p:sp>
        <p:nvSpPr>
          <p:cNvPr id="5" name="Footer Placeholder 4">
            <a:extLst>
              <a:ext uri="{FF2B5EF4-FFF2-40B4-BE49-F238E27FC236}">
                <a16:creationId xmlns:a16="http://schemas.microsoft.com/office/drawing/2014/main" id="{69D41CD2-D472-4EF4-9A94-78B5BAB612CA}"/>
              </a:ext>
            </a:extLst>
          </p:cNvPr>
          <p:cNvSpPr>
            <a:spLocks noGrp="1"/>
          </p:cNvSpPr>
          <p:nvPr>
            <p:ph type="ftr" sz="quarter" idx="3"/>
          </p:nvPr>
        </p:nvSpPr>
        <p:spPr>
          <a:xfrm rot="16200000">
            <a:off x="10271761" y="4830089"/>
            <a:ext cx="3657600" cy="182880"/>
          </a:xfrm>
          <a:prstGeom prst="rect">
            <a:avLst/>
          </a:prstGeom>
          <a:noFill/>
        </p:spPr>
        <p:txBody>
          <a:bodyPr vert="horz" lIns="91440" tIns="45720" rIns="91440" bIns="45720" rtlCol="0" anchor="b"/>
          <a:lstStyle>
            <a:lvl1pPr algn="l">
              <a:defRPr sz="700" b="0" cap="small" baseline="0">
                <a:solidFill>
                  <a:schemeClr val="tx1"/>
                </a:solidFill>
              </a:defRPr>
            </a:lvl1pPr>
          </a:lstStyle>
          <a:p>
            <a:r>
              <a:rPr lang="en-US" dirty="0"/>
              <a:t>Private &amp; Confidential: For internal use only</a:t>
            </a:r>
          </a:p>
        </p:txBody>
      </p:sp>
      <p:sp>
        <p:nvSpPr>
          <p:cNvPr id="6" name="Slide Number Placeholder 5">
            <a:extLst>
              <a:ext uri="{FF2B5EF4-FFF2-40B4-BE49-F238E27FC236}">
                <a16:creationId xmlns:a16="http://schemas.microsoft.com/office/drawing/2014/main" id="{A8897AA6-7917-4BBF-83A6-47EC1D06796D}"/>
              </a:ext>
            </a:extLst>
          </p:cNvPr>
          <p:cNvSpPr>
            <a:spLocks noGrp="1"/>
          </p:cNvSpPr>
          <p:nvPr>
            <p:ph type="sldNum" sz="quarter" idx="4"/>
          </p:nvPr>
        </p:nvSpPr>
        <p:spPr>
          <a:xfrm>
            <a:off x="10393633" y="6384569"/>
            <a:ext cx="1554527" cy="365760"/>
          </a:xfrm>
          <a:prstGeom prst="rect">
            <a:avLst/>
          </a:prstGeom>
          <a:noFill/>
        </p:spPr>
        <p:txBody>
          <a:bodyPr vert="horz" lIns="91440" tIns="45720" rIns="91440" bIns="45720" rtlCol="0" anchor="b"/>
          <a:lstStyle>
            <a:lvl1pPr algn="r">
              <a:defRPr lang="en-US" sz="1050" b="0" cap="small" baseline="0" smtClean="0"/>
            </a:lvl1pPr>
          </a:lstStyle>
          <a:p>
            <a:fld id="{E08A2EAE-61F0-4E80-AF13-6C345B2B49E7}" type="slidenum">
              <a:rPr smtClean="0"/>
              <a:pPr/>
              <a:t>‹#›</a:t>
            </a:fld>
            <a:endParaRPr lang="en-US" dirty="0"/>
          </a:p>
        </p:txBody>
      </p:sp>
      <p:pic>
        <p:nvPicPr>
          <p:cNvPr id="7" name="Gramener small">
            <a:extLst>
              <a:ext uri="{FF2B5EF4-FFF2-40B4-BE49-F238E27FC236}">
                <a16:creationId xmlns:a16="http://schemas.microsoft.com/office/drawing/2014/main" id="{F1B3754D-D5AD-40E6-808A-D8CCC0FBB7E9}"/>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243840" y="6384569"/>
            <a:ext cx="297567" cy="365760"/>
          </a:xfrm>
          <a:prstGeom prst="rect">
            <a:avLst/>
          </a:prstGeom>
        </p:spPr>
      </p:pic>
      <p:pic>
        <p:nvPicPr>
          <p:cNvPr id="19" name="Gramener watermark">
            <a:extLst>
              <a:ext uri="{FF2B5EF4-FFF2-40B4-BE49-F238E27FC236}">
                <a16:creationId xmlns:a16="http://schemas.microsoft.com/office/drawing/2014/main" id="{D1AEFA0D-61CE-426C-9E77-C33A75C55875}"/>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rot="16200000">
            <a:off x="-893130" y="3272554"/>
            <a:ext cx="1511939" cy="591363"/>
          </a:xfrm>
          <a:prstGeom prst="rect">
            <a:avLst/>
          </a:prstGeom>
        </p:spPr>
      </p:pic>
      <p:sp>
        <p:nvSpPr>
          <p:cNvPr id="11" name="Guide 1">
            <a:extLst>
              <a:ext uri="{FF2B5EF4-FFF2-40B4-BE49-F238E27FC236}">
                <a16:creationId xmlns:a16="http://schemas.microsoft.com/office/drawing/2014/main" id="{49158629-EA31-48A2-90F3-D2E4F7D6C248}"/>
              </a:ext>
            </a:extLst>
          </p:cNvPr>
          <p:cNvSpPr/>
          <p:nvPr userDrawn="1"/>
        </p:nvSpPr>
        <p:spPr>
          <a:xfrm>
            <a:off x="-192025" y="0"/>
            <a:ext cx="109728" cy="1097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uide 2a">
            <a:extLst>
              <a:ext uri="{FF2B5EF4-FFF2-40B4-BE49-F238E27FC236}">
                <a16:creationId xmlns:a16="http://schemas.microsoft.com/office/drawing/2014/main" id="{CEE26C4B-2652-4091-BC6D-846FB603E2A6}"/>
              </a:ext>
            </a:extLst>
          </p:cNvPr>
          <p:cNvSpPr/>
          <p:nvPr userDrawn="1"/>
        </p:nvSpPr>
        <p:spPr>
          <a:xfrm>
            <a:off x="-192025" y="749808"/>
            <a:ext cx="109728" cy="1097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uide 2b">
            <a:extLst>
              <a:ext uri="{FF2B5EF4-FFF2-40B4-BE49-F238E27FC236}">
                <a16:creationId xmlns:a16="http://schemas.microsoft.com/office/drawing/2014/main" id="{50B8A69E-4954-48A6-AFFB-F943E610930C}"/>
              </a:ext>
            </a:extLst>
          </p:cNvPr>
          <p:cNvSpPr/>
          <p:nvPr userDrawn="1"/>
        </p:nvSpPr>
        <p:spPr>
          <a:xfrm>
            <a:off x="-192025" y="859536"/>
            <a:ext cx="109728" cy="1097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uide 3">
            <a:extLst>
              <a:ext uri="{FF2B5EF4-FFF2-40B4-BE49-F238E27FC236}">
                <a16:creationId xmlns:a16="http://schemas.microsoft.com/office/drawing/2014/main" id="{66EAC0DB-0752-47BC-AC7E-B903ADA37DB5}"/>
              </a:ext>
            </a:extLst>
          </p:cNvPr>
          <p:cNvSpPr/>
          <p:nvPr userDrawn="1"/>
        </p:nvSpPr>
        <p:spPr>
          <a:xfrm>
            <a:off x="-192025" y="6276935"/>
            <a:ext cx="109728" cy="1097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uide 4">
            <a:extLst>
              <a:ext uri="{FF2B5EF4-FFF2-40B4-BE49-F238E27FC236}">
                <a16:creationId xmlns:a16="http://schemas.microsoft.com/office/drawing/2014/main" id="{AAAB5094-0ECC-40D5-A50D-05F67B79325C}"/>
              </a:ext>
            </a:extLst>
          </p:cNvPr>
          <p:cNvSpPr/>
          <p:nvPr userDrawn="1"/>
        </p:nvSpPr>
        <p:spPr>
          <a:xfrm>
            <a:off x="-192025" y="6747671"/>
            <a:ext cx="109728" cy="1097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ayout">
            <a:hlinkClick r:id="rId19" tooltip="Share your feedback about this template"/>
            <a:extLst>
              <a:ext uri="{FF2B5EF4-FFF2-40B4-BE49-F238E27FC236}">
                <a16:creationId xmlns:a16="http://schemas.microsoft.com/office/drawing/2014/main" id="{B388A297-1BDE-4579-A213-12C752E707C2}"/>
              </a:ext>
            </a:extLst>
          </p:cNvPr>
          <p:cNvSpPr txBox="1"/>
          <p:nvPr userDrawn="1"/>
        </p:nvSpPr>
        <p:spPr>
          <a:xfrm>
            <a:off x="0" y="-356712"/>
            <a:ext cx="1828800" cy="274320"/>
          </a:xfrm>
          <a:prstGeom prst="rect">
            <a:avLst/>
          </a:prstGeom>
          <a:solidFill>
            <a:schemeClr val="tx2"/>
          </a:solidFill>
        </p:spPr>
        <p:txBody>
          <a:bodyPr wrap="square" rtlCol="0" anchor="ctr">
            <a:noAutofit/>
          </a:bodyPr>
          <a:lstStyle/>
          <a:p>
            <a:r>
              <a:rPr lang="en-US" sz="1050" dirty="0" err="1">
                <a:solidFill>
                  <a:schemeClr val="bg1"/>
                </a:solidFill>
              </a:rPr>
              <a:t>Gramener</a:t>
            </a:r>
            <a:endParaRPr lang="en-US" sz="1050" dirty="0">
              <a:solidFill>
                <a:schemeClr val="bg1"/>
              </a:solidFill>
            </a:endParaRPr>
          </a:p>
        </p:txBody>
      </p:sp>
      <p:sp>
        <p:nvSpPr>
          <p:cNvPr id="8" name="Rectangle 7">
            <a:extLst>
              <a:ext uri="{FF2B5EF4-FFF2-40B4-BE49-F238E27FC236}">
                <a16:creationId xmlns:a16="http://schemas.microsoft.com/office/drawing/2014/main" id="{EC9B75EB-7752-403D-9AAA-7FC24172B3B1}"/>
              </a:ext>
            </a:extLst>
          </p:cNvPr>
          <p:cNvSpPr/>
          <p:nvPr userDrawn="1"/>
        </p:nvSpPr>
        <p:spPr>
          <a:xfrm rot="16200000">
            <a:off x="-365760" y="2336778"/>
            <a:ext cx="45720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t>2.2</a:t>
            </a:r>
          </a:p>
        </p:txBody>
      </p:sp>
    </p:spTree>
    <p:extLst>
      <p:ext uri="{BB962C8B-B14F-4D97-AF65-F5344CB8AC3E}">
        <p14:creationId xmlns:p14="http://schemas.microsoft.com/office/powerpoint/2010/main" val="44829805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hf hdr="0" ftr="0" dt="0"/>
  <p:txStyles>
    <p:titleStyle>
      <a:lvl1pPr algn="l" defTabSz="914400" rtl="0" eaLnBrk="1" latinLnBrk="0" hangingPunct="1">
        <a:lnSpc>
          <a:spcPct val="100000"/>
        </a:lnSpc>
        <a:spcBef>
          <a:spcPct val="0"/>
        </a:spcBef>
        <a:buNone/>
        <a:defRPr sz="2400" b="1" kern="1200" cap="none"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2">
          <p15:clr>
            <a:srgbClr val="F26B43"/>
          </p15:clr>
        </p15:guide>
        <p15:guide id="2" orient="horz" pos="473">
          <p15:clr>
            <a:srgbClr val="F26B43"/>
          </p15:clr>
        </p15:guide>
        <p15:guide id="3" orient="horz" pos="69">
          <p15:clr>
            <a:srgbClr val="F26B43"/>
          </p15:clr>
        </p15:guide>
        <p15:guide id="4" pos="7511">
          <p15:clr>
            <a:srgbClr val="F26B43"/>
          </p15:clr>
        </p15:guide>
        <p15:guide id="5" pos="173">
          <p15:clr>
            <a:srgbClr val="F26B43"/>
          </p15:clr>
        </p15:guide>
        <p15:guide id="6" orient="horz" pos="3954">
          <p15:clr>
            <a:srgbClr val="F26B43"/>
          </p15:clr>
        </p15:guide>
        <p15:guide id="7" orient="horz" pos="611">
          <p15:clr>
            <a:srgbClr val="F26B43"/>
          </p15:clr>
        </p15:guide>
        <p15:guide id="8" orient="horz" pos="42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44"/>
          <p:cNvSpPr txBox="1">
            <a:spLocks noGrp="1"/>
          </p:cNvSpPr>
          <p:nvPr>
            <p:ph type="title"/>
          </p:nvPr>
        </p:nvSpPr>
        <p:spPr>
          <a:xfrm>
            <a:off x="415600" y="593366"/>
            <a:ext cx="11360702" cy="763502"/>
          </a:xfrm>
          <a:prstGeom prst="rect">
            <a:avLst/>
          </a:prstGeom>
          <a:noFill/>
          <a:ln>
            <a:noFill/>
          </a:ln>
        </p:spPr>
        <p:txBody>
          <a:bodyPr spcFirstLastPara="1" wrap="square" lIns="121875" tIns="121875" rIns="121875" bIns="121875" anchor="t" anchorCtr="0">
            <a:normAutofit/>
          </a:bodyPr>
          <a:lstStyle>
            <a:lvl1pPr marR="0" lvl="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endParaRPr/>
          </a:p>
        </p:txBody>
      </p:sp>
      <p:sp>
        <p:nvSpPr>
          <p:cNvPr id="7" name="Google Shape;7;p44"/>
          <p:cNvSpPr txBox="1">
            <a:spLocks noGrp="1"/>
          </p:cNvSpPr>
          <p:nvPr>
            <p:ph type="body" idx="1"/>
          </p:nvPr>
        </p:nvSpPr>
        <p:spPr>
          <a:xfrm>
            <a:off x="415600" y="1536633"/>
            <a:ext cx="11360702" cy="4555200"/>
          </a:xfrm>
          <a:prstGeom prst="rect">
            <a:avLst/>
          </a:prstGeom>
          <a:noFill/>
          <a:ln>
            <a:noFill/>
          </a:ln>
        </p:spPr>
        <p:txBody>
          <a:bodyPr spcFirstLastPara="1" wrap="square" lIns="121875" tIns="121875" rIns="121875" bIns="121875" anchor="t" anchorCtr="0">
            <a:normAutofit/>
          </a:bodyPr>
          <a:lstStyle>
            <a:lvl1pPr marL="457200" marR="0" lvl="0"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2pPr>
            <a:lvl3pPr marL="1371600" marR="0" lvl="2"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4pPr>
            <a:lvl5pPr marL="2286000" marR="0" lvl="4"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5pPr>
            <a:lvl6pPr marL="2743200" marR="0" lvl="5"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6pPr>
            <a:lvl7pPr marL="3200400" marR="0" lvl="6"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7pPr>
            <a:lvl8pPr marL="3657600" marR="0" lvl="7"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8pPr>
            <a:lvl9pPr marL="4114800" marR="0" lvl="8" indent="-381000" algn="l" rtl="0">
              <a:lnSpc>
                <a:spcPct val="115000"/>
              </a:lnSpc>
              <a:spcBef>
                <a:spcPts val="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9pPr>
          </a:lstStyle>
          <a:p>
            <a:endParaRPr/>
          </a:p>
        </p:txBody>
      </p:sp>
      <p:sp>
        <p:nvSpPr>
          <p:cNvPr id="8" name="Google Shape;8;p44"/>
          <p:cNvSpPr txBox="1">
            <a:spLocks noGrp="1"/>
          </p:cNvSpPr>
          <p:nvPr>
            <p:ph type="sldNum" idx="12"/>
          </p:nvPr>
        </p:nvSpPr>
        <p:spPr>
          <a:xfrm>
            <a:off x="11588170" y="6265523"/>
            <a:ext cx="440140" cy="428898"/>
          </a:xfrm>
          <a:prstGeom prst="rect">
            <a:avLst/>
          </a:prstGeom>
          <a:noFill/>
          <a:ln>
            <a:noFill/>
          </a:ln>
        </p:spPr>
        <p:txBody>
          <a:bodyPr spcFirstLastPara="1" wrap="square" lIns="121875" tIns="121875" rIns="121875" bIns="121875" anchor="ctr" anchorCtr="0">
            <a:spAutoFit/>
          </a:bodyPr>
          <a:lstStyle>
            <a:lvl1pPr marL="0" marR="0" lvl="0"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298970378"/>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6" r:id="rId3"/>
    <p:sldLayoutId id="2147483767" r:id="rId4"/>
    <p:sldLayoutId id="2147483768" r:id="rId5"/>
    <p:sldLayoutId id="2147483769" r:id="rId6"/>
    <p:sldLayoutId id="2147483770"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 id="2147483802" r:id="rId38"/>
    <p:sldLayoutId id="2147483803" r:id="rId39"/>
    <p:sldLayoutId id="2147483804" r:id="rId40"/>
    <p:sldLayoutId id="2147483805" r:id="rId41"/>
    <p:sldLayoutId id="2147483806" r:id="rId42"/>
    <p:sldLayoutId id="2147483807" r:id="rId43"/>
    <p:sldLayoutId id="2147483808" r:id="rId44"/>
    <p:sldLayoutId id="2147483809" r:id="rId45"/>
    <p:sldLayoutId id="2147483810" r:id="rId46"/>
    <p:sldLayoutId id="2147483811" r:id="rId47"/>
    <p:sldLayoutId id="2147483812" r:id="rId48"/>
    <p:sldLayoutId id="2147483813" r:id="rId49"/>
    <p:sldLayoutId id="2147483814" r:id="rId50"/>
    <p:sldLayoutId id="2147483815" r:id="rId51"/>
    <p:sldLayoutId id="2147483817" r:id="rId52"/>
    <p:sldLayoutId id="2147483818"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15600" y="593366"/>
            <a:ext cx="11360702" cy="763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p>
            <a:r>
              <a:t>Title Text</a:t>
            </a:r>
          </a:p>
        </p:txBody>
      </p:sp>
      <p:sp>
        <p:nvSpPr>
          <p:cNvPr id="3" name="Body Level One…"/>
          <p:cNvSpPr txBox="1">
            <a:spLocks noGrp="1"/>
          </p:cNvSpPr>
          <p:nvPr>
            <p:ph type="body" idx="1"/>
          </p:nvPr>
        </p:nvSpPr>
        <p:spPr>
          <a:xfrm>
            <a:off x="415600" y="1536633"/>
            <a:ext cx="11360702" cy="455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588170" y="6265523"/>
            <a:ext cx="440140" cy="428898"/>
          </a:xfrm>
          <a:prstGeom prst="rect">
            <a:avLst/>
          </a:prstGeom>
          <a:ln w="12700">
            <a:miter lim="400000"/>
          </a:ln>
        </p:spPr>
        <p:txBody>
          <a:bodyPr wrap="none" lIns="121899" tIns="121899" rIns="121899" bIns="121899" anchor="ctr">
            <a:spAutoFit/>
          </a:bodyPr>
          <a:lstStyle>
            <a:lvl1pPr algn="r">
              <a:defRPr sz="1300">
                <a:solidFill>
                  <a:srgbClr val="595959"/>
                </a:solidFill>
              </a:defRPr>
            </a:lvl1pPr>
          </a:lstStyle>
          <a:p>
            <a:fld id="{86CB4B4D-7CA3-9044-876B-883B54F8677D}" type="slidenum">
              <a:t>‹#›</a:t>
            </a:fld>
            <a:endParaRPr dirty="0"/>
          </a:p>
        </p:txBody>
      </p:sp>
    </p:spTree>
    <p:extLst>
      <p:ext uri="{BB962C8B-B14F-4D97-AF65-F5344CB8AC3E}">
        <p14:creationId xmlns:p14="http://schemas.microsoft.com/office/powerpoint/2010/main" val="54754198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 id="2147483864" r:id="rId45"/>
    <p:sldLayoutId id="2147483865" r:id="rId46"/>
    <p:sldLayoutId id="2147483866" r:id="rId47"/>
    <p:sldLayoutId id="2147483867" r:id="rId48"/>
    <p:sldLayoutId id="2147483868" r:id="rId49"/>
    <p:sldLayoutId id="2147483869" r:id="rId50"/>
    <p:sldLayoutId id="2147483870" r:id="rId51"/>
    <p:sldLayoutId id="2147483871" r:id="rId52"/>
    <p:sldLayoutId id="2147483872" r:id="rId53"/>
    <p:sldLayoutId id="2147483873" r:id="rId54"/>
    <p:sldLayoutId id="2147483874" r:id="rId55"/>
    <p:sldLayoutId id="2147483875" r:id="rId56"/>
    <p:sldLayoutId id="2147483876" r:id="rId57"/>
    <p:sldLayoutId id="2147483877" r:id="rId58"/>
    <p:sldLayoutId id="2147483878" r:id="rId59"/>
    <p:sldLayoutId id="2147483879" r:id="rId60"/>
    <p:sldLayoutId id="2147483880" r:id="rId61"/>
  </p:sldLayoutIdLst>
  <p:transition spd="med"/>
  <p:txStyles>
    <p:titleStyle>
      <a:lvl1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Arial"/>
        </a:defRPr>
      </a:lvl9pPr>
    </p:titleStyle>
    <p:bodyStyle>
      <a:lvl1pPr marL="457200" marR="0" indent="-381000"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1pPr>
      <a:lvl2pPr marL="1006306" marR="0" indent="-441156"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2pPr>
      <a:lvl3pPr marL="1463506" marR="0" indent="-441156"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3pPr>
      <a:lvl4pPr marL="1920706" marR="0" indent="-441156"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4pPr>
      <a:lvl5pPr marL="2377906" marR="0" indent="-441156"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5pPr>
      <a:lvl6pPr marL="2814320" marR="0" indent="-426720"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6pPr>
      <a:lvl7pPr marL="3271520" marR="0" indent="-426720"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7pPr>
      <a:lvl8pPr marL="3728720" marR="0" indent="-426720"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8pPr>
      <a:lvl9pPr marL="4185920" marR="0" indent="-426720" algn="l" defTabSz="914400" rtl="0" latinLnBrk="0">
        <a:lnSpc>
          <a:spcPct val="115000"/>
        </a:lnSpc>
        <a:spcBef>
          <a:spcPts val="0"/>
        </a:spcBef>
        <a:spcAft>
          <a:spcPts val="0"/>
        </a:spcAft>
        <a:buClr>
          <a:srgbClr val="595959"/>
        </a:buClr>
        <a:buSzPts val="2400"/>
        <a:buFont typeface="Arial"/>
        <a:buChar char="•"/>
        <a:tabLst/>
        <a:defRPr sz="2400" b="0" i="0" u="none" strike="noStrike" cap="none" spc="0" baseline="0">
          <a:solidFill>
            <a:srgbClr val="595959"/>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C9A78-5831-4309-90D0-FF88D1F66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8E1A86-64FE-4CF3-B941-1E91D70709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3938-34F8-48CE-AC31-D7D5C87D64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3A6E3615-14C6-437C-9A84-46E452A80A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022ECF-B41A-47FB-8BE0-3EEA0F4474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C85BA-0D1C-4459-8BF7-741724BD7280}" type="slidenum">
              <a:rPr lang="en-US" smtClean="0"/>
              <a:t>‹#›</a:t>
            </a:fld>
            <a:endParaRPr lang="en-US" dirty="0"/>
          </a:p>
        </p:txBody>
      </p:sp>
    </p:spTree>
    <p:extLst>
      <p:ext uri="{BB962C8B-B14F-4D97-AF65-F5344CB8AC3E}">
        <p14:creationId xmlns:p14="http://schemas.microsoft.com/office/powerpoint/2010/main" val="212720575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91439"/>
            <a:ext cx="11704323" cy="640080"/>
          </a:xfrm>
          <a:prstGeom prst="rect">
            <a:avLst/>
          </a:prstGeom>
          <a:solidFill>
            <a:srgbClr val="FFFFFF">
              <a:alpha val="50196"/>
            </a:srgb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3839" y="822959"/>
            <a:ext cx="11704323" cy="557656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0684" y="6492240"/>
            <a:ext cx="1828800" cy="274320"/>
          </a:xfrm>
          <a:prstGeom prst="rect">
            <a:avLst/>
          </a:prstGeom>
          <a:solidFill>
            <a:srgbClr val="FFFFFF">
              <a:alpha val="50000"/>
            </a:srgbClr>
          </a:solidFill>
        </p:spPr>
        <p:txBody>
          <a:bodyPr vert="horz" lIns="91440" tIns="45720" rIns="91440" bIns="45720" rtlCol="0" anchor="ctr"/>
          <a:lstStyle>
            <a:lvl1pPr algn="l">
              <a:defRPr sz="1000">
                <a:solidFill>
                  <a:schemeClr val="tx1">
                    <a:tint val="75000"/>
                  </a:schemeClr>
                </a:solidFill>
              </a:defRPr>
            </a:lvl1pPr>
          </a:lstStyle>
          <a:p>
            <a:fld id="{33D6D1A4-82FD-416F-B454-ACF63A7912F0}" type="datetime1">
              <a:rPr lang="en-US" smtClean="0"/>
              <a:pPr/>
              <a:t>11/4/2020</a:t>
            </a:fld>
            <a:endParaRPr lang="en-US" dirty="0"/>
          </a:p>
        </p:txBody>
      </p:sp>
      <p:sp>
        <p:nvSpPr>
          <p:cNvPr id="5" name="Footer Placeholder 4"/>
          <p:cNvSpPr>
            <a:spLocks noGrp="1"/>
          </p:cNvSpPr>
          <p:nvPr>
            <p:ph type="ftr" sz="quarter" idx="3"/>
          </p:nvPr>
        </p:nvSpPr>
        <p:spPr>
          <a:xfrm>
            <a:off x="2528762" y="6490967"/>
            <a:ext cx="8599209" cy="274320"/>
          </a:xfrm>
          <a:prstGeom prst="rect">
            <a:avLst/>
          </a:prstGeom>
          <a:solidFill>
            <a:srgbClr val="FFFFFF">
              <a:alpha val="50000"/>
            </a:srgbClr>
          </a:solidFill>
        </p:spPr>
        <p:txBody>
          <a:bodyPr vert="horz" lIns="91440" tIns="45720" rIns="91440" bIns="45720" rtlCol="0" anchor="ctr"/>
          <a:lstStyle>
            <a:lvl1pPr algn="ctr">
              <a:defRPr sz="1000">
                <a:solidFill>
                  <a:schemeClr val="tx1">
                    <a:tint val="75000"/>
                  </a:schemeClr>
                </a:solidFill>
              </a:defRPr>
            </a:lvl1pPr>
          </a:lstStyle>
          <a:p>
            <a:endParaRPr lang="en-US" dirty="0"/>
          </a:p>
        </p:txBody>
      </p:sp>
      <p:pic>
        <p:nvPicPr>
          <p:cNvPr id="11" name="Picture 10"/>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43839" y="6490967"/>
            <a:ext cx="297568" cy="274320"/>
          </a:xfrm>
          <a:prstGeom prst="rect">
            <a:avLst/>
          </a:prstGeom>
        </p:spPr>
      </p:pic>
      <p:sp>
        <p:nvSpPr>
          <p:cNvPr id="12" name="Slide Number Placeholder 5"/>
          <p:cNvSpPr txBox="1">
            <a:spLocks/>
          </p:cNvSpPr>
          <p:nvPr userDrawn="1"/>
        </p:nvSpPr>
        <p:spPr>
          <a:xfrm>
            <a:off x="11227725" y="6490967"/>
            <a:ext cx="731520" cy="274320"/>
          </a:xfrm>
          <a:prstGeom prst="rect">
            <a:avLst/>
          </a:prstGeom>
          <a:solidFill>
            <a:srgbClr val="211971"/>
          </a:solidFill>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FF8DF3F-F2A3-4961-8A86-E904B528F25E}" type="slidenum">
              <a:rPr lang="en-US" sz="1051" smtClean="0">
                <a:latin typeface="+mn-lt"/>
              </a:rPr>
              <a:pPr algn="r"/>
              <a:t>‹#›</a:t>
            </a:fld>
            <a:endParaRPr lang="en-US" sz="1051" dirty="0">
              <a:latin typeface="+mn-lt"/>
            </a:endParaRPr>
          </a:p>
        </p:txBody>
      </p:sp>
      <p:sp>
        <p:nvSpPr>
          <p:cNvPr id="10" name="Rectangle 9"/>
          <p:cNvSpPr/>
          <p:nvPr userDrawn="1"/>
        </p:nvSpPr>
        <p:spPr>
          <a:xfrm>
            <a:off x="243839" y="6803915"/>
            <a:ext cx="11704320" cy="18288"/>
          </a:xfrm>
          <a:prstGeom prst="rect">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1935015947"/>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Lst>
  <p:hf sldNum="0" hdr="0" ftr="0" dt="0"/>
  <p:txStyles>
    <p:titleStyle>
      <a:lvl1pPr algn="l" defTabSz="914377" rtl="0" eaLnBrk="1" latinLnBrk="0" hangingPunct="1">
        <a:lnSpc>
          <a:spcPct val="90000"/>
        </a:lnSpc>
        <a:spcBef>
          <a:spcPct val="0"/>
        </a:spcBef>
        <a:buNone/>
        <a:defRPr sz="2400" b="1" kern="1200" cap="small"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0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0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203.xml"/></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jpe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203.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76.png"/><Relationship Id="rId4" Type="http://schemas.openxmlformats.org/officeDocument/2006/relationships/image" Target="../media/image87.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g"/><Relationship Id="rId2" Type="http://schemas.openxmlformats.org/officeDocument/2006/relationships/image" Target="../media/image24.png"/><Relationship Id="rId1" Type="http://schemas.openxmlformats.org/officeDocument/2006/relationships/slideLayout" Target="../slideLayouts/slideLayout5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tiff"/></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image" Target="../media/image56.sv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hyperlink" Target="https://www.worldmosquitoprogram.org/en/news-stories/news/elevator-pitch-how-artificial-intelligence-could-change-way-we-work" TargetMode="Externa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20.xml"/><Relationship Id="rId1" Type="http://schemas.openxmlformats.org/officeDocument/2006/relationships/slideLayout" Target="../slideLayouts/slideLayout191.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2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hyperlink" Target="https://speciesclassification.westus2.cloudapp.azure.com/" TargetMode="External"/><Relationship Id="rId18" Type="http://schemas.openxmlformats.org/officeDocument/2006/relationships/image" Target="../media/image120.png"/><Relationship Id="rId3" Type="http://schemas.openxmlformats.org/officeDocument/2006/relationships/image" Target="../media/image113.png"/><Relationship Id="rId7" Type="http://schemas.openxmlformats.org/officeDocument/2006/relationships/hyperlink" Target="https://penguin-counting-app.azurewebsites.net/" TargetMode="External"/><Relationship Id="rId12" Type="http://schemas.openxmlformats.org/officeDocument/2006/relationships/image" Target="../media/image119.png"/><Relationship Id="rId17" Type="http://schemas.openxmlformats.org/officeDocument/2006/relationships/hyperlink" Target="http://blog.gramener.com/gramener-won-data-science-award/" TargetMode="External"/><Relationship Id="rId2" Type="http://schemas.openxmlformats.org/officeDocument/2006/relationships/notesSlide" Target="../notesSlides/notesSlide21.xml"/><Relationship Id="rId16" Type="http://schemas.openxmlformats.org/officeDocument/2006/relationships/hyperlink" Target="http://blog.gramener.com/saving-earths-biodiversity-with-ai-podcast/" TargetMode="External"/><Relationship Id="rId1" Type="http://schemas.openxmlformats.org/officeDocument/2006/relationships/slideLayout" Target="../slideLayouts/slideLayout78.xml"/><Relationship Id="rId6" Type="http://schemas.openxmlformats.org/officeDocument/2006/relationships/image" Target="../media/image116.png"/><Relationship Id="rId11" Type="http://schemas.openxmlformats.org/officeDocument/2006/relationships/hyperlink" Target="https://partner.microsoft.com/en-us/case-studies/gramener" TargetMode="External"/><Relationship Id="rId5" Type="http://schemas.openxmlformats.org/officeDocument/2006/relationships/image" Target="../media/image115.png"/><Relationship Id="rId15" Type="http://schemas.openxmlformats.org/officeDocument/2006/relationships/hyperlink" Target="https://docs.google.com/presentation/d/1GOn8d3tacce7evZWExa6QekHiNyi3zVCRtAiyBJ_9-Q/edit#slide=id.g5d45d3c585_2_92" TargetMode="External"/><Relationship Id="rId10" Type="http://schemas.openxmlformats.org/officeDocument/2006/relationships/image" Target="../media/image118.jpg"/><Relationship Id="rId4" Type="http://schemas.openxmlformats.org/officeDocument/2006/relationships/image" Target="../media/image114.png"/><Relationship Id="rId9" Type="http://schemas.openxmlformats.org/officeDocument/2006/relationships/hyperlink" Target="https://qol.gramener.com/" TargetMode="External"/><Relationship Id="rId14" Type="http://schemas.openxmlformats.org/officeDocument/2006/relationships/hyperlink" Target="https://www.youtube.com/watch?v=Mqgwa7baXNk"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youtu.be/xL1FiZnp1Y0" TargetMode="External"/><Relationship Id="rId3" Type="http://schemas.openxmlformats.org/officeDocument/2006/relationships/image" Target="../media/image122.png"/><Relationship Id="rId7" Type="http://schemas.openxmlformats.org/officeDocument/2006/relationships/hyperlink" Target="https://gramener.com/aiforgood" TargetMode="External"/><Relationship Id="rId2" Type="http://schemas.openxmlformats.org/officeDocument/2006/relationships/image" Target="../media/image121.png"/><Relationship Id="rId1" Type="http://schemas.openxmlformats.org/officeDocument/2006/relationships/slideLayout" Target="../slideLayouts/slideLayout129.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www.youtube.com/watch?v=7EpalpxhyF0" TargetMode="External"/><Relationship Id="rId1" Type="http://schemas.openxmlformats.org/officeDocument/2006/relationships/slideLayout" Target="../slideLayouts/slideLayout14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hyperlink" Target="https://gramener.com/case-nisquall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9.emf"/><Relationship Id="rId7"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03.xml"/><Relationship Id="rId6" Type="http://schemas.openxmlformats.org/officeDocument/2006/relationships/image" Target="../media/image131.png"/><Relationship Id="rId5" Type="http://schemas.openxmlformats.org/officeDocument/2006/relationships/image" Target="../media/image33.png"/><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hyperlink" Target="https://www.gatesnotes.com/health/most-lethal-animal-mosquito-week" TargetMode="External"/><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commons.wikimedia.org/w/index.php?curid=2738507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4.xml"/><Relationship Id="rId6" Type="http://schemas.openxmlformats.org/officeDocument/2006/relationships/hyperlink" Target="https://www.worldmosquitoprogram.org/en/learn/mosquito-borne-diseases/" TargetMode="External"/><Relationship Id="rId5" Type="http://schemas.openxmlformats.org/officeDocument/2006/relationships/image" Target="../media/image40.emf"/><Relationship Id="rId4"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hyperlink" Target="https://www.worldmosquitoprogram.org/" TargetMode="External"/><Relationship Id="rId2" Type="http://schemas.openxmlformats.org/officeDocument/2006/relationships/image" Target="../media/image41.png"/><Relationship Id="rId1" Type="http://schemas.openxmlformats.org/officeDocument/2006/relationships/slideLayout" Target="../slideLayouts/slideLayout59.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gif"/></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48.gif"/><Relationship Id="rId7" Type="http://schemas.openxmlformats.org/officeDocument/2006/relationships/image" Target="../media/image50.gif"/><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49.gif"/><Relationship Id="rId5" Type="http://schemas.openxmlformats.org/officeDocument/2006/relationships/hyperlink" Target="https://gatesopenresearch.org/articles/3-1547" TargetMode="External"/><Relationship Id="rId4" Type="http://schemas.openxmlformats.org/officeDocument/2006/relationships/hyperlink" Target="https://www.worldmosquitoprogram.org/en/news-stories/stories/far-north-queensland-essentially-dengue-fre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2" name="Google Shape;842;p1"/>
          <p:cNvSpPr/>
          <p:nvPr/>
        </p:nvSpPr>
        <p:spPr>
          <a:xfrm>
            <a:off x="11460477" y="-360366"/>
            <a:ext cx="731527" cy="274324"/>
          </a:xfrm>
          <a:prstGeom prst="rect">
            <a:avLst/>
          </a:prstGeom>
          <a:solidFill>
            <a:srgbClr val="20186F"/>
          </a:solid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1"/>
          <p:cNvSpPr txBox="1">
            <a:spLocks noGrp="1"/>
          </p:cNvSpPr>
          <p:nvPr>
            <p:ph type="title"/>
          </p:nvPr>
        </p:nvSpPr>
        <p:spPr>
          <a:xfrm>
            <a:off x="1132672" y="2951230"/>
            <a:ext cx="7070424" cy="955541"/>
          </a:xfrm>
          <a:prstGeom prst="rect">
            <a:avLst/>
          </a:prstGeom>
          <a:noFill/>
          <a:ln>
            <a:noFill/>
          </a:ln>
        </p:spPr>
        <p:txBody>
          <a:bodyPr spcFirstLastPara="1" wrap="square" lIns="45675" tIns="45675" rIns="45675" bIns="45675" anchor="ctr" anchorCtr="0">
            <a:noAutofit/>
          </a:bodyPr>
          <a:lstStyle/>
          <a:p>
            <a:pPr marL="0" lvl="0" indent="0" algn="l" rtl="0">
              <a:lnSpc>
                <a:spcPct val="100000"/>
              </a:lnSpc>
              <a:spcBef>
                <a:spcPts val="0"/>
              </a:spcBef>
              <a:spcAft>
                <a:spcPts val="0"/>
              </a:spcAft>
              <a:buSzPts val="2800"/>
              <a:buNone/>
            </a:pPr>
            <a:r>
              <a:rPr lang="en-US" sz="3600" dirty="0">
                <a:solidFill>
                  <a:schemeClr val="bg1"/>
                </a:solidFill>
                <a:latin typeface="Century Gothic"/>
                <a:ea typeface="Century Gothic"/>
                <a:cs typeface="Century Gothic"/>
                <a:sym typeface="Century Gothic"/>
              </a:rPr>
              <a:t>Saving Lives with Geospatial AI</a:t>
            </a:r>
            <a:endParaRPr sz="6600" dirty="0">
              <a:solidFill>
                <a:schemeClr val="bg1"/>
              </a:solidFill>
              <a:latin typeface="Century Gothic"/>
              <a:ea typeface="Century Gothic"/>
              <a:cs typeface="Century Gothic"/>
              <a:sym typeface="Century Gothic"/>
            </a:endParaRPr>
          </a:p>
        </p:txBody>
      </p:sp>
      <p:pic>
        <p:nvPicPr>
          <p:cNvPr id="7" name="Google Shape;22;p26" descr="Google Shape;36;p25">
            <a:extLst>
              <a:ext uri="{FF2B5EF4-FFF2-40B4-BE49-F238E27FC236}">
                <a16:creationId xmlns:a16="http://schemas.microsoft.com/office/drawing/2014/main" id="{00DA6444-0CE4-47CD-9AFE-03F2A4E64BCB}"/>
              </a:ext>
            </a:extLst>
          </p:cNvPr>
          <p:cNvPicPr preferRelativeResize="0"/>
          <p:nvPr/>
        </p:nvPicPr>
        <p:blipFill rotWithShape="1">
          <a:blip r:embed="rId3">
            <a:alphaModFix/>
          </a:blip>
          <a:srcRect/>
          <a:stretch/>
        </p:blipFill>
        <p:spPr>
          <a:xfrm>
            <a:off x="1132672" y="794592"/>
            <a:ext cx="1612632" cy="538607"/>
          </a:xfrm>
          <a:prstGeom prst="rect">
            <a:avLst/>
          </a:prstGeom>
          <a:noFill/>
          <a:ln>
            <a:noFill/>
          </a:ln>
        </p:spPr>
      </p:pic>
      <p:sp>
        <p:nvSpPr>
          <p:cNvPr id="10" name="TextBox 9">
            <a:extLst>
              <a:ext uri="{FF2B5EF4-FFF2-40B4-BE49-F238E27FC236}">
                <a16:creationId xmlns:a16="http://schemas.microsoft.com/office/drawing/2014/main" id="{B2638D48-62D5-4899-828D-77ED4C0F47D1}"/>
              </a:ext>
            </a:extLst>
          </p:cNvPr>
          <p:cNvSpPr txBox="1"/>
          <p:nvPr/>
        </p:nvSpPr>
        <p:spPr>
          <a:xfrm>
            <a:off x="1132672" y="3906771"/>
            <a:ext cx="6314660" cy="307777"/>
          </a:xfrm>
          <a:prstGeom prst="rect">
            <a:avLst/>
          </a:prstGeom>
          <a:noFill/>
        </p:spPr>
        <p:txBody>
          <a:bodyPr wrap="square">
            <a:spAutoFit/>
          </a:bodyPr>
          <a:lstStyle/>
          <a:p>
            <a:r>
              <a:rPr lang="en-US" dirty="0">
                <a:solidFill>
                  <a:schemeClr val="bg1"/>
                </a:solidFill>
              </a:rPr>
              <a:t>New insights on how Geospatial Analytics can become a lifesaver for billions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148589"/>
            <a:ext cx="5753737" cy="640080"/>
          </a:xfrm>
          <a:solidFill>
            <a:srgbClr val="FFFFFF">
              <a:alpha val="50196"/>
            </a:srgbClr>
          </a:solidFill>
        </p:spPr>
        <p:txBody>
          <a:bodyPr vert="horz" lIns="121920" tIns="60960" rIns="121920" bIns="60960" rtlCol="0" anchor="ctr">
            <a:noAutofit/>
          </a:bodyPr>
          <a:lstStyle/>
          <a:p>
            <a:r>
              <a:rPr lang="en-IN" sz="2900" dirty="0">
                <a:solidFill>
                  <a:srgbClr val="20186F"/>
                </a:solidFill>
              </a:rPr>
              <a:t>Where should we release the Mosquitoes?</a:t>
            </a:r>
            <a:endParaRPr lang="en-US" sz="2900" b="0" baseline="30000" dirty="0">
              <a:solidFill>
                <a:srgbClr val="20186F"/>
              </a:solidFill>
            </a:endParaRPr>
          </a:p>
        </p:txBody>
      </p:sp>
      <p:pic>
        <p:nvPicPr>
          <p:cNvPr id="29" name="Content Placeholder 12">
            <a:extLst>
              <a:ext uri="{FF2B5EF4-FFF2-40B4-BE49-F238E27FC236}">
                <a16:creationId xmlns:a16="http://schemas.microsoft.com/office/drawing/2014/main" id="{6858BBC1-F6F4-7843-8E94-E5C2955CAB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7577" y="-1"/>
            <a:ext cx="7844569" cy="6858001"/>
          </a:xfrm>
          <a:prstGeom prst="rect">
            <a:avLst/>
          </a:prstGeom>
        </p:spPr>
      </p:pic>
      <p:sp>
        <p:nvSpPr>
          <p:cNvPr id="31" name="TextBox 30">
            <a:extLst>
              <a:ext uri="{FF2B5EF4-FFF2-40B4-BE49-F238E27FC236}">
                <a16:creationId xmlns:a16="http://schemas.microsoft.com/office/drawing/2014/main" id="{023774D8-9574-904D-B479-5AC93D910A2C}"/>
              </a:ext>
            </a:extLst>
          </p:cNvPr>
          <p:cNvSpPr txBox="1"/>
          <p:nvPr/>
        </p:nvSpPr>
        <p:spPr>
          <a:xfrm>
            <a:off x="3559505" y="1369351"/>
            <a:ext cx="213806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AA4D1"/>
              </a:buClr>
              <a:buSzTx/>
              <a:buFont typeface="Arial"/>
              <a:buNone/>
              <a:tabLst/>
              <a:defRPr/>
            </a:pPr>
            <a:r>
              <a:rPr kumimoji="0" lang="en-US" b="1" i="0" u="none" strike="noStrike" kern="0" cap="none" spc="0" normalizeH="0" baseline="0" noProof="0" dirty="0">
                <a:ln>
                  <a:noFill/>
                </a:ln>
                <a:solidFill>
                  <a:srgbClr val="20186F"/>
                </a:solidFill>
                <a:effectLst/>
                <a:uLnTx/>
                <a:uFillTx/>
                <a:latin typeface="Arial"/>
                <a:cs typeface="Arial"/>
                <a:sym typeface="Arial"/>
              </a:rPr>
              <a:t>Resource-Intensive </a:t>
            </a:r>
          </a:p>
          <a:p>
            <a:pPr marL="0" marR="0" lvl="0" indent="0" algn="l" defTabSz="914400" rtl="0" eaLnBrk="1" fontAlgn="auto" latinLnBrk="0" hangingPunct="1">
              <a:lnSpc>
                <a:spcPct val="100000"/>
              </a:lnSpc>
              <a:spcBef>
                <a:spcPts val="0"/>
              </a:spcBef>
              <a:spcAft>
                <a:spcPts val="0"/>
              </a:spcAft>
              <a:buClr>
                <a:srgbClr val="0AA4D1"/>
              </a:buClr>
              <a:buSzTx/>
              <a:buFont typeface="Arial"/>
              <a:buNone/>
              <a:tabLst/>
              <a:defRPr/>
            </a:pPr>
            <a:r>
              <a:rPr kumimoji="0" lang="en-US" b="1" i="0" u="none" strike="noStrike" kern="0" cap="none" spc="0" normalizeH="0" baseline="0" noProof="0" dirty="0">
                <a:ln>
                  <a:noFill/>
                </a:ln>
                <a:solidFill>
                  <a:srgbClr val="20186F"/>
                </a:solidFill>
                <a:effectLst/>
                <a:uLnTx/>
                <a:uFillTx/>
                <a:latin typeface="Arial"/>
                <a:cs typeface="Arial"/>
                <a:sym typeface="Arial"/>
              </a:rPr>
              <a:t>Process</a:t>
            </a:r>
          </a:p>
        </p:txBody>
      </p:sp>
      <p:sp>
        <p:nvSpPr>
          <p:cNvPr id="32" name="TextBox 31">
            <a:extLst>
              <a:ext uri="{FF2B5EF4-FFF2-40B4-BE49-F238E27FC236}">
                <a16:creationId xmlns:a16="http://schemas.microsoft.com/office/drawing/2014/main" id="{0BDDBB41-B986-694B-B8C3-017FB87BFD0C}"/>
              </a:ext>
            </a:extLst>
          </p:cNvPr>
          <p:cNvSpPr txBox="1"/>
          <p:nvPr/>
        </p:nvSpPr>
        <p:spPr>
          <a:xfrm>
            <a:off x="3559505" y="4617877"/>
            <a:ext cx="2138063" cy="738664"/>
          </a:xfrm>
          <a:prstGeom prst="rect">
            <a:avLst/>
          </a:prstGeom>
          <a:noFill/>
        </p:spPr>
        <p:txBody>
          <a:bodyPr wrap="square">
            <a:spAutoFit/>
          </a:bodyPr>
          <a:lstStyle>
            <a:defPPr marR="0" lvl="0" algn="l" rtl="0">
              <a:lnSpc>
                <a:spcPct val="100000"/>
              </a:lnSpc>
              <a:spcBef>
                <a:spcPts val="0"/>
              </a:spcBef>
              <a:spcAft>
                <a:spcPts val="0"/>
              </a:spcAft>
            </a:defPPr>
            <a:lvl1pPr>
              <a:buClr>
                <a:srgbClr val="0AA4D1"/>
              </a:buClr>
              <a:defRPr b="1"/>
            </a:lvl1pPr>
          </a:lstStyle>
          <a:p>
            <a:pPr marL="0" marR="0" lvl="0" indent="0" algn="l" defTabSz="914400" rtl="0" eaLnBrk="1" fontAlgn="auto" latinLnBrk="0" hangingPunct="1">
              <a:lnSpc>
                <a:spcPct val="100000"/>
              </a:lnSpc>
              <a:spcBef>
                <a:spcPts val="0"/>
              </a:spcBef>
              <a:spcAft>
                <a:spcPts val="0"/>
              </a:spcAft>
              <a:buClr>
                <a:srgbClr val="0AA4D1"/>
              </a:buClr>
              <a:buSzTx/>
              <a:buFont typeface="Arial"/>
              <a:buNone/>
              <a:tabLst/>
              <a:defRPr/>
            </a:pPr>
            <a:r>
              <a:rPr kumimoji="0" lang="en-US" i="0" u="none" strike="noStrike" kern="0" cap="none" spc="0" normalizeH="0" baseline="0" noProof="0" dirty="0">
                <a:ln>
                  <a:noFill/>
                </a:ln>
                <a:solidFill>
                  <a:srgbClr val="20186F"/>
                </a:solidFill>
                <a:effectLst/>
                <a:uLnTx/>
                <a:uFillTx/>
                <a:latin typeface="Arial"/>
                <a:cs typeface="Arial"/>
                <a:sym typeface="Arial"/>
              </a:rPr>
              <a:t>Risk of Missing </a:t>
            </a:r>
          </a:p>
          <a:p>
            <a:pPr marL="0" marR="0" lvl="0" indent="0" algn="l" defTabSz="914400" rtl="0" eaLnBrk="1" fontAlgn="auto" latinLnBrk="0" hangingPunct="1">
              <a:lnSpc>
                <a:spcPct val="100000"/>
              </a:lnSpc>
              <a:spcBef>
                <a:spcPts val="0"/>
              </a:spcBef>
              <a:spcAft>
                <a:spcPts val="0"/>
              </a:spcAft>
              <a:buClr>
                <a:srgbClr val="0AA4D1"/>
              </a:buClr>
              <a:buSzTx/>
              <a:buFont typeface="Arial"/>
              <a:buNone/>
              <a:tabLst/>
              <a:defRPr/>
            </a:pPr>
            <a:r>
              <a:rPr kumimoji="0" lang="en-US" i="0" u="none" strike="noStrike" kern="0" cap="none" spc="0" normalizeH="0" baseline="0" noProof="0" dirty="0">
                <a:ln>
                  <a:noFill/>
                </a:ln>
                <a:solidFill>
                  <a:srgbClr val="20186F"/>
                </a:solidFill>
                <a:effectLst/>
                <a:uLnTx/>
                <a:uFillTx/>
                <a:latin typeface="Arial"/>
                <a:cs typeface="Arial"/>
                <a:sym typeface="Arial"/>
              </a:rPr>
              <a:t>Human Settlement Areas</a:t>
            </a:r>
          </a:p>
        </p:txBody>
      </p:sp>
      <p:sp>
        <p:nvSpPr>
          <p:cNvPr id="33" name="TextBox 32">
            <a:extLst>
              <a:ext uri="{FF2B5EF4-FFF2-40B4-BE49-F238E27FC236}">
                <a16:creationId xmlns:a16="http://schemas.microsoft.com/office/drawing/2014/main" id="{1A44C14C-E70B-DA4F-AE57-7DC38A765256}"/>
              </a:ext>
            </a:extLst>
          </p:cNvPr>
          <p:cNvSpPr txBox="1"/>
          <p:nvPr/>
        </p:nvSpPr>
        <p:spPr>
          <a:xfrm>
            <a:off x="3559505" y="3535035"/>
            <a:ext cx="2138063" cy="738664"/>
          </a:xfrm>
          <a:prstGeom prst="rect">
            <a:avLst/>
          </a:prstGeom>
          <a:noFill/>
        </p:spPr>
        <p:txBody>
          <a:bodyPr wrap="square">
            <a:spAutoFit/>
          </a:bodyPr>
          <a:lstStyle>
            <a:defPPr marR="0" lvl="0" algn="l" rtl="0">
              <a:lnSpc>
                <a:spcPct val="100000"/>
              </a:lnSpc>
              <a:spcBef>
                <a:spcPts val="0"/>
              </a:spcBef>
              <a:spcAft>
                <a:spcPts val="0"/>
              </a:spcAft>
              <a:defRPr/>
            </a:defPPr>
            <a:lvl1pPr>
              <a:buClr>
                <a:srgbClr val="0AA4D1"/>
              </a:buClr>
              <a:defRPr sz="1200" b="1"/>
            </a:lvl1pPr>
          </a:lstStyle>
          <a:p>
            <a:pPr marL="0" marR="0" lvl="0" indent="0" algn="l" defTabSz="914400" rtl="0" eaLnBrk="1" fontAlgn="auto" latinLnBrk="0" hangingPunct="1">
              <a:lnSpc>
                <a:spcPct val="100000"/>
              </a:lnSpc>
              <a:spcBef>
                <a:spcPts val="0"/>
              </a:spcBef>
              <a:spcAft>
                <a:spcPts val="0"/>
              </a:spcAft>
              <a:buClr>
                <a:srgbClr val="0AA4D1"/>
              </a:buClr>
              <a:buSzTx/>
              <a:buFont typeface="Arial"/>
              <a:buNone/>
              <a:tabLst/>
              <a:defRPr/>
            </a:pPr>
            <a:r>
              <a:rPr kumimoji="0" lang="en-US" sz="1400" i="0" u="none" strike="noStrike" kern="0" cap="none" spc="0" normalizeH="0" baseline="0" noProof="0" dirty="0">
                <a:ln>
                  <a:noFill/>
                </a:ln>
                <a:solidFill>
                  <a:srgbClr val="20186F"/>
                </a:solidFill>
                <a:effectLst/>
                <a:uLnTx/>
                <a:uFillTx/>
                <a:latin typeface="Arial"/>
                <a:cs typeface="Arial"/>
                <a:sym typeface="Arial"/>
              </a:rPr>
              <a:t>Accuracy of Choosing Release Sites in Large Cities</a:t>
            </a:r>
          </a:p>
        </p:txBody>
      </p:sp>
      <p:sp>
        <p:nvSpPr>
          <p:cNvPr id="34" name="TextBox 33">
            <a:extLst>
              <a:ext uri="{FF2B5EF4-FFF2-40B4-BE49-F238E27FC236}">
                <a16:creationId xmlns:a16="http://schemas.microsoft.com/office/drawing/2014/main" id="{4B1197E8-2415-7046-9573-33FAC4004055}"/>
              </a:ext>
            </a:extLst>
          </p:cNvPr>
          <p:cNvSpPr txBox="1"/>
          <p:nvPr/>
        </p:nvSpPr>
        <p:spPr>
          <a:xfrm>
            <a:off x="3559505" y="2452193"/>
            <a:ext cx="2138063" cy="523220"/>
          </a:xfrm>
          <a:prstGeom prst="rect">
            <a:avLst/>
          </a:prstGeom>
          <a:noFill/>
        </p:spPr>
        <p:txBody>
          <a:bodyPr wrap="square">
            <a:spAutoFit/>
          </a:bodyPr>
          <a:lstStyle>
            <a:defPPr marR="0" lvl="0" algn="l" rtl="0">
              <a:lnSpc>
                <a:spcPct val="100000"/>
              </a:lnSpc>
              <a:spcBef>
                <a:spcPts val="0"/>
              </a:spcBef>
              <a:spcAft>
                <a:spcPts val="0"/>
              </a:spcAft>
              <a:defRPr/>
            </a:defPPr>
            <a:lvl1pPr>
              <a:buClr>
                <a:srgbClr val="0AA4D1"/>
              </a:buClr>
              <a:defRPr sz="1200" b="1"/>
            </a:lvl1pPr>
          </a:lstStyle>
          <a:p>
            <a:pPr marL="0" marR="0" lvl="0" indent="0" algn="l" defTabSz="914400" rtl="0" eaLnBrk="1" fontAlgn="auto" latinLnBrk="0" hangingPunct="1">
              <a:lnSpc>
                <a:spcPct val="100000"/>
              </a:lnSpc>
              <a:spcBef>
                <a:spcPts val="0"/>
              </a:spcBef>
              <a:spcAft>
                <a:spcPts val="0"/>
              </a:spcAft>
              <a:buClr>
                <a:srgbClr val="0AA4D1"/>
              </a:buClr>
              <a:buSzTx/>
              <a:buFont typeface="Arial"/>
              <a:buNone/>
              <a:tabLst/>
              <a:defRPr/>
            </a:pPr>
            <a:r>
              <a:rPr kumimoji="0" lang="en-US" sz="1400" i="0" u="none" strike="noStrike" kern="0" cap="none" spc="0" normalizeH="0" baseline="0" noProof="0" dirty="0">
                <a:ln>
                  <a:noFill/>
                </a:ln>
                <a:solidFill>
                  <a:srgbClr val="20186F"/>
                </a:solidFill>
                <a:effectLst/>
                <a:uLnTx/>
                <a:uFillTx/>
                <a:latin typeface="Arial"/>
                <a:cs typeface="Arial"/>
                <a:sym typeface="Arial"/>
              </a:rPr>
              <a:t>Requires Specialist </a:t>
            </a:r>
          </a:p>
          <a:p>
            <a:pPr marL="0" marR="0" lvl="0" indent="0" algn="l" defTabSz="914400" rtl="0" eaLnBrk="1" fontAlgn="auto" latinLnBrk="0" hangingPunct="1">
              <a:lnSpc>
                <a:spcPct val="100000"/>
              </a:lnSpc>
              <a:spcBef>
                <a:spcPts val="0"/>
              </a:spcBef>
              <a:spcAft>
                <a:spcPts val="0"/>
              </a:spcAft>
              <a:buClr>
                <a:srgbClr val="0AA4D1"/>
              </a:buClr>
              <a:buSzTx/>
              <a:buFont typeface="Arial"/>
              <a:buNone/>
              <a:tabLst/>
              <a:defRPr/>
            </a:pPr>
            <a:r>
              <a:rPr kumimoji="0" lang="en-US" sz="1400" i="0" u="none" strike="noStrike" kern="0" cap="none" spc="0" normalizeH="0" baseline="0" noProof="0" dirty="0">
                <a:ln>
                  <a:noFill/>
                </a:ln>
                <a:solidFill>
                  <a:srgbClr val="20186F"/>
                </a:solidFill>
                <a:effectLst/>
                <a:uLnTx/>
                <a:uFillTx/>
                <a:latin typeface="Arial"/>
                <a:cs typeface="Arial"/>
                <a:sym typeface="Arial"/>
              </a:rPr>
              <a:t>Teams (GIS, Analytics)</a:t>
            </a:r>
          </a:p>
        </p:txBody>
      </p:sp>
      <p:sp>
        <p:nvSpPr>
          <p:cNvPr id="35" name="TextBox 34">
            <a:extLst>
              <a:ext uri="{FF2B5EF4-FFF2-40B4-BE49-F238E27FC236}">
                <a16:creationId xmlns:a16="http://schemas.microsoft.com/office/drawing/2014/main" id="{D009844B-1E77-A24C-97F4-5B7F7793F0C5}"/>
              </a:ext>
            </a:extLst>
          </p:cNvPr>
          <p:cNvSpPr txBox="1"/>
          <p:nvPr/>
        </p:nvSpPr>
        <p:spPr>
          <a:xfrm>
            <a:off x="3559505" y="5700720"/>
            <a:ext cx="2138063" cy="523220"/>
          </a:xfrm>
          <a:prstGeom prst="rect">
            <a:avLst/>
          </a:prstGeom>
          <a:noFill/>
        </p:spPr>
        <p:txBody>
          <a:bodyPr wrap="square">
            <a:spAutoFit/>
          </a:bodyPr>
          <a:lstStyle>
            <a:defPPr marR="0" lvl="0" algn="l" rtl="0">
              <a:lnSpc>
                <a:spcPct val="100000"/>
              </a:lnSpc>
              <a:spcBef>
                <a:spcPts val="0"/>
              </a:spcBef>
              <a:spcAft>
                <a:spcPts val="0"/>
              </a:spcAft>
              <a:defRPr/>
            </a:defPPr>
            <a:lvl1pPr>
              <a:buClr>
                <a:srgbClr val="0AA4D1"/>
              </a:buClr>
              <a:defRPr sz="1200" b="1"/>
            </a:lvl1pPr>
          </a:lstStyle>
          <a:p>
            <a:pPr marL="0" marR="0" lvl="0" indent="0" algn="l" defTabSz="914400" rtl="0" eaLnBrk="1" fontAlgn="auto" latinLnBrk="0" hangingPunct="1">
              <a:lnSpc>
                <a:spcPct val="100000"/>
              </a:lnSpc>
              <a:spcBef>
                <a:spcPts val="0"/>
              </a:spcBef>
              <a:spcAft>
                <a:spcPts val="0"/>
              </a:spcAft>
              <a:buClr>
                <a:srgbClr val="0AA4D1"/>
              </a:buClr>
              <a:buSzTx/>
              <a:buFont typeface="Arial"/>
              <a:buNone/>
              <a:tabLst/>
              <a:defRPr/>
            </a:pPr>
            <a:r>
              <a:rPr kumimoji="0" lang="en-US" sz="1400" i="0" u="none" strike="noStrike" kern="0" cap="none" spc="0" normalizeH="0" baseline="0" noProof="0" dirty="0">
                <a:ln>
                  <a:noFill/>
                </a:ln>
                <a:solidFill>
                  <a:srgbClr val="20186F"/>
                </a:solidFill>
                <a:effectLst/>
                <a:uLnTx/>
                <a:uFillTx/>
                <a:latin typeface="Arial"/>
                <a:cs typeface="Arial"/>
                <a:sym typeface="Arial"/>
              </a:rPr>
              <a:t>Requires Correction by Ground-Truthing</a:t>
            </a:r>
          </a:p>
        </p:txBody>
      </p:sp>
      <p:pic>
        <p:nvPicPr>
          <p:cNvPr id="36" name="Picture 35" descr="Icon&#10;&#10;Description automatically generated">
            <a:extLst>
              <a:ext uri="{FF2B5EF4-FFF2-40B4-BE49-F238E27FC236}">
                <a16:creationId xmlns:a16="http://schemas.microsoft.com/office/drawing/2014/main" id="{B0C89255-A3E7-E842-A00F-96AB426005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4233" y="4524278"/>
            <a:ext cx="728070" cy="728070"/>
          </a:xfrm>
          <a:prstGeom prst="rect">
            <a:avLst/>
          </a:prstGeom>
        </p:spPr>
      </p:pic>
      <p:pic>
        <p:nvPicPr>
          <p:cNvPr id="37" name="Picture 36" descr="Icon&#10;&#10;Description automatically generated">
            <a:extLst>
              <a:ext uri="{FF2B5EF4-FFF2-40B4-BE49-F238E27FC236}">
                <a16:creationId xmlns:a16="http://schemas.microsoft.com/office/drawing/2014/main" id="{DD93FDE9-424A-3E4C-82B5-40471846E0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4233" y="1208852"/>
            <a:ext cx="728070" cy="728070"/>
          </a:xfrm>
          <a:prstGeom prst="rect">
            <a:avLst/>
          </a:prstGeom>
        </p:spPr>
      </p:pic>
      <p:grpSp>
        <p:nvGrpSpPr>
          <p:cNvPr id="38" name="Group 37">
            <a:extLst>
              <a:ext uri="{FF2B5EF4-FFF2-40B4-BE49-F238E27FC236}">
                <a16:creationId xmlns:a16="http://schemas.microsoft.com/office/drawing/2014/main" id="{AC862B1F-33CF-5341-AF22-E9FD327B750C}"/>
              </a:ext>
            </a:extLst>
          </p:cNvPr>
          <p:cNvGrpSpPr/>
          <p:nvPr/>
        </p:nvGrpSpPr>
        <p:grpSpPr>
          <a:xfrm>
            <a:off x="2210383" y="3356242"/>
            <a:ext cx="1051920" cy="960410"/>
            <a:chOff x="4077280" y="3586845"/>
            <a:chExt cx="1051920" cy="960410"/>
          </a:xfrm>
        </p:grpSpPr>
        <p:pic>
          <p:nvPicPr>
            <p:cNvPr id="39" name="Picture 38" descr="Icon&#10;&#10;Description automatically generated">
              <a:extLst>
                <a:ext uri="{FF2B5EF4-FFF2-40B4-BE49-F238E27FC236}">
                  <a16:creationId xmlns:a16="http://schemas.microsoft.com/office/drawing/2014/main" id="{F9D50116-FF73-4042-A5ED-06B082F4A3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4384" y="3586845"/>
              <a:ext cx="724816" cy="724816"/>
            </a:xfrm>
            <a:prstGeom prst="rect">
              <a:avLst/>
            </a:prstGeom>
          </p:spPr>
        </p:pic>
        <p:pic>
          <p:nvPicPr>
            <p:cNvPr id="40" name="Graphic 39" descr="Acquisition">
              <a:extLst>
                <a:ext uri="{FF2B5EF4-FFF2-40B4-BE49-F238E27FC236}">
                  <a16:creationId xmlns:a16="http://schemas.microsoft.com/office/drawing/2014/main" id="{00D5DEE4-F38F-EA4F-9C9A-3AA95EC094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803875">
              <a:off x="4077280" y="3922707"/>
              <a:ext cx="624548" cy="624548"/>
            </a:xfrm>
            <a:prstGeom prst="rect">
              <a:avLst/>
            </a:prstGeom>
          </p:spPr>
        </p:pic>
      </p:grpSp>
      <p:pic>
        <p:nvPicPr>
          <p:cNvPr id="41" name="Picture 40" descr="Icon&#10;&#10;Description automatically generated">
            <a:extLst>
              <a:ext uri="{FF2B5EF4-FFF2-40B4-BE49-F238E27FC236}">
                <a16:creationId xmlns:a16="http://schemas.microsoft.com/office/drawing/2014/main" id="{DC377204-9CCB-E644-8CCD-6020598375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68229" y="2317192"/>
            <a:ext cx="660078" cy="660078"/>
          </a:xfrm>
          <a:prstGeom prst="rect">
            <a:avLst/>
          </a:prstGeom>
        </p:spPr>
      </p:pic>
      <p:pic>
        <p:nvPicPr>
          <p:cNvPr id="42" name="Picture 41" descr="Logo, icon&#10;&#10;Description automatically generated">
            <a:extLst>
              <a:ext uri="{FF2B5EF4-FFF2-40B4-BE49-F238E27FC236}">
                <a16:creationId xmlns:a16="http://schemas.microsoft.com/office/drawing/2014/main" id="{09868412-816E-3241-9558-DACC8A50A2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8229" y="5601513"/>
            <a:ext cx="660078" cy="660078"/>
          </a:xfrm>
          <a:prstGeom prst="rect">
            <a:avLst/>
          </a:prstGeom>
        </p:spPr>
      </p:pic>
      <p:sp>
        <p:nvSpPr>
          <p:cNvPr id="43" name="TextBox 42">
            <a:extLst>
              <a:ext uri="{FF2B5EF4-FFF2-40B4-BE49-F238E27FC236}">
                <a16:creationId xmlns:a16="http://schemas.microsoft.com/office/drawing/2014/main" id="{4673F60A-A612-ED41-9747-10B51A96929F}"/>
              </a:ext>
            </a:extLst>
          </p:cNvPr>
          <p:cNvSpPr txBox="1"/>
          <p:nvPr/>
        </p:nvSpPr>
        <p:spPr>
          <a:xfrm>
            <a:off x="276699" y="1994777"/>
            <a:ext cx="1633675" cy="276999"/>
          </a:xfrm>
          <a:prstGeom prst="rect">
            <a:avLst/>
          </a:prstGeom>
          <a:solidFill>
            <a:srgbClr val="F8772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Pr>
              <a:t>People Issues</a:t>
            </a:r>
          </a:p>
        </p:txBody>
      </p:sp>
      <p:sp>
        <p:nvSpPr>
          <p:cNvPr id="44" name="TextBox 43">
            <a:extLst>
              <a:ext uri="{FF2B5EF4-FFF2-40B4-BE49-F238E27FC236}">
                <a16:creationId xmlns:a16="http://schemas.microsoft.com/office/drawing/2014/main" id="{9243591B-4874-A942-A308-6A4B996A2CFE}"/>
              </a:ext>
            </a:extLst>
          </p:cNvPr>
          <p:cNvSpPr txBox="1"/>
          <p:nvPr/>
        </p:nvSpPr>
        <p:spPr>
          <a:xfrm>
            <a:off x="243267" y="4670505"/>
            <a:ext cx="1667107" cy="276999"/>
          </a:xfrm>
          <a:prstGeom prst="rect">
            <a:avLst/>
          </a:prstGeom>
          <a:solidFill>
            <a:srgbClr val="F8772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Pr>
              <a:t>Operational Issues</a:t>
            </a:r>
          </a:p>
        </p:txBody>
      </p:sp>
      <p:sp>
        <p:nvSpPr>
          <p:cNvPr id="3" name="Right Bracket 2">
            <a:extLst>
              <a:ext uri="{FF2B5EF4-FFF2-40B4-BE49-F238E27FC236}">
                <a16:creationId xmlns:a16="http://schemas.microsoft.com/office/drawing/2014/main" id="{CD18C50C-ED1D-0E47-96F4-7E5A9E293C1E}"/>
              </a:ext>
            </a:extLst>
          </p:cNvPr>
          <p:cNvSpPr/>
          <p:nvPr/>
        </p:nvSpPr>
        <p:spPr>
          <a:xfrm rot="10800000">
            <a:off x="2312545" y="1177068"/>
            <a:ext cx="148359" cy="191051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Bracket 44">
            <a:extLst>
              <a:ext uri="{FF2B5EF4-FFF2-40B4-BE49-F238E27FC236}">
                <a16:creationId xmlns:a16="http://schemas.microsoft.com/office/drawing/2014/main" id="{1355FDEA-A504-CE40-A5F0-F2E5712B997B}"/>
              </a:ext>
            </a:extLst>
          </p:cNvPr>
          <p:cNvSpPr/>
          <p:nvPr/>
        </p:nvSpPr>
        <p:spPr>
          <a:xfrm rot="10800000">
            <a:off x="2312545" y="3289022"/>
            <a:ext cx="148359" cy="303996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6375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43" grpId="0" animBg="1"/>
      <p:bldP spid="44" grpId="0" animBg="1"/>
      <p:bldP spid="3"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Shape 3">
            <a:extLst>
              <a:ext uri="{FF2B5EF4-FFF2-40B4-BE49-F238E27FC236}">
                <a16:creationId xmlns:a16="http://schemas.microsoft.com/office/drawing/2014/main" id="{64482B06-048B-47F1-8B21-8D827999374C}"/>
              </a:ext>
            </a:extLst>
          </p:cNvPr>
          <p:cNvSpPr txBox="1"/>
          <p:nvPr/>
        </p:nvSpPr>
        <p:spPr>
          <a:xfrm>
            <a:off x="475006" y="1819182"/>
            <a:ext cx="4058884" cy="4571640"/>
          </a:xfrm>
          <a:prstGeom prst="rect">
            <a:avLst/>
          </a:prstGeom>
          <a:noFill/>
          <a:ln>
            <a:noFill/>
          </a:ln>
        </p:spPr>
        <p:txBody>
          <a:bodyPr>
            <a:normAutofit lnSpcReduction="10000"/>
          </a:bodyPr>
          <a:lstStyle/>
          <a:p>
            <a:pPr>
              <a:lnSpc>
                <a:spcPct val="100000"/>
              </a:lnSpc>
              <a:spcBef>
                <a:spcPts val="1001"/>
              </a:spcBef>
            </a:pPr>
            <a:r>
              <a:rPr lang="en-US" sz="1800" b="0" strike="noStrike" spc="-1" dirty="0">
                <a:solidFill>
                  <a:srgbClr val="000000"/>
                </a:solidFill>
                <a:latin typeface="Century Gothic" panose="020B0502020202020204" pitchFamily="34" charset="0"/>
              </a:rPr>
              <a:t>To maximize </a:t>
            </a:r>
            <a:r>
              <a:rPr lang="en-US" sz="1800" spc="-1" dirty="0">
                <a:latin typeface="Century Gothic" panose="020B0502020202020204" pitchFamily="34" charset="0"/>
              </a:rPr>
              <a:t>the reach of site scoping, WMP needs to follow the below process</a:t>
            </a:r>
            <a:r>
              <a:rPr lang="en-US" sz="1800" b="0" strike="noStrike" spc="-1" dirty="0">
                <a:solidFill>
                  <a:srgbClr val="000000"/>
                </a:solidFill>
                <a:latin typeface="Century Gothic" panose="020B0502020202020204" pitchFamily="34" charset="0"/>
              </a:rPr>
              <a:t>…</a:t>
            </a:r>
          </a:p>
          <a:p>
            <a:pPr>
              <a:lnSpc>
                <a:spcPct val="100000"/>
              </a:lnSpc>
              <a:spcBef>
                <a:spcPts val="1001"/>
              </a:spcBef>
            </a:pPr>
            <a:endParaRPr lang="en-US" sz="1800" b="0" strike="noStrike" spc="-1" dirty="0">
              <a:solidFill>
                <a:srgbClr val="000000"/>
              </a:solidFill>
              <a:latin typeface="Century Gothic" panose="020B0502020202020204" pitchFamily="34" charset="0"/>
            </a:endParaRPr>
          </a:p>
          <a:p>
            <a:pPr marL="228600" indent="-228240">
              <a:lnSpc>
                <a:spcPct val="100000"/>
              </a:lnSpc>
              <a:spcBef>
                <a:spcPts val="1001"/>
              </a:spcBef>
              <a:buClr>
                <a:srgbClr val="F81B02"/>
              </a:buClr>
              <a:buSzPct val="110000"/>
              <a:buFont typeface="Wingdings" charset="2"/>
              <a:buChar char=""/>
            </a:pPr>
            <a:r>
              <a:rPr lang="en-US" sz="2000" b="0" strike="noStrike" spc="-1" dirty="0">
                <a:solidFill>
                  <a:srgbClr val="000000"/>
                </a:solidFill>
                <a:latin typeface="Century Gothic" panose="020B0502020202020204" pitchFamily="34" charset="0"/>
              </a:rPr>
              <a:t>…</a:t>
            </a:r>
            <a:r>
              <a:rPr lang="en-US" sz="2000" b="1" strike="noStrike" spc="-1" dirty="0">
                <a:solidFill>
                  <a:srgbClr val="20186F"/>
                </a:solidFill>
                <a:latin typeface="Century Gothic" panose="020B0502020202020204" pitchFamily="34" charset="0"/>
              </a:rPr>
              <a:t>Choose </a:t>
            </a:r>
            <a:r>
              <a:rPr lang="en-US" sz="1200" strike="noStrike" spc="-1" dirty="0">
                <a:solidFill>
                  <a:srgbClr val="20186F"/>
                </a:solidFill>
                <a:latin typeface="Century Gothic" panose="020B0502020202020204" pitchFamily="34" charset="0"/>
              </a:rPr>
              <a:t>c</a:t>
            </a:r>
            <a:r>
              <a:rPr lang="en-US" sz="1200" dirty="0">
                <a:solidFill>
                  <a:srgbClr val="20186F"/>
                </a:solidFill>
              </a:rPr>
              <a:t>ity Boundary for release areas </a:t>
            </a:r>
          </a:p>
          <a:p>
            <a:pPr marL="228600" indent="-228240">
              <a:lnSpc>
                <a:spcPct val="100000"/>
              </a:lnSpc>
              <a:spcBef>
                <a:spcPts val="1001"/>
              </a:spcBef>
              <a:buClr>
                <a:srgbClr val="F81B02"/>
              </a:buClr>
              <a:buSzPct val="110000"/>
              <a:buFont typeface="Wingdings" charset="2"/>
              <a:buChar char=""/>
            </a:pPr>
            <a:r>
              <a:rPr lang="en-US" sz="2000" b="0" strike="noStrike" spc="-1" dirty="0">
                <a:solidFill>
                  <a:srgbClr val="000000"/>
                </a:solidFill>
                <a:latin typeface="Century Gothic" panose="020B0502020202020204" pitchFamily="34" charset="0"/>
              </a:rPr>
              <a:t>…</a:t>
            </a:r>
            <a:r>
              <a:rPr lang="en-US" sz="2000" b="1" strike="noStrike" spc="-1" dirty="0">
                <a:solidFill>
                  <a:srgbClr val="20186F"/>
                </a:solidFill>
                <a:latin typeface="Century Gothic" panose="020B0502020202020204" pitchFamily="34" charset="0"/>
              </a:rPr>
              <a:t>Locate </a:t>
            </a:r>
            <a:r>
              <a:rPr lang="en-US" sz="1200" strike="noStrike" spc="-1" dirty="0">
                <a:solidFill>
                  <a:srgbClr val="20186F"/>
                </a:solidFill>
                <a:latin typeface="Century Gothic" panose="020B0502020202020204" pitchFamily="34" charset="0"/>
              </a:rPr>
              <a:t>b</a:t>
            </a:r>
            <a:r>
              <a:rPr lang="en-US" sz="1200" dirty="0">
                <a:solidFill>
                  <a:srgbClr val="20186F"/>
                </a:solidFill>
              </a:rPr>
              <a:t>uilt-up areas where people live</a:t>
            </a:r>
          </a:p>
          <a:p>
            <a:pPr marL="228600" indent="-228240">
              <a:lnSpc>
                <a:spcPct val="100000"/>
              </a:lnSpc>
              <a:spcBef>
                <a:spcPts val="1001"/>
              </a:spcBef>
              <a:buClr>
                <a:srgbClr val="F81B02"/>
              </a:buClr>
              <a:buSzPct val="110000"/>
              <a:buFont typeface="Wingdings" charset="2"/>
              <a:buChar char=""/>
            </a:pPr>
            <a:r>
              <a:rPr lang="en-US" sz="2000" b="0" strike="noStrike" spc="-1" dirty="0">
                <a:solidFill>
                  <a:srgbClr val="000000"/>
                </a:solidFill>
                <a:latin typeface="Century Gothic" panose="020B0502020202020204" pitchFamily="34" charset="0"/>
              </a:rPr>
              <a:t>…</a:t>
            </a:r>
            <a:r>
              <a:rPr lang="en-US" sz="2000" b="1" strike="noStrike" spc="-1" dirty="0">
                <a:solidFill>
                  <a:srgbClr val="20186F"/>
                </a:solidFill>
                <a:latin typeface="Century Gothic" panose="020B0502020202020204" pitchFamily="34" charset="0"/>
              </a:rPr>
              <a:t>Determine</a:t>
            </a:r>
            <a:r>
              <a:rPr lang="en-US" sz="2400" b="1" strike="noStrike" spc="-1" dirty="0">
                <a:solidFill>
                  <a:srgbClr val="20186F"/>
                </a:solidFill>
                <a:latin typeface="Century Gothic" panose="020B0502020202020204" pitchFamily="34" charset="0"/>
              </a:rPr>
              <a:t> </a:t>
            </a:r>
            <a:r>
              <a:rPr lang="en-US" sz="1200" dirty="0">
                <a:solidFill>
                  <a:srgbClr val="20186F"/>
                </a:solidFill>
              </a:rPr>
              <a:t>individual mosquito release points</a:t>
            </a:r>
            <a:endParaRPr lang="en-US" sz="2400" b="0" strike="noStrike" spc="-1" dirty="0">
              <a:solidFill>
                <a:srgbClr val="000000"/>
              </a:solidFill>
              <a:latin typeface="Century Gothic" panose="020B0502020202020204" pitchFamily="34" charset="0"/>
            </a:endParaRPr>
          </a:p>
          <a:p>
            <a:pPr marL="228600" indent="-228240">
              <a:lnSpc>
                <a:spcPct val="100000"/>
              </a:lnSpc>
              <a:spcBef>
                <a:spcPts val="1001"/>
              </a:spcBef>
              <a:buClr>
                <a:srgbClr val="F81B02"/>
              </a:buClr>
              <a:buSzPct val="110000"/>
              <a:buFont typeface="Wingdings" charset="2"/>
              <a:buChar char=""/>
            </a:pPr>
            <a:r>
              <a:rPr lang="en-US" sz="2000" b="0" strike="noStrike" spc="-1" dirty="0">
                <a:solidFill>
                  <a:srgbClr val="000000"/>
                </a:solidFill>
                <a:latin typeface="Century Gothic" panose="020B0502020202020204" pitchFamily="34" charset="0"/>
              </a:rPr>
              <a:t>…</a:t>
            </a:r>
            <a:r>
              <a:rPr lang="en-US" sz="2000" b="1" strike="noStrike" spc="-1" dirty="0">
                <a:solidFill>
                  <a:srgbClr val="20186F"/>
                </a:solidFill>
                <a:latin typeface="Century Gothic" panose="020B0502020202020204" pitchFamily="34" charset="0"/>
              </a:rPr>
              <a:t>Sequence &amp; Prioritize </a:t>
            </a:r>
            <a:r>
              <a:rPr lang="en-US" sz="1200" strike="noStrike" spc="-1" dirty="0">
                <a:solidFill>
                  <a:srgbClr val="20186F"/>
                </a:solidFill>
                <a:latin typeface="Century Gothic" panose="020B0502020202020204" pitchFamily="34" charset="0"/>
              </a:rPr>
              <a:t>a</a:t>
            </a:r>
            <a:r>
              <a:rPr lang="en-US" sz="1200" dirty="0">
                <a:solidFill>
                  <a:srgbClr val="20186F"/>
                </a:solidFill>
              </a:rPr>
              <a:t>reas within the city</a:t>
            </a:r>
          </a:p>
          <a:p>
            <a:pPr marL="360">
              <a:lnSpc>
                <a:spcPct val="100000"/>
              </a:lnSpc>
              <a:spcBef>
                <a:spcPts val="1001"/>
              </a:spcBef>
              <a:buClr>
                <a:srgbClr val="F81B02"/>
              </a:buClr>
              <a:buSzPct val="110000"/>
            </a:pPr>
            <a:r>
              <a:rPr lang="en-US" sz="2000" spc="-1" dirty="0">
                <a:solidFill>
                  <a:srgbClr val="20186F"/>
                </a:solidFill>
                <a:latin typeface="Century Gothic" panose="020B0502020202020204" pitchFamily="34" charset="0"/>
              </a:rPr>
              <a:t>and</a:t>
            </a:r>
          </a:p>
          <a:p>
            <a:pPr marL="228600" indent="-228240">
              <a:lnSpc>
                <a:spcPct val="100000"/>
              </a:lnSpc>
              <a:spcBef>
                <a:spcPts val="1001"/>
              </a:spcBef>
              <a:buClr>
                <a:srgbClr val="F81B02"/>
              </a:buClr>
              <a:buSzPct val="110000"/>
              <a:buFont typeface="Wingdings" charset="2"/>
              <a:buChar char=""/>
            </a:pPr>
            <a:r>
              <a:rPr lang="en-US" sz="2000" b="0" strike="noStrike" spc="-1" dirty="0">
                <a:solidFill>
                  <a:srgbClr val="000000"/>
                </a:solidFill>
                <a:latin typeface="Century Gothic" panose="020B0502020202020204" pitchFamily="34" charset="0"/>
              </a:rPr>
              <a:t>…</a:t>
            </a:r>
            <a:r>
              <a:rPr lang="en-US" sz="2000" b="1" strike="noStrike" spc="-1" dirty="0">
                <a:solidFill>
                  <a:srgbClr val="20186F"/>
                </a:solidFill>
                <a:latin typeface="Century Gothic" panose="020B0502020202020204" pitchFamily="34" charset="0"/>
              </a:rPr>
              <a:t>Plan </a:t>
            </a:r>
            <a:r>
              <a:rPr lang="en-US" sz="1200" b="1" strike="noStrike" spc="-1" dirty="0">
                <a:solidFill>
                  <a:srgbClr val="20186F"/>
                </a:solidFill>
                <a:latin typeface="Century Gothic" panose="020B0502020202020204" pitchFamily="34" charset="0"/>
              </a:rPr>
              <a:t>d</a:t>
            </a:r>
            <a:r>
              <a:rPr lang="en-US" sz="1200" dirty="0">
                <a:solidFill>
                  <a:srgbClr val="20186F"/>
                </a:solidFill>
              </a:rPr>
              <a:t>ownstream processes, the project budget, mosquito production planning &amp; resource planning</a:t>
            </a:r>
          </a:p>
        </p:txBody>
      </p:sp>
      <p:pic>
        <p:nvPicPr>
          <p:cNvPr id="8" name="Picture 7">
            <a:extLst>
              <a:ext uri="{FF2B5EF4-FFF2-40B4-BE49-F238E27FC236}">
                <a16:creationId xmlns:a16="http://schemas.microsoft.com/office/drawing/2014/main" id="{F26550A6-CE84-4B29-AE3A-D429E6573343}"/>
              </a:ext>
            </a:extLst>
          </p:cNvPr>
          <p:cNvPicPr>
            <a:picLocks noChangeAspect="1"/>
          </p:cNvPicPr>
          <p:nvPr/>
        </p:nvPicPr>
        <p:blipFill rotWithShape="1">
          <a:blip r:embed="rId3"/>
          <a:srcRect l="23221"/>
          <a:stretch/>
        </p:blipFill>
        <p:spPr>
          <a:xfrm>
            <a:off x="4686445" y="1361982"/>
            <a:ext cx="7505555" cy="5496018"/>
          </a:xfrm>
          <a:prstGeom prst="rect">
            <a:avLst/>
          </a:prstGeom>
        </p:spPr>
      </p:pic>
      <p:pic>
        <p:nvPicPr>
          <p:cNvPr id="9" name="Picture 8">
            <a:extLst>
              <a:ext uri="{FF2B5EF4-FFF2-40B4-BE49-F238E27FC236}">
                <a16:creationId xmlns:a16="http://schemas.microsoft.com/office/drawing/2014/main" id="{9B42DC6E-C5D5-4A86-9C7C-B062DDB61593}"/>
              </a:ext>
            </a:extLst>
          </p:cNvPr>
          <p:cNvPicPr>
            <a:picLocks noChangeAspect="1"/>
          </p:cNvPicPr>
          <p:nvPr/>
        </p:nvPicPr>
        <p:blipFill rotWithShape="1">
          <a:blip r:embed="rId4"/>
          <a:srcRect l="23221"/>
          <a:stretch/>
        </p:blipFill>
        <p:spPr>
          <a:xfrm>
            <a:off x="4686445" y="1361982"/>
            <a:ext cx="7505555" cy="5496018"/>
          </a:xfrm>
          <a:prstGeom prst="rect">
            <a:avLst/>
          </a:prstGeom>
        </p:spPr>
      </p:pic>
      <p:pic>
        <p:nvPicPr>
          <p:cNvPr id="3" name="Picture 2">
            <a:extLst>
              <a:ext uri="{FF2B5EF4-FFF2-40B4-BE49-F238E27FC236}">
                <a16:creationId xmlns:a16="http://schemas.microsoft.com/office/drawing/2014/main" id="{D41C5E28-FD06-4422-AED0-0752EF2C5BD3}"/>
              </a:ext>
            </a:extLst>
          </p:cNvPr>
          <p:cNvPicPr>
            <a:picLocks noChangeAspect="1"/>
          </p:cNvPicPr>
          <p:nvPr/>
        </p:nvPicPr>
        <p:blipFill rotWithShape="1">
          <a:blip r:embed="rId5"/>
          <a:srcRect l="23221"/>
          <a:stretch/>
        </p:blipFill>
        <p:spPr>
          <a:xfrm>
            <a:off x="4686445" y="1390842"/>
            <a:ext cx="7505555" cy="5496018"/>
          </a:xfrm>
          <a:prstGeom prst="rect">
            <a:avLst/>
          </a:prstGeom>
        </p:spPr>
      </p:pic>
      <p:sp>
        <p:nvSpPr>
          <p:cNvPr id="2" name="Title 1">
            <a:extLst>
              <a:ext uri="{FF2B5EF4-FFF2-40B4-BE49-F238E27FC236}">
                <a16:creationId xmlns:a16="http://schemas.microsoft.com/office/drawing/2014/main" id="{388DB674-9828-48CD-98FE-06FC2FD41724}"/>
              </a:ext>
            </a:extLst>
          </p:cNvPr>
          <p:cNvSpPr>
            <a:spLocks noGrp="1"/>
          </p:cNvSpPr>
          <p:nvPr>
            <p:ph type="title"/>
          </p:nvPr>
        </p:nvSpPr>
        <p:spPr/>
        <p:txBody>
          <a:bodyPr/>
          <a:lstStyle/>
          <a:p>
            <a:r>
              <a:rPr lang="en-US" dirty="0">
                <a:solidFill>
                  <a:srgbClr val="20186F"/>
                </a:solidFill>
              </a:rPr>
              <a:t>Steps involved in Site Scoping : Resource-Intensive &amp; Cross-functional Activity</a:t>
            </a:r>
          </a:p>
        </p:txBody>
      </p:sp>
      <p:pic>
        <p:nvPicPr>
          <p:cNvPr id="10" name="Picture 9">
            <a:extLst>
              <a:ext uri="{FF2B5EF4-FFF2-40B4-BE49-F238E27FC236}">
                <a16:creationId xmlns:a16="http://schemas.microsoft.com/office/drawing/2014/main" id="{D1C261B2-D9CB-4F83-AF74-35E1A8E80B93}"/>
              </a:ext>
            </a:extLst>
          </p:cNvPr>
          <p:cNvPicPr>
            <a:picLocks noChangeAspect="1"/>
          </p:cNvPicPr>
          <p:nvPr/>
        </p:nvPicPr>
        <p:blipFill rotWithShape="1">
          <a:blip r:embed="rId6"/>
          <a:srcRect l="23221"/>
          <a:stretch/>
        </p:blipFill>
        <p:spPr>
          <a:xfrm>
            <a:off x="4686445" y="1361982"/>
            <a:ext cx="7505555" cy="5496018"/>
          </a:xfrm>
          <a:prstGeom prst="rect">
            <a:avLst/>
          </a:prstGeom>
        </p:spPr>
      </p:pic>
      <p:pic>
        <p:nvPicPr>
          <p:cNvPr id="11" name="Picture 10">
            <a:extLst>
              <a:ext uri="{FF2B5EF4-FFF2-40B4-BE49-F238E27FC236}">
                <a16:creationId xmlns:a16="http://schemas.microsoft.com/office/drawing/2014/main" id="{69C35A2D-52A2-4D5B-BDCA-0449F0101D9E}"/>
              </a:ext>
            </a:extLst>
          </p:cNvPr>
          <p:cNvPicPr>
            <a:picLocks noChangeAspect="1"/>
          </p:cNvPicPr>
          <p:nvPr/>
        </p:nvPicPr>
        <p:blipFill rotWithShape="1">
          <a:blip r:embed="rId7"/>
          <a:srcRect l="23221"/>
          <a:stretch/>
        </p:blipFill>
        <p:spPr>
          <a:xfrm>
            <a:off x="4686445" y="1361982"/>
            <a:ext cx="7505555" cy="5496018"/>
          </a:xfrm>
          <a:prstGeom prst="rect">
            <a:avLst/>
          </a:prstGeom>
        </p:spPr>
      </p:pic>
      <p:sp>
        <p:nvSpPr>
          <p:cNvPr id="14" name="TextBox 13">
            <a:extLst>
              <a:ext uri="{FF2B5EF4-FFF2-40B4-BE49-F238E27FC236}">
                <a16:creationId xmlns:a16="http://schemas.microsoft.com/office/drawing/2014/main" id="{AE72BF89-5EA5-43E3-9F06-45BF93836855}"/>
              </a:ext>
            </a:extLst>
          </p:cNvPr>
          <p:cNvSpPr txBox="1"/>
          <p:nvPr/>
        </p:nvSpPr>
        <p:spPr>
          <a:xfrm>
            <a:off x="4759015" y="1115929"/>
            <a:ext cx="7412283" cy="246221"/>
          </a:xfrm>
          <a:prstGeom prst="rect">
            <a:avLst/>
          </a:prstGeom>
          <a:noFill/>
        </p:spPr>
        <p:txBody>
          <a:bodyPr wrap="square">
            <a:spAutoFit/>
          </a:bodyPr>
          <a:lstStyle/>
          <a:p>
            <a:pPr algn="r"/>
            <a:r>
              <a:rPr lang="en-US" sz="1000" i="1" dirty="0">
                <a:solidFill>
                  <a:schemeClr val="bg1">
                    <a:lumMod val="50000"/>
                  </a:schemeClr>
                </a:solidFill>
              </a:rPr>
              <a:t>Higher Density Human Population = Larger Aedes Aegypti Mosquito Population = Higher Density of Mosquito Release Points</a:t>
            </a:r>
          </a:p>
        </p:txBody>
      </p:sp>
    </p:spTree>
    <p:extLst>
      <p:ext uri="{BB962C8B-B14F-4D97-AF65-F5344CB8AC3E}">
        <p14:creationId xmlns:p14="http://schemas.microsoft.com/office/powerpoint/2010/main" val="17323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anim calcmode="lin" valueType="num">
                                      <p:cBhvr additive="base">
                                        <p:cTn id="11"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 calcmode="lin" valueType="num">
                                      <p:cBhvr additive="base">
                                        <p:cTn id="21"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 calcmode="lin" valueType="num">
                                      <p:cBhvr additive="base">
                                        <p:cTn id="3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xEl>
                                              <p:pRg st="5" end="5"/>
                                            </p:txEl>
                                          </p:spTgt>
                                        </p:tgtEl>
                                        <p:attrNameLst>
                                          <p:attrName>style.visibility</p:attrName>
                                        </p:attrNameLst>
                                      </p:cBhvr>
                                      <p:to>
                                        <p:strVal val="visible"/>
                                      </p:to>
                                    </p:set>
                                    <p:anim calcmode="lin" valueType="num">
                                      <p:cBhvr additive="base">
                                        <p:cTn id="45"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xEl>
                                              <p:pRg st="6" end="6"/>
                                            </p:txEl>
                                          </p:spTgt>
                                        </p:tgtEl>
                                        <p:attrNameLst>
                                          <p:attrName>style.visibility</p:attrName>
                                        </p:attrNameLst>
                                      </p:cBhvr>
                                      <p:to>
                                        <p:strVal val="visible"/>
                                      </p:to>
                                    </p:set>
                                    <p:anim calcmode="lin" valueType="num">
                                      <p:cBhvr additive="base">
                                        <p:cTn id="4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xEl>
                                              <p:pRg st="7" end="7"/>
                                            </p:txEl>
                                          </p:spTgt>
                                        </p:tgtEl>
                                        <p:attrNameLst>
                                          <p:attrName>style.visibility</p:attrName>
                                        </p:attrNameLst>
                                      </p:cBhvr>
                                      <p:to>
                                        <p:strVal val="visible"/>
                                      </p:to>
                                    </p:set>
                                    <p:anim calcmode="lin" valueType="num">
                                      <p:cBhvr additive="base">
                                        <p:cTn id="53"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B674-9828-48CD-98FE-06FC2FD41724}"/>
              </a:ext>
            </a:extLst>
          </p:cNvPr>
          <p:cNvSpPr>
            <a:spLocks noGrp="1"/>
          </p:cNvSpPr>
          <p:nvPr>
            <p:ph type="title"/>
          </p:nvPr>
        </p:nvSpPr>
        <p:spPr/>
        <p:txBody>
          <a:bodyPr>
            <a:normAutofit/>
          </a:bodyPr>
          <a:lstStyle/>
          <a:p>
            <a:r>
              <a:rPr lang="en-US" sz="2900" dirty="0">
                <a:solidFill>
                  <a:srgbClr val="20186F"/>
                </a:solidFill>
              </a:rPr>
              <a:t>Site Scoping : Resource-Intensive</a:t>
            </a:r>
          </a:p>
        </p:txBody>
      </p:sp>
      <p:sp>
        <p:nvSpPr>
          <p:cNvPr id="5" name="TextBox 4">
            <a:extLst>
              <a:ext uri="{FF2B5EF4-FFF2-40B4-BE49-F238E27FC236}">
                <a16:creationId xmlns:a16="http://schemas.microsoft.com/office/drawing/2014/main" id="{CFAF3364-52E4-4251-AEE1-5257ABDE7411}"/>
              </a:ext>
            </a:extLst>
          </p:cNvPr>
          <p:cNvSpPr txBox="1"/>
          <p:nvPr/>
        </p:nvSpPr>
        <p:spPr>
          <a:xfrm>
            <a:off x="429126" y="1035404"/>
            <a:ext cx="5795211"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t>So, coming back to WMP site scoping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WMP process before – a mix of manual and semi-automated methods – does not scale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Resource intensive – it can take many days to generate scoping estimates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Places a limit on geographic area that can be </a:t>
            </a:r>
            <a:r>
              <a:rPr lang="en-US" sz="2000" dirty="0" err="1"/>
              <a:t>analysed</a:t>
            </a:r>
            <a:r>
              <a:rPr lang="en-US" sz="2000" dirty="0"/>
              <a:t>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It results in a non-uniform and non-optimized distribution of mosquito release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We thought we had to develop a better approach to be effective at the scale that we wanted to operate at.</a:t>
            </a:r>
          </a:p>
        </p:txBody>
      </p:sp>
      <p:sp>
        <p:nvSpPr>
          <p:cNvPr id="7" name="TextBox 6">
            <a:extLst>
              <a:ext uri="{FF2B5EF4-FFF2-40B4-BE49-F238E27FC236}">
                <a16:creationId xmlns:a16="http://schemas.microsoft.com/office/drawing/2014/main" id="{F49C00B0-8D0C-4551-9745-CC64A651AA1D}"/>
              </a:ext>
            </a:extLst>
          </p:cNvPr>
          <p:cNvSpPr txBox="1"/>
          <p:nvPr/>
        </p:nvSpPr>
        <p:spPr>
          <a:xfrm rot="19315650">
            <a:off x="8413363" y="5142340"/>
            <a:ext cx="4047952" cy="523220"/>
          </a:xfrm>
          <a:prstGeom prst="rect">
            <a:avLst/>
          </a:prstGeom>
          <a:solidFill>
            <a:srgbClr val="20186F"/>
          </a:solidFill>
        </p:spPr>
        <p:txBody>
          <a:bodyPr wrap="square" rtlCol="0">
            <a:spAutoFit/>
          </a:bodyPr>
          <a:lstStyle/>
          <a:p>
            <a:pPr algn="ctr"/>
            <a:r>
              <a:rPr lang="en-US" sz="2800" b="1" dirty="0">
                <a:solidFill>
                  <a:schemeClr val="bg1"/>
                </a:solidFill>
              </a:rPr>
              <a:t>Backup slide</a:t>
            </a:r>
          </a:p>
        </p:txBody>
      </p:sp>
    </p:spTree>
    <p:extLst>
      <p:ext uri="{BB962C8B-B14F-4D97-AF65-F5344CB8AC3E}">
        <p14:creationId xmlns:p14="http://schemas.microsoft.com/office/powerpoint/2010/main" val="1815126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9" name="Google Shape;1079;p13"/>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p>
            <a:r>
              <a:rPr lang="en-US" sz="2900" dirty="0"/>
              <a:t>3 Steps for Site Scoping : Location Intelligence</a:t>
            </a:r>
          </a:p>
        </p:txBody>
      </p:sp>
      <p:sp>
        <p:nvSpPr>
          <p:cNvPr id="78" name="Google Shape;1079;p13">
            <a:extLst>
              <a:ext uri="{FF2B5EF4-FFF2-40B4-BE49-F238E27FC236}">
                <a16:creationId xmlns:a16="http://schemas.microsoft.com/office/drawing/2014/main" id="{E6197122-C272-4F0C-A127-8228A2458F8D}"/>
              </a:ext>
            </a:extLst>
          </p:cNvPr>
          <p:cNvSpPr txBox="1">
            <a:spLocks/>
          </p:cNvSpPr>
          <p:nvPr/>
        </p:nvSpPr>
        <p:spPr>
          <a:xfrm>
            <a:off x="-2099310" y="-1300915"/>
            <a:ext cx="11704320" cy="64135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Century Gothic"/>
              <a:buNone/>
              <a:defRPr sz="2400" b="1"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dirty="0"/>
          </a:p>
        </p:txBody>
      </p:sp>
      <p:pic>
        <p:nvPicPr>
          <p:cNvPr id="79" name="Google Shape;1032;p10">
            <a:extLst>
              <a:ext uri="{FF2B5EF4-FFF2-40B4-BE49-F238E27FC236}">
                <a16:creationId xmlns:a16="http://schemas.microsoft.com/office/drawing/2014/main" id="{AD8CBE20-87CE-4F0F-B218-C1A606BE089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31947" y="2991327"/>
            <a:ext cx="2442655" cy="1519633"/>
          </a:xfrm>
          <a:prstGeom prst="rect">
            <a:avLst/>
          </a:prstGeom>
          <a:noFill/>
          <a:ln>
            <a:noFill/>
          </a:ln>
        </p:spPr>
      </p:pic>
      <p:sp>
        <p:nvSpPr>
          <p:cNvPr id="80" name="Google Shape;1033;p10">
            <a:extLst>
              <a:ext uri="{FF2B5EF4-FFF2-40B4-BE49-F238E27FC236}">
                <a16:creationId xmlns:a16="http://schemas.microsoft.com/office/drawing/2014/main" id="{EF26263E-C90B-48F0-B217-C79F9FB09747}"/>
              </a:ext>
            </a:extLst>
          </p:cNvPr>
          <p:cNvSpPr/>
          <p:nvPr/>
        </p:nvSpPr>
        <p:spPr>
          <a:xfrm>
            <a:off x="9136818" y="4636697"/>
            <a:ext cx="205343" cy="205343"/>
          </a:xfrm>
          <a:prstGeom prst="rect">
            <a:avLst/>
          </a:prstGeom>
          <a:solidFill>
            <a:srgbClr val="B56E7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1" name="Google Shape;1034;p10">
            <a:extLst>
              <a:ext uri="{FF2B5EF4-FFF2-40B4-BE49-F238E27FC236}">
                <a16:creationId xmlns:a16="http://schemas.microsoft.com/office/drawing/2014/main" id="{691726DB-B1C0-48B3-A214-1ED9F004F6C7}"/>
              </a:ext>
            </a:extLst>
          </p:cNvPr>
          <p:cNvSpPr/>
          <p:nvPr/>
        </p:nvSpPr>
        <p:spPr>
          <a:xfrm>
            <a:off x="9136818" y="4947771"/>
            <a:ext cx="205343" cy="205343"/>
          </a:xfrm>
          <a:prstGeom prst="rect">
            <a:avLst/>
          </a:prstGeom>
          <a:solidFill>
            <a:srgbClr val="CAAB9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2" name="Google Shape;1035;p10">
            <a:extLst>
              <a:ext uri="{FF2B5EF4-FFF2-40B4-BE49-F238E27FC236}">
                <a16:creationId xmlns:a16="http://schemas.microsoft.com/office/drawing/2014/main" id="{AA15A14B-84C3-4F8D-B4B6-E97AFEF0B9F7}"/>
              </a:ext>
            </a:extLst>
          </p:cNvPr>
          <p:cNvSpPr txBox="1"/>
          <p:nvPr/>
        </p:nvSpPr>
        <p:spPr>
          <a:xfrm>
            <a:off x="9342161" y="4587483"/>
            <a:ext cx="1512300" cy="2785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t>20,000 ppl / km</a:t>
            </a:r>
            <a:r>
              <a:rPr kumimoji="0" lang="en-US" sz="1200" b="0" i="0" u="none" strike="noStrike" kern="0" cap="none" spc="0" normalizeH="0" baseline="30000" noProof="0">
                <a:ln>
                  <a:noFill/>
                </a:ln>
                <a:solidFill>
                  <a:srgbClr val="000000"/>
                </a:solidFill>
                <a:effectLst/>
                <a:uLnTx/>
                <a:uFillTx/>
                <a:latin typeface="Verdana"/>
                <a:ea typeface="Verdana"/>
                <a:cs typeface="Verdana"/>
                <a:sym typeface="Verdana"/>
              </a:rPr>
              <a:t>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1036;p10">
            <a:extLst>
              <a:ext uri="{FF2B5EF4-FFF2-40B4-BE49-F238E27FC236}">
                <a16:creationId xmlns:a16="http://schemas.microsoft.com/office/drawing/2014/main" id="{1B4CC2A6-AE09-4F06-B9D9-F2A9499C8F89}"/>
              </a:ext>
            </a:extLst>
          </p:cNvPr>
          <p:cNvSpPr txBox="1"/>
          <p:nvPr/>
        </p:nvSpPr>
        <p:spPr>
          <a:xfrm>
            <a:off x="9342161" y="4904939"/>
            <a:ext cx="1512300" cy="2785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t>15,000 ppl / km</a:t>
            </a:r>
            <a:r>
              <a:rPr kumimoji="0" lang="en-US" sz="1200" b="0" i="0" u="none" strike="noStrike" kern="0" cap="none" spc="0" normalizeH="0" baseline="30000" noProof="0">
                <a:ln>
                  <a:noFill/>
                </a:ln>
                <a:solidFill>
                  <a:srgbClr val="000000"/>
                </a:solidFill>
                <a:effectLst/>
                <a:uLnTx/>
                <a:uFillTx/>
                <a:latin typeface="Verdana"/>
                <a:ea typeface="Verdana"/>
                <a:cs typeface="Verdana"/>
                <a:sym typeface="Verdana"/>
              </a:rPr>
              <a:t>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1037;p10">
            <a:extLst>
              <a:ext uri="{FF2B5EF4-FFF2-40B4-BE49-F238E27FC236}">
                <a16:creationId xmlns:a16="http://schemas.microsoft.com/office/drawing/2014/main" id="{A48E2466-2C56-4790-A64A-D2CCF083E7FD}"/>
              </a:ext>
            </a:extLst>
          </p:cNvPr>
          <p:cNvSpPr/>
          <p:nvPr/>
        </p:nvSpPr>
        <p:spPr>
          <a:xfrm>
            <a:off x="777401" y="1381030"/>
            <a:ext cx="2665803" cy="839107"/>
          </a:xfrm>
          <a:prstGeom prst="rect">
            <a:avLst/>
          </a:prstGeom>
          <a:solidFill>
            <a:srgbClr val="EAF4F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3C58"/>
              </a:buClr>
              <a:buSzPts val="1400"/>
              <a:buFont typeface="Arial"/>
              <a:buNone/>
              <a:tabLst/>
              <a:defRPr/>
            </a:pPr>
            <a:r>
              <a:rPr kumimoji="0" lang="en-US" sz="1600" b="1" i="0" u="none" strike="noStrike" kern="0" cap="none" spc="0" normalizeH="0" baseline="0" noProof="0" dirty="0">
                <a:ln>
                  <a:noFill/>
                </a:ln>
                <a:solidFill>
                  <a:srgbClr val="003C58"/>
                </a:solidFill>
                <a:effectLst/>
                <a:uLnTx/>
                <a:uFillTx/>
                <a:latin typeface="Century Gothic"/>
                <a:ea typeface="Century Gothic"/>
                <a:cs typeface="Century Gothic"/>
                <a:sym typeface="Century Gothic"/>
              </a:rPr>
              <a:t>Detect Buildings</a:t>
            </a:r>
            <a:endParaRPr kumimoji="0" sz="1600" b="1" i="0" u="none" strike="noStrike" kern="0" cap="none" spc="0" normalizeH="0" baseline="0" noProof="0" dirty="0">
              <a:ln>
                <a:noFill/>
              </a:ln>
              <a:solidFill>
                <a:srgbClr val="000000"/>
              </a:solidFill>
              <a:effectLst/>
              <a:uLnTx/>
              <a:uFillTx/>
              <a:sym typeface="Arial"/>
            </a:endParaRPr>
          </a:p>
        </p:txBody>
      </p:sp>
      <p:cxnSp>
        <p:nvCxnSpPr>
          <p:cNvPr id="85" name="Google Shape;1038;p10">
            <a:extLst>
              <a:ext uri="{FF2B5EF4-FFF2-40B4-BE49-F238E27FC236}">
                <a16:creationId xmlns:a16="http://schemas.microsoft.com/office/drawing/2014/main" id="{8650EC8D-6793-4814-8B25-E496EC8446CC}"/>
              </a:ext>
            </a:extLst>
          </p:cNvPr>
          <p:cNvCxnSpPr/>
          <p:nvPr/>
        </p:nvCxnSpPr>
        <p:spPr>
          <a:xfrm>
            <a:off x="777401" y="2435252"/>
            <a:ext cx="10772070" cy="0"/>
          </a:xfrm>
          <a:prstGeom prst="straightConnector1">
            <a:avLst/>
          </a:prstGeom>
          <a:noFill/>
          <a:ln w="12700" cap="flat" cmpd="sng">
            <a:solidFill>
              <a:srgbClr val="EF7821"/>
            </a:solidFill>
            <a:prstDash val="solid"/>
            <a:miter lim="800000"/>
            <a:headEnd type="none" w="sm" len="sm"/>
            <a:tailEnd type="none" w="sm" len="sm"/>
          </a:ln>
        </p:spPr>
      </p:cxnSp>
      <p:sp>
        <p:nvSpPr>
          <p:cNvPr id="86" name="Google Shape;1039;p10">
            <a:extLst>
              <a:ext uri="{FF2B5EF4-FFF2-40B4-BE49-F238E27FC236}">
                <a16:creationId xmlns:a16="http://schemas.microsoft.com/office/drawing/2014/main" id="{AD73FE10-8A4D-42D0-A916-7056F1894DC0}"/>
              </a:ext>
            </a:extLst>
          </p:cNvPr>
          <p:cNvSpPr/>
          <p:nvPr/>
        </p:nvSpPr>
        <p:spPr>
          <a:xfrm>
            <a:off x="4897023" y="1381030"/>
            <a:ext cx="2461880" cy="839107"/>
          </a:xfrm>
          <a:prstGeom prst="rect">
            <a:avLst/>
          </a:prstGeom>
          <a:solidFill>
            <a:srgbClr val="EAF4F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3C58"/>
              </a:buClr>
              <a:buSzPts val="1400"/>
              <a:buFont typeface="Arial"/>
              <a:buNone/>
              <a:tabLst/>
              <a:defRPr/>
            </a:pPr>
            <a:r>
              <a:rPr kumimoji="0" lang="en-US" sz="1600" b="1" i="0" u="none" strike="noStrike" kern="0" cap="none" spc="0" normalizeH="0" baseline="0" noProof="0" dirty="0">
                <a:ln>
                  <a:noFill/>
                </a:ln>
                <a:solidFill>
                  <a:srgbClr val="003C58"/>
                </a:solidFill>
                <a:effectLst/>
                <a:uLnTx/>
                <a:uFillTx/>
                <a:latin typeface="Century Gothic"/>
                <a:ea typeface="Century Gothic"/>
                <a:cs typeface="Century Gothic"/>
                <a:sym typeface="Century Gothic"/>
              </a:rPr>
              <a:t>Overlay multiple geo-statistical data layers</a:t>
            </a:r>
            <a:endParaRPr kumimoji="0" sz="1600" b="1" i="0" u="none" strike="noStrike" kern="0" cap="none" spc="0" normalizeH="0" baseline="0" noProof="0" dirty="0">
              <a:ln>
                <a:noFill/>
              </a:ln>
              <a:solidFill>
                <a:srgbClr val="003C58"/>
              </a:solidFill>
              <a:effectLst/>
              <a:uLnTx/>
              <a:uFillTx/>
              <a:latin typeface="Century Gothic"/>
              <a:ea typeface="Century Gothic"/>
              <a:cs typeface="Century Gothic"/>
              <a:sym typeface="Century Gothic"/>
            </a:endParaRPr>
          </a:p>
        </p:txBody>
      </p:sp>
      <p:sp>
        <p:nvSpPr>
          <p:cNvPr id="87" name="Google Shape;1040;p10">
            <a:extLst>
              <a:ext uri="{FF2B5EF4-FFF2-40B4-BE49-F238E27FC236}">
                <a16:creationId xmlns:a16="http://schemas.microsoft.com/office/drawing/2014/main" id="{C15F634C-6BF1-4431-BD39-4FFB21D7404B}"/>
              </a:ext>
            </a:extLst>
          </p:cNvPr>
          <p:cNvSpPr/>
          <p:nvPr/>
        </p:nvSpPr>
        <p:spPr>
          <a:xfrm>
            <a:off x="8812722" y="1381030"/>
            <a:ext cx="2461880" cy="839107"/>
          </a:xfrm>
          <a:prstGeom prst="rect">
            <a:avLst/>
          </a:prstGeom>
          <a:solidFill>
            <a:srgbClr val="EAF4F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3C58"/>
              </a:buClr>
              <a:buSzPts val="1400"/>
              <a:buFont typeface="Arial"/>
              <a:buNone/>
              <a:tabLst/>
              <a:defRPr/>
            </a:pPr>
            <a:r>
              <a:rPr kumimoji="0" lang="en-US" sz="1600" b="1" i="0" u="none" strike="noStrike" kern="0" cap="none" spc="0" normalizeH="0" baseline="0" noProof="0">
                <a:ln>
                  <a:noFill/>
                </a:ln>
                <a:solidFill>
                  <a:srgbClr val="003C58"/>
                </a:solidFill>
                <a:effectLst/>
                <a:uLnTx/>
                <a:uFillTx/>
                <a:latin typeface="Century Gothic"/>
                <a:ea typeface="Century Gothic"/>
                <a:cs typeface="Century Gothic"/>
                <a:sym typeface="Century Gothic"/>
              </a:rPr>
              <a:t>Estimate Population</a:t>
            </a:r>
            <a:endParaRPr kumimoji="0" sz="1600" b="1" i="0" u="none" strike="noStrike" kern="0" cap="none" spc="0" normalizeH="0" baseline="0" noProof="0">
              <a:ln>
                <a:noFill/>
              </a:ln>
              <a:solidFill>
                <a:srgbClr val="003C58"/>
              </a:solidFill>
              <a:effectLst/>
              <a:uLnTx/>
              <a:uFillTx/>
              <a:latin typeface="Century Gothic"/>
              <a:ea typeface="Century Gothic"/>
              <a:cs typeface="Century Gothic"/>
              <a:sym typeface="Century Gothic"/>
            </a:endParaRPr>
          </a:p>
        </p:txBody>
      </p:sp>
      <p:sp>
        <p:nvSpPr>
          <p:cNvPr id="88" name="Google Shape;1041;p10">
            <a:extLst>
              <a:ext uri="{FF2B5EF4-FFF2-40B4-BE49-F238E27FC236}">
                <a16:creationId xmlns:a16="http://schemas.microsoft.com/office/drawing/2014/main" id="{975CB078-C626-47C2-B7E4-C24DFA7899ED}"/>
              </a:ext>
            </a:extLst>
          </p:cNvPr>
          <p:cNvSpPr/>
          <p:nvPr/>
        </p:nvSpPr>
        <p:spPr>
          <a:xfrm rot="5400000">
            <a:off x="4044618" y="1920712"/>
            <a:ext cx="238899" cy="161903"/>
          </a:xfrm>
          <a:prstGeom prst="triangle">
            <a:avLst>
              <a:gd name="adj" fmla="val 52830"/>
            </a:avLst>
          </a:prstGeom>
          <a:solidFill>
            <a:srgbClr val="EF782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 name="Google Shape;1042;p10">
            <a:extLst>
              <a:ext uri="{FF2B5EF4-FFF2-40B4-BE49-F238E27FC236}">
                <a16:creationId xmlns:a16="http://schemas.microsoft.com/office/drawing/2014/main" id="{806B2C29-FBE3-4EA1-96CD-90D6E86004ED}"/>
              </a:ext>
            </a:extLst>
          </p:cNvPr>
          <p:cNvSpPr/>
          <p:nvPr/>
        </p:nvSpPr>
        <p:spPr>
          <a:xfrm rot="5400000">
            <a:off x="8114021" y="1920712"/>
            <a:ext cx="238899" cy="161903"/>
          </a:xfrm>
          <a:prstGeom prst="triangle">
            <a:avLst>
              <a:gd name="adj" fmla="val 52830"/>
            </a:avLst>
          </a:prstGeom>
          <a:solidFill>
            <a:srgbClr val="EF782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0" name="Google Shape;1043;p10">
            <a:extLst>
              <a:ext uri="{FF2B5EF4-FFF2-40B4-BE49-F238E27FC236}">
                <a16:creationId xmlns:a16="http://schemas.microsoft.com/office/drawing/2014/main" id="{F9C70F1C-AC06-475D-8F95-3E48B34BC7DB}"/>
              </a:ext>
            </a:extLst>
          </p:cNvPr>
          <p:cNvSpPr/>
          <p:nvPr/>
        </p:nvSpPr>
        <p:spPr>
          <a:xfrm>
            <a:off x="10436712" y="3973562"/>
            <a:ext cx="1236685" cy="65160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84756" y="-23628"/>
                </a:lnTo>
              </a:path>
            </a:pathLst>
          </a:custGeom>
          <a:solidFill>
            <a:srgbClr val="262626"/>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Verdana"/>
                <a:ea typeface="Verdana"/>
                <a:cs typeface="Verdana"/>
                <a:sym typeface="Verdana"/>
              </a:rPr>
              <a:t>100m</a:t>
            </a:r>
            <a:r>
              <a:rPr kumimoji="0" lang="en-US" sz="1000" b="0" i="0" u="none" strike="noStrike" kern="0" cap="none" spc="0" normalizeH="0" baseline="30000" noProof="0">
                <a:ln>
                  <a:noFill/>
                </a:ln>
                <a:solidFill>
                  <a:srgbClr val="FFFFFF"/>
                </a:solidFill>
                <a:effectLst/>
                <a:uLnTx/>
                <a:uFillTx/>
                <a:latin typeface="Verdana"/>
                <a:ea typeface="Verdana"/>
                <a:cs typeface="Verdana"/>
                <a:sym typeface="Verdana"/>
              </a:rPr>
              <a:t>2</a:t>
            </a:r>
            <a:r>
              <a:rPr kumimoji="0" lang="en-US" sz="1000" b="0" i="0" u="none" strike="noStrike" kern="0" cap="none" spc="0" normalizeH="0" baseline="0" noProof="0">
                <a:ln>
                  <a:noFill/>
                </a:ln>
                <a:solidFill>
                  <a:srgbClr val="FFFFFF"/>
                </a:solidFill>
                <a:effectLst/>
                <a:uLnTx/>
                <a:uFillTx/>
                <a:latin typeface="Verdana"/>
                <a:ea typeface="Verdana"/>
                <a:cs typeface="Verdana"/>
                <a:sym typeface="Verdana"/>
              </a:rPr>
              <a:t> grids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1044;p10">
            <a:extLst>
              <a:ext uri="{FF2B5EF4-FFF2-40B4-BE49-F238E27FC236}">
                <a16:creationId xmlns:a16="http://schemas.microsoft.com/office/drawing/2014/main" id="{2A08BB50-A8E8-4FC5-9E86-55A5403FD711}"/>
              </a:ext>
            </a:extLst>
          </p:cNvPr>
          <p:cNvSpPr/>
          <p:nvPr/>
        </p:nvSpPr>
        <p:spPr>
          <a:xfrm>
            <a:off x="9372802" y="3696329"/>
            <a:ext cx="312789" cy="313144"/>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2" name="Google Shape;1045;p10">
            <a:extLst>
              <a:ext uri="{FF2B5EF4-FFF2-40B4-BE49-F238E27FC236}">
                <a16:creationId xmlns:a16="http://schemas.microsoft.com/office/drawing/2014/main" id="{13F2FD45-26EF-4FCF-BA94-D93439E3C5A0}"/>
              </a:ext>
            </a:extLst>
          </p:cNvPr>
          <p:cNvSpPr txBox="1"/>
          <p:nvPr/>
        </p:nvSpPr>
        <p:spPr>
          <a:xfrm>
            <a:off x="8601963" y="4739369"/>
            <a:ext cx="442838" cy="2785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t>e.g.</a:t>
            </a:r>
            <a:endParaRPr kumimoji="0" sz="1200" b="0" i="0" u="none" strike="noStrike" kern="0" cap="none" spc="0" normalizeH="0" baseline="30000" noProof="0">
              <a:ln>
                <a:noFill/>
              </a:ln>
              <a:solidFill>
                <a:srgbClr val="000000"/>
              </a:solidFill>
              <a:effectLst/>
              <a:uLnTx/>
              <a:uFillTx/>
              <a:latin typeface="Verdana"/>
              <a:ea typeface="Verdana"/>
              <a:cs typeface="Verdana"/>
              <a:sym typeface="Verdana"/>
            </a:endParaRPr>
          </a:p>
        </p:txBody>
      </p:sp>
      <p:sp>
        <p:nvSpPr>
          <p:cNvPr id="93" name="Google Shape;1046;p10">
            <a:extLst>
              <a:ext uri="{FF2B5EF4-FFF2-40B4-BE49-F238E27FC236}">
                <a16:creationId xmlns:a16="http://schemas.microsoft.com/office/drawing/2014/main" id="{BB62C896-5582-4622-8D19-65DEFA67FB8A}"/>
              </a:ext>
            </a:extLst>
          </p:cNvPr>
          <p:cNvSpPr txBox="1"/>
          <p:nvPr/>
        </p:nvSpPr>
        <p:spPr>
          <a:xfrm>
            <a:off x="777401" y="5557697"/>
            <a:ext cx="2665803" cy="723243"/>
          </a:xfrm>
          <a:prstGeom prst="rect">
            <a:avLst/>
          </a:prstGeom>
          <a:solidFill>
            <a:srgbClr val="231F74"/>
          </a:solidFill>
          <a:ln>
            <a:noFill/>
          </a:ln>
        </p:spPr>
        <p:txBody>
          <a:bodyPr spcFirstLastPara="1" wrap="square" lIns="91400" tIns="91400" rIns="91400" bIns="91400" anchor="t" anchorCtr="0">
            <a:noAutofit/>
          </a:bodyPr>
          <a:lstStyle/>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Deep Learning Model to detect building footprints</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4" name="Google Shape;1047;p10">
            <a:extLst>
              <a:ext uri="{FF2B5EF4-FFF2-40B4-BE49-F238E27FC236}">
                <a16:creationId xmlns:a16="http://schemas.microsoft.com/office/drawing/2014/main" id="{612F0B95-DB18-4CE1-A6C8-E70410D293EB}"/>
              </a:ext>
            </a:extLst>
          </p:cNvPr>
          <p:cNvSpPr txBox="1"/>
          <p:nvPr/>
        </p:nvSpPr>
        <p:spPr>
          <a:xfrm>
            <a:off x="4887183" y="5557694"/>
            <a:ext cx="2469810" cy="723246"/>
          </a:xfrm>
          <a:prstGeom prst="rect">
            <a:avLst/>
          </a:prstGeom>
          <a:solidFill>
            <a:srgbClr val="231F74"/>
          </a:solidFill>
          <a:ln>
            <a:noFill/>
          </a:ln>
        </p:spPr>
        <p:txBody>
          <a:bodyPr spcFirstLastPara="1" wrap="square" lIns="91400" tIns="91400" rIns="91400" bIns="91400" anchor="t" anchorCtr="0">
            <a:noAutofit/>
          </a:bodyPr>
          <a:lstStyle/>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Geospatial Analytics to compute </a:t>
            </a: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v</a:t>
            </a: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egetation and overlay population data</a:t>
            </a:r>
            <a:endParaRPr kumimoji="0"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5" name="Google Shape;1048;p10">
            <a:extLst>
              <a:ext uri="{FF2B5EF4-FFF2-40B4-BE49-F238E27FC236}">
                <a16:creationId xmlns:a16="http://schemas.microsoft.com/office/drawing/2014/main" id="{9B3B6658-0E11-432E-B0A2-BA90A6F6A2B2}"/>
              </a:ext>
            </a:extLst>
          </p:cNvPr>
          <p:cNvSpPr txBox="1"/>
          <p:nvPr/>
        </p:nvSpPr>
        <p:spPr>
          <a:xfrm>
            <a:off x="8876983" y="5557695"/>
            <a:ext cx="2442656" cy="723245"/>
          </a:xfrm>
          <a:prstGeom prst="rect">
            <a:avLst/>
          </a:prstGeom>
          <a:solidFill>
            <a:srgbClr val="231F74"/>
          </a:solidFill>
          <a:ln>
            <a:noFill/>
          </a:ln>
        </p:spPr>
        <p:txBody>
          <a:bodyPr spcFirstLastPara="1" wrap="square" lIns="91400" tIns="91400" rIns="91400" bIns="91400" anchor="t" anchorCtr="0">
            <a:noAutofit/>
          </a:bodyPr>
          <a:lstStyle/>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Statistical distribution Population Count to a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100m * 100m grid</a:t>
            </a:r>
            <a:endParaRPr kumimoji="0"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96" name="Google Shape;1049;p10">
            <a:extLst>
              <a:ext uri="{FF2B5EF4-FFF2-40B4-BE49-F238E27FC236}">
                <a16:creationId xmlns:a16="http://schemas.microsoft.com/office/drawing/2014/main" id="{C287B78F-6CD8-473D-970D-3B4F3646351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87183" y="2972060"/>
            <a:ext cx="2442656" cy="1558168"/>
          </a:xfrm>
          <a:prstGeom prst="rect">
            <a:avLst/>
          </a:prstGeom>
          <a:noFill/>
          <a:ln>
            <a:noFill/>
          </a:ln>
        </p:spPr>
      </p:pic>
      <p:pic>
        <p:nvPicPr>
          <p:cNvPr id="97" name="Google Shape;1050;p10" descr="Google Shape;133;p19">
            <a:extLst>
              <a:ext uri="{FF2B5EF4-FFF2-40B4-BE49-F238E27FC236}">
                <a16:creationId xmlns:a16="http://schemas.microsoft.com/office/drawing/2014/main" id="{847DC612-9383-402A-BA1D-CA31177BF80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8603" y="2880151"/>
            <a:ext cx="3564512" cy="1709144"/>
          </a:xfrm>
          <a:prstGeom prst="rect">
            <a:avLst/>
          </a:prstGeom>
          <a:noFill/>
          <a:ln>
            <a:noFill/>
          </a:ln>
        </p:spPr>
      </p:pic>
    </p:spTree>
    <p:extLst>
      <p:ext uri="{BB962C8B-B14F-4D97-AF65-F5344CB8AC3E}">
        <p14:creationId xmlns:p14="http://schemas.microsoft.com/office/powerpoint/2010/main" val="309778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p:bldP spid="83" grpId="0"/>
      <p:bldP spid="84" grpId="0" animBg="1"/>
      <p:bldP spid="86" grpId="0" animBg="1"/>
      <p:bldP spid="87" grpId="0" animBg="1"/>
      <p:bldP spid="88" grpId="0" animBg="1"/>
      <p:bldP spid="89" grpId="0" animBg="1"/>
      <p:bldP spid="90" grpId="0" animBg="1"/>
      <p:bldP spid="91" grpId="0" animBg="1"/>
      <p:bldP spid="92" grpId="0"/>
      <p:bldP spid="93" grpId="0" animBg="1"/>
      <p:bldP spid="94" grpId="0" animBg="1"/>
      <p:bldP spid="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91439"/>
            <a:ext cx="11948161" cy="640080"/>
          </a:xfrm>
          <a:solidFill>
            <a:srgbClr val="FFFFFF">
              <a:alpha val="50196"/>
            </a:srgbClr>
          </a:solidFill>
        </p:spPr>
        <p:txBody>
          <a:bodyPr vert="horz" lIns="121920" tIns="60960" rIns="121920" bIns="60960" rtlCol="0" anchor="ctr">
            <a:normAutofit fontScale="90000"/>
          </a:bodyPr>
          <a:lstStyle/>
          <a:p>
            <a:r>
              <a:rPr lang="en-US" sz="3200" dirty="0"/>
              <a:t>Stage 1: Deep Learning Model for Building Footprint Extraction</a:t>
            </a:r>
            <a:endParaRPr lang="en-US" sz="2900" b="0" baseline="30000" dirty="0">
              <a:solidFill>
                <a:schemeClr val="tx1">
                  <a:lumMod val="65000"/>
                  <a:lumOff val="35000"/>
                </a:schemeClr>
              </a:solidFill>
            </a:endParaRPr>
          </a:p>
        </p:txBody>
      </p:sp>
      <p:sp>
        <p:nvSpPr>
          <p:cNvPr id="3" name="Google Shape;1180;p16">
            <a:extLst>
              <a:ext uri="{FF2B5EF4-FFF2-40B4-BE49-F238E27FC236}">
                <a16:creationId xmlns:a16="http://schemas.microsoft.com/office/drawing/2014/main" id="{99C2B631-70B1-3044-8E6E-D71B19903B76}"/>
              </a:ext>
            </a:extLst>
          </p:cNvPr>
          <p:cNvSpPr txBox="1"/>
          <p:nvPr/>
        </p:nvSpPr>
        <p:spPr>
          <a:xfrm>
            <a:off x="8099084" y="2001277"/>
            <a:ext cx="3574181" cy="966511"/>
          </a:xfrm>
          <a:prstGeom prst="rect">
            <a:avLst/>
          </a:prstGeom>
          <a:noFill/>
          <a:ln>
            <a:noFill/>
          </a:ln>
        </p:spPr>
        <p:txBody>
          <a:bodyPr spcFirstLastPara="1" wrap="square" lIns="91400" tIns="91400" rIns="91400" bIns="91400" anchor="t" anchorCtr="0">
            <a:noAutofit/>
          </a:bodyPr>
          <a:lstStyle/>
          <a:p>
            <a:pPr marL="114300" marR="0" lvl="0" indent="0" algn="l" defTabSz="914400" rtl="0" eaLnBrk="1" fontAlgn="auto" latinLnBrk="0" hangingPunct="1">
              <a:lnSpc>
                <a:spcPct val="100000"/>
              </a:lnSpc>
              <a:spcBef>
                <a:spcPts val="0"/>
              </a:spcBef>
              <a:spcAft>
                <a:spcPts val="0"/>
              </a:spcAft>
              <a:buClr>
                <a:srgbClr val="000000"/>
              </a:buClr>
              <a:buSzPts val="1800"/>
              <a:buFont typeface="Century Gothic"/>
              <a:buNone/>
              <a:tabLst/>
              <a:defRPr/>
            </a:pPr>
            <a:r>
              <a:rPr kumimoji="0" lang="en-US" sz="18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Phase 1 :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800"/>
              <a:buFont typeface="Century Gothic"/>
              <a:buNone/>
              <a:tabLst/>
              <a:defRPr/>
            </a:pPr>
            <a:endParaRPr kumimoji="0" sz="18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114300" marR="0" lvl="0" indent="0" algn="l" defTabSz="914400" rtl="0" eaLnBrk="1" fontAlgn="auto" latinLnBrk="0" hangingPunct="1">
              <a:lnSpc>
                <a:spcPct val="100000"/>
              </a:lnSpc>
              <a:spcBef>
                <a:spcPts val="0"/>
              </a:spcBef>
              <a:spcAft>
                <a:spcPts val="0"/>
              </a:spcAft>
              <a:buClr>
                <a:srgbClr val="000000"/>
              </a:buClr>
              <a:buSzPts val="1800"/>
              <a:buFont typeface="Century Gothic"/>
              <a:buNone/>
              <a:tabLst/>
              <a:defRPr/>
            </a:pPr>
            <a:r>
              <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Building Footprints</a:t>
            </a:r>
            <a:endParaRPr kumimoji="0"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4" name="Google Shape;1181;p16" descr="Google Shape;133;p19">
            <a:extLst>
              <a:ext uri="{FF2B5EF4-FFF2-40B4-BE49-F238E27FC236}">
                <a16:creationId xmlns:a16="http://schemas.microsoft.com/office/drawing/2014/main" id="{5937C851-C786-F444-B5F0-927CDE87A4DE}"/>
              </a:ext>
            </a:extLst>
          </p:cNvPr>
          <p:cNvPicPr preferRelativeResize="0"/>
          <p:nvPr/>
        </p:nvPicPr>
        <p:blipFill rotWithShape="1">
          <a:blip r:embed="rId3">
            <a:alphaModFix/>
          </a:blip>
          <a:srcRect/>
          <a:stretch/>
        </p:blipFill>
        <p:spPr>
          <a:xfrm>
            <a:off x="757051" y="1832842"/>
            <a:ext cx="7231917" cy="3467623"/>
          </a:xfrm>
          <a:prstGeom prst="rect">
            <a:avLst/>
          </a:prstGeom>
          <a:noFill/>
          <a:ln>
            <a:noFill/>
          </a:ln>
        </p:spPr>
      </p:pic>
      <p:sp>
        <p:nvSpPr>
          <p:cNvPr id="5" name="Google Shape;1182;p16">
            <a:extLst>
              <a:ext uri="{FF2B5EF4-FFF2-40B4-BE49-F238E27FC236}">
                <a16:creationId xmlns:a16="http://schemas.microsoft.com/office/drawing/2014/main" id="{4B9CA966-403A-2C4B-B108-CC7ECC2D609F}"/>
              </a:ext>
            </a:extLst>
          </p:cNvPr>
          <p:cNvSpPr txBox="1"/>
          <p:nvPr/>
        </p:nvSpPr>
        <p:spPr>
          <a:xfrm>
            <a:off x="8099085" y="3774888"/>
            <a:ext cx="3574181" cy="1240019"/>
          </a:xfrm>
          <a:prstGeom prst="rect">
            <a:avLst/>
          </a:prstGeom>
          <a:noFill/>
          <a:ln>
            <a:noFill/>
          </a:ln>
        </p:spPr>
        <p:txBody>
          <a:bodyPr spcFirstLastPara="1" wrap="square" lIns="91400" tIns="91400" rIns="91400" bIns="91400" anchor="t" anchorCtr="0">
            <a:noAutofit/>
          </a:bodyPr>
          <a:lstStyle/>
          <a:p>
            <a:pPr marL="114300" marR="0" lvl="0" indent="0" algn="l" defTabSz="914400" rtl="0" eaLnBrk="1" fontAlgn="auto" latinLnBrk="0" hangingPunct="1">
              <a:lnSpc>
                <a:spcPct val="100000"/>
              </a:lnSpc>
              <a:spcBef>
                <a:spcPts val="400"/>
              </a:spcBef>
              <a:spcAft>
                <a:spcPts val="0"/>
              </a:spcAft>
              <a:buClr>
                <a:srgbClr val="000000"/>
              </a:buClr>
              <a:buSzPts val="1800"/>
              <a:buFont typeface="Century Gothic"/>
              <a:buNone/>
              <a:tabLst/>
              <a:defRPr/>
            </a:pPr>
            <a:r>
              <a:rPr kumimoji="0" lang="en-US" sz="18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Phase 2 :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1000"/>
              </a:spcBef>
              <a:spcAft>
                <a:spcPts val="600"/>
              </a:spcAft>
              <a:buClr>
                <a:srgbClr val="000000"/>
              </a:buClr>
              <a:buSzPts val="1800"/>
              <a:buFont typeface="Century Gothic"/>
              <a:buNone/>
              <a:tabLst/>
              <a:defRPr/>
            </a:pPr>
            <a:r>
              <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Population (Statistical Distribution of population data), Land Use &amp; Other Sources</a:t>
            </a:r>
            <a:endParaRPr kumimoji="0"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02772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91439"/>
            <a:ext cx="11948161" cy="640080"/>
          </a:xfrm>
          <a:solidFill>
            <a:srgbClr val="FFFFFF">
              <a:alpha val="50196"/>
            </a:srgbClr>
          </a:solidFill>
        </p:spPr>
        <p:txBody>
          <a:bodyPr vert="horz" lIns="121920" tIns="60960" rIns="121920" bIns="60960" rtlCol="0" anchor="ctr">
            <a:normAutofit/>
          </a:bodyPr>
          <a:lstStyle/>
          <a:p>
            <a:r>
              <a:rPr lang="en-US" sz="2900" dirty="0">
                <a:solidFill>
                  <a:schemeClr val="tx1">
                    <a:lumMod val="65000"/>
                    <a:lumOff val="35000"/>
                  </a:schemeClr>
                </a:solidFill>
              </a:rPr>
              <a:t>Stage 2: </a:t>
            </a:r>
            <a:r>
              <a:rPr lang="en-IN" sz="2900" dirty="0">
                <a:solidFill>
                  <a:schemeClr val="tx1">
                    <a:lumMod val="65000"/>
                    <a:lumOff val="35000"/>
                  </a:schemeClr>
                </a:solidFill>
              </a:rPr>
              <a:t>Detecting hidden features in Satellite images</a:t>
            </a:r>
            <a:endParaRPr lang="en-US" sz="2900" b="0" baseline="30000" dirty="0">
              <a:solidFill>
                <a:schemeClr val="tx1">
                  <a:lumMod val="65000"/>
                  <a:lumOff val="35000"/>
                </a:schemeClr>
              </a:solidFill>
            </a:endParaRPr>
          </a:p>
        </p:txBody>
      </p:sp>
      <p:pic>
        <p:nvPicPr>
          <p:cNvPr id="3" name="Google Shape;845;p122">
            <a:extLst>
              <a:ext uri="{FF2B5EF4-FFF2-40B4-BE49-F238E27FC236}">
                <a16:creationId xmlns:a16="http://schemas.microsoft.com/office/drawing/2014/main" id="{5C36C4AD-AFC1-874C-97C6-FC23E8743A5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2593" y="2608633"/>
            <a:ext cx="4700137" cy="3965510"/>
          </a:xfrm>
          <a:prstGeom prst="rect">
            <a:avLst/>
          </a:prstGeom>
          <a:noFill/>
          <a:ln>
            <a:noFill/>
          </a:ln>
        </p:spPr>
      </p:pic>
      <p:pic>
        <p:nvPicPr>
          <p:cNvPr id="5" name="Google Shape;869;p126">
            <a:extLst>
              <a:ext uri="{FF2B5EF4-FFF2-40B4-BE49-F238E27FC236}">
                <a16:creationId xmlns:a16="http://schemas.microsoft.com/office/drawing/2014/main" id="{3CA3D86F-1BB4-7A4D-A54B-A868000879F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486065" y="2608633"/>
            <a:ext cx="4700137" cy="3965526"/>
          </a:xfrm>
          <a:prstGeom prst="rect">
            <a:avLst/>
          </a:prstGeom>
          <a:noFill/>
          <a:ln>
            <a:noFill/>
          </a:ln>
        </p:spPr>
      </p:pic>
      <p:sp>
        <p:nvSpPr>
          <p:cNvPr id="6" name="Google Shape;871;p126">
            <a:extLst>
              <a:ext uri="{FF2B5EF4-FFF2-40B4-BE49-F238E27FC236}">
                <a16:creationId xmlns:a16="http://schemas.microsoft.com/office/drawing/2014/main" id="{D1C8A617-79CF-5A46-88AA-679CB3C0FE23}"/>
              </a:ext>
            </a:extLst>
          </p:cNvPr>
          <p:cNvSpPr txBox="1"/>
          <p:nvPr/>
        </p:nvSpPr>
        <p:spPr>
          <a:xfrm>
            <a:off x="6980125" y="1374768"/>
            <a:ext cx="437200" cy="376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7" name="Google Shape;872;p126">
            <a:extLst>
              <a:ext uri="{FF2B5EF4-FFF2-40B4-BE49-F238E27FC236}">
                <a16:creationId xmlns:a16="http://schemas.microsoft.com/office/drawing/2014/main" id="{32C479F4-53E1-B648-827A-B613C437B180}"/>
              </a:ext>
            </a:extLst>
          </p:cNvPr>
          <p:cNvSpPr txBox="1"/>
          <p:nvPr/>
        </p:nvSpPr>
        <p:spPr>
          <a:xfrm>
            <a:off x="8830865" y="1374768"/>
            <a:ext cx="437200" cy="376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8" name="Google Shape;873;p126">
            <a:extLst>
              <a:ext uri="{FF2B5EF4-FFF2-40B4-BE49-F238E27FC236}">
                <a16:creationId xmlns:a16="http://schemas.microsoft.com/office/drawing/2014/main" id="{9F5C0844-647B-2648-BEDD-D72F1E5947B0}"/>
              </a:ext>
            </a:extLst>
          </p:cNvPr>
          <p:cNvSpPr txBox="1"/>
          <p:nvPr/>
        </p:nvSpPr>
        <p:spPr>
          <a:xfrm>
            <a:off x="7881992" y="2178825"/>
            <a:ext cx="437200" cy="376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pic>
        <p:nvPicPr>
          <p:cNvPr id="9" name="Google Shape;874;p126">
            <a:extLst>
              <a:ext uri="{FF2B5EF4-FFF2-40B4-BE49-F238E27FC236}">
                <a16:creationId xmlns:a16="http://schemas.microsoft.com/office/drawing/2014/main" id="{98E57AC9-5010-D745-8D59-5A995C884E5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63682" y="931313"/>
            <a:ext cx="1713101" cy="1445341"/>
          </a:xfrm>
          <a:prstGeom prst="rect">
            <a:avLst/>
          </a:prstGeom>
          <a:noFill/>
          <a:ln>
            <a:noFill/>
          </a:ln>
        </p:spPr>
      </p:pic>
      <p:pic>
        <p:nvPicPr>
          <p:cNvPr id="10" name="Google Shape;875;p126">
            <a:extLst>
              <a:ext uri="{FF2B5EF4-FFF2-40B4-BE49-F238E27FC236}">
                <a16:creationId xmlns:a16="http://schemas.microsoft.com/office/drawing/2014/main" id="{4FB11AB5-6037-9D48-9F5B-94077EC3FD1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02776" y="931301"/>
            <a:ext cx="1713101" cy="1445345"/>
          </a:xfrm>
          <a:prstGeom prst="rect">
            <a:avLst/>
          </a:prstGeom>
          <a:noFill/>
          <a:ln>
            <a:noFill/>
          </a:ln>
        </p:spPr>
      </p:pic>
      <p:pic>
        <p:nvPicPr>
          <p:cNvPr id="11" name="Google Shape;876;p126">
            <a:extLst>
              <a:ext uri="{FF2B5EF4-FFF2-40B4-BE49-F238E27FC236}">
                <a16:creationId xmlns:a16="http://schemas.microsoft.com/office/drawing/2014/main" id="{54ABB894-C784-A74A-906E-56FB2F0AAC8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t="7812" b="7820"/>
          <a:stretch/>
        </p:blipFill>
        <p:spPr>
          <a:xfrm>
            <a:off x="9199032" y="931313"/>
            <a:ext cx="1713085" cy="1445333"/>
          </a:xfrm>
          <a:prstGeom prst="rect">
            <a:avLst/>
          </a:prstGeom>
          <a:noFill/>
          <a:ln>
            <a:noFill/>
          </a:ln>
        </p:spPr>
      </p:pic>
      <p:sp>
        <p:nvSpPr>
          <p:cNvPr id="12" name="Google Shape;707;p108">
            <a:extLst>
              <a:ext uri="{FF2B5EF4-FFF2-40B4-BE49-F238E27FC236}">
                <a16:creationId xmlns:a16="http://schemas.microsoft.com/office/drawing/2014/main" id="{697D95B1-DACB-6947-BAC3-9B53330F21C5}"/>
              </a:ext>
            </a:extLst>
          </p:cNvPr>
          <p:cNvSpPr txBox="1">
            <a:spLocks/>
          </p:cNvSpPr>
          <p:nvPr/>
        </p:nvSpPr>
        <p:spPr>
          <a:xfrm>
            <a:off x="5393249" y="586698"/>
            <a:ext cx="1653965"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latin typeface="+mn-lt"/>
              </a:defRPr>
            </a:lvl1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000000"/>
                </a:solidFill>
                <a:effectLst/>
                <a:uLnTx/>
                <a:uFillTx/>
                <a:latin typeface="Segoe UI"/>
                <a:ea typeface="+mn-ea"/>
                <a:cs typeface="Arial"/>
                <a:sym typeface="Arial"/>
              </a:rPr>
              <a:t>Green cover</a:t>
            </a:r>
          </a:p>
        </p:txBody>
      </p:sp>
      <p:sp>
        <p:nvSpPr>
          <p:cNvPr id="13" name="Google Shape;707;p108">
            <a:extLst>
              <a:ext uri="{FF2B5EF4-FFF2-40B4-BE49-F238E27FC236}">
                <a16:creationId xmlns:a16="http://schemas.microsoft.com/office/drawing/2014/main" id="{24FDD4FD-CA1D-2C47-BB98-129912F70268}"/>
              </a:ext>
            </a:extLst>
          </p:cNvPr>
          <p:cNvSpPr txBox="1">
            <a:spLocks/>
          </p:cNvSpPr>
          <p:nvPr/>
        </p:nvSpPr>
        <p:spPr>
          <a:xfrm>
            <a:off x="7273609" y="586698"/>
            <a:ext cx="1653965"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latin typeface="+mn-lt"/>
              </a:defRPr>
            </a:lvl1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000000"/>
                </a:solidFill>
                <a:effectLst/>
                <a:uLnTx/>
                <a:uFillTx/>
                <a:latin typeface="Segoe UI"/>
                <a:ea typeface="+mn-ea"/>
                <a:cs typeface="Arial"/>
                <a:sym typeface="Arial"/>
              </a:rPr>
              <a:t>Water cover</a:t>
            </a:r>
          </a:p>
        </p:txBody>
      </p:sp>
      <p:sp>
        <p:nvSpPr>
          <p:cNvPr id="14" name="Google Shape;707;p108">
            <a:extLst>
              <a:ext uri="{FF2B5EF4-FFF2-40B4-BE49-F238E27FC236}">
                <a16:creationId xmlns:a16="http://schemas.microsoft.com/office/drawing/2014/main" id="{6D2CAF7A-7A81-A748-A915-9B68A8E4C134}"/>
              </a:ext>
            </a:extLst>
          </p:cNvPr>
          <p:cNvSpPr txBox="1">
            <a:spLocks/>
          </p:cNvSpPr>
          <p:nvPr/>
        </p:nvSpPr>
        <p:spPr>
          <a:xfrm>
            <a:off x="9228591" y="586698"/>
            <a:ext cx="1653965"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latin typeface="+mn-lt"/>
              </a:defRPr>
            </a:lvl1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000000"/>
                </a:solidFill>
                <a:effectLst/>
                <a:uLnTx/>
                <a:uFillTx/>
                <a:latin typeface="Segoe UI"/>
                <a:ea typeface="+mn-ea"/>
                <a:cs typeface="Arial"/>
                <a:sym typeface="Arial"/>
              </a:rPr>
              <a:t>Land cover</a:t>
            </a:r>
          </a:p>
        </p:txBody>
      </p:sp>
      <p:sp>
        <p:nvSpPr>
          <p:cNvPr id="16" name="Google Shape;735;p112">
            <a:extLst>
              <a:ext uri="{FF2B5EF4-FFF2-40B4-BE49-F238E27FC236}">
                <a16:creationId xmlns:a16="http://schemas.microsoft.com/office/drawing/2014/main" id="{80B21DD2-0CC4-6846-949C-52E312CE9797}"/>
              </a:ext>
            </a:extLst>
          </p:cNvPr>
          <p:cNvSpPr txBox="1"/>
          <p:nvPr/>
        </p:nvSpPr>
        <p:spPr>
          <a:xfrm>
            <a:off x="7076783" y="6497266"/>
            <a:ext cx="4138044" cy="316751"/>
          </a:xfrm>
          <a:prstGeom prst="rect">
            <a:avLst/>
          </a:prstGeom>
          <a:noFill/>
          <a:ln>
            <a:noFill/>
          </a:ln>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Segoe UI"/>
                <a:ea typeface="+mn-ea"/>
                <a:cs typeface="Arial"/>
                <a:sym typeface="Arial"/>
              </a:rPr>
              <a:t>Sentinel 2 satellite image-MSI, </a:t>
            </a:r>
            <a:r>
              <a:rPr kumimoji="0" lang="en-GB" sz="800" b="0" i="0" u="none" strike="noStrike" kern="0" cap="none" spc="0" normalizeH="0" baseline="0" noProof="0" dirty="0" err="1">
                <a:ln>
                  <a:noFill/>
                </a:ln>
                <a:solidFill>
                  <a:srgbClr val="000000"/>
                </a:solidFill>
                <a:effectLst/>
                <a:uLnTx/>
                <a:uFillTx/>
                <a:latin typeface="Segoe UI"/>
                <a:ea typeface="+mn-ea"/>
                <a:cs typeface="Arial"/>
                <a:sym typeface="Arial"/>
              </a:rPr>
              <a:t>Sunabeda</a:t>
            </a:r>
            <a:r>
              <a:rPr kumimoji="0" lang="en-GB" sz="800" b="0" i="0" u="none" strike="noStrike" kern="0" cap="none" spc="0" normalizeH="0" baseline="0" noProof="0" dirty="0">
                <a:ln>
                  <a:noFill/>
                </a:ln>
                <a:solidFill>
                  <a:srgbClr val="000000"/>
                </a:solidFill>
                <a:effectLst/>
                <a:uLnTx/>
                <a:uFillTx/>
                <a:latin typeface="Segoe UI"/>
                <a:ea typeface="+mn-ea"/>
                <a:cs typeface="Arial"/>
                <a:sym typeface="Arial"/>
              </a:rPr>
              <a:t>, Odisha</a:t>
            </a:r>
          </a:p>
        </p:txBody>
      </p:sp>
    </p:spTree>
    <p:extLst>
      <p:ext uri="{BB962C8B-B14F-4D97-AF65-F5344CB8AC3E}">
        <p14:creationId xmlns:p14="http://schemas.microsoft.com/office/powerpoint/2010/main" val="337363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91439"/>
            <a:ext cx="11948161" cy="640080"/>
          </a:xfrm>
          <a:solidFill>
            <a:srgbClr val="FFFFFF">
              <a:alpha val="50196"/>
            </a:srgbClr>
          </a:solidFill>
        </p:spPr>
        <p:txBody>
          <a:bodyPr vert="horz" lIns="121920" tIns="60960" rIns="121920" bIns="60960" rtlCol="0" anchor="ctr">
            <a:normAutofit/>
          </a:bodyPr>
          <a:lstStyle/>
          <a:p>
            <a:r>
              <a:rPr lang="en-US" sz="3200" dirty="0"/>
              <a:t>Stage 3: </a:t>
            </a:r>
            <a:r>
              <a:rPr lang="en-US" sz="3200" dirty="0">
                <a:ea typeface="Century Gothic"/>
                <a:cs typeface="Century Gothic"/>
                <a:sym typeface="Century Gothic"/>
              </a:rPr>
              <a:t>Post-Processing &amp; Packaging : Output Data Pipeline</a:t>
            </a:r>
            <a:endParaRPr lang="en-US" sz="2900" b="0" baseline="30000" dirty="0"/>
          </a:p>
        </p:txBody>
      </p:sp>
      <p:pic>
        <p:nvPicPr>
          <p:cNvPr id="3" name="Picture 2" descr="A picture containing text&#10;&#10;Description automatically generated">
            <a:extLst>
              <a:ext uri="{FF2B5EF4-FFF2-40B4-BE49-F238E27FC236}">
                <a16:creationId xmlns:a16="http://schemas.microsoft.com/office/drawing/2014/main" id="{A83F92BC-E291-AA48-8D66-5EDE9DC15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4820" y="963994"/>
            <a:ext cx="7751551" cy="980864"/>
          </a:xfrm>
          <a:prstGeom prst="rect">
            <a:avLst/>
          </a:prstGeom>
        </p:spPr>
      </p:pic>
      <p:sp>
        <p:nvSpPr>
          <p:cNvPr id="4" name="Google Shape;1188;p17">
            <a:extLst>
              <a:ext uri="{FF2B5EF4-FFF2-40B4-BE49-F238E27FC236}">
                <a16:creationId xmlns:a16="http://schemas.microsoft.com/office/drawing/2014/main" id="{7153C9B3-FBEC-9744-B506-5CEAA66AEBC5}"/>
              </a:ext>
            </a:extLst>
          </p:cNvPr>
          <p:cNvSpPr/>
          <p:nvPr/>
        </p:nvSpPr>
        <p:spPr>
          <a:xfrm rot="5400000">
            <a:off x="5616339" y="3942716"/>
            <a:ext cx="517865" cy="412927"/>
          </a:xfrm>
          <a:prstGeom prst="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 name="Google Shape;1193;p17">
            <a:extLst>
              <a:ext uri="{FF2B5EF4-FFF2-40B4-BE49-F238E27FC236}">
                <a16:creationId xmlns:a16="http://schemas.microsoft.com/office/drawing/2014/main" id="{2598F1A4-E352-4F49-8DCC-52D7B6C5960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48159" y="2167506"/>
            <a:ext cx="1390650" cy="1495425"/>
          </a:xfrm>
          <a:prstGeom prst="rect">
            <a:avLst/>
          </a:prstGeom>
          <a:noFill/>
          <a:ln>
            <a:noFill/>
          </a:ln>
        </p:spPr>
      </p:pic>
      <p:pic>
        <p:nvPicPr>
          <p:cNvPr id="7" name="Google Shape;1194;p17">
            <a:extLst>
              <a:ext uri="{FF2B5EF4-FFF2-40B4-BE49-F238E27FC236}">
                <a16:creationId xmlns:a16="http://schemas.microsoft.com/office/drawing/2014/main" id="{0EBF14F8-00F9-E645-AE07-E224FD8EB46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84622" y="2161981"/>
            <a:ext cx="1390650" cy="1590675"/>
          </a:xfrm>
          <a:prstGeom prst="rect">
            <a:avLst/>
          </a:prstGeom>
          <a:noFill/>
          <a:ln>
            <a:noFill/>
          </a:ln>
        </p:spPr>
      </p:pic>
      <p:pic>
        <p:nvPicPr>
          <p:cNvPr id="8" name="Google Shape;1195;p17">
            <a:extLst>
              <a:ext uri="{FF2B5EF4-FFF2-40B4-BE49-F238E27FC236}">
                <a16:creationId xmlns:a16="http://schemas.microsoft.com/office/drawing/2014/main" id="{327B7887-F50B-0349-A417-C90BC71602E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21085" y="2210562"/>
            <a:ext cx="1390650" cy="1485900"/>
          </a:xfrm>
          <a:prstGeom prst="rect">
            <a:avLst/>
          </a:prstGeom>
          <a:noFill/>
          <a:ln>
            <a:noFill/>
          </a:ln>
        </p:spPr>
      </p:pic>
      <p:pic>
        <p:nvPicPr>
          <p:cNvPr id="9" name="Google Shape;1196;p17">
            <a:extLst>
              <a:ext uri="{FF2B5EF4-FFF2-40B4-BE49-F238E27FC236}">
                <a16:creationId xmlns:a16="http://schemas.microsoft.com/office/drawing/2014/main" id="{579B6D71-1922-1F4B-B4B4-2A0649408E17}"/>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70437" y="2214368"/>
            <a:ext cx="1390650" cy="1485900"/>
          </a:xfrm>
          <a:prstGeom prst="rect">
            <a:avLst/>
          </a:prstGeom>
          <a:noFill/>
          <a:ln>
            <a:noFill/>
          </a:ln>
        </p:spPr>
      </p:pic>
      <p:pic>
        <p:nvPicPr>
          <p:cNvPr id="10" name="Google Shape;1197;p17">
            <a:extLst>
              <a:ext uri="{FF2B5EF4-FFF2-40B4-BE49-F238E27FC236}">
                <a16:creationId xmlns:a16="http://schemas.microsoft.com/office/drawing/2014/main" id="{605F5F7F-24B7-5245-928A-66C50FCE50EB}"/>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002548" y="4516267"/>
            <a:ext cx="6124575" cy="2047875"/>
          </a:xfrm>
          <a:prstGeom prst="rect">
            <a:avLst/>
          </a:prstGeom>
          <a:noFill/>
          <a:ln>
            <a:noFill/>
          </a:ln>
        </p:spPr>
      </p:pic>
    </p:spTree>
    <p:extLst>
      <p:ext uri="{BB962C8B-B14F-4D97-AF65-F5344CB8AC3E}">
        <p14:creationId xmlns:p14="http://schemas.microsoft.com/office/powerpoint/2010/main" val="184679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Shape 3">
            <a:extLst>
              <a:ext uri="{FF2B5EF4-FFF2-40B4-BE49-F238E27FC236}">
                <a16:creationId xmlns:a16="http://schemas.microsoft.com/office/drawing/2014/main" id="{AAC7DABA-F8C9-46EA-8FE3-D264EB335FE6}"/>
              </a:ext>
            </a:extLst>
          </p:cNvPr>
          <p:cNvSpPr txBox="1"/>
          <p:nvPr/>
        </p:nvSpPr>
        <p:spPr>
          <a:xfrm>
            <a:off x="7153422" y="4973015"/>
            <a:ext cx="3388054" cy="789764"/>
          </a:xfrm>
          <a:prstGeom prst="rect">
            <a:avLst/>
          </a:prstGeom>
          <a:noFill/>
          <a:ln>
            <a:noFill/>
          </a:ln>
        </p:spPr>
        <p:txBody>
          <a:bodyPr>
            <a:normAutofit/>
          </a:bodyPr>
          <a:lstStyle/>
          <a:p>
            <a:pPr marL="360">
              <a:spcBef>
                <a:spcPts val="1001"/>
              </a:spcBef>
              <a:buClr>
                <a:srgbClr val="F81B02"/>
              </a:buClr>
              <a:buSzPct val="110000"/>
            </a:pPr>
            <a:r>
              <a:rPr lang="en-US" sz="2000" b="1" spc="-1" dirty="0">
                <a:solidFill>
                  <a:srgbClr val="20186F"/>
                </a:solidFill>
                <a:latin typeface="Century Gothic" panose="020B0502020202020204" pitchFamily="34" charset="0"/>
              </a:rPr>
              <a:t>Gridded Map for the City</a:t>
            </a:r>
          </a:p>
          <a:p>
            <a:pPr marL="360">
              <a:spcBef>
                <a:spcPts val="1001"/>
              </a:spcBef>
              <a:buClr>
                <a:srgbClr val="F81B02"/>
              </a:buClr>
              <a:buSzPct val="110000"/>
            </a:pPr>
            <a:r>
              <a:rPr lang="en-US" sz="1600" spc="-1" dirty="0">
                <a:solidFill>
                  <a:srgbClr val="20186F"/>
                </a:solidFill>
                <a:latin typeface="Century Gothic" panose="020B0502020202020204" pitchFamily="34" charset="0"/>
              </a:rPr>
              <a:t>(100m*100m micro-scale)</a:t>
            </a:r>
          </a:p>
        </p:txBody>
      </p:sp>
      <p:sp>
        <p:nvSpPr>
          <p:cNvPr id="28" name="TextShape 3">
            <a:extLst>
              <a:ext uri="{FF2B5EF4-FFF2-40B4-BE49-F238E27FC236}">
                <a16:creationId xmlns:a16="http://schemas.microsoft.com/office/drawing/2014/main" id="{8CAA0E5C-0EF2-420E-8AB2-9578D8A393D1}"/>
              </a:ext>
            </a:extLst>
          </p:cNvPr>
          <p:cNvSpPr txBox="1"/>
          <p:nvPr/>
        </p:nvSpPr>
        <p:spPr>
          <a:xfrm>
            <a:off x="2821976" y="2306940"/>
            <a:ext cx="3388054" cy="904475"/>
          </a:xfrm>
          <a:prstGeom prst="rect">
            <a:avLst/>
          </a:prstGeom>
          <a:noFill/>
          <a:ln>
            <a:noFill/>
          </a:ln>
        </p:spPr>
        <p:txBody>
          <a:bodyPr>
            <a:normAutofit fontScale="92500"/>
          </a:bodyPr>
          <a:lstStyle/>
          <a:p>
            <a:pPr>
              <a:lnSpc>
                <a:spcPct val="100000"/>
              </a:lnSpc>
              <a:spcBef>
                <a:spcPts val="1001"/>
              </a:spcBef>
            </a:pPr>
            <a:endParaRPr lang="en-US" sz="1800" b="0" strike="noStrike" spc="-1" dirty="0">
              <a:solidFill>
                <a:srgbClr val="000000"/>
              </a:solidFill>
              <a:latin typeface="Century Gothic" panose="020B0502020202020204" pitchFamily="34" charset="0"/>
            </a:endParaRPr>
          </a:p>
          <a:p>
            <a:pPr marL="360">
              <a:lnSpc>
                <a:spcPct val="100000"/>
              </a:lnSpc>
              <a:spcBef>
                <a:spcPts val="1001"/>
              </a:spcBef>
              <a:buClr>
                <a:srgbClr val="F81B02"/>
              </a:buClr>
              <a:buSzPct val="110000"/>
            </a:pPr>
            <a:r>
              <a:rPr lang="en-US" sz="2000" b="1" spc="-1" dirty="0">
                <a:solidFill>
                  <a:srgbClr val="20186F"/>
                </a:solidFill>
                <a:latin typeface="Century Gothic" panose="020B0502020202020204" pitchFamily="34" charset="0"/>
              </a:rPr>
              <a:t>Raw Satellite Image</a:t>
            </a:r>
            <a:r>
              <a:rPr lang="en-US" sz="2400" spc="-1" dirty="0">
                <a:latin typeface="Century Gothic" panose="020B0502020202020204" pitchFamily="34" charset="0"/>
              </a:rPr>
              <a:t> </a:t>
            </a:r>
            <a:r>
              <a:rPr lang="en-US" sz="1600" spc="-1" dirty="0">
                <a:solidFill>
                  <a:srgbClr val="20186F"/>
                </a:solidFill>
                <a:latin typeface="Century Gothic" panose="020B0502020202020204" pitchFamily="34" charset="0"/>
              </a:rPr>
              <a:t>(locality)</a:t>
            </a:r>
            <a:endParaRPr lang="en-US" sz="2400" spc="-1" dirty="0">
              <a:latin typeface="Century Gothic" panose="020B0502020202020204" pitchFamily="34" charset="0"/>
            </a:endParaRPr>
          </a:p>
        </p:txBody>
      </p:sp>
      <p:sp>
        <p:nvSpPr>
          <p:cNvPr id="30" name="TextShape 3">
            <a:extLst>
              <a:ext uri="{FF2B5EF4-FFF2-40B4-BE49-F238E27FC236}">
                <a16:creationId xmlns:a16="http://schemas.microsoft.com/office/drawing/2014/main" id="{EA768AF0-646C-49D2-BC79-9F5ADACCE094}"/>
              </a:ext>
            </a:extLst>
          </p:cNvPr>
          <p:cNvSpPr txBox="1"/>
          <p:nvPr/>
        </p:nvSpPr>
        <p:spPr>
          <a:xfrm>
            <a:off x="2563333" y="4800877"/>
            <a:ext cx="3388054" cy="904475"/>
          </a:xfrm>
          <a:prstGeom prst="rect">
            <a:avLst/>
          </a:prstGeom>
          <a:noFill/>
          <a:ln>
            <a:noFill/>
          </a:ln>
        </p:spPr>
        <p:txBody>
          <a:bodyPr>
            <a:normAutofit fontScale="92500"/>
          </a:bodyPr>
          <a:lstStyle/>
          <a:p>
            <a:pPr>
              <a:lnSpc>
                <a:spcPct val="100000"/>
              </a:lnSpc>
              <a:spcBef>
                <a:spcPts val="1001"/>
              </a:spcBef>
            </a:pPr>
            <a:endParaRPr lang="en-US" sz="1800" b="0" strike="noStrike" spc="-1" dirty="0">
              <a:solidFill>
                <a:srgbClr val="000000"/>
              </a:solidFill>
              <a:latin typeface="Century Gothic" panose="020B0502020202020204" pitchFamily="34" charset="0"/>
            </a:endParaRPr>
          </a:p>
          <a:p>
            <a:pPr marL="360">
              <a:lnSpc>
                <a:spcPct val="100000"/>
              </a:lnSpc>
              <a:spcBef>
                <a:spcPts val="1001"/>
              </a:spcBef>
              <a:buClr>
                <a:srgbClr val="F81B02"/>
              </a:buClr>
              <a:buSzPct val="110000"/>
            </a:pPr>
            <a:r>
              <a:rPr lang="en-US" sz="2000" b="1" spc="-1" dirty="0">
                <a:solidFill>
                  <a:srgbClr val="20186F"/>
                </a:solidFill>
                <a:latin typeface="Century Gothic" panose="020B0502020202020204" pitchFamily="34" charset="0"/>
              </a:rPr>
              <a:t>Raw Satellite Image</a:t>
            </a:r>
            <a:r>
              <a:rPr lang="en-US" sz="2400" spc="-1" dirty="0">
                <a:latin typeface="Century Gothic" panose="020B0502020202020204" pitchFamily="34" charset="0"/>
              </a:rPr>
              <a:t> </a:t>
            </a:r>
            <a:r>
              <a:rPr lang="en-US" sz="1600" spc="-1" dirty="0">
                <a:solidFill>
                  <a:srgbClr val="20186F"/>
                </a:solidFill>
                <a:latin typeface="Century Gothic" panose="020B0502020202020204" pitchFamily="34" charset="0"/>
              </a:rPr>
              <a:t>(locality)</a:t>
            </a:r>
            <a:endParaRPr lang="en-US" sz="2400" spc="-1" dirty="0">
              <a:latin typeface="Century Gothic" panose="020B0502020202020204" pitchFamily="34" charset="0"/>
            </a:endParaRPr>
          </a:p>
        </p:txBody>
      </p:sp>
      <p:sp>
        <p:nvSpPr>
          <p:cNvPr id="29" name="TextShape 3">
            <a:extLst>
              <a:ext uri="{FF2B5EF4-FFF2-40B4-BE49-F238E27FC236}">
                <a16:creationId xmlns:a16="http://schemas.microsoft.com/office/drawing/2014/main" id="{312A74FF-4103-4E89-87C0-89658E9D57EB}"/>
              </a:ext>
            </a:extLst>
          </p:cNvPr>
          <p:cNvSpPr txBox="1"/>
          <p:nvPr/>
        </p:nvSpPr>
        <p:spPr>
          <a:xfrm>
            <a:off x="7571621" y="2486142"/>
            <a:ext cx="3388054" cy="789764"/>
          </a:xfrm>
          <a:prstGeom prst="rect">
            <a:avLst/>
          </a:prstGeom>
          <a:noFill/>
          <a:ln>
            <a:noFill/>
          </a:ln>
        </p:spPr>
        <p:txBody>
          <a:bodyPr>
            <a:normAutofit/>
          </a:bodyPr>
          <a:lstStyle/>
          <a:p>
            <a:pPr marL="360">
              <a:spcBef>
                <a:spcPts val="1001"/>
              </a:spcBef>
              <a:buClr>
                <a:srgbClr val="F81B02"/>
              </a:buClr>
              <a:buSzPct val="110000"/>
            </a:pPr>
            <a:r>
              <a:rPr lang="en-US" sz="2000" b="1" spc="-1" dirty="0">
                <a:solidFill>
                  <a:srgbClr val="20186F"/>
                </a:solidFill>
                <a:latin typeface="Century Gothic" panose="020B0502020202020204" pitchFamily="34" charset="0"/>
              </a:rPr>
              <a:t>Gridded Map </a:t>
            </a:r>
          </a:p>
          <a:p>
            <a:pPr marL="360">
              <a:spcBef>
                <a:spcPts val="1001"/>
              </a:spcBef>
              <a:buClr>
                <a:srgbClr val="F81B02"/>
              </a:buClr>
              <a:buSzPct val="110000"/>
            </a:pPr>
            <a:r>
              <a:rPr lang="en-US" sz="1600" spc="-1" dirty="0">
                <a:solidFill>
                  <a:srgbClr val="20186F"/>
                </a:solidFill>
                <a:latin typeface="Century Gothic" panose="020B0502020202020204" pitchFamily="34" charset="0"/>
              </a:rPr>
              <a:t>(100m*100m micro-scale)</a:t>
            </a:r>
          </a:p>
        </p:txBody>
      </p:sp>
      <p:pic>
        <p:nvPicPr>
          <p:cNvPr id="6" name="Picture 5">
            <a:extLst>
              <a:ext uri="{FF2B5EF4-FFF2-40B4-BE49-F238E27FC236}">
                <a16:creationId xmlns:a16="http://schemas.microsoft.com/office/drawing/2014/main" id="{2EE0E607-483D-7045-B3B8-5391AD129D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050" b="49938"/>
          <a:stretch/>
        </p:blipFill>
        <p:spPr>
          <a:xfrm>
            <a:off x="1906042" y="1563704"/>
            <a:ext cx="4526817" cy="2610614"/>
          </a:xfrm>
          <a:prstGeom prst="rect">
            <a:avLst/>
          </a:prstGeom>
        </p:spPr>
      </p:pic>
      <p:pic>
        <p:nvPicPr>
          <p:cNvPr id="25" name="Picture 24">
            <a:extLst>
              <a:ext uri="{FF2B5EF4-FFF2-40B4-BE49-F238E27FC236}">
                <a16:creationId xmlns:a16="http://schemas.microsoft.com/office/drawing/2014/main" id="{706B25FC-2E2D-3C4D-A5A8-B5FEAAFC91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050" b="49938"/>
          <a:stretch/>
        </p:blipFill>
        <p:spPr>
          <a:xfrm>
            <a:off x="6447297" y="1597953"/>
            <a:ext cx="4526816" cy="2610614"/>
          </a:xfrm>
          <a:prstGeom prst="rect">
            <a:avLst/>
          </a:prstGeom>
        </p:spPr>
      </p:pic>
      <p:pic>
        <p:nvPicPr>
          <p:cNvPr id="26" name="Picture 25">
            <a:extLst>
              <a:ext uri="{FF2B5EF4-FFF2-40B4-BE49-F238E27FC236}">
                <a16:creationId xmlns:a16="http://schemas.microsoft.com/office/drawing/2014/main" id="{16D6C2D3-9673-CE4E-81E8-81B9F06321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131" r="50050"/>
          <a:stretch/>
        </p:blipFill>
        <p:spPr>
          <a:xfrm>
            <a:off x="1906042" y="4131725"/>
            <a:ext cx="4526817" cy="2600587"/>
          </a:xfrm>
          <a:prstGeom prst="rect">
            <a:avLst/>
          </a:prstGeom>
        </p:spPr>
      </p:pic>
      <p:pic>
        <p:nvPicPr>
          <p:cNvPr id="27" name="Picture 26">
            <a:extLst>
              <a:ext uri="{FF2B5EF4-FFF2-40B4-BE49-F238E27FC236}">
                <a16:creationId xmlns:a16="http://schemas.microsoft.com/office/drawing/2014/main" id="{5D64B707-3124-2646-A9FF-102EA218B2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050" t="50131"/>
          <a:stretch/>
        </p:blipFill>
        <p:spPr>
          <a:xfrm>
            <a:off x="6432859" y="4134978"/>
            <a:ext cx="4526816" cy="2600587"/>
          </a:xfrm>
          <a:prstGeom prst="rect">
            <a:avLst/>
          </a:prstGeom>
        </p:spPr>
      </p:pic>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91439"/>
            <a:ext cx="11948161" cy="640080"/>
          </a:xfrm>
          <a:solidFill>
            <a:srgbClr val="FFFFFF">
              <a:alpha val="50196"/>
            </a:srgbClr>
          </a:solidFill>
        </p:spPr>
        <p:txBody>
          <a:bodyPr vert="horz" lIns="121920" tIns="60960" rIns="121920" bIns="60960" rtlCol="0" anchor="ctr">
            <a:normAutofit/>
          </a:bodyPr>
          <a:lstStyle/>
          <a:p>
            <a:r>
              <a:rPr lang="en-IN" sz="2900" dirty="0">
                <a:solidFill>
                  <a:schemeClr val="tx1">
                    <a:lumMod val="65000"/>
                    <a:lumOff val="35000"/>
                  </a:schemeClr>
                </a:solidFill>
              </a:rPr>
              <a:t>What do the Region Density maps look like?</a:t>
            </a:r>
            <a:endParaRPr lang="en-US" sz="2900" b="0" baseline="30000" dirty="0">
              <a:solidFill>
                <a:schemeClr val="tx1">
                  <a:lumMod val="65000"/>
                  <a:lumOff val="35000"/>
                </a:schemeClr>
              </a:solidFill>
            </a:endParaRPr>
          </a:p>
        </p:txBody>
      </p:sp>
      <p:sp>
        <p:nvSpPr>
          <p:cNvPr id="7" name="TextBox 6">
            <a:extLst>
              <a:ext uri="{FF2B5EF4-FFF2-40B4-BE49-F238E27FC236}">
                <a16:creationId xmlns:a16="http://schemas.microsoft.com/office/drawing/2014/main" id="{61BABAF8-47C7-954A-989F-91BAAC530019}"/>
              </a:ext>
            </a:extLst>
          </p:cNvPr>
          <p:cNvSpPr txBox="1"/>
          <p:nvPr/>
        </p:nvSpPr>
        <p:spPr>
          <a:xfrm>
            <a:off x="3084563" y="928632"/>
            <a:ext cx="2928100" cy="584775"/>
          </a:xfrm>
          <a:prstGeom prst="rect">
            <a:avLst/>
          </a:prstGeom>
          <a:solidFill>
            <a:srgbClr val="F877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a:ea typeface="+mn-ea"/>
                <a:cs typeface="Arial"/>
                <a:sym typeface="Arial"/>
              </a:rPr>
              <a:t>Input </a:t>
            </a:r>
            <a:endParaRPr kumimoji="0" lang="en-US" sz="12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Satellite Imagery (50 cm resolution)</a:t>
            </a:r>
          </a:p>
        </p:txBody>
      </p:sp>
      <p:sp>
        <p:nvSpPr>
          <p:cNvPr id="8" name="TextBox 7">
            <a:extLst>
              <a:ext uri="{FF2B5EF4-FFF2-40B4-BE49-F238E27FC236}">
                <a16:creationId xmlns:a16="http://schemas.microsoft.com/office/drawing/2014/main" id="{6764A1CC-EAF1-A84F-A3AA-6D8B0C19A5E6}"/>
              </a:ext>
            </a:extLst>
          </p:cNvPr>
          <p:cNvSpPr txBox="1"/>
          <p:nvPr/>
        </p:nvSpPr>
        <p:spPr>
          <a:xfrm>
            <a:off x="7056988" y="928632"/>
            <a:ext cx="3128398" cy="584775"/>
          </a:xfrm>
          <a:prstGeom prst="rect">
            <a:avLst/>
          </a:prstGeom>
          <a:solidFill>
            <a:srgbClr val="F877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a:ea typeface="+mn-ea"/>
                <a:cs typeface="Arial"/>
                <a:sym typeface="Arial"/>
              </a:rPr>
              <a:t>Output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Gridded Maps (50m * 50m) </a:t>
            </a:r>
          </a:p>
        </p:txBody>
      </p:sp>
      <p:sp>
        <p:nvSpPr>
          <p:cNvPr id="9" name="TextBox 8">
            <a:extLst>
              <a:ext uri="{FF2B5EF4-FFF2-40B4-BE49-F238E27FC236}">
                <a16:creationId xmlns:a16="http://schemas.microsoft.com/office/drawing/2014/main" id="{5DF69FBF-7E6E-CE42-9A48-9E74CED66691}"/>
              </a:ext>
            </a:extLst>
          </p:cNvPr>
          <p:cNvSpPr txBox="1"/>
          <p:nvPr/>
        </p:nvSpPr>
        <p:spPr>
          <a:xfrm>
            <a:off x="678638" y="2742525"/>
            <a:ext cx="1227405" cy="276999"/>
          </a:xfrm>
          <a:prstGeom prst="rect">
            <a:avLst/>
          </a:prstGeom>
          <a:solidFill>
            <a:srgbClr val="F877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Micro-Scale</a:t>
            </a:r>
          </a:p>
        </p:txBody>
      </p:sp>
      <p:sp>
        <p:nvSpPr>
          <p:cNvPr id="10" name="TextBox 9">
            <a:extLst>
              <a:ext uri="{FF2B5EF4-FFF2-40B4-BE49-F238E27FC236}">
                <a16:creationId xmlns:a16="http://schemas.microsoft.com/office/drawing/2014/main" id="{85D58DF1-0F0B-B640-BAF2-910CDFC16FDC}"/>
              </a:ext>
            </a:extLst>
          </p:cNvPr>
          <p:cNvSpPr txBox="1"/>
          <p:nvPr/>
        </p:nvSpPr>
        <p:spPr>
          <a:xfrm>
            <a:off x="678637" y="5253115"/>
            <a:ext cx="1227405" cy="276999"/>
          </a:xfrm>
          <a:prstGeom prst="rect">
            <a:avLst/>
          </a:prstGeom>
          <a:solidFill>
            <a:srgbClr val="F877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City-Scale</a:t>
            </a:r>
          </a:p>
        </p:txBody>
      </p:sp>
      <p:sp>
        <p:nvSpPr>
          <p:cNvPr id="11" name="Arrow: Right 50">
            <a:extLst>
              <a:ext uri="{FF2B5EF4-FFF2-40B4-BE49-F238E27FC236}">
                <a16:creationId xmlns:a16="http://schemas.microsoft.com/office/drawing/2014/main" id="{6323B3AC-1A5F-414E-BE17-6BF5C99FDC1A}"/>
              </a:ext>
            </a:extLst>
          </p:cNvPr>
          <p:cNvSpPr/>
          <p:nvPr/>
        </p:nvSpPr>
        <p:spPr>
          <a:xfrm>
            <a:off x="6221384" y="1051459"/>
            <a:ext cx="470632" cy="304435"/>
          </a:xfrm>
          <a:prstGeom prst="rightArrow">
            <a:avLst>
              <a:gd name="adj1" fmla="val 50000"/>
              <a:gd name="adj2" fmla="val 57914"/>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Arrow: Right 52">
            <a:extLst>
              <a:ext uri="{FF2B5EF4-FFF2-40B4-BE49-F238E27FC236}">
                <a16:creationId xmlns:a16="http://schemas.microsoft.com/office/drawing/2014/main" id="{C2157D6C-49AD-2E44-BEE3-FFCA2E38720C}"/>
              </a:ext>
            </a:extLst>
          </p:cNvPr>
          <p:cNvSpPr/>
          <p:nvPr/>
        </p:nvSpPr>
        <p:spPr>
          <a:xfrm rot="5400000">
            <a:off x="1057023" y="4082176"/>
            <a:ext cx="470632" cy="334879"/>
          </a:xfrm>
          <a:prstGeom prst="rightArrow">
            <a:avLst>
              <a:gd name="adj1" fmla="val 50000"/>
              <a:gd name="adj2" fmla="val 57914"/>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6FCCE6B2-2750-2A4E-9441-7CBCC187EEC6}"/>
              </a:ext>
            </a:extLst>
          </p:cNvPr>
          <p:cNvGrpSpPr/>
          <p:nvPr/>
        </p:nvGrpSpPr>
        <p:grpSpPr>
          <a:xfrm>
            <a:off x="11182128" y="929427"/>
            <a:ext cx="1145533" cy="1627058"/>
            <a:chOff x="11046467" y="982298"/>
            <a:chExt cx="1145533" cy="1627058"/>
          </a:xfrm>
        </p:grpSpPr>
        <p:grpSp>
          <p:nvGrpSpPr>
            <p:cNvPr id="14" name="Group 13">
              <a:extLst>
                <a:ext uri="{FF2B5EF4-FFF2-40B4-BE49-F238E27FC236}">
                  <a16:creationId xmlns:a16="http://schemas.microsoft.com/office/drawing/2014/main" id="{6BCBBA93-7FEF-C945-928F-861169681E23}"/>
                </a:ext>
              </a:extLst>
            </p:cNvPr>
            <p:cNvGrpSpPr/>
            <p:nvPr/>
          </p:nvGrpSpPr>
          <p:grpSpPr>
            <a:xfrm>
              <a:off x="11128871" y="982298"/>
              <a:ext cx="1063129" cy="1627058"/>
              <a:chOff x="11128871" y="982298"/>
              <a:chExt cx="1063129" cy="1627058"/>
            </a:xfrm>
          </p:grpSpPr>
          <p:sp>
            <p:nvSpPr>
              <p:cNvPr id="22" name="TextBox 21">
                <a:extLst>
                  <a:ext uri="{FF2B5EF4-FFF2-40B4-BE49-F238E27FC236}">
                    <a16:creationId xmlns:a16="http://schemas.microsoft.com/office/drawing/2014/main" id="{2492B625-D94C-C644-9E7B-BF020902BBAE}"/>
                  </a:ext>
                </a:extLst>
              </p:cNvPr>
              <p:cNvSpPr txBox="1"/>
              <p:nvPr/>
            </p:nvSpPr>
            <p:spPr>
              <a:xfrm>
                <a:off x="11128871" y="982298"/>
                <a:ext cx="100394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mn-ea"/>
                    <a:cs typeface="Arial"/>
                    <a:sym typeface="Arial"/>
                  </a:rPr>
                  <a:t>Low Population</a:t>
                </a:r>
              </a:p>
            </p:txBody>
          </p:sp>
          <p:sp>
            <p:nvSpPr>
              <p:cNvPr id="23" name="TextBox 22">
                <a:extLst>
                  <a:ext uri="{FF2B5EF4-FFF2-40B4-BE49-F238E27FC236}">
                    <a16:creationId xmlns:a16="http://schemas.microsoft.com/office/drawing/2014/main" id="{3D8A9CD7-E5C5-494E-91B8-949A62D019D2}"/>
                  </a:ext>
                </a:extLst>
              </p:cNvPr>
              <p:cNvSpPr txBox="1"/>
              <p:nvPr/>
            </p:nvSpPr>
            <p:spPr>
              <a:xfrm>
                <a:off x="11163983" y="2209246"/>
                <a:ext cx="10280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ea typeface="+mn-ea"/>
                    <a:cs typeface="Arial"/>
                    <a:sym typeface="Arial"/>
                  </a:rPr>
                  <a:t>High Population </a:t>
                </a:r>
              </a:p>
            </p:txBody>
          </p:sp>
          <p:cxnSp>
            <p:nvCxnSpPr>
              <p:cNvPr id="24" name="Straight Arrow Connector 23">
                <a:extLst>
                  <a:ext uri="{FF2B5EF4-FFF2-40B4-BE49-F238E27FC236}">
                    <a16:creationId xmlns:a16="http://schemas.microsoft.com/office/drawing/2014/main" id="{70840DD5-5A82-2D47-8508-4404ECB7EBE4}"/>
                  </a:ext>
                </a:extLst>
              </p:cNvPr>
              <p:cNvCxnSpPr>
                <a:cxnSpLocks/>
              </p:cNvCxnSpPr>
              <p:nvPr/>
            </p:nvCxnSpPr>
            <p:spPr>
              <a:xfrm>
                <a:off x="11411439" y="1412422"/>
                <a:ext cx="0" cy="721443"/>
              </a:xfrm>
              <a:prstGeom prst="straightConnector1">
                <a:avLst/>
              </a:prstGeom>
              <a:ln w="28575">
                <a:solidFill>
                  <a:srgbClr val="26323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80E86C6-D9FF-1E44-B0B1-3ABC4EDF1DE6}"/>
                </a:ext>
              </a:extLst>
            </p:cNvPr>
            <p:cNvGrpSpPr/>
            <p:nvPr/>
          </p:nvGrpSpPr>
          <p:grpSpPr>
            <a:xfrm>
              <a:off x="11046467" y="1281301"/>
              <a:ext cx="117516" cy="1113577"/>
              <a:chOff x="10931627" y="1282471"/>
              <a:chExt cx="117516" cy="1113577"/>
            </a:xfrm>
          </p:grpSpPr>
          <p:sp>
            <p:nvSpPr>
              <p:cNvPr id="16" name="Rectangle 15">
                <a:extLst>
                  <a:ext uri="{FF2B5EF4-FFF2-40B4-BE49-F238E27FC236}">
                    <a16:creationId xmlns:a16="http://schemas.microsoft.com/office/drawing/2014/main" id="{490D6F46-1599-7246-95AF-A9DC20847B7C}"/>
                  </a:ext>
                </a:extLst>
              </p:cNvPr>
              <p:cNvSpPr/>
              <p:nvPr/>
            </p:nvSpPr>
            <p:spPr>
              <a:xfrm>
                <a:off x="10931627" y="1282471"/>
                <a:ext cx="117516" cy="189774"/>
              </a:xfrm>
              <a:prstGeom prst="rect">
                <a:avLst/>
              </a:prstGeom>
              <a:solidFill>
                <a:srgbClr val="EB2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2398A67F-53F8-0E48-96DD-EBD361562802}"/>
                  </a:ext>
                </a:extLst>
              </p:cNvPr>
              <p:cNvSpPr/>
              <p:nvPr/>
            </p:nvSpPr>
            <p:spPr>
              <a:xfrm>
                <a:off x="10931627" y="1651993"/>
                <a:ext cx="117516" cy="189774"/>
              </a:xfrm>
              <a:prstGeom prst="rect">
                <a:avLst/>
              </a:prstGeom>
              <a:solidFill>
                <a:srgbClr val="FFD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a:extLst>
                  <a:ext uri="{FF2B5EF4-FFF2-40B4-BE49-F238E27FC236}">
                    <a16:creationId xmlns:a16="http://schemas.microsoft.com/office/drawing/2014/main" id="{347CD9D9-91C0-034B-ADAB-CDBE26DDA88D}"/>
                  </a:ext>
                </a:extLst>
              </p:cNvPr>
              <p:cNvSpPr/>
              <p:nvPr/>
            </p:nvSpPr>
            <p:spPr>
              <a:xfrm>
                <a:off x="10931627" y="1836754"/>
                <a:ext cx="117516" cy="189774"/>
              </a:xfrm>
              <a:prstGeom prst="rect">
                <a:avLst/>
              </a:prstGeom>
              <a:solidFill>
                <a:srgbClr val="E3F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293DC8AE-4D87-0A48-AED8-21F2CE16ED38}"/>
                  </a:ext>
                </a:extLst>
              </p:cNvPr>
              <p:cNvSpPr/>
              <p:nvPr/>
            </p:nvSpPr>
            <p:spPr>
              <a:xfrm>
                <a:off x="10931627" y="2021515"/>
                <a:ext cx="117516" cy="189774"/>
              </a:xfrm>
              <a:prstGeom prst="rect">
                <a:avLst/>
              </a:prstGeom>
              <a:solidFill>
                <a:srgbClr val="84D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533AED90-7376-2B45-A454-B03F30F67573}"/>
                  </a:ext>
                </a:extLst>
              </p:cNvPr>
              <p:cNvSpPr/>
              <p:nvPr/>
            </p:nvSpPr>
            <p:spPr>
              <a:xfrm>
                <a:off x="10931627" y="2206274"/>
                <a:ext cx="117516" cy="189774"/>
              </a:xfrm>
              <a:prstGeom prst="rect">
                <a:avLst/>
              </a:prstGeom>
              <a:solidFill>
                <a:srgbClr val="00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7D6E77A7-C43D-A243-848A-66C891968B73}"/>
                  </a:ext>
                </a:extLst>
              </p:cNvPr>
              <p:cNvSpPr/>
              <p:nvPr/>
            </p:nvSpPr>
            <p:spPr>
              <a:xfrm>
                <a:off x="10931627" y="1467232"/>
                <a:ext cx="117516" cy="189774"/>
              </a:xfrm>
              <a:prstGeom prst="rect">
                <a:avLst/>
              </a:prstGeom>
              <a:solidFill>
                <a:srgbClr val="F87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spTree>
    <p:extLst>
      <p:ext uri="{BB962C8B-B14F-4D97-AF65-F5344CB8AC3E}">
        <p14:creationId xmlns:p14="http://schemas.microsoft.com/office/powerpoint/2010/main" val="27824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8" grpId="0"/>
      <p:bldP spid="30" grpId="0"/>
      <p:bldP spid="29" grpId="0"/>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3"/>
          <p:cNvSpPr/>
          <p:nvPr/>
        </p:nvSpPr>
        <p:spPr>
          <a:xfrm>
            <a:off x="2869162" y="2140773"/>
            <a:ext cx="1158766" cy="503318"/>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003C5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76" name="Google Shape;1076;p13"/>
          <p:cNvSpPr/>
          <p:nvPr/>
        </p:nvSpPr>
        <p:spPr>
          <a:xfrm>
            <a:off x="7754700" y="5366963"/>
            <a:ext cx="1193582" cy="609016"/>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003C5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77" name="Google Shape;1077;p13"/>
          <p:cNvSpPr/>
          <p:nvPr/>
        </p:nvSpPr>
        <p:spPr>
          <a:xfrm>
            <a:off x="4032947" y="1233652"/>
            <a:ext cx="3909000" cy="1739700"/>
          </a:xfrm>
          <a:prstGeom prst="roundRect">
            <a:avLst>
              <a:gd name="adj" fmla="val 11427"/>
            </a:avLst>
          </a:prstGeom>
          <a:solidFill>
            <a:srgbClr val="F9CB9C"/>
          </a:solidFill>
          <a:ln w="25400" cap="flat" cmpd="sng">
            <a:solidFill>
              <a:srgbClr val="20186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78" name="Google Shape;1078;p13"/>
          <p:cNvSpPr/>
          <p:nvPr/>
        </p:nvSpPr>
        <p:spPr>
          <a:xfrm>
            <a:off x="4163298" y="1343067"/>
            <a:ext cx="1108200" cy="1139100"/>
          </a:xfrm>
          <a:prstGeom prst="roundRect">
            <a:avLst>
              <a:gd name="adj" fmla="val 10679"/>
            </a:avLst>
          </a:prstGeom>
          <a:solidFill>
            <a:srgbClr val="20186F"/>
          </a:solidFill>
          <a:ln w="25400" cap="flat" cmpd="sng">
            <a:no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79" name="Google Shape;1079;p13"/>
          <p:cNvSpPr txBox="1">
            <a:spLocks noGrp="1"/>
          </p:cNvSpPr>
          <p:nvPr>
            <p:ph type="title"/>
          </p:nvPr>
        </p:nvSpPr>
        <p:spPr>
          <a:xfrm>
            <a:off x="243840" y="109536"/>
            <a:ext cx="11704320" cy="64135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entury Gothic"/>
              <a:buNone/>
            </a:pPr>
            <a:r>
              <a:rPr lang="en-US" dirty="0"/>
              <a:t>From Satellite Imagery to Site Scoping.. </a:t>
            </a:r>
            <a:endParaRPr dirty="0">
              <a:solidFill>
                <a:schemeClr val="lt1"/>
              </a:solidFill>
            </a:endParaRPr>
          </a:p>
        </p:txBody>
      </p:sp>
      <p:sp>
        <p:nvSpPr>
          <p:cNvPr id="1080" name="Google Shape;1080;p13"/>
          <p:cNvSpPr/>
          <p:nvPr/>
        </p:nvSpPr>
        <p:spPr>
          <a:xfrm>
            <a:off x="473974" y="4972980"/>
            <a:ext cx="254000" cy="169863"/>
          </a:xfrm>
          <a:custGeom>
            <a:avLst/>
            <a:gdLst/>
            <a:ahLst/>
            <a:cxnLst/>
            <a:rect l="l" t="t" r="r" b="b"/>
            <a:pathLst>
              <a:path w="479" h="319" extrusionOk="0">
                <a:moveTo>
                  <a:pt x="115" y="97"/>
                </a:moveTo>
                <a:lnTo>
                  <a:pt x="234" y="97"/>
                </a:lnTo>
                <a:lnTo>
                  <a:pt x="234" y="0"/>
                </a:lnTo>
                <a:lnTo>
                  <a:pt x="361" y="0"/>
                </a:lnTo>
                <a:lnTo>
                  <a:pt x="361" y="97"/>
                </a:lnTo>
                <a:lnTo>
                  <a:pt x="479" y="97"/>
                </a:lnTo>
                <a:lnTo>
                  <a:pt x="477" y="319"/>
                </a:lnTo>
                <a:lnTo>
                  <a:pt x="0" y="319"/>
                </a:lnTo>
                <a:lnTo>
                  <a:pt x="0" y="224"/>
                </a:lnTo>
                <a:lnTo>
                  <a:pt x="115" y="224"/>
                </a:lnTo>
                <a:lnTo>
                  <a:pt x="115" y="97"/>
                </a:lnTo>
                <a:close/>
              </a:path>
            </a:pathLst>
          </a:cu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1" name="Google Shape;1081;p13"/>
          <p:cNvSpPr/>
          <p:nvPr/>
        </p:nvSpPr>
        <p:spPr>
          <a:xfrm>
            <a:off x="793062" y="5026955"/>
            <a:ext cx="125413" cy="115888"/>
          </a:xfrm>
          <a:custGeom>
            <a:avLst/>
            <a:gdLst/>
            <a:ahLst/>
            <a:cxnLst/>
            <a:rect l="l" t="t" r="r" b="b"/>
            <a:pathLst>
              <a:path w="238" h="217" extrusionOk="0">
                <a:moveTo>
                  <a:pt x="107" y="0"/>
                </a:moveTo>
                <a:lnTo>
                  <a:pt x="233" y="0"/>
                </a:lnTo>
                <a:lnTo>
                  <a:pt x="238" y="217"/>
                </a:lnTo>
                <a:lnTo>
                  <a:pt x="0" y="217"/>
                </a:lnTo>
                <a:lnTo>
                  <a:pt x="0" y="122"/>
                </a:lnTo>
                <a:lnTo>
                  <a:pt x="107" y="122"/>
                </a:lnTo>
                <a:lnTo>
                  <a:pt x="107" y="0"/>
                </a:lnTo>
                <a:close/>
              </a:path>
            </a:pathLst>
          </a:cu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2" name="Google Shape;1082;p13"/>
          <p:cNvSpPr/>
          <p:nvPr/>
        </p:nvSpPr>
        <p:spPr>
          <a:xfrm>
            <a:off x="1221687" y="5026955"/>
            <a:ext cx="185738" cy="115888"/>
          </a:xfrm>
          <a:custGeom>
            <a:avLst/>
            <a:gdLst/>
            <a:ahLst/>
            <a:cxnLst/>
            <a:rect l="l" t="t" r="r" b="b"/>
            <a:pathLst>
              <a:path w="351" h="217" extrusionOk="0">
                <a:moveTo>
                  <a:pt x="110" y="0"/>
                </a:moveTo>
                <a:lnTo>
                  <a:pt x="237" y="0"/>
                </a:lnTo>
                <a:lnTo>
                  <a:pt x="237" y="122"/>
                </a:lnTo>
                <a:lnTo>
                  <a:pt x="351" y="122"/>
                </a:lnTo>
                <a:lnTo>
                  <a:pt x="351" y="217"/>
                </a:lnTo>
                <a:lnTo>
                  <a:pt x="0" y="217"/>
                </a:lnTo>
                <a:lnTo>
                  <a:pt x="0" y="122"/>
                </a:lnTo>
                <a:lnTo>
                  <a:pt x="110" y="122"/>
                </a:lnTo>
                <a:lnTo>
                  <a:pt x="110" y="0"/>
                </a:lnTo>
                <a:close/>
              </a:path>
            </a:pathLst>
          </a:cu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3" name="Google Shape;1083;p13"/>
          <p:cNvSpPr/>
          <p:nvPr/>
        </p:nvSpPr>
        <p:spPr>
          <a:xfrm>
            <a:off x="1474099" y="4977742"/>
            <a:ext cx="303213" cy="165100"/>
          </a:xfrm>
          <a:custGeom>
            <a:avLst/>
            <a:gdLst/>
            <a:ahLst/>
            <a:cxnLst/>
            <a:rect l="l" t="t" r="r" b="b"/>
            <a:pathLst>
              <a:path w="573" h="310" extrusionOk="0">
                <a:moveTo>
                  <a:pt x="357" y="0"/>
                </a:moveTo>
                <a:lnTo>
                  <a:pt x="483" y="0"/>
                </a:lnTo>
                <a:lnTo>
                  <a:pt x="483" y="98"/>
                </a:lnTo>
                <a:lnTo>
                  <a:pt x="573" y="98"/>
                </a:lnTo>
                <a:lnTo>
                  <a:pt x="573" y="215"/>
                </a:lnTo>
                <a:lnTo>
                  <a:pt x="573" y="310"/>
                </a:lnTo>
                <a:lnTo>
                  <a:pt x="236" y="310"/>
                </a:lnTo>
                <a:lnTo>
                  <a:pt x="116" y="310"/>
                </a:lnTo>
                <a:lnTo>
                  <a:pt x="0" y="310"/>
                </a:lnTo>
                <a:lnTo>
                  <a:pt x="0" y="215"/>
                </a:lnTo>
                <a:lnTo>
                  <a:pt x="0" y="1"/>
                </a:lnTo>
                <a:lnTo>
                  <a:pt x="116" y="1"/>
                </a:lnTo>
                <a:lnTo>
                  <a:pt x="116" y="215"/>
                </a:lnTo>
                <a:lnTo>
                  <a:pt x="236" y="215"/>
                </a:lnTo>
                <a:lnTo>
                  <a:pt x="236" y="98"/>
                </a:lnTo>
                <a:lnTo>
                  <a:pt x="357" y="98"/>
                </a:lnTo>
                <a:lnTo>
                  <a:pt x="357" y="0"/>
                </a:lnTo>
                <a:close/>
              </a:path>
            </a:pathLst>
          </a:cu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4" name="Google Shape;1084;p13"/>
          <p:cNvSpPr/>
          <p:nvPr/>
        </p:nvSpPr>
        <p:spPr>
          <a:xfrm>
            <a:off x="2093224" y="4980917"/>
            <a:ext cx="381000" cy="161925"/>
          </a:xfrm>
          <a:custGeom>
            <a:avLst/>
            <a:gdLst/>
            <a:ahLst/>
            <a:cxnLst/>
            <a:rect l="l" t="t" r="r" b="b"/>
            <a:pathLst>
              <a:path w="720" h="304" extrusionOk="0">
                <a:moveTo>
                  <a:pt x="107" y="74"/>
                </a:moveTo>
                <a:lnTo>
                  <a:pt x="236" y="74"/>
                </a:lnTo>
                <a:lnTo>
                  <a:pt x="236" y="0"/>
                </a:lnTo>
                <a:lnTo>
                  <a:pt x="378" y="0"/>
                </a:lnTo>
                <a:lnTo>
                  <a:pt x="378" y="74"/>
                </a:lnTo>
                <a:lnTo>
                  <a:pt x="378" y="136"/>
                </a:lnTo>
                <a:lnTo>
                  <a:pt x="378" y="209"/>
                </a:lnTo>
                <a:lnTo>
                  <a:pt x="479" y="209"/>
                </a:lnTo>
                <a:lnTo>
                  <a:pt x="479" y="74"/>
                </a:lnTo>
                <a:lnTo>
                  <a:pt x="614" y="74"/>
                </a:lnTo>
                <a:lnTo>
                  <a:pt x="614" y="209"/>
                </a:lnTo>
                <a:lnTo>
                  <a:pt x="720" y="209"/>
                </a:lnTo>
                <a:lnTo>
                  <a:pt x="720" y="304"/>
                </a:lnTo>
                <a:lnTo>
                  <a:pt x="0" y="304"/>
                </a:lnTo>
                <a:lnTo>
                  <a:pt x="0" y="209"/>
                </a:lnTo>
                <a:lnTo>
                  <a:pt x="107" y="209"/>
                </a:lnTo>
                <a:lnTo>
                  <a:pt x="107" y="74"/>
                </a:lnTo>
                <a:close/>
              </a:path>
            </a:pathLst>
          </a:cu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5" name="Google Shape;1085;p13"/>
          <p:cNvSpPr/>
          <p:nvPr/>
        </p:nvSpPr>
        <p:spPr>
          <a:xfrm>
            <a:off x="1991624" y="5158717"/>
            <a:ext cx="482600"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6" name="Google Shape;1086;p13"/>
          <p:cNvSpPr/>
          <p:nvPr/>
        </p:nvSpPr>
        <p:spPr>
          <a:xfrm>
            <a:off x="1991624" y="5092042"/>
            <a:ext cx="38100" cy="50800"/>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7" name="Google Shape;1087;p13"/>
          <p:cNvSpPr/>
          <p:nvPr/>
        </p:nvSpPr>
        <p:spPr>
          <a:xfrm>
            <a:off x="1923362" y="5028542"/>
            <a:ext cx="42863" cy="114300"/>
          </a:xfrm>
          <a:custGeom>
            <a:avLst/>
            <a:gdLst/>
            <a:ahLst/>
            <a:cxnLst/>
            <a:rect l="l" t="t" r="r" b="b"/>
            <a:pathLst>
              <a:path w="81" h="214" extrusionOk="0">
                <a:moveTo>
                  <a:pt x="81" y="119"/>
                </a:moveTo>
                <a:lnTo>
                  <a:pt x="81" y="0"/>
                </a:lnTo>
                <a:lnTo>
                  <a:pt x="0" y="0"/>
                </a:lnTo>
                <a:lnTo>
                  <a:pt x="0" y="119"/>
                </a:lnTo>
                <a:lnTo>
                  <a:pt x="0" y="214"/>
                </a:lnTo>
                <a:lnTo>
                  <a:pt x="81" y="214"/>
                </a:lnTo>
                <a:lnTo>
                  <a:pt x="81" y="119"/>
                </a:lnTo>
                <a:close/>
              </a:path>
            </a:pathLst>
          </a:cu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8" name="Google Shape;1088;p13"/>
          <p:cNvSpPr/>
          <p:nvPr/>
        </p:nvSpPr>
        <p:spPr>
          <a:xfrm>
            <a:off x="1923362" y="5158717"/>
            <a:ext cx="42863"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89" name="Google Shape;1089;p13"/>
          <p:cNvSpPr/>
          <p:nvPr/>
        </p:nvSpPr>
        <p:spPr>
          <a:xfrm>
            <a:off x="1863037" y="5158717"/>
            <a:ext cx="38100"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0" name="Google Shape;1090;p13"/>
          <p:cNvSpPr/>
          <p:nvPr/>
        </p:nvSpPr>
        <p:spPr>
          <a:xfrm>
            <a:off x="1797949" y="5158717"/>
            <a:ext cx="39688"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1" name="Google Shape;1091;p13"/>
          <p:cNvSpPr/>
          <p:nvPr/>
        </p:nvSpPr>
        <p:spPr>
          <a:xfrm>
            <a:off x="1797949" y="5092042"/>
            <a:ext cx="39688" cy="50800"/>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2" name="Google Shape;1092;p13"/>
          <p:cNvSpPr/>
          <p:nvPr/>
        </p:nvSpPr>
        <p:spPr>
          <a:xfrm>
            <a:off x="1175649" y="5158717"/>
            <a:ext cx="601663"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3" name="Google Shape;1093;p13"/>
          <p:cNvSpPr/>
          <p:nvPr/>
        </p:nvSpPr>
        <p:spPr>
          <a:xfrm>
            <a:off x="473974" y="5158717"/>
            <a:ext cx="487363"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4" name="Google Shape;1094;p13"/>
          <p:cNvSpPr/>
          <p:nvPr/>
        </p:nvSpPr>
        <p:spPr>
          <a:xfrm>
            <a:off x="981974" y="5158717"/>
            <a:ext cx="41275"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5" name="Google Shape;1095;p13"/>
          <p:cNvSpPr/>
          <p:nvPr/>
        </p:nvSpPr>
        <p:spPr>
          <a:xfrm>
            <a:off x="981974" y="4985680"/>
            <a:ext cx="41275" cy="157163"/>
          </a:xfrm>
          <a:custGeom>
            <a:avLst/>
            <a:gdLst/>
            <a:ahLst/>
            <a:cxnLst/>
            <a:rect l="l" t="t" r="r" b="b"/>
            <a:pathLst>
              <a:path w="76" h="297" extrusionOk="0">
                <a:moveTo>
                  <a:pt x="0" y="297"/>
                </a:moveTo>
                <a:lnTo>
                  <a:pt x="76" y="297"/>
                </a:lnTo>
                <a:lnTo>
                  <a:pt x="76" y="202"/>
                </a:lnTo>
                <a:lnTo>
                  <a:pt x="76" y="0"/>
                </a:lnTo>
                <a:lnTo>
                  <a:pt x="0" y="0"/>
                </a:lnTo>
                <a:lnTo>
                  <a:pt x="0" y="202"/>
                </a:lnTo>
                <a:lnTo>
                  <a:pt x="0" y="297"/>
                </a:lnTo>
                <a:close/>
              </a:path>
            </a:pathLst>
          </a:cu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6" name="Google Shape;1096;p13"/>
          <p:cNvSpPr/>
          <p:nvPr/>
        </p:nvSpPr>
        <p:spPr>
          <a:xfrm>
            <a:off x="1048649" y="5092042"/>
            <a:ext cx="36513" cy="50800"/>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7" name="Google Shape;1097;p13"/>
          <p:cNvSpPr/>
          <p:nvPr/>
        </p:nvSpPr>
        <p:spPr>
          <a:xfrm>
            <a:off x="1048649" y="5158717"/>
            <a:ext cx="36513"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8" name="Google Shape;1098;p13"/>
          <p:cNvSpPr/>
          <p:nvPr/>
        </p:nvSpPr>
        <p:spPr>
          <a:xfrm>
            <a:off x="1110562" y="5158717"/>
            <a:ext cx="41275" cy="49213"/>
          </a:xfrm>
          <a:prstGeom prst="rect">
            <a:avLst/>
          </a:pr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99" name="Google Shape;1099;p13"/>
          <p:cNvSpPr/>
          <p:nvPr/>
        </p:nvSpPr>
        <p:spPr>
          <a:xfrm>
            <a:off x="1110562" y="5026955"/>
            <a:ext cx="41275" cy="115888"/>
          </a:xfrm>
          <a:custGeom>
            <a:avLst/>
            <a:gdLst/>
            <a:ahLst/>
            <a:cxnLst/>
            <a:rect l="l" t="t" r="r" b="b"/>
            <a:pathLst>
              <a:path w="76" h="217" extrusionOk="0">
                <a:moveTo>
                  <a:pt x="0" y="217"/>
                </a:moveTo>
                <a:lnTo>
                  <a:pt x="76" y="217"/>
                </a:lnTo>
                <a:lnTo>
                  <a:pt x="76" y="122"/>
                </a:lnTo>
                <a:lnTo>
                  <a:pt x="76" y="0"/>
                </a:lnTo>
                <a:lnTo>
                  <a:pt x="0" y="0"/>
                </a:lnTo>
                <a:lnTo>
                  <a:pt x="0" y="122"/>
                </a:lnTo>
                <a:lnTo>
                  <a:pt x="0" y="217"/>
                </a:lnTo>
                <a:close/>
              </a:path>
            </a:pathLst>
          </a:custGeom>
          <a:gradFill>
            <a:gsLst>
              <a:gs pos="0">
                <a:srgbClr val="003C58"/>
              </a:gs>
              <a:gs pos="100000">
                <a:srgbClr val="0AA5D1"/>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cxnSp>
        <p:nvCxnSpPr>
          <p:cNvPr id="1100" name="Google Shape;1100;p13"/>
          <p:cNvCxnSpPr/>
          <p:nvPr/>
        </p:nvCxnSpPr>
        <p:spPr>
          <a:xfrm>
            <a:off x="2537686" y="3791867"/>
            <a:ext cx="281100" cy="0"/>
          </a:xfrm>
          <a:prstGeom prst="straightConnector1">
            <a:avLst/>
          </a:prstGeom>
          <a:noFill/>
          <a:ln w="31750" cap="flat" cmpd="sng">
            <a:solidFill>
              <a:srgbClr val="003C58"/>
            </a:solidFill>
            <a:prstDash val="solid"/>
            <a:round/>
            <a:headEnd type="none" w="sm" len="sm"/>
            <a:tailEnd type="none" w="sm" len="sm"/>
          </a:ln>
        </p:spPr>
      </p:cxnSp>
      <p:sp>
        <p:nvSpPr>
          <p:cNvPr id="1101" name="Google Shape;1101;p13"/>
          <p:cNvSpPr/>
          <p:nvPr/>
        </p:nvSpPr>
        <p:spPr>
          <a:xfrm>
            <a:off x="8959720" y="1874427"/>
            <a:ext cx="320673" cy="4089345"/>
          </a:xfrm>
          <a:custGeom>
            <a:avLst/>
            <a:gdLst/>
            <a:ahLst/>
            <a:cxnLst/>
            <a:rect l="l" t="t" r="r" b="b"/>
            <a:pathLst>
              <a:path w="400" h="7375" extrusionOk="0">
                <a:moveTo>
                  <a:pt x="400" y="7375"/>
                </a:moveTo>
                <a:lnTo>
                  <a:pt x="0" y="6970"/>
                </a:lnTo>
                <a:lnTo>
                  <a:pt x="0" y="410"/>
                </a:lnTo>
                <a:lnTo>
                  <a:pt x="394" y="0"/>
                </a:lnTo>
              </a:path>
            </a:pathLst>
          </a:custGeom>
          <a:noFill/>
          <a:ln w="38100" cap="flat" cmpd="sng">
            <a:solidFill>
              <a:srgbClr val="0AA5D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cxnSp>
        <p:nvCxnSpPr>
          <p:cNvPr id="1102" name="Google Shape;1102;p13"/>
          <p:cNvCxnSpPr/>
          <p:nvPr/>
        </p:nvCxnSpPr>
        <p:spPr>
          <a:xfrm rot="10800000">
            <a:off x="8944786" y="2812393"/>
            <a:ext cx="276300" cy="0"/>
          </a:xfrm>
          <a:prstGeom prst="straightConnector1">
            <a:avLst/>
          </a:prstGeom>
          <a:noFill/>
          <a:ln w="31750" cap="flat" cmpd="sng">
            <a:solidFill>
              <a:srgbClr val="0AA5D1"/>
            </a:solidFill>
            <a:prstDash val="solid"/>
            <a:round/>
            <a:headEnd type="none" w="sm" len="sm"/>
            <a:tailEnd type="none" w="sm" len="sm"/>
          </a:ln>
        </p:spPr>
      </p:cxnSp>
      <p:sp>
        <p:nvSpPr>
          <p:cNvPr id="1103" name="Google Shape;1103;p13"/>
          <p:cNvSpPr/>
          <p:nvPr/>
        </p:nvSpPr>
        <p:spPr>
          <a:xfrm>
            <a:off x="9260084" y="5130937"/>
            <a:ext cx="57300" cy="69900"/>
          </a:xfrm>
          <a:prstGeom prst="rect">
            <a:avLst/>
          </a:prstGeom>
          <a:solidFill>
            <a:srgbClr val="003C5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04" name="Google Shape;1104;p13"/>
          <p:cNvSpPr/>
          <p:nvPr/>
        </p:nvSpPr>
        <p:spPr>
          <a:xfrm>
            <a:off x="9260084" y="5229362"/>
            <a:ext cx="57300" cy="68400"/>
          </a:xfrm>
          <a:prstGeom prst="rect">
            <a:avLst/>
          </a:prstGeom>
          <a:solidFill>
            <a:srgbClr val="003C5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05" name="Google Shape;1105;p13"/>
          <p:cNvSpPr/>
          <p:nvPr/>
        </p:nvSpPr>
        <p:spPr>
          <a:xfrm>
            <a:off x="9260084" y="5321437"/>
            <a:ext cx="57300" cy="69900"/>
          </a:xfrm>
          <a:prstGeom prst="rect">
            <a:avLst/>
          </a:prstGeom>
          <a:solidFill>
            <a:srgbClr val="003C5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06" name="Google Shape;1106;p13"/>
          <p:cNvSpPr/>
          <p:nvPr/>
        </p:nvSpPr>
        <p:spPr>
          <a:xfrm>
            <a:off x="9260084" y="5429387"/>
            <a:ext cx="57300" cy="69900"/>
          </a:xfrm>
          <a:prstGeom prst="rect">
            <a:avLst/>
          </a:prstGeom>
          <a:solidFill>
            <a:srgbClr val="003C5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07" name="Google Shape;1107;p13"/>
          <p:cNvSpPr/>
          <p:nvPr/>
        </p:nvSpPr>
        <p:spPr>
          <a:xfrm>
            <a:off x="9260084" y="5527812"/>
            <a:ext cx="57300" cy="684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08" name="Google Shape;1108;p13"/>
          <p:cNvSpPr/>
          <p:nvPr/>
        </p:nvSpPr>
        <p:spPr>
          <a:xfrm>
            <a:off x="9260084" y="5624649"/>
            <a:ext cx="57300" cy="684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09" name="Google Shape;1109;p13"/>
          <p:cNvSpPr/>
          <p:nvPr/>
        </p:nvSpPr>
        <p:spPr>
          <a:xfrm>
            <a:off x="9260084" y="5723074"/>
            <a:ext cx="57300" cy="699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10" name="Google Shape;1110;p13"/>
          <p:cNvSpPr/>
          <p:nvPr/>
        </p:nvSpPr>
        <p:spPr>
          <a:xfrm>
            <a:off x="9260084" y="5827849"/>
            <a:ext cx="57300" cy="699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11" name="Google Shape;1111;p13"/>
          <p:cNvSpPr/>
          <p:nvPr/>
        </p:nvSpPr>
        <p:spPr>
          <a:xfrm>
            <a:off x="9260084" y="5919924"/>
            <a:ext cx="57300" cy="684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12" name="Google Shape;1112;p13"/>
          <p:cNvSpPr/>
          <p:nvPr/>
        </p:nvSpPr>
        <p:spPr>
          <a:xfrm>
            <a:off x="9353747" y="5707199"/>
            <a:ext cx="1898653" cy="261938"/>
          </a:xfrm>
          <a:custGeom>
            <a:avLst/>
            <a:gdLst/>
            <a:ahLst/>
            <a:cxnLst/>
            <a:rect l="l" t="t" r="r" b="b"/>
            <a:pathLst>
              <a:path w="3589" h="497" extrusionOk="0">
                <a:moveTo>
                  <a:pt x="0" y="497"/>
                </a:moveTo>
                <a:lnTo>
                  <a:pt x="3589" y="497"/>
                </a:lnTo>
                <a:lnTo>
                  <a:pt x="3589" y="435"/>
                </a:lnTo>
                <a:lnTo>
                  <a:pt x="3589" y="373"/>
                </a:lnTo>
                <a:lnTo>
                  <a:pt x="3589" y="310"/>
                </a:lnTo>
                <a:lnTo>
                  <a:pt x="3589" y="249"/>
                </a:lnTo>
                <a:lnTo>
                  <a:pt x="3589" y="186"/>
                </a:lnTo>
                <a:lnTo>
                  <a:pt x="3589" y="124"/>
                </a:lnTo>
                <a:lnTo>
                  <a:pt x="3589" y="62"/>
                </a:lnTo>
                <a:lnTo>
                  <a:pt x="3589" y="0"/>
                </a:lnTo>
                <a:lnTo>
                  <a:pt x="3501" y="31"/>
                </a:lnTo>
                <a:lnTo>
                  <a:pt x="3420" y="55"/>
                </a:lnTo>
                <a:lnTo>
                  <a:pt x="3349" y="76"/>
                </a:lnTo>
                <a:lnTo>
                  <a:pt x="3285" y="92"/>
                </a:lnTo>
                <a:lnTo>
                  <a:pt x="3228" y="105"/>
                </a:lnTo>
                <a:lnTo>
                  <a:pt x="3176" y="114"/>
                </a:lnTo>
                <a:lnTo>
                  <a:pt x="3130" y="119"/>
                </a:lnTo>
                <a:lnTo>
                  <a:pt x="3089" y="123"/>
                </a:lnTo>
                <a:lnTo>
                  <a:pt x="3065" y="124"/>
                </a:lnTo>
                <a:lnTo>
                  <a:pt x="3037" y="124"/>
                </a:lnTo>
                <a:lnTo>
                  <a:pt x="3005" y="124"/>
                </a:lnTo>
                <a:lnTo>
                  <a:pt x="2969" y="126"/>
                </a:lnTo>
                <a:lnTo>
                  <a:pt x="2932" y="127"/>
                </a:lnTo>
                <a:lnTo>
                  <a:pt x="2893" y="129"/>
                </a:lnTo>
                <a:lnTo>
                  <a:pt x="2855" y="133"/>
                </a:lnTo>
                <a:lnTo>
                  <a:pt x="2818" y="140"/>
                </a:lnTo>
                <a:lnTo>
                  <a:pt x="2783" y="149"/>
                </a:lnTo>
                <a:lnTo>
                  <a:pt x="2751" y="158"/>
                </a:lnTo>
                <a:lnTo>
                  <a:pt x="2720" y="167"/>
                </a:lnTo>
                <a:lnTo>
                  <a:pt x="2689" y="177"/>
                </a:lnTo>
                <a:lnTo>
                  <a:pt x="2633" y="199"/>
                </a:lnTo>
                <a:lnTo>
                  <a:pt x="2577" y="217"/>
                </a:lnTo>
                <a:lnTo>
                  <a:pt x="2550" y="224"/>
                </a:lnTo>
                <a:lnTo>
                  <a:pt x="2523" y="231"/>
                </a:lnTo>
                <a:lnTo>
                  <a:pt x="2495" y="235"/>
                </a:lnTo>
                <a:lnTo>
                  <a:pt x="2468" y="237"/>
                </a:lnTo>
                <a:lnTo>
                  <a:pt x="2454" y="237"/>
                </a:lnTo>
                <a:lnTo>
                  <a:pt x="2438" y="237"/>
                </a:lnTo>
                <a:lnTo>
                  <a:pt x="2424" y="236"/>
                </a:lnTo>
                <a:lnTo>
                  <a:pt x="2409" y="233"/>
                </a:lnTo>
                <a:lnTo>
                  <a:pt x="2395" y="231"/>
                </a:lnTo>
                <a:lnTo>
                  <a:pt x="2379" y="227"/>
                </a:lnTo>
                <a:lnTo>
                  <a:pt x="2364" y="222"/>
                </a:lnTo>
                <a:lnTo>
                  <a:pt x="2347" y="217"/>
                </a:lnTo>
                <a:lnTo>
                  <a:pt x="2304" y="199"/>
                </a:lnTo>
                <a:lnTo>
                  <a:pt x="2261" y="181"/>
                </a:lnTo>
                <a:lnTo>
                  <a:pt x="2240" y="173"/>
                </a:lnTo>
                <a:lnTo>
                  <a:pt x="2218" y="167"/>
                </a:lnTo>
                <a:lnTo>
                  <a:pt x="2194" y="160"/>
                </a:lnTo>
                <a:lnTo>
                  <a:pt x="2168" y="158"/>
                </a:lnTo>
                <a:lnTo>
                  <a:pt x="2141" y="156"/>
                </a:lnTo>
                <a:lnTo>
                  <a:pt x="2110" y="158"/>
                </a:lnTo>
                <a:lnTo>
                  <a:pt x="2076" y="162"/>
                </a:lnTo>
                <a:lnTo>
                  <a:pt x="2039" y="168"/>
                </a:lnTo>
                <a:lnTo>
                  <a:pt x="1996" y="179"/>
                </a:lnTo>
                <a:lnTo>
                  <a:pt x="1949" y="194"/>
                </a:lnTo>
                <a:lnTo>
                  <a:pt x="1896" y="213"/>
                </a:lnTo>
                <a:lnTo>
                  <a:pt x="1839" y="236"/>
                </a:lnTo>
                <a:lnTo>
                  <a:pt x="1812" y="246"/>
                </a:lnTo>
                <a:lnTo>
                  <a:pt x="1785" y="256"/>
                </a:lnTo>
                <a:lnTo>
                  <a:pt x="1755" y="267"/>
                </a:lnTo>
                <a:lnTo>
                  <a:pt x="1725" y="274"/>
                </a:lnTo>
                <a:lnTo>
                  <a:pt x="1694" y="283"/>
                </a:lnTo>
                <a:lnTo>
                  <a:pt x="1662" y="291"/>
                </a:lnTo>
                <a:lnTo>
                  <a:pt x="1630" y="297"/>
                </a:lnTo>
                <a:lnTo>
                  <a:pt x="1598" y="304"/>
                </a:lnTo>
                <a:lnTo>
                  <a:pt x="1566" y="309"/>
                </a:lnTo>
                <a:lnTo>
                  <a:pt x="1534" y="314"/>
                </a:lnTo>
                <a:lnTo>
                  <a:pt x="1503" y="318"/>
                </a:lnTo>
                <a:lnTo>
                  <a:pt x="1472" y="320"/>
                </a:lnTo>
                <a:lnTo>
                  <a:pt x="1444" y="323"/>
                </a:lnTo>
                <a:lnTo>
                  <a:pt x="1416" y="324"/>
                </a:lnTo>
                <a:lnTo>
                  <a:pt x="1390" y="324"/>
                </a:lnTo>
                <a:lnTo>
                  <a:pt x="1366" y="324"/>
                </a:lnTo>
                <a:lnTo>
                  <a:pt x="1339" y="322"/>
                </a:lnTo>
                <a:lnTo>
                  <a:pt x="1312" y="319"/>
                </a:lnTo>
                <a:lnTo>
                  <a:pt x="1285" y="314"/>
                </a:lnTo>
                <a:lnTo>
                  <a:pt x="1258" y="309"/>
                </a:lnTo>
                <a:lnTo>
                  <a:pt x="1206" y="296"/>
                </a:lnTo>
                <a:lnTo>
                  <a:pt x="1154" y="282"/>
                </a:lnTo>
                <a:lnTo>
                  <a:pt x="1129" y="276"/>
                </a:lnTo>
                <a:lnTo>
                  <a:pt x="1103" y="269"/>
                </a:lnTo>
                <a:lnTo>
                  <a:pt x="1078" y="264"/>
                </a:lnTo>
                <a:lnTo>
                  <a:pt x="1051" y="259"/>
                </a:lnTo>
                <a:lnTo>
                  <a:pt x="1025" y="256"/>
                </a:lnTo>
                <a:lnTo>
                  <a:pt x="998" y="254"/>
                </a:lnTo>
                <a:lnTo>
                  <a:pt x="971" y="253"/>
                </a:lnTo>
                <a:lnTo>
                  <a:pt x="943" y="254"/>
                </a:lnTo>
                <a:lnTo>
                  <a:pt x="915" y="256"/>
                </a:lnTo>
                <a:lnTo>
                  <a:pt x="887" y="261"/>
                </a:lnTo>
                <a:lnTo>
                  <a:pt x="857" y="267"/>
                </a:lnTo>
                <a:lnTo>
                  <a:pt x="829" y="274"/>
                </a:lnTo>
                <a:lnTo>
                  <a:pt x="770" y="290"/>
                </a:lnTo>
                <a:lnTo>
                  <a:pt x="711" y="309"/>
                </a:lnTo>
                <a:lnTo>
                  <a:pt x="652" y="328"/>
                </a:lnTo>
                <a:lnTo>
                  <a:pt x="593" y="346"/>
                </a:lnTo>
                <a:lnTo>
                  <a:pt x="565" y="355"/>
                </a:lnTo>
                <a:lnTo>
                  <a:pt x="535" y="363"/>
                </a:lnTo>
                <a:lnTo>
                  <a:pt x="507" y="370"/>
                </a:lnTo>
                <a:lnTo>
                  <a:pt x="479" y="376"/>
                </a:lnTo>
                <a:lnTo>
                  <a:pt x="448" y="379"/>
                </a:lnTo>
                <a:lnTo>
                  <a:pt x="396" y="382"/>
                </a:lnTo>
                <a:lnTo>
                  <a:pt x="329" y="386"/>
                </a:lnTo>
                <a:lnTo>
                  <a:pt x="254" y="388"/>
                </a:lnTo>
                <a:lnTo>
                  <a:pt x="175" y="391"/>
                </a:lnTo>
                <a:lnTo>
                  <a:pt x="104" y="392"/>
                </a:lnTo>
                <a:lnTo>
                  <a:pt x="42" y="392"/>
                </a:lnTo>
                <a:lnTo>
                  <a:pt x="0" y="392"/>
                </a:lnTo>
                <a:lnTo>
                  <a:pt x="0" y="497"/>
                </a:lnTo>
                <a:close/>
              </a:path>
            </a:pathLst>
          </a:custGeom>
          <a:solidFill>
            <a:srgbClr val="0AA5D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13" name="Google Shape;1113;p13"/>
          <p:cNvSpPr/>
          <p:nvPr/>
        </p:nvSpPr>
        <p:spPr>
          <a:xfrm>
            <a:off x="9353747" y="5122999"/>
            <a:ext cx="1884365" cy="704851"/>
          </a:xfrm>
          <a:custGeom>
            <a:avLst/>
            <a:gdLst/>
            <a:ahLst/>
            <a:cxnLst/>
            <a:rect l="l" t="t" r="r" b="b"/>
            <a:pathLst>
              <a:path w="3561" h="1331" extrusionOk="0">
                <a:moveTo>
                  <a:pt x="193" y="1024"/>
                </a:moveTo>
                <a:lnTo>
                  <a:pt x="0" y="1120"/>
                </a:lnTo>
                <a:lnTo>
                  <a:pt x="0" y="1331"/>
                </a:lnTo>
                <a:lnTo>
                  <a:pt x="29" y="1322"/>
                </a:lnTo>
                <a:lnTo>
                  <a:pt x="59" y="1314"/>
                </a:lnTo>
                <a:lnTo>
                  <a:pt x="87" y="1303"/>
                </a:lnTo>
                <a:lnTo>
                  <a:pt x="116" y="1293"/>
                </a:lnTo>
                <a:lnTo>
                  <a:pt x="145" y="1284"/>
                </a:lnTo>
                <a:lnTo>
                  <a:pt x="174" y="1276"/>
                </a:lnTo>
                <a:lnTo>
                  <a:pt x="190" y="1274"/>
                </a:lnTo>
                <a:lnTo>
                  <a:pt x="204" y="1271"/>
                </a:lnTo>
                <a:lnTo>
                  <a:pt x="219" y="1270"/>
                </a:lnTo>
                <a:lnTo>
                  <a:pt x="233" y="1270"/>
                </a:lnTo>
                <a:lnTo>
                  <a:pt x="250" y="1270"/>
                </a:lnTo>
                <a:lnTo>
                  <a:pt x="266" y="1271"/>
                </a:lnTo>
                <a:lnTo>
                  <a:pt x="282" y="1274"/>
                </a:lnTo>
                <a:lnTo>
                  <a:pt x="298" y="1276"/>
                </a:lnTo>
                <a:lnTo>
                  <a:pt x="330" y="1283"/>
                </a:lnTo>
                <a:lnTo>
                  <a:pt x="362" y="1289"/>
                </a:lnTo>
                <a:lnTo>
                  <a:pt x="395" y="1296"/>
                </a:lnTo>
                <a:lnTo>
                  <a:pt x="427" y="1299"/>
                </a:lnTo>
                <a:lnTo>
                  <a:pt x="442" y="1301"/>
                </a:lnTo>
                <a:lnTo>
                  <a:pt x="459" y="1301"/>
                </a:lnTo>
                <a:lnTo>
                  <a:pt x="474" y="1299"/>
                </a:lnTo>
                <a:lnTo>
                  <a:pt x="491" y="1297"/>
                </a:lnTo>
                <a:lnTo>
                  <a:pt x="520" y="1289"/>
                </a:lnTo>
                <a:lnTo>
                  <a:pt x="550" y="1280"/>
                </a:lnTo>
                <a:lnTo>
                  <a:pt x="579" y="1270"/>
                </a:lnTo>
                <a:lnTo>
                  <a:pt x="607" y="1258"/>
                </a:lnTo>
                <a:lnTo>
                  <a:pt x="662" y="1233"/>
                </a:lnTo>
                <a:lnTo>
                  <a:pt x="716" y="1205"/>
                </a:lnTo>
                <a:lnTo>
                  <a:pt x="744" y="1192"/>
                </a:lnTo>
                <a:lnTo>
                  <a:pt x="771" y="1179"/>
                </a:lnTo>
                <a:lnTo>
                  <a:pt x="798" y="1166"/>
                </a:lnTo>
                <a:lnTo>
                  <a:pt x="826" y="1155"/>
                </a:lnTo>
                <a:lnTo>
                  <a:pt x="855" y="1143"/>
                </a:lnTo>
                <a:lnTo>
                  <a:pt x="884" y="1134"/>
                </a:lnTo>
                <a:lnTo>
                  <a:pt x="913" y="1126"/>
                </a:lnTo>
                <a:lnTo>
                  <a:pt x="944" y="1121"/>
                </a:lnTo>
                <a:lnTo>
                  <a:pt x="957" y="1119"/>
                </a:lnTo>
                <a:lnTo>
                  <a:pt x="970" y="1119"/>
                </a:lnTo>
                <a:lnTo>
                  <a:pt x="983" y="1119"/>
                </a:lnTo>
                <a:lnTo>
                  <a:pt x="995" y="1119"/>
                </a:lnTo>
                <a:lnTo>
                  <a:pt x="1020" y="1121"/>
                </a:lnTo>
                <a:lnTo>
                  <a:pt x="1045" y="1126"/>
                </a:lnTo>
                <a:lnTo>
                  <a:pt x="1070" y="1133"/>
                </a:lnTo>
                <a:lnTo>
                  <a:pt x="1094" y="1140"/>
                </a:lnTo>
                <a:lnTo>
                  <a:pt x="1120" y="1149"/>
                </a:lnTo>
                <a:lnTo>
                  <a:pt x="1144" y="1158"/>
                </a:lnTo>
                <a:lnTo>
                  <a:pt x="1170" y="1167"/>
                </a:lnTo>
                <a:lnTo>
                  <a:pt x="1194" y="1176"/>
                </a:lnTo>
                <a:lnTo>
                  <a:pt x="1220" y="1185"/>
                </a:lnTo>
                <a:lnTo>
                  <a:pt x="1244" y="1192"/>
                </a:lnTo>
                <a:lnTo>
                  <a:pt x="1270" y="1198"/>
                </a:lnTo>
                <a:lnTo>
                  <a:pt x="1294" y="1202"/>
                </a:lnTo>
                <a:lnTo>
                  <a:pt x="1307" y="1202"/>
                </a:lnTo>
                <a:lnTo>
                  <a:pt x="1320" y="1203"/>
                </a:lnTo>
                <a:lnTo>
                  <a:pt x="1332" y="1203"/>
                </a:lnTo>
                <a:lnTo>
                  <a:pt x="1345" y="1202"/>
                </a:lnTo>
                <a:lnTo>
                  <a:pt x="1362" y="1199"/>
                </a:lnTo>
                <a:lnTo>
                  <a:pt x="1377" y="1194"/>
                </a:lnTo>
                <a:lnTo>
                  <a:pt x="1393" y="1188"/>
                </a:lnTo>
                <a:lnTo>
                  <a:pt x="1407" y="1180"/>
                </a:lnTo>
                <a:lnTo>
                  <a:pt x="1421" y="1171"/>
                </a:lnTo>
                <a:lnTo>
                  <a:pt x="1435" y="1161"/>
                </a:lnTo>
                <a:lnTo>
                  <a:pt x="1448" y="1149"/>
                </a:lnTo>
                <a:lnTo>
                  <a:pt x="1462" y="1138"/>
                </a:lnTo>
                <a:lnTo>
                  <a:pt x="1489" y="1115"/>
                </a:lnTo>
                <a:lnTo>
                  <a:pt x="1516" y="1093"/>
                </a:lnTo>
                <a:lnTo>
                  <a:pt x="1530" y="1082"/>
                </a:lnTo>
                <a:lnTo>
                  <a:pt x="1544" y="1073"/>
                </a:lnTo>
                <a:lnTo>
                  <a:pt x="1559" y="1065"/>
                </a:lnTo>
                <a:lnTo>
                  <a:pt x="1575" y="1057"/>
                </a:lnTo>
                <a:lnTo>
                  <a:pt x="1590" y="1052"/>
                </a:lnTo>
                <a:lnTo>
                  <a:pt x="1605" y="1048"/>
                </a:lnTo>
                <a:lnTo>
                  <a:pt x="1622" y="1046"/>
                </a:lnTo>
                <a:lnTo>
                  <a:pt x="1639" y="1043"/>
                </a:lnTo>
                <a:lnTo>
                  <a:pt x="1672" y="1039"/>
                </a:lnTo>
                <a:lnTo>
                  <a:pt x="1705" y="1038"/>
                </a:lnTo>
                <a:lnTo>
                  <a:pt x="1739" y="1035"/>
                </a:lnTo>
                <a:lnTo>
                  <a:pt x="1772" y="1032"/>
                </a:lnTo>
                <a:lnTo>
                  <a:pt x="1787" y="1030"/>
                </a:lnTo>
                <a:lnTo>
                  <a:pt x="1804" y="1026"/>
                </a:lnTo>
                <a:lnTo>
                  <a:pt x="1819" y="1023"/>
                </a:lnTo>
                <a:lnTo>
                  <a:pt x="1836" y="1017"/>
                </a:lnTo>
                <a:lnTo>
                  <a:pt x="1857" y="1008"/>
                </a:lnTo>
                <a:lnTo>
                  <a:pt x="1876" y="998"/>
                </a:lnTo>
                <a:lnTo>
                  <a:pt x="1895" y="987"/>
                </a:lnTo>
                <a:lnTo>
                  <a:pt x="1914" y="974"/>
                </a:lnTo>
                <a:lnTo>
                  <a:pt x="1951" y="947"/>
                </a:lnTo>
                <a:lnTo>
                  <a:pt x="1989" y="919"/>
                </a:lnTo>
                <a:lnTo>
                  <a:pt x="2007" y="905"/>
                </a:lnTo>
                <a:lnTo>
                  <a:pt x="2026" y="892"/>
                </a:lnTo>
                <a:lnTo>
                  <a:pt x="2044" y="880"/>
                </a:lnTo>
                <a:lnTo>
                  <a:pt x="2063" y="869"/>
                </a:lnTo>
                <a:lnTo>
                  <a:pt x="2083" y="861"/>
                </a:lnTo>
                <a:lnTo>
                  <a:pt x="2104" y="853"/>
                </a:lnTo>
                <a:lnTo>
                  <a:pt x="2114" y="851"/>
                </a:lnTo>
                <a:lnTo>
                  <a:pt x="2124" y="848"/>
                </a:lnTo>
                <a:lnTo>
                  <a:pt x="2135" y="847"/>
                </a:lnTo>
                <a:lnTo>
                  <a:pt x="2146" y="846"/>
                </a:lnTo>
                <a:lnTo>
                  <a:pt x="2158" y="846"/>
                </a:lnTo>
                <a:lnTo>
                  <a:pt x="2171" y="847"/>
                </a:lnTo>
                <a:lnTo>
                  <a:pt x="2182" y="850"/>
                </a:lnTo>
                <a:lnTo>
                  <a:pt x="2194" y="852"/>
                </a:lnTo>
                <a:lnTo>
                  <a:pt x="2218" y="860"/>
                </a:lnTo>
                <a:lnTo>
                  <a:pt x="2242" y="869"/>
                </a:lnTo>
                <a:lnTo>
                  <a:pt x="2267" y="882"/>
                </a:lnTo>
                <a:lnTo>
                  <a:pt x="2290" y="894"/>
                </a:lnTo>
                <a:lnTo>
                  <a:pt x="2314" y="907"/>
                </a:lnTo>
                <a:lnTo>
                  <a:pt x="2338" y="921"/>
                </a:lnTo>
                <a:lnTo>
                  <a:pt x="2360" y="933"/>
                </a:lnTo>
                <a:lnTo>
                  <a:pt x="2381" y="943"/>
                </a:lnTo>
                <a:lnTo>
                  <a:pt x="2400" y="950"/>
                </a:lnTo>
                <a:lnTo>
                  <a:pt x="2418" y="956"/>
                </a:lnTo>
                <a:lnTo>
                  <a:pt x="2434" y="960"/>
                </a:lnTo>
                <a:lnTo>
                  <a:pt x="2450" y="962"/>
                </a:lnTo>
                <a:lnTo>
                  <a:pt x="2465" y="964"/>
                </a:lnTo>
                <a:lnTo>
                  <a:pt x="2479" y="964"/>
                </a:lnTo>
                <a:lnTo>
                  <a:pt x="2492" y="962"/>
                </a:lnTo>
                <a:lnTo>
                  <a:pt x="2505" y="960"/>
                </a:lnTo>
                <a:lnTo>
                  <a:pt x="2516" y="956"/>
                </a:lnTo>
                <a:lnTo>
                  <a:pt x="2528" y="952"/>
                </a:lnTo>
                <a:lnTo>
                  <a:pt x="2538" y="947"/>
                </a:lnTo>
                <a:lnTo>
                  <a:pt x="2549" y="941"/>
                </a:lnTo>
                <a:lnTo>
                  <a:pt x="2559" y="934"/>
                </a:lnTo>
                <a:lnTo>
                  <a:pt x="2568" y="928"/>
                </a:lnTo>
                <a:lnTo>
                  <a:pt x="2605" y="897"/>
                </a:lnTo>
                <a:lnTo>
                  <a:pt x="2645" y="867"/>
                </a:lnTo>
                <a:lnTo>
                  <a:pt x="2655" y="861"/>
                </a:lnTo>
                <a:lnTo>
                  <a:pt x="2666" y="856"/>
                </a:lnTo>
                <a:lnTo>
                  <a:pt x="2678" y="851"/>
                </a:lnTo>
                <a:lnTo>
                  <a:pt x="2691" y="847"/>
                </a:lnTo>
                <a:lnTo>
                  <a:pt x="2704" y="844"/>
                </a:lnTo>
                <a:lnTo>
                  <a:pt x="2718" y="842"/>
                </a:lnTo>
                <a:lnTo>
                  <a:pt x="2733" y="842"/>
                </a:lnTo>
                <a:lnTo>
                  <a:pt x="2748" y="842"/>
                </a:lnTo>
                <a:lnTo>
                  <a:pt x="2788" y="844"/>
                </a:lnTo>
                <a:lnTo>
                  <a:pt x="2825" y="848"/>
                </a:lnTo>
                <a:lnTo>
                  <a:pt x="2859" y="851"/>
                </a:lnTo>
                <a:lnTo>
                  <a:pt x="2891" y="853"/>
                </a:lnTo>
                <a:lnTo>
                  <a:pt x="2921" y="855"/>
                </a:lnTo>
                <a:lnTo>
                  <a:pt x="2951" y="856"/>
                </a:lnTo>
                <a:lnTo>
                  <a:pt x="2982" y="855"/>
                </a:lnTo>
                <a:lnTo>
                  <a:pt x="3012" y="853"/>
                </a:lnTo>
                <a:lnTo>
                  <a:pt x="3034" y="851"/>
                </a:lnTo>
                <a:lnTo>
                  <a:pt x="3056" y="847"/>
                </a:lnTo>
                <a:lnTo>
                  <a:pt x="3078" y="842"/>
                </a:lnTo>
                <a:lnTo>
                  <a:pt x="3102" y="835"/>
                </a:lnTo>
                <a:lnTo>
                  <a:pt x="3155" y="820"/>
                </a:lnTo>
                <a:lnTo>
                  <a:pt x="3214" y="801"/>
                </a:lnTo>
                <a:lnTo>
                  <a:pt x="3283" y="776"/>
                </a:lnTo>
                <a:lnTo>
                  <a:pt x="3362" y="750"/>
                </a:lnTo>
                <a:lnTo>
                  <a:pt x="3454" y="720"/>
                </a:lnTo>
                <a:lnTo>
                  <a:pt x="3561" y="689"/>
                </a:lnTo>
                <a:lnTo>
                  <a:pt x="3561" y="0"/>
                </a:lnTo>
                <a:lnTo>
                  <a:pt x="3526" y="28"/>
                </a:lnTo>
                <a:lnTo>
                  <a:pt x="3493" y="56"/>
                </a:lnTo>
                <a:lnTo>
                  <a:pt x="3462" y="83"/>
                </a:lnTo>
                <a:lnTo>
                  <a:pt x="3430" y="110"/>
                </a:lnTo>
                <a:lnTo>
                  <a:pt x="3399" y="137"/>
                </a:lnTo>
                <a:lnTo>
                  <a:pt x="3367" y="165"/>
                </a:lnTo>
                <a:lnTo>
                  <a:pt x="3335" y="192"/>
                </a:lnTo>
                <a:lnTo>
                  <a:pt x="3301" y="220"/>
                </a:lnTo>
                <a:lnTo>
                  <a:pt x="3249" y="263"/>
                </a:lnTo>
                <a:lnTo>
                  <a:pt x="3206" y="298"/>
                </a:lnTo>
                <a:lnTo>
                  <a:pt x="3187" y="314"/>
                </a:lnTo>
                <a:lnTo>
                  <a:pt x="3167" y="328"/>
                </a:lnTo>
                <a:lnTo>
                  <a:pt x="3149" y="339"/>
                </a:lnTo>
                <a:lnTo>
                  <a:pt x="3132" y="350"/>
                </a:lnTo>
                <a:lnTo>
                  <a:pt x="3112" y="357"/>
                </a:lnTo>
                <a:lnTo>
                  <a:pt x="3093" y="364"/>
                </a:lnTo>
                <a:lnTo>
                  <a:pt x="3071" y="369"/>
                </a:lnTo>
                <a:lnTo>
                  <a:pt x="3048" y="373"/>
                </a:lnTo>
                <a:lnTo>
                  <a:pt x="3024" y="374"/>
                </a:lnTo>
                <a:lnTo>
                  <a:pt x="2996" y="373"/>
                </a:lnTo>
                <a:lnTo>
                  <a:pt x="2964" y="371"/>
                </a:lnTo>
                <a:lnTo>
                  <a:pt x="2929" y="368"/>
                </a:lnTo>
                <a:lnTo>
                  <a:pt x="2879" y="361"/>
                </a:lnTo>
                <a:lnTo>
                  <a:pt x="2837" y="357"/>
                </a:lnTo>
                <a:lnTo>
                  <a:pt x="2818" y="357"/>
                </a:lnTo>
                <a:lnTo>
                  <a:pt x="2800" y="357"/>
                </a:lnTo>
                <a:lnTo>
                  <a:pt x="2782" y="357"/>
                </a:lnTo>
                <a:lnTo>
                  <a:pt x="2765" y="360"/>
                </a:lnTo>
                <a:lnTo>
                  <a:pt x="2748" y="364"/>
                </a:lnTo>
                <a:lnTo>
                  <a:pt x="2732" y="369"/>
                </a:lnTo>
                <a:lnTo>
                  <a:pt x="2716" y="375"/>
                </a:lnTo>
                <a:lnTo>
                  <a:pt x="2698" y="383"/>
                </a:lnTo>
                <a:lnTo>
                  <a:pt x="2681" y="393"/>
                </a:lnTo>
                <a:lnTo>
                  <a:pt x="2663" y="405"/>
                </a:lnTo>
                <a:lnTo>
                  <a:pt x="2643" y="419"/>
                </a:lnTo>
                <a:lnTo>
                  <a:pt x="2622" y="436"/>
                </a:lnTo>
                <a:lnTo>
                  <a:pt x="2601" y="451"/>
                </a:lnTo>
                <a:lnTo>
                  <a:pt x="2582" y="465"/>
                </a:lnTo>
                <a:lnTo>
                  <a:pt x="2561" y="480"/>
                </a:lnTo>
                <a:lnTo>
                  <a:pt x="2541" y="493"/>
                </a:lnTo>
                <a:lnTo>
                  <a:pt x="2531" y="498"/>
                </a:lnTo>
                <a:lnTo>
                  <a:pt x="2519" y="503"/>
                </a:lnTo>
                <a:lnTo>
                  <a:pt x="2509" y="507"/>
                </a:lnTo>
                <a:lnTo>
                  <a:pt x="2497" y="511"/>
                </a:lnTo>
                <a:lnTo>
                  <a:pt x="2487" y="514"/>
                </a:lnTo>
                <a:lnTo>
                  <a:pt x="2475" y="516"/>
                </a:lnTo>
                <a:lnTo>
                  <a:pt x="2464" y="518"/>
                </a:lnTo>
                <a:lnTo>
                  <a:pt x="2452" y="518"/>
                </a:lnTo>
                <a:lnTo>
                  <a:pt x="2441" y="516"/>
                </a:lnTo>
                <a:lnTo>
                  <a:pt x="2431" y="515"/>
                </a:lnTo>
                <a:lnTo>
                  <a:pt x="2420" y="514"/>
                </a:lnTo>
                <a:lnTo>
                  <a:pt x="2410" y="510"/>
                </a:lnTo>
                <a:lnTo>
                  <a:pt x="2391" y="502"/>
                </a:lnTo>
                <a:lnTo>
                  <a:pt x="2372" y="493"/>
                </a:lnTo>
                <a:lnTo>
                  <a:pt x="2352" y="482"/>
                </a:lnTo>
                <a:lnTo>
                  <a:pt x="2333" y="469"/>
                </a:lnTo>
                <a:lnTo>
                  <a:pt x="2314" y="456"/>
                </a:lnTo>
                <a:lnTo>
                  <a:pt x="2296" y="442"/>
                </a:lnTo>
                <a:lnTo>
                  <a:pt x="2277" y="428"/>
                </a:lnTo>
                <a:lnTo>
                  <a:pt x="2258" y="415"/>
                </a:lnTo>
                <a:lnTo>
                  <a:pt x="2240" y="404"/>
                </a:lnTo>
                <a:lnTo>
                  <a:pt x="2220" y="393"/>
                </a:lnTo>
                <a:lnTo>
                  <a:pt x="2200" y="384"/>
                </a:lnTo>
                <a:lnTo>
                  <a:pt x="2181" y="378"/>
                </a:lnTo>
                <a:lnTo>
                  <a:pt x="2171" y="375"/>
                </a:lnTo>
                <a:lnTo>
                  <a:pt x="2160" y="374"/>
                </a:lnTo>
                <a:lnTo>
                  <a:pt x="2150" y="374"/>
                </a:lnTo>
                <a:lnTo>
                  <a:pt x="2140" y="374"/>
                </a:lnTo>
                <a:lnTo>
                  <a:pt x="2128" y="374"/>
                </a:lnTo>
                <a:lnTo>
                  <a:pt x="2117" y="377"/>
                </a:lnTo>
                <a:lnTo>
                  <a:pt x="2106" y="379"/>
                </a:lnTo>
                <a:lnTo>
                  <a:pt x="2096" y="382"/>
                </a:lnTo>
                <a:lnTo>
                  <a:pt x="2077" y="389"/>
                </a:lnTo>
                <a:lnTo>
                  <a:pt x="2059" y="398"/>
                </a:lnTo>
                <a:lnTo>
                  <a:pt x="2042" y="410"/>
                </a:lnTo>
                <a:lnTo>
                  <a:pt x="2026" y="421"/>
                </a:lnTo>
                <a:lnTo>
                  <a:pt x="2009" y="436"/>
                </a:lnTo>
                <a:lnTo>
                  <a:pt x="1994" y="450"/>
                </a:lnTo>
                <a:lnTo>
                  <a:pt x="1962" y="478"/>
                </a:lnTo>
                <a:lnTo>
                  <a:pt x="1930" y="507"/>
                </a:lnTo>
                <a:lnTo>
                  <a:pt x="1912" y="520"/>
                </a:lnTo>
                <a:lnTo>
                  <a:pt x="1894" y="532"/>
                </a:lnTo>
                <a:lnTo>
                  <a:pt x="1875" y="542"/>
                </a:lnTo>
                <a:lnTo>
                  <a:pt x="1854" y="551"/>
                </a:lnTo>
                <a:lnTo>
                  <a:pt x="1837" y="556"/>
                </a:lnTo>
                <a:lnTo>
                  <a:pt x="1819" y="560"/>
                </a:lnTo>
                <a:lnTo>
                  <a:pt x="1803" y="562"/>
                </a:lnTo>
                <a:lnTo>
                  <a:pt x="1785" y="562"/>
                </a:lnTo>
                <a:lnTo>
                  <a:pt x="1750" y="561"/>
                </a:lnTo>
                <a:lnTo>
                  <a:pt x="1714" y="559"/>
                </a:lnTo>
                <a:lnTo>
                  <a:pt x="1678" y="555"/>
                </a:lnTo>
                <a:lnTo>
                  <a:pt x="1643" y="553"/>
                </a:lnTo>
                <a:lnTo>
                  <a:pt x="1626" y="553"/>
                </a:lnTo>
                <a:lnTo>
                  <a:pt x="1608" y="555"/>
                </a:lnTo>
                <a:lnTo>
                  <a:pt x="1591" y="559"/>
                </a:lnTo>
                <a:lnTo>
                  <a:pt x="1575" y="562"/>
                </a:lnTo>
                <a:lnTo>
                  <a:pt x="1559" y="569"/>
                </a:lnTo>
                <a:lnTo>
                  <a:pt x="1545" y="577"/>
                </a:lnTo>
                <a:lnTo>
                  <a:pt x="1531" y="587"/>
                </a:lnTo>
                <a:lnTo>
                  <a:pt x="1518" y="598"/>
                </a:lnTo>
                <a:lnTo>
                  <a:pt x="1493" y="623"/>
                </a:lnTo>
                <a:lnTo>
                  <a:pt x="1470" y="648"/>
                </a:lnTo>
                <a:lnTo>
                  <a:pt x="1457" y="661"/>
                </a:lnTo>
                <a:lnTo>
                  <a:pt x="1445" y="673"/>
                </a:lnTo>
                <a:lnTo>
                  <a:pt x="1432" y="684"/>
                </a:lnTo>
                <a:lnTo>
                  <a:pt x="1420" y="694"/>
                </a:lnTo>
                <a:lnTo>
                  <a:pt x="1406" y="703"/>
                </a:lnTo>
                <a:lnTo>
                  <a:pt x="1391" y="710"/>
                </a:lnTo>
                <a:lnTo>
                  <a:pt x="1376" y="715"/>
                </a:lnTo>
                <a:lnTo>
                  <a:pt x="1361" y="718"/>
                </a:lnTo>
                <a:lnTo>
                  <a:pt x="1347" y="719"/>
                </a:lnTo>
                <a:lnTo>
                  <a:pt x="1334" y="719"/>
                </a:lnTo>
                <a:lnTo>
                  <a:pt x="1320" y="718"/>
                </a:lnTo>
                <a:lnTo>
                  <a:pt x="1307" y="715"/>
                </a:lnTo>
                <a:lnTo>
                  <a:pt x="1280" y="709"/>
                </a:lnTo>
                <a:lnTo>
                  <a:pt x="1253" y="700"/>
                </a:lnTo>
                <a:lnTo>
                  <a:pt x="1226" y="689"/>
                </a:lnTo>
                <a:lnTo>
                  <a:pt x="1199" y="677"/>
                </a:lnTo>
                <a:lnTo>
                  <a:pt x="1172" y="664"/>
                </a:lnTo>
                <a:lnTo>
                  <a:pt x="1145" y="651"/>
                </a:lnTo>
                <a:lnTo>
                  <a:pt x="1120" y="639"/>
                </a:lnTo>
                <a:lnTo>
                  <a:pt x="1093" y="628"/>
                </a:lnTo>
                <a:lnTo>
                  <a:pt x="1067" y="618"/>
                </a:lnTo>
                <a:lnTo>
                  <a:pt x="1040" y="611"/>
                </a:lnTo>
                <a:lnTo>
                  <a:pt x="1028" y="609"/>
                </a:lnTo>
                <a:lnTo>
                  <a:pt x="1015" y="606"/>
                </a:lnTo>
                <a:lnTo>
                  <a:pt x="1002" y="605"/>
                </a:lnTo>
                <a:lnTo>
                  <a:pt x="989" y="605"/>
                </a:lnTo>
                <a:lnTo>
                  <a:pt x="976" y="606"/>
                </a:lnTo>
                <a:lnTo>
                  <a:pt x="963" y="607"/>
                </a:lnTo>
                <a:lnTo>
                  <a:pt x="951" y="610"/>
                </a:lnTo>
                <a:lnTo>
                  <a:pt x="938" y="615"/>
                </a:lnTo>
                <a:lnTo>
                  <a:pt x="920" y="621"/>
                </a:lnTo>
                <a:lnTo>
                  <a:pt x="902" y="630"/>
                </a:lnTo>
                <a:lnTo>
                  <a:pt x="887" y="639"/>
                </a:lnTo>
                <a:lnTo>
                  <a:pt x="870" y="650"/>
                </a:lnTo>
                <a:lnTo>
                  <a:pt x="855" y="661"/>
                </a:lnTo>
                <a:lnTo>
                  <a:pt x="839" y="673"/>
                </a:lnTo>
                <a:lnTo>
                  <a:pt x="825" y="685"/>
                </a:lnTo>
                <a:lnTo>
                  <a:pt x="811" y="698"/>
                </a:lnTo>
                <a:lnTo>
                  <a:pt x="784" y="727"/>
                </a:lnTo>
                <a:lnTo>
                  <a:pt x="758" y="757"/>
                </a:lnTo>
                <a:lnTo>
                  <a:pt x="733" y="788"/>
                </a:lnTo>
                <a:lnTo>
                  <a:pt x="708" y="820"/>
                </a:lnTo>
                <a:lnTo>
                  <a:pt x="684" y="853"/>
                </a:lnTo>
                <a:lnTo>
                  <a:pt x="658" y="885"/>
                </a:lnTo>
                <a:lnTo>
                  <a:pt x="634" y="916"/>
                </a:lnTo>
                <a:lnTo>
                  <a:pt x="607" y="947"/>
                </a:lnTo>
                <a:lnTo>
                  <a:pt x="594" y="961"/>
                </a:lnTo>
                <a:lnTo>
                  <a:pt x="580" y="975"/>
                </a:lnTo>
                <a:lnTo>
                  <a:pt x="566" y="989"/>
                </a:lnTo>
                <a:lnTo>
                  <a:pt x="551" y="1002"/>
                </a:lnTo>
                <a:lnTo>
                  <a:pt x="537" y="1015"/>
                </a:lnTo>
                <a:lnTo>
                  <a:pt x="520" y="1026"/>
                </a:lnTo>
                <a:lnTo>
                  <a:pt x="505" y="1037"/>
                </a:lnTo>
                <a:lnTo>
                  <a:pt x="488" y="1047"/>
                </a:lnTo>
                <a:lnTo>
                  <a:pt x="479" y="1051"/>
                </a:lnTo>
                <a:lnTo>
                  <a:pt x="471" y="1053"/>
                </a:lnTo>
                <a:lnTo>
                  <a:pt x="462" y="1056"/>
                </a:lnTo>
                <a:lnTo>
                  <a:pt x="453" y="1057"/>
                </a:lnTo>
                <a:lnTo>
                  <a:pt x="436" y="1058"/>
                </a:lnTo>
                <a:lnTo>
                  <a:pt x="418" y="1057"/>
                </a:lnTo>
                <a:lnTo>
                  <a:pt x="398" y="1053"/>
                </a:lnTo>
                <a:lnTo>
                  <a:pt x="379" y="1048"/>
                </a:lnTo>
                <a:lnTo>
                  <a:pt x="360" y="1043"/>
                </a:lnTo>
                <a:lnTo>
                  <a:pt x="341" y="1037"/>
                </a:lnTo>
                <a:lnTo>
                  <a:pt x="321" y="1030"/>
                </a:lnTo>
                <a:lnTo>
                  <a:pt x="302" y="1024"/>
                </a:lnTo>
                <a:lnTo>
                  <a:pt x="283" y="1019"/>
                </a:lnTo>
                <a:lnTo>
                  <a:pt x="264" y="1016"/>
                </a:lnTo>
                <a:lnTo>
                  <a:pt x="246" y="1014"/>
                </a:lnTo>
                <a:lnTo>
                  <a:pt x="228" y="1015"/>
                </a:lnTo>
                <a:lnTo>
                  <a:pt x="219" y="1016"/>
                </a:lnTo>
                <a:lnTo>
                  <a:pt x="210" y="1017"/>
                </a:lnTo>
                <a:lnTo>
                  <a:pt x="201" y="1020"/>
                </a:lnTo>
                <a:lnTo>
                  <a:pt x="193" y="1024"/>
                </a:lnTo>
                <a:close/>
              </a:path>
            </a:pathLst>
          </a:custGeom>
          <a:solidFill>
            <a:srgbClr val="003C5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cxnSp>
        <p:nvCxnSpPr>
          <p:cNvPr id="1114" name="Google Shape;1114;p13"/>
          <p:cNvCxnSpPr/>
          <p:nvPr/>
        </p:nvCxnSpPr>
        <p:spPr>
          <a:xfrm rot="10800000">
            <a:off x="9353747" y="5133962"/>
            <a:ext cx="0" cy="857400"/>
          </a:xfrm>
          <a:prstGeom prst="straightConnector1">
            <a:avLst/>
          </a:prstGeom>
          <a:noFill/>
          <a:ln w="25400" cap="flat" cmpd="sng">
            <a:solidFill>
              <a:srgbClr val="003C58"/>
            </a:solidFill>
            <a:prstDash val="solid"/>
            <a:round/>
            <a:headEnd type="none" w="sm" len="sm"/>
            <a:tailEnd type="none" w="sm" len="sm"/>
          </a:ln>
        </p:spPr>
      </p:cxnSp>
      <p:sp>
        <p:nvSpPr>
          <p:cNvPr id="1115" name="Google Shape;1115;p13"/>
          <p:cNvSpPr/>
          <p:nvPr/>
        </p:nvSpPr>
        <p:spPr>
          <a:xfrm>
            <a:off x="2647249" y="1844018"/>
            <a:ext cx="200025" cy="3895725"/>
          </a:xfrm>
          <a:custGeom>
            <a:avLst/>
            <a:gdLst/>
            <a:ahLst/>
            <a:cxnLst/>
            <a:rect l="l" t="t" r="r" b="b"/>
            <a:pathLst>
              <a:path w="378" h="7363" extrusionOk="0">
                <a:moveTo>
                  <a:pt x="0" y="0"/>
                </a:moveTo>
                <a:lnTo>
                  <a:pt x="378" y="414"/>
                </a:lnTo>
                <a:lnTo>
                  <a:pt x="378" y="6960"/>
                </a:lnTo>
                <a:lnTo>
                  <a:pt x="7" y="7363"/>
                </a:lnTo>
              </a:path>
            </a:pathLst>
          </a:custGeom>
          <a:noFill/>
          <a:ln w="38100" cap="flat" cmpd="sng">
            <a:solidFill>
              <a:srgbClr val="0AA5D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16" name="Google Shape;1116;p13"/>
          <p:cNvSpPr/>
          <p:nvPr/>
        </p:nvSpPr>
        <p:spPr>
          <a:xfrm>
            <a:off x="6705691" y="1336717"/>
            <a:ext cx="1108200" cy="1139100"/>
          </a:xfrm>
          <a:prstGeom prst="roundRect">
            <a:avLst>
              <a:gd name="adj" fmla="val 10679"/>
            </a:avLst>
          </a:prstGeom>
          <a:solidFill>
            <a:srgbClr val="20186F"/>
          </a:solidFill>
          <a:ln w="25400" cap="flat" cmpd="sng">
            <a:no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17" name="Google Shape;1117;p13"/>
          <p:cNvSpPr txBox="1"/>
          <p:nvPr/>
        </p:nvSpPr>
        <p:spPr>
          <a:xfrm>
            <a:off x="9204671" y="1908065"/>
            <a:ext cx="1976400" cy="54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You can edit this text</a:t>
            </a:r>
            <a:endParaRPr sz="1400" b="1" i="0" u="none" strike="noStrike" cap="none">
              <a:solidFill>
                <a:schemeClr val="lt1"/>
              </a:solidFill>
              <a:latin typeface="Arial"/>
              <a:ea typeface="Arial"/>
              <a:cs typeface="Arial"/>
              <a:sym typeface="Arial"/>
            </a:endParaRPr>
          </a:p>
        </p:txBody>
      </p:sp>
      <p:sp>
        <p:nvSpPr>
          <p:cNvPr id="1122" name="Google Shape;1122;p13"/>
          <p:cNvSpPr txBox="1"/>
          <p:nvPr/>
        </p:nvSpPr>
        <p:spPr>
          <a:xfrm>
            <a:off x="3926534" y="2488546"/>
            <a:ext cx="1429200" cy="35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C58"/>
                </a:solidFill>
                <a:latin typeface="Arial"/>
                <a:ea typeface="Arial"/>
                <a:cs typeface="Arial"/>
                <a:sym typeface="Arial"/>
              </a:rPr>
              <a:t>Train Test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C58"/>
                </a:solidFill>
                <a:latin typeface="Arial"/>
                <a:ea typeface="Arial"/>
                <a:cs typeface="Arial"/>
                <a:sym typeface="Arial"/>
              </a:rPr>
              <a:t>Split</a:t>
            </a:r>
            <a:endParaRPr sz="1200" b="0" i="0" u="none" strike="noStrike" cap="none">
              <a:solidFill>
                <a:srgbClr val="003C58"/>
              </a:solidFill>
              <a:latin typeface="Arial"/>
              <a:ea typeface="Arial"/>
              <a:cs typeface="Arial"/>
              <a:sym typeface="Arial"/>
            </a:endParaRPr>
          </a:p>
        </p:txBody>
      </p:sp>
      <p:pic>
        <p:nvPicPr>
          <p:cNvPr id="1123" name="Google Shape;1123;p13"/>
          <p:cNvPicPr preferRelativeResize="0"/>
          <p:nvPr/>
        </p:nvPicPr>
        <p:blipFill rotWithShape="1">
          <a:blip r:embed="rId3">
            <a:alphaModFix/>
          </a:blip>
          <a:srcRect/>
          <a:stretch/>
        </p:blipFill>
        <p:spPr>
          <a:xfrm>
            <a:off x="4287064" y="1445431"/>
            <a:ext cx="863484" cy="934455"/>
          </a:xfrm>
          <a:prstGeom prst="rect">
            <a:avLst/>
          </a:prstGeom>
          <a:noFill/>
          <a:ln>
            <a:noFill/>
          </a:ln>
        </p:spPr>
      </p:pic>
      <p:sp>
        <p:nvSpPr>
          <p:cNvPr id="1125" name="Google Shape;1125;p13"/>
          <p:cNvSpPr/>
          <p:nvPr/>
        </p:nvSpPr>
        <p:spPr>
          <a:xfrm>
            <a:off x="5407501" y="1343067"/>
            <a:ext cx="1108075" cy="1139184"/>
          </a:xfrm>
          <a:prstGeom prst="roundRect">
            <a:avLst>
              <a:gd name="adj" fmla="val 10679"/>
            </a:avLst>
          </a:prstGeom>
          <a:solidFill>
            <a:srgbClr val="20186F"/>
          </a:solidFill>
          <a:ln w="25400" cap="flat" cmpd="sng">
            <a:no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1126" name="Google Shape;1126;p13"/>
          <p:cNvPicPr preferRelativeResize="0"/>
          <p:nvPr/>
        </p:nvPicPr>
        <p:blipFill rotWithShape="1">
          <a:blip r:embed="rId4">
            <a:alphaModFix/>
          </a:blip>
          <a:srcRect/>
          <a:stretch/>
        </p:blipFill>
        <p:spPr>
          <a:xfrm>
            <a:off x="5522824" y="1453865"/>
            <a:ext cx="863484" cy="904885"/>
          </a:xfrm>
          <a:prstGeom prst="rect">
            <a:avLst/>
          </a:prstGeom>
          <a:noFill/>
          <a:ln>
            <a:noFill/>
          </a:ln>
        </p:spPr>
      </p:pic>
      <p:sp>
        <p:nvSpPr>
          <p:cNvPr id="1127" name="Google Shape;1127;p13"/>
          <p:cNvSpPr txBox="1"/>
          <p:nvPr/>
        </p:nvSpPr>
        <p:spPr>
          <a:xfrm>
            <a:off x="5272427" y="2488546"/>
            <a:ext cx="1429200" cy="35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C58"/>
                </a:solidFill>
                <a:latin typeface="Arial"/>
                <a:ea typeface="Arial"/>
                <a:cs typeface="Arial"/>
                <a:sym typeface="Arial"/>
              </a:rPr>
              <a:t>Building Footprints</a:t>
            </a:r>
            <a:endParaRPr sz="1200" b="0" i="0" u="none" strike="noStrike" cap="none">
              <a:solidFill>
                <a:srgbClr val="003C58"/>
              </a:solidFill>
              <a:latin typeface="Arial"/>
              <a:ea typeface="Arial"/>
              <a:cs typeface="Arial"/>
              <a:sym typeface="Arial"/>
            </a:endParaRPr>
          </a:p>
        </p:txBody>
      </p:sp>
      <p:pic>
        <p:nvPicPr>
          <p:cNvPr id="1128" name="Google Shape;1128;p13"/>
          <p:cNvPicPr preferRelativeResize="0"/>
          <p:nvPr/>
        </p:nvPicPr>
        <p:blipFill rotWithShape="1">
          <a:blip r:embed="rId5">
            <a:alphaModFix/>
          </a:blip>
          <a:srcRect/>
          <a:stretch/>
        </p:blipFill>
        <p:spPr>
          <a:xfrm>
            <a:off x="6787706" y="1451065"/>
            <a:ext cx="931732" cy="910488"/>
          </a:xfrm>
          <a:prstGeom prst="rect">
            <a:avLst/>
          </a:prstGeom>
          <a:noFill/>
          <a:ln>
            <a:noFill/>
          </a:ln>
        </p:spPr>
      </p:pic>
      <p:sp>
        <p:nvSpPr>
          <p:cNvPr id="1129" name="Google Shape;1129;p13"/>
          <p:cNvSpPr txBox="1"/>
          <p:nvPr/>
        </p:nvSpPr>
        <p:spPr>
          <a:xfrm>
            <a:off x="6722837" y="2488546"/>
            <a:ext cx="1073700" cy="35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C58"/>
                </a:solidFill>
                <a:latin typeface="Arial"/>
                <a:ea typeface="Arial"/>
                <a:cs typeface="Arial"/>
                <a:sym typeface="Arial"/>
              </a:rPr>
              <a:t>Gridded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C58"/>
                </a:solidFill>
                <a:latin typeface="Arial"/>
                <a:ea typeface="Arial"/>
                <a:cs typeface="Arial"/>
                <a:sym typeface="Arial"/>
              </a:rPr>
              <a:t>Map</a:t>
            </a:r>
            <a:endParaRPr sz="1200" b="0" i="0" u="none" strike="noStrike" cap="none">
              <a:solidFill>
                <a:srgbClr val="003C58"/>
              </a:solidFill>
              <a:latin typeface="Arial"/>
              <a:ea typeface="Arial"/>
              <a:cs typeface="Arial"/>
              <a:sym typeface="Arial"/>
            </a:endParaRPr>
          </a:p>
        </p:txBody>
      </p:sp>
      <p:sp>
        <p:nvSpPr>
          <p:cNvPr id="1130" name="Google Shape;1130;p13"/>
          <p:cNvSpPr txBox="1"/>
          <p:nvPr/>
        </p:nvSpPr>
        <p:spPr>
          <a:xfrm>
            <a:off x="4822535" y="912831"/>
            <a:ext cx="1898700" cy="352500"/>
          </a:xfrm>
          <a:prstGeom prst="rect">
            <a:avLst/>
          </a:prstGeom>
          <a:noFill/>
          <a:ln>
            <a:noFill/>
          </a:ln>
        </p:spPr>
        <p:txBody>
          <a:bodyPr spcFirstLastPara="1" wrap="square" lIns="91425" tIns="45700" rIns="91425" bIns="45700" anchor="t" anchorCtr="0">
            <a:noAutofit/>
          </a:bodyPr>
          <a:lstStyle/>
          <a:p>
            <a:pPr marL="457200" marR="0" lvl="0" indent="-317500" algn="ctr" rtl="0">
              <a:lnSpc>
                <a:spcPct val="100000"/>
              </a:lnSpc>
              <a:spcBef>
                <a:spcPts val="0"/>
              </a:spcBef>
              <a:spcAft>
                <a:spcPts val="0"/>
              </a:spcAft>
              <a:buClr>
                <a:srgbClr val="0000FF"/>
              </a:buClr>
              <a:buSzPts val="1400"/>
              <a:buFont typeface="Arial"/>
              <a:buAutoNum type="arabicPeriod"/>
            </a:pPr>
            <a:r>
              <a:rPr lang="en-US" sz="1400" b="1" i="0" u="none" strike="noStrike" cap="none" dirty="0">
                <a:solidFill>
                  <a:srgbClr val="0000FF"/>
                </a:solidFill>
                <a:latin typeface="Arial"/>
                <a:ea typeface="Arial"/>
                <a:cs typeface="Arial"/>
                <a:sym typeface="Arial"/>
              </a:rPr>
              <a:t>Input Pipeline</a:t>
            </a:r>
            <a:endParaRPr sz="1400" b="1" i="0" u="none" strike="noStrike" cap="none" dirty="0">
              <a:solidFill>
                <a:srgbClr val="0000FF"/>
              </a:solidFill>
              <a:latin typeface="Arial"/>
              <a:ea typeface="Arial"/>
              <a:cs typeface="Arial"/>
              <a:sym typeface="Arial"/>
            </a:endParaRPr>
          </a:p>
        </p:txBody>
      </p:sp>
      <p:sp>
        <p:nvSpPr>
          <p:cNvPr id="1131" name="Google Shape;1131;p13"/>
          <p:cNvSpPr/>
          <p:nvPr/>
        </p:nvSpPr>
        <p:spPr>
          <a:xfrm>
            <a:off x="4048987" y="3394081"/>
            <a:ext cx="3909000" cy="1442400"/>
          </a:xfrm>
          <a:prstGeom prst="roundRect">
            <a:avLst>
              <a:gd name="adj" fmla="val 11427"/>
            </a:avLst>
          </a:prstGeom>
          <a:solidFill>
            <a:srgbClr val="C9DAF8"/>
          </a:solidFill>
          <a:ln w="25400" cap="flat" cmpd="sng">
            <a:solidFill>
              <a:srgbClr val="20186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32" name="Google Shape;1132;p13"/>
          <p:cNvSpPr/>
          <p:nvPr/>
        </p:nvSpPr>
        <p:spPr>
          <a:xfrm>
            <a:off x="4550039" y="3444701"/>
            <a:ext cx="1108200" cy="1139100"/>
          </a:xfrm>
          <a:prstGeom prst="roundRect">
            <a:avLst>
              <a:gd name="adj" fmla="val 10679"/>
            </a:avLst>
          </a:prstGeom>
          <a:solidFill>
            <a:srgbClr val="003C58"/>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33" name="Google Shape;1133;p13"/>
          <p:cNvSpPr/>
          <p:nvPr/>
        </p:nvSpPr>
        <p:spPr>
          <a:xfrm>
            <a:off x="6174687" y="3427296"/>
            <a:ext cx="1108200" cy="1139100"/>
          </a:xfrm>
          <a:prstGeom prst="roundRect">
            <a:avLst>
              <a:gd name="adj" fmla="val 10679"/>
            </a:avLst>
          </a:prstGeom>
          <a:solidFill>
            <a:srgbClr val="003C58"/>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34" name="Google Shape;1134;p13"/>
          <p:cNvSpPr txBox="1"/>
          <p:nvPr/>
        </p:nvSpPr>
        <p:spPr>
          <a:xfrm>
            <a:off x="4378055" y="4583885"/>
            <a:ext cx="1429200" cy="35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C58"/>
                </a:solidFill>
                <a:latin typeface="Arial"/>
                <a:ea typeface="Arial"/>
                <a:cs typeface="Arial"/>
                <a:sym typeface="Arial"/>
              </a:rPr>
              <a:t>Grids</a:t>
            </a:r>
            <a:endParaRPr sz="1200" b="0" i="0" u="none" strike="noStrike" cap="none">
              <a:solidFill>
                <a:srgbClr val="003C58"/>
              </a:solidFill>
              <a:latin typeface="Arial"/>
              <a:ea typeface="Arial"/>
              <a:cs typeface="Arial"/>
              <a:sym typeface="Arial"/>
            </a:endParaRPr>
          </a:p>
        </p:txBody>
      </p:sp>
      <p:sp>
        <p:nvSpPr>
          <p:cNvPr id="1135" name="Google Shape;1135;p13"/>
          <p:cNvSpPr txBox="1"/>
          <p:nvPr/>
        </p:nvSpPr>
        <p:spPr>
          <a:xfrm>
            <a:off x="5961538" y="4590894"/>
            <a:ext cx="1562700" cy="35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C58"/>
                </a:solidFill>
                <a:latin typeface="Arial"/>
                <a:ea typeface="Arial"/>
                <a:cs typeface="Arial"/>
                <a:sym typeface="Arial"/>
              </a:rPr>
              <a:t>Building Footprints </a:t>
            </a:r>
            <a:endParaRPr sz="1200" b="0" i="0" u="none" strike="noStrike" cap="none">
              <a:solidFill>
                <a:srgbClr val="003C58"/>
              </a:solidFill>
              <a:latin typeface="Arial"/>
              <a:ea typeface="Arial"/>
              <a:cs typeface="Arial"/>
              <a:sym typeface="Arial"/>
            </a:endParaRPr>
          </a:p>
        </p:txBody>
      </p:sp>
      <p:sp>
        <p:nvSpPr>
          <p:cNvPr id="1136" name="Google Shape;1136;p13"/>
          <p:cNvSpPr txBox="1"/>
          <p:nvPr/>
        </p:nvSpPr>
        <p:spPr>
          <a:xfrm>
            <a:off x="5051135" y="3085506"/>
            <a:ext cx="1833300" cy="35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400" b="1" i="0" u="none" strike="noStrike" cap="none" dirty="0">
                <a:solidFill>
                  <a:srgbClr val="0000FF"/>
                </a:solidFill>
                <a:latin typeface="Arial"/>
                <a:ea typeface="Arial"/>
                <a:cs typeface="Arial"/>
                <a:sym typeface="Arial"/>
              </a:rPr>
              <a:t>2. Model Pipeline</a:t>
            </a:r>
            <a:endParaRPr sz="1400" b="1" i="0" u="none" strike="noStrike" cap="none" dirty="0">
              <a:solidFill>
                <a:srgbClr val="0000FF"/>
              </a:solidFill>
              <a:latin typeface="Arial"/>
              <a:ea typeface="Arial"/>
              <a:cs typeface="Arial"/>
              <a:sym typeface="Arial"/>
            </a:endParaRPr>
          </a:p>
        </p:txBody>
      </p:sp>
      <p:pic>
        <p:nvPicPr>
          <p:cNvPr id="1137" name="Google Shape;1137;p13" descr="Google Shape;133;p19"/>
          <p:cNvPicPr preferRelativeResize="0"/>
          <p:nvPr/>
        </p:nvPicPr>
        <p:blipFill rotWithShape="1">
          <a:blip r:embed="rId6">
            <a:alphaModFix/>
          </a:blip>
          <a:srcRect l="49576"/>
          <a:stretch/>
        </p:blipFill>
        <p:spPr>
          <a:xfrm>
            <a:off x="6250251" y="3536142"/>
            <a:ext cx="950918" cy="904260"/>
          </a:xfrm>
          <a:prstGeom prst="rect">
            <a:avLst/>
          </a:prstGeom>
          <a:noFill/>
          <a:ln>
            <a:noFill/>
          </a:ln>
        </p:spPr>
      </p:pic>
      <p:pic>
        <p:nvPicPr>
          <p:cNvPr id="1138" name="Google Shape;1138;p13" descr="Google Shape;133;p19"/>
          <p:cNvPicPr preferRelativeResize="0"/>
          <p:nvPr/>
        </p:nvPicPr>
        <p:blipFill rotWithShape="1">
          <a:blip r:embed="rId6">
            <a:alphaModFix/>
          </a:blip>
          <a:srcRect r="51650"/>
          <a:stretch/>
        </p:blipFill>
        <p:spPr>
          <a:xfrm>
            <a:off x="4688796" y="3581661"/>
            <a:ext cx="819605" cy="812799"/>
          </a:xfrm>
          <a:prstGeom prst="rect">
            <a:avLst/>
          </a:prstGeom>
          <a:noFill/>
          <a:ln>
            <a:noFill/>
          </a:ln>
        </p:spPr>
      </p:pic>
      <p:sp>
        <p:nvSpPr>
          <p:cNvPr id="1139" name="Google Shape;1139;p13"/>
          <p:cNvSpPr/>
          <p:nvPr/>
        </p:nvSpPr>
        <p:spPr>
          <a:xfrm rot="5400000">
            <a:off x="7284916" y="3043251"/>
            <a:ext cx="450689" cy="320672"/>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003C58"/>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40" name="Google Shape;1140;p13"/>
          <p:cNvSpPr/>
          <p:nvPr/>
        </p:nvSpPr>
        <p:spPr>
          <a:xfrm rot="5400000">
            <a:off x="7274604" y="4884741"/>
            <a:ext cx="450689" cy="320672"/>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003C58"/>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41" name="Google Shape;1141;p13"/>
          <p:cNvSpPr/>
          <p:nvPr/>
        </p:nvSpPr>
        <p:spPr>
          <a:xfrm>
            <a:off x="4061698" y="5273644"/>
            <a:ext cx="3908902" cy="1307055"/>
          </a:xfrm>
          <a:prstGeom prst="roundRect">
            <a:avLst>
              <a:gd name="adj" fmla="val 11427"/>
            </a:avLst>
          </a:prstGeom>
          <a:solidFill>
            <a:srgbClr val="F9CB9C"/>
          </a:solidFill>
          <a:ln w="25400" cap="flat" cmpd="sng">
            <a:solidFill>
              <a:srgbClr val="20186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42" name="Google Shape;1142;p13"/>
          <p:cNvSpPr txBox="1"/>
          <p:nvPr/>
        </p:nvSpPr>
        <p:spPr>
          <a:xfrm>
            <a:off x="5167638" y="4954731"/>
            <a:ext cx="1833300" cy="35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400" b="1" i="0" u="none" strike="noStrike" cap="none">
                <a:solidFill>
                  <a:srgbClr val="0000FF"/>
                </a:solidFill>
                <a:latin typeface="Arial"/>
                <a:ea typeface="Arial"/>
                <a:cs typeface="Arial"/>
                <a:sym typeface="Arial"/>
              </a:rPr>
              <a:t>3. Output Pipeline</a:t>
            </a:r>
            <a:endParaRPr sz="1400" b="1" i="0" u="none" strike="noStrike" cap="none">
              <a:solidFill>
                <a:srgbClr val="0000FF"/>
              </a:solidFill>
              <a:latin typeface="Arial"/>
              <a:ea typeface="Arial"/>
              <a:cs typeface="Arial"/>
              <a:sym typeface="Arial"/>
            </a:endParaRPr>
          </a:p>
        </p:txBody>
      </p:sp>
      <p:sp>
        <p:nvSpPr>
          <p:cNvPr id="1143" name="Google Shape;1143;p13"/>
          <p:cNvSpPr txBox="1"/>
          <p:nvPr/>
        </p:nvSpPr>
        <p:spPr>
          <a:xfrm>
            <a:off x="3926534" y="6149023"/>
            <a:ext cx="1429201" cy="3524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3C58"/>
                </a:solidFill>
                <a:latin typeface="Arial"/>
                <a:ea typeface="Arial"/>
                <a:cs typeface="Arial"/>
                <a:sym typeface="Arial"/>
              </a:rPr>
              <a:t>Region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3C58"/>
                </a:solidFill>
                <a:latin typeface="Arial"/>
                <a:ea typeface="Arial"/>
                <a:cs typeface="Arial"/>
                <a:sym typeface="Arial"/>
              </a:rPr>
              <a:t>Boundary</a:t>
            </a:r>
            <a:endParaRPr sz="1400" b="0" i="0" u="none" strike="noStrike" cap="none">
              <a:solidFill>
                <a:srgbClr val="000000"/>
              </a:solidFill>
              <a:latin typeface="Arial"/>
              <a:ea typeface="Arial"/>
              <a:cs typeface="Arial"/>
              <a:sym typeface="Arial"/>
            </a:endParaRPr>
          </a:p>
        </p:txBody>
      </p:sp>
      <p:sp>
        <p:nvSpPr>
          <p:cNvPr id="1144" name="Google Shape;1144;p13"/>
          <p:cNvSpPr txBox="1"/>
          <p:nvPr/>
        </p:nvSpPr>
        <p:spPr>
          <a:xfrm>
            <a:off x="5152967" y="6175302"/>
            <a:ext cx="765738" cy="3524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3C58"/>
                </a:solidFill>
                <a:latin typeface="Arial"/>
                <a:ea typeface="Arial"/>
                <a:cs typeface="Arial"/>
                <a:sym typeface="Arial"/>
              </a:rPr>
              <a:t>BFP from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3C58"/>
                </a:solidFill>
                <a:latin typeface="Arial"/>
                <a:ea typeface="Arial"/>
                <a:cs typeface="Arial"/>
                <a:sym typeface="Arial"/>
              </a:rPr>
              <a:t>Model</a:t>
            </a:r>
            <a:endParaRPr sz="1400" b="0" i="0" u="none" strike="noStrike" cap="none">
              <a:solidFill>
                <a:srgbClr val="000000"/>
              </a:solidFill>
              <a:latin typeface="Arial"/>
              <a:ea typeface="Arial"/>
              <a:cs typeface="Arial"/>
              <a:sym typeface="Arial"/>
            </a:endParaRPr>
          </a:p>
        </p:txBody>
      </p:sp>
      <p:pic>
        <p:nvPicPr>
          <p:cNvPr id="1145" name="Google Shape;1145;p13"/>
          <p:cNvPicPr preferRelativeResize="0"/>
          <p:nvPr/>
        </p:nvPicPr>
        <p:blipFill rotWithShape="1">
          <a:blip r:embed="rId7">
            <a:alphaModFix/>
          </a:blip>
          <a:srcRect/>
          <a:stretch/>
        </p:blipFill>
        <p:spPr>
          <a:xfrm>
            <a:off x="4279969" y="5383188"/>
            <a:ext cx="713623" cy="767389"/>
          </a:xfrm>
          <a:prstGeom prst="rect">
            <a:avLst/>
          </a:prstGeom>
          <a:noFill/>
          <a:ln>
            <a:noFill/>
          </a:ln>
        </p:spPr>
      </p:pic>
      <p:pic>
        <p:nvPicPr>
          <p:cNvPr id="1146" name="Google Shape;1146;p13"/>
          <p:cNvPicPr preferRelativeResize="0"/>
          <p:nvPr/>
        </p:nvPicPr>
        <p:blipFill rotWithShape="1">
          <a:blip r:embed="rId4">
            <a:alphaModFix/>
          </a:blip>
          <a:srcRect/>
          <a:stretch/>
        </p:blipFill>
        <p:spPr>
          <a:xfrm>
            <a:off x="5200392" y="5376870"/>
            <a:ext cx="670891" cy="767389"/>
          </a:xfrm>
          <a:prstGeom prst="rect">
            <a:avLst/>
          </a:prstGeom>
          <a:noFill/>
          <a:ln>
            <a:noFill/>
          </a:ln>
        </p:spPr>
      </p:pic>
      <p:pic>
        <p:nvPicPr>
          <p:cNvPr id="1147" name="Google Shape;1147;p13"/>
          <p:cNvPicPr preferRelativeResize="0"/>
          <p:nvPr/>
        </p:nvPicPr>
        <p:blipFill rotWithShape="1">
          <a:blip r:embed="rId8">
            <a:alphaModFix/>
          </a:blip>
          <a:srcRect/>
          <a:stretch/>
        </p:blipFill>
        <p:spPr>
          <a:xfrm>
            <a:off x="6119420" y="5379380"/>
            <a:ext cx="695325" cy="742950"/>
          </a:xfrm>
          <a:prstGeom prst="rect">
            <a:avLst/>
          </a:prstGeom>
          <a:noFill/>
          <a:ln>
            <a:noFill/>
          </a:ln>
        </p:spPr>
      </p:pic>
      <p:pic>
        <p:nvPicPr>
          <p:cNvPr id="1148" name="Google Shape;1148;p13"/>
          <p:cNvPicPr preferRelativeResize="0"/>
          <p:nvPr/>
        </p:nvPicPr>
        <p:blipFill rotWithShape="1">
          <a:blip r:embed="rId9">
            <a:alphaModFix/>
          </a:blip>
          <a:srcRect/>
          <a:stretch/>
        </p:blipFill>
        <p:spPr>
          <a:xfrm>
            <a:off x="7134701" y="5413974"/>
            <a:ext cx="648748" cy="693183"/>
          </a:xfrm>
          <a:prstGeom prst="rect">
            <a:avLst/>
          </a:prstGeom>
          <a:noFill/>
          <a:ln>
            <a:noFill/>
          </a:ln>
        </p:spPr>
      </p:pic>
      <p:sp>
        <p:nvSpPr>
          <p:cNvPr id="1150" name="Google Shape;1150;p13"/>
          <p:cNvSpPr txBox="1"/>
          <p:nvPr/>
        </p:nvSpPr>
        <p:spPr>
          <a:xfrm>
            <a:off x="6080067" y="6175302"/>
            <a:ext cx="765738" cy="3524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3C58"/>
                </a:solidFill>
                <a:latin typeface="Arial"/>
                <a:ea typeface="Arial"/>
                <a:cs typeface="Arial"/>
                <a:sym typeface="Arial"/>
              </a:rPr>
              <a:t>GPW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3C58"/>
                </a:solidFill>
                <a:latin typeface="Arial"/>
                <a:ea typeface="Arial"/>
                <a:cs typeface="Arial"/>
                <a:sym typeface="Arial"/>
              </a:rPr>
              <a:t>Data</a:t>
            </a:r>
            <a:endParaRPr sz="1400" b="0" i="0" u="none" strike="noStrike" cap="none">
              <a:solidFill>
                <a:srgbClr val="000000"/>
              </a:solidFill>
              <a:latin typeface="Arial"/>
              <a:ea typeface="Arial"/>
              <a:cs typeface="Arial"/>
              <a:sym typeface="Arial"/>
            </a:endParaRPr>
          </a:p>
        </p:txBody>
      </p:sp>
      <p:sp>
        <p:nvSpPr>
          <p:cNvPr id="1151" name="Google Shape;1151;p13"/>
          <p:cNvSpPr txBox="1"/>
          <p:nvPr/>
        </p:nvSpPr>
        <p:spPr>
          <a:xfrm>
            <a:off x="6922519" y="6221373"/>
            <a:ext cx="1017960"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3C58"/>
                </a:solidFill>
                <a:latin typeface="Arial"/>
                <a:ea typeface="Arial"/>
                <a:cs typeface="Arial"/>
                <a:sym typeface="Arial"/>
              </a:rPr>
              <a:t>NDVI Mask</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FD885E85-CB0D-4409-BF7A-6199CB1A4B41}"/>
              </a:ext>
            </a:extLst>
          </p:cNvPr>
          <p:cNvPicPr>
            <a:picLocks noChangeAspect="1"/>
          </p:cNvPicPr>
          <p:nvPr/>
        </p:nvPicPr>
        <p:blipFill rotWithShape="1">
          <a:blip r:embed="rId10"/>
          <a:srcRect l="1033" r="50172" b="49835"/>
          <a:stretch/>
        </p:blipFill>
        <p:spPr>
          <a:xfrm>
            <a:off x="88025" y="3073619"/>
            <a:ext cx="2554754" cy="1476659"/>
          </a:xfrm>
          <a:prstGeom prst="rect">
            <a:avLst/>
          </a:prstGeom>
        </p:spPr>
      </p:pic>
      <p:pic>
        <p:nvPicPr>
          <p:cNvPr id="4" name="Picture 3">
            <a:extLst>
              <a:ext uri="{FF2B5EF4-FFF2-40B4-BE49-F238E27FC236}">
                <a16:creationId xmlns:a16="http://schemas.microsoft.com/office/drawing/2014/main" id="{5F130077-B2C4-452A-9E34-B8895C5A3A2E}"/>
              </a:ext>
            </a:extLst>
          </p:cNvPr>
          <p:cNvPicPr>
            <a:picLocks noChangeAspect="1"/>
          </p:cNvPicPr>
          <p:nvPr/>
        </p:nvPicPr>
        <p:blipFill rotWithShape="1">
          <a:blip r:embed="rId10"/>
          <a:srcRect l="49712" r="1832" b="50573"/>
          <a:stretch/>
        </p:blipFill>
        <p:spPr>
          <a:xfrm>
            <a:off x="9263809" y="2991843"/>
            <a:ext cx="2790687" cy="1600415"/>
          </a:xfrm>
          <a:prstGeom prst="rect">
            <a:avLst/>
          </a:prstGeom>
        </p:spPr>
      </p:pic>
      <p:sp>
        <p:nvSpPr>
          <p:cNvPr id="5" name="Google Shape;1119;p13">
            <a:extLst>
              <a:ext uri="{FF2B5EF4-FFF2-40B4-BE49-F238E27FC236}">
                <a16:creationId xmlns:a16="http://schemas.microsoft.com/office/drawing/2014/main" id="{164A0F87-F319-422E-971B-5838A6D07B3B}"/>
              </a:ext>
            </a:extLst>
          </p:cNvPr>
          <p:cNvSpPr txBox="1"/>
          <p:nvPr/>
        </p:nvSpPr>
        <p:spPr>
          <a:xfrm>
            <a:off x="121170" y="1585119"/>
            <a:ext cx="2770193" cy="1131038"/>
          </a:xfrm>
          <a:prstGeom prst="rect">
            <a:avLst/>
          </a:prstGeom>
          <a:solidFill>
            <a:srgbClr val="20186F"/>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indent="0">
              <a:lnSpc>
                <a:spcPct val="150000"/>
              </a:lnSpc>
              <a:buSzPts val="1200"/>
              <a:buNone/>
              <a:defRPr sz="1200" b="1">
                <a:solidFill>
                  <a:srgbClr val="F87720"/>
                </a:solidFill>
              </a:defRPr>
            </a:lvl1pPr>
          </a:lstStyle>
          <a:p>
            <a:r>
              <a:rPr lang="en-US" dirty="0"/>
              <a:t>Satellite Imagery Input </a:t>
            </a:r>
            <a:endParaRPr dirty="0"/>
          </a:p>
          <a:p>
            <a:pPr marL="628650" indent="-171450">
              <a:buClr>
                <a:schemeClr val="bg1"/>
              </a:buClr>
              <a:buFont typeface="Arial" panose="020B0604020202020204" pitchFamily="34" charset="0"/>
              <a:buChar char="•"/>
            </a:pPr>
            <a:r>
              <a:rPr lang="en-US" sz="1100" u="sng" dirty="0">
                <a:solidFill>
                  <a:schemeClr val="bg1"/>
                </a:solidFill>
              </a:rPr>
              <a:t>75-cm resolution, </a:t>
            </a:r>
            <a:endParaRPr sz="1100" u="sng" dirty="0">
              <a:solidFill>
                <a:schemeClr val="bg1"/>
              </a:solidFill>
            </a:endParaRPr>
          </a:p>
          <a:p>
            <a:pPr marL="628650" indent="-171450">
              <a:buClr>
                <a:schemeClr val="bg1"/>
              </a:buClr>
              <a:buFont typeface="Arial" panose="020B0604020202020204" pitchFamily="34" charset="0"/>
              <a:buChar char="•"/>
            </a:pPr>
            <a:r>
              <a:rPr lang="en-US" sz="1100" u="sng" dirty="0">
                <a:solidFill>
                  <a:schemeClr val="bg1"/>
                </a:solidFill>
              </a:rPr>
              <a:t>Pan Sharpened : 50-cm</a:t>
            </a:r>
            <a:endParaRPr sz="1100" u="sng" dirty="0">
              <a:solidFill>
                <a:schemeClr val="bg1"/>
              </a:solidFill>
            </a:endParaRPr>
          </a:p>
          <a:p>
            <a:pPr marL="628650" indent="-171450">
              <a:buClr>
                <a:schemeClr val="bg1"/>
              </a:buClr>
              <a:buFont typeface="Arial" panose="020B0604020202020204" pitchFamily="34" charset="0"/>
              <a:buChar char="•"/>
            </a:pPr>
            <a:r>
              <a:rPr lang="en-US" sz="1100" u="sng" dirty="0">
                <a:solidFill>
                  <a:schemeClr val="bg1"/>
                </a:solidFill>
              </a:rPr>
              <a:t>4-band: RGB + Near Infrared</a:t>
            </a:r>
            <a:endParaRPr sz="1100" u="sng" dirty="0">
              <a:solidFill>
                <a:schemeClr val="bg1"/>
              </a:solidFill>
            </a:endParaRPr>
          </a:p>
        </p:txBody>
      </p:sp>
      <p:sp>
        <p:nvSpPr>
          <p:cNvPr id="6" name="Google Shape;1121;p13">
            <a:extLst>
              <a:ext uri="{FF2B5EF4-FFF2-40B4-BE49-F238E27FC236}">
                <a16:creationId xmlns:a16="http://schemas.microsoft.com/office/drawing/2014/main" id="{44C964DD-1487-4682-B1E1-3AAAE1A5BB24}"/>
              </a:ext>
            </a:extLst>
          </p:cNvPr>
          <p:cNvSpPr/>
          <p:nvPr/>
        </p:nvSpPr>
        <p:spPr>
          <a:xfrm>
            <a:off x="9393979" y="1077287"/>
            <a:ext cx="2712467" cy="1638870"/>
          </a:xfrm>
          <a:prstGeom prst="rect">
            <a:avLst/>
          </a:prstGeom>
          <a:solidFill>
            <a:srgbClr val="20186F"/>
          </a:solidFill>
          <a:ln>
            <a:noFill/>
          </a:ln>
        </p:spPr>
        <p:txBody>
          <a:bodyPr spcFirstLastPara="1" wrap="square" lIns="91425" tIns="45700" rIns="91425" bIns="45700" anchor="t" anchorCtr="0">
            <a:spAutoFit/>
          </a:bodyPr>
          <a:lstStyle/>
          <a:p>
            <a:pPr marL="457200" marR="0" lvl="0" indent="0" algn="l" rtl="0">
              <a:lnSpc>
                <a:spcPct val="150000"/>
              </a:lnSpc>
              <a:spcBef>
                <a:spcPts val="0"/>
              </a:spcBef>
              <a:spcAft>
                <a:spcPts val="0"/>
              </a:spcAft>
              <a:buClr>
                <a:srgbClr val="000000"/>
              </a:buClr>
              <a:buSzPts val="1200"/>
              <a:buFont typeface="Arial"/>
              <a:buNone/>
            </a:pPr>
            <a:r>
              <a:rPr lang="en-US" sz="1200" b="1" i="0" u="none" strike="noStrike" cap="none" dirty="0">
                <a:solidFill>
                  <a:srgbClr val="F87720"/>
                </a:solidFill>
                <a:latin typeface="Arial"/>
                <a:ea typeface="Arial"/>
                <a:cs typeface="Arial"/>
                <a:sym typeface="Arial"/>
              </a:rPr>
              <a:t>Output Imagery with </a:t>
            </a:r>
            <a:endParaRPr sz="1200" b="1" i="0" u="none" strike="noStrike" cap="none" dirty="0">
              <a:solidFill>
                <a:srgbClr val="F87720"/>
              </a:solidFill>
              <a:latin typeface="Arial"/>
              <a:ea typeface="Arial"/>
              <a:cs typeface="Arial"/>
              <a:sym typeface="Arial"/>
            </a:endParaRPr>
          </a:p>
          <a:p>
            <a:pPr marL="171450" marR="0" lvl="0" indent="-184150" algn="l" rtl="0">
              <a:lnSpc>
                <a:spcPct val="150000"/>
              </a:lnSpc>
              <a:spcBef>
                <a:spcPts val="0"/>
              </a:spcBef>
              <a:spcAft>
                <a:spcPts val="0"/>
              </a:spcAft>
              <a:buClr>
                <a:schemeClr val="bg1"/>
              </a:buClr>
              <a:buSzPts val="1100"/>
              <a:buFont typeface="Arial"/>
              <a:buChar char="•"/>
            </a:pPr>
            <a:r>
              <a:rPr lang="en-US" sz="1100" b="1" i="0" u="sng" strike="noStrike" cap="none" dirty="0">
                <a:solidFill>
                  <a:schemeClr val="bg1"/>
                </a:solidFill>
                <a:latin typeface="Arial"/>
                <a:ea typeface="Arial"/>
                <a:cs typeface="Arial"/>
                <a:sym typeface="Arial"/>
              </a:rPr>
              <a:t>Population</a:t>
            </a:r>
            <a:r>
              <a:rPr lang="en-US" sz="1100" b="1" i="0" u="none" strike="noStrike" cap="none" dirty="0">
                <a:solidFill>
                  <a:schemeClr val="bg1"/>
                </a:solidFill>
                <a:latin typeface="Arial"/>
                <a:ea typeface="Arial"/>
                <a:cs typeface="Arial"/>
                <a:sym typeface="Arial"/>
              </a:rPr>
              <a:t> by Area Coverage and areas with No Human settlement </a:t>
            </a:r>
            <a:endParaRPr sz="1700" b="0" i="0" u="none" strike="noStrike" cap="none" dirty="0">
              <a:solidFill>
                <a:schemeClr val="bg1"/>
              </a:solidFill>
              <a:latin typeface="Arial"/>
              <a:ea typeface="Arial"/>
              <a:cs typeface="Arial"/>
              <a:sym typeface="Arial"/>
            </a:endParaRPr>
          </a:p>
          <a:p>
            <a:pPr marL="171450" marR="0" lvl="0" indent="-184150" algn="l" rtl="0">
              <a:lnSpc>
                <a:spcPct val="150000"/>
              </a:lnSpc>
              <a:spcBef>
                <a:spcPts val="0"/>
              </a:spcBef>
              <a:spcAft>
                <a:spcPts val="0"/>
              </a:spcAft>
              <a:buClr>
                <a:schemeClr val="bg1"/>
              </a:buClr>
              <a:buSzPts val="1100"/>
              <a:buFont typeface="Arial"/>
              <a:buChar char="•"/>
            </a:pPr>
            <a:r>
              <a:rPr lang="en-US" sz="1100" b="1" i="0" u="none" strike="noStrike" cap="none" dirty="0">
                <a:solidFill>
                  <a:schemeClr val="bg1"/>
                </a:solidFill>
                <a:latin typeface="Arial"/>
                <a:ea typeface="Arial"/>
                <a:cs typeface="Arial"/>
                <a:sym typeface="Arial"/>
              </a:rPr>
              <a:t>Grid-wise </a:t>
            </a:r>
            <a:r>
              <a:rPr lang="en-US" sz="1100" b="1" i="0" u="sng" strike="noStrike" cap="none" dirty="0">
                <a:solidFill>
                  <a:schemeClr val="bg1"/>
                </a:solidFill>
                <a:latin typeface="Arial"/>
                <a:ea typeface="Arial"/>
                <a:cs typeface="Arial"/>
                <a:sym typeface="Arial"/>
              </a:rPr>
              <a:t>Building area</a:t>
            </a:r>
            <a:r>
              <a:rPr lang="en-US" sz="1100" b="1" i="0" u="none" strike="noStrike" cap="none" dirty="0">
                <a:solidFill>
                  <a:schemeClr val="bg1"/>
                </a:solidFill>
                <a:latin typeface="Arial"/>
                <a:ea typeface="Arial"/>
                <a:cs typeface="Arial"/>
                <a:sym typeface="Arial"/>
              </a:rPr>
              <a:t> with Number of Buildings </a:t>
            </a:r>
            <a:endParaRPr sz="1100" b="1" i="0" u="none" strike="noStrike" cap="none" dirty="0">
              <a:solidFill>
                <a:schemeClr val="bg1"/>
              </a:solidFill>
              <a:latin typeface="Arial"/>
              <a:ea typeface="Arial"/>
              <a:cs typeface="Arial"/>
              <a:sym typeface="Arial"/>
            </a:endParaRPr>
          </a:p>
          <a:p>
            <a:pPr marL="171450" marR="0" lvl="0" indent="-184150" algn="l" rtl="0">
              <a:lnSpc>
                <a:spcPct val="150000"/>
              </a:lnSpc>
              <a:spcBef>
                <a:spcPts val="0"/>
              </a:spcBef>
              <a:spcAft>
                <a:spcPts val="0"/>
              </a:spcAft>
              <a:buClr>
                <a:schemeClr val="bg1"/>
              </a:buClr>
              <a:buSzPts val="1100"/>
              <a:buFont typeface="Arial"/>
              <a:buChar char="•"/>
            </a:pPr>
            <a:r>
              <a:rPr lang="en-US" sz="1100" b="1" i="0" u="none" strike="noStrike" cap="none" dirty="0">
                <a:solidFill>
                  <a:schemeClr val="bg1"/>
                </a:solidFill>
                <a:latin typeface="Arial"/>
                <a:ea typeface="Arial"/>
                <a:cs typeface="Arial"/>
                <a:sym typeface="Arial"/>
              </a:rPr>
              <a:t>Spatial Clustering of Grids</a:t>
            </a:r>
            <a:endParaRPr sz="1600" b="0" i="0" u="none" strike="noStrike" cap="none" dirty="0">
              <a:solidFill>
                <a:schemeClr val="bg1"/>
              </a:solidFill>
              <a:latin typeface="Arial"/>
              <a:ea typeface="Arial"/>
              <a:cs typeface="Arial"/>
              <a:sym typeface="Arial"/>
            </a:endParaRPr>
          </a:p>
        </p:txBody>
      </p:sp>
      <p:sp>
        <p:nvSpPr>
          <p:cNvPr id="2" name="Rectangle 1">
            <a:extLst>
              <a:ext uri="{FF2B5EF4-FFF2-40B4-BE49-F238E27FC236}">
                <a16:creationId xmlns:a16="http://schemas.microsoft.com/office/drawing/2014/main" id="{F4ABE737-6037-43F8-90CB-780E61011CDD}"/>
              </a:ext>
            </a:extLst>
          </p:cNvPr>
          <p:cNvSpPr/>
          <p:nvPr/>
        </p:nvSpPr>
        <p:spPr>
          <a:xfrm>
            <a:off x="8495212" y="82009"/>
            <a:ext cx="2583809" cy="72427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Get inputs from Ranjan, Soumya, </a:t>
            </a:r>
            <a:r>
              <a:rPr lang="en-US" dirty="0" err="1">
                <a:solidFill>
                  <a:schemeClr val="tx1"/>
                </a:solidFill>
              </a:rPr>
              <a:t>Sumedh</a:t>
            </a:r>
            <a:endParaRPr lang="en-US" dirty="0">
              <a:solidFill>
                <a:schemeClr val="tx1"/>
              </a:solidFill>
            </a:endParaRPr>
          </a:p>
        </p:txBody>
      </p:sp>
      <p:sp>
        <p:nvSpPr>
          <p:cNvPr id="78" name="Google Shape;1079;p13">
            <a:extLst>
              <a:ext uri="{FF2B5EF4-FFF2-40B4-BE49-F238E27FC236}">
                <a16:creationId xmlns:a16="http://schemas.microsoft.com/office/drawing/2014/main" id="{E6197122-C272-4F0C-A127-8228A2458F8D}"/>
              </a:ext>
            </a:extLst>
          </p:cNvPr>
          <p:cNvSpPr txBox="1">
            <a:spLocks/>
          </p:cNvSpPr>
          <p:nvPr/>
        </p:nvSpPr>
        <p:spPr>
          <a:xfrm>
            <a:off x="-2099310" y="-1300915"/>
            <a:ext cx="11704320" cy="64135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Century Gothic"/>
              <a:buNone/>
              <a:defRPr sz="2400" b="1"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Site Scoping = Location Intelligence in a City of Interest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8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9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9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9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9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9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9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9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00"/>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1130"/>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1077"/>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1078"/>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16"/>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12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nodeType="afterEffect">
                                  <p:stCondLst>
                                    <p:cond delay="0"/>
                                  </p:stCondLst>
                                  <p:childTnLst>
                                    <p:set>
                                      <p:cBhvr>
                                        <p:cTn id="72" dur="1" fill="hold">
                                          <p:stCondLst>
                                            <p:cond delay="0"/>
                                          </p:stCondLst>
                                        </p:cTn>
                                        <p:tgtEl>
                                          <p:spTgt spid="1123"/>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1127"/>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nodeType="afterEffect">
                                  <p:stCondLst>
                                    <p:cond delay="0"/>
                                  </p:stCondLst>
                                  <p:childTnLst>
                                    <p:set>
                                      <p:cBhvr>
                                        <p:cTn id="78" dur="1" fill="hold">
                                          <p:stCondLst>
                                            <p:cond delay="0"/>
                                          </p:stCondLst>
                                        </p:cTn>
                                        <p:tgtEl>
                                          <p:spTgt spid="1128"/>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1129"/>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113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3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3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3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3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3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3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4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3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14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14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14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4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14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4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14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14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5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15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7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101"/>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0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10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10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10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10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10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10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10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11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11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11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113"/>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11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11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 grpId="0" animBg="1"/>
      <p:bldP spid="1076" grpId="0" animBg="1"/>
      <p:bldP spid="1077" grpId="0" animBg="1"/>
      <p:bldP spid="1078"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1"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5" grpId="0" animBg="1"/>
      <p:bldP spid="1116" grpId="0" animBg="1"/>
      <p:bldP spid="1117" grpId="0"/>
      <p:bldP spid="1122" grpId="0"/>
      <p:bldP spid="1127" grpId="0"/>
      <p:bldP spid="1129" grpId="0"/>
      <p:bldP spid="1130" grpId="0"/>
      <p:bldP spid="1131" grpId="0" animBg="1"/>
      <p:bldP spid="1132" grpId="0" animBg="1"/>
      <p:bldP spid="1133" grpId="0" animBg="1"/>
      <p:bldP spid="1134" grpId="0"/>
      <p:bldP spid="1135" grpId="0"/>
      <p:bldP spid="1136" grpId="0"/>
      <p:bldP spid="1139" grpId="0" animBg="1"/>
      <p:bldP spid="1140" grpId="0" animBg="1"/>
      <p:bldP spid="1141" grpId="0" animBg="1"/>
      <p:bldP spid="1142" grpId="0"/>
      <p:bldP spid="1143" grpId="0"/>
      <p:bldP spid="1144" grpId="0"/>
      <p:bldP spid="1150" grpId="0"/>
      <p:bldP spid="1151"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91439"/>
            <a:ext cx="11948161" cy="640080"/>
          </a:xfrm>
          <a:solidFill>
            <a:srgbClr val="FFFFFF">
              <a:alpha val="50196"/>
            </a:srgbClr>
          </a:solidFill>
        </p:spPr>
        <p:txBody>
          <a:bodyPr vert="horz" lIns="121920" tIns="60960" rIns="121920" bIns="60960" rtlCol="0" anchor="ctr">
            <a:normAutofit/>
          </a:bodyPr>
          <a:lstStyle/>
          <a:p>
            <a:r>
              <a:rPr lang="en-IN" sz="2900" dirty="0">
                <a:solidFill>
                  <a:schemeClr val="tx1">
                    <a:lumMod val="65000"/>
                    <a:lumOff val="35000"/>
                  </a:schemeClr>
                </a:solidFill>
              </a:rPr>
              <a:t>The Solution: Putting it all together</a:t>
            </a:r>
            <a:endParaRPr lang="en-US" sz="2900" b="0" baseline="30000" dirty="0">
              <a:solidFill>
                <a:schemeClr val="tx1">
                  <a:lumMod val="65000"/>
                  <a:lumOff val="35000"/>
                </a:schemeClr>
              </a:solidFill>
            </a:endParaRPr>
          </a:p>
        </p:txBody>
      </p:sp>
      <p:sp>
        <p:nvSpPr>
          <p:cNvPr id="6" name="Google Shape;1075;p13">
            <a:extLst>
              <a:ext uri="{FF2B5EF4-FFF2-40B4-BE49-F238E27FC236}">
                <a16:creationId xmlns:a16="http://schemas.microsoft.com/office/drawing/2014/main" id="{28B5ACFE-6CD3-8045-9F42-7671138DDB33}"/>
              </a:ext>
            </a:extLst>
          </p:cNvPr>
          <p:cNvSpPr/>
          <p:nvPr/>
        </p:nvSpPr>
        <p:spPr>
          <a:xfrm>
            <a:off x="2682921" y="1831175"/>
            <a:ext cx="1158766" cy="503318"/>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003C5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076;p13">
            <a:extLst>
              <a:ext uri="{FF2B5EF4-FFF2-40B4-BE49-F238E27FC236}">
                <a16:creationId xmlns:a16="http://schemas.microsoft.com/office/drawing/2014/main" id="{C1852BEB-05BD-8E45-9ED0-D500EEC79E4F}"/>
              </a:ext>
            </a:extLst>
          </p:cNvPr>
          <p:cNvSpPr/>
          <p:nvPr/>
        </p:nvSpPr>
        <p:spPr>
          <a:xfrm>
            <a:off x="8005024" y="5722814"/>
            <a:ext cx="1193582" cy="609016"/>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003C5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077;p13">
            <a:extLst>
              <a:ext uri="{FF2B5EF4-FFF2-40B4-BE49-F238E27FC236}">
                <a16:creationId xmlns:a16="http://schemas.microsoft.com/office/drawing/2014/main" id="{0FF49D3B-4BAA-E04F-BDAD-0EB889030672}"/>
              </a:ext>
            </a:extLst>
          </p:cNvPr>
          <p:cNvSpPr/>
          <p:nvPr/>
        </p:nvSpPr>
        <p:spPr>
          <a:xfrm>
            <a:off x="3939959" y="1233652"/>
            <a:ext cx="3909000" cy="1739700"/>
          </a:xfrm>
          <a:prstGeom prst="roundRect">
            <a:avLst>
              <a:gd name="adj" fmla="val 11427"/>
            </a:avLst>
          </a:prstGeom>
          <a:solidFill>
            <a:srgbClr val="F9CB9C"/>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078;p13">
            <a:extLst>
              <a:ext uri="{FF2B5EF4-FFF2-40B4-BE49-F238E27FC236}">
                <a16:creationId xmlns:a16="http://schemas.microsoft.com/office/drawing/2014/main" id="{B31870FE-E004-7C41-AD7B-74993F0060B0}"/>
              </a:ext>
            </a:extLst>
          </p:cNvPr>
          <p:cNvSpPr/>
          <p:nvPr/>
        </p:nvSpPr>
        <p:spPr>
          <a:xfrm>
            <a:off x="4070310" y="1343067"/>
            <a:ext cx="1108200" cy="1139100"/>
          </a:xfrm>
          <a:prstGeom prst="roundRect">
            <a:avLst>
              <a:gd name="adj" fmla="val 10679"/>
            </a:avLst>
          </a:prstGeom>
          <a:solidFill>
            <a:srgbClr val="003C58"/>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101;p13">
            <a:extLst>
              <a:ext uri="{FF2B5EF4-FFF2-40B4-BE49-F238E27FC236}">
                <a16:creationId xmlns:a16="http://schemas.microsoft.com/office/drawing/2014/main" id="{9E3592BD-0CC2-5F4E-A553-3BEC5D121462}"/>
              </a:ext>
            </a:extLst>
          </p:cNvPr>
          <p:cNvSpPr/>
          <p:nvPr/>
        </p:nvSpPr>
        <p:spPr>
          <a:xfrm>
            <a:off x="8959720" y="1805717"/>
            <a:ext cx="320673" cy="4706272"/>
          </a:xfrm>
          <a:custGeom>
            <a:avLst/>
            <a:gdLst/>
            <a:ahLst/>
            <a:cxnLst/>
            <a:rect l="l" t="t" r="r" b="b"/>
            <a:pathLst>
              <a:path w="400" h="7375" extrusionOk="0">
                <a:moveTo>
                  <a:pt x="400" y="7375"/>
                </a:moveTo>
                <a:lnTo>
                  <a:pt x="0" y="6970"/>
                </a:lnTo>
                <a:lnTo>
                  <a:pt x="0" y="410"/>
                </a:lnTo>
                <a:lnTo>
                  <a:pt x="394" y="0"/>
                </a:lnTo>
              </a:path>
            </a:pathLst>
          </a:custGeom>
          <a:noFill/>
          <a:ln w="38100" cap="flat" cmpd="sng">
            <a:solidFill>
              <a:schemeClr val="bg1">
                <a:lumMod val="50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103;p13">
            <a:extLst>
              <a:ext uri="{FF2B5EF4-FFF2-40B4-BE49-F238E27FC236}">
                <a16:creationId xmlns:a16="http://schemas.microsoft.com/office/drawing/2014/main" id="{8F7C0B6C-B58F-404A-A5FA-60F528C01543}"/>
              </a:ext>
            </a:extLst>
          </p:cNvPr>
          <p:cNvSpPr/>
          <p:nvPr/>
        </p:nvSpPr>
        <p:spPr>
          <a:xfrm>
            <a:off x="9260084" y="5601083"/>
            <a:ext cx="57300" cy="69900"/>
          </a:xfrm>
          <a:prstGeom prst="rect">
            <a:avLst/>
          </a:prstGeom>
          <a:solidFill>
            <a:srgbClr val="003C5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104;p13">
            <a:extLst>
              <a:ext uri="{FF2B5EF4-FFF2-40B4-BE49-F238E27FC236}">
                <a16:creationId xmlns:a16="http://schemas.microsoft.com/office/drawing/2014/main" id="{125F6001-EC3E-1F4C-B7A0-545B62B58227}"/>
              </a:ext>
            </a:extLst>
          </p:cNvPr>
          <p:cNvSpPr/>
          <p:nvPr/>
        </p:nvSpPr>
        <p:spPr>
          <a:xfrm>
            <a:off x="9260084" y="5699508"/>
            <a:ext cx="57300" cy="68400"/>
          </a:xfrm>
          <a:prstGeom prst="rect">
            <a:avLst/>
          </a:prstGeom>
          <a:solidFill>
            <a:srgbClr val="003C5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105;p13">
            <a:extLst>
              <a:ext uri="{FF2B5EF4-FFF2-40B4-BE49-F238E27FC236}">
                <a16:creationId xmlns:a16="http://schemas.microsoft.com/office/drawing/2014/main" id="{7A975079-4FC5-5243-B220-80789E031617}"/>
              </a:ext>
            </a:extLst>
          </p:cNvPr>
          <p:cNvSpPr/>
          <p:nvPr/>
        </p:nvSpPr>
        <p:spPr>
          <a:xfrm>
            <a:off x="9260084" y="5791583"/>
            <a:ext cx="57300" cy="69900"/>
          </a:xfrm>
          <a:prstGeom prst="rect">
            <a:avLst/>
          </a:prstGeom>
          <a:solidFill>
            <a:srgbClr val="003C5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06;p13">
            <a:extLst>
              <a:ext uri="{FF2B5EF4-FFF2-40B4-BE49-F238E27FC236}">
                <a16:creationId xmlns:a16="http://schemas.microsoft.com/office/drawing/2014/main" id="{39F78312-B2A6-1547-8A55-66E148E9E6F6}"/>
              </a:ext>
            </a:extLst>
          </p:cNvPr>
          <p:cNvSpPr/>
          <p:nvPr/>
        </p:nvSpPr>
        <p:spPr>
          <a:xfrm>
            <a:off x="9260084" y="5899533"/>
            <a:ext cx="57300" cy="69900"/>
          </a:xfrm>
          <a:prstGeom prst="rect">
            <a:avLst/>
          </a:prstGeom>
          <a:solidFill>
            <a:srgbClr val="003C5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07;p13">
            <a:extLst>
              <a:ext uri="{FF2B5EF4-FFF2-40B4-BE49-F238E27FC236}">
                <a16:creationId xmlns:a16="http://schemas.microsoft.com/office/drawing/2014/main" id="{668F19B1-D233-FB43-9B46-B55B3B4EAA1A}"/>
              </a:ext>
            </a:extLst>
          </p:cNvPr>
          <p:cNvSpPr/>
          <p:nvPr/>
        </p:nvSpPr>
        <p:spPr>
          <a:xfrm>
            <a:off x="9260084" y="5997958"/>
            <a:ext cx="57300" cy="684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08;p13">
            <a:extLst>
              <a:ext uri="{FF2B5EF4-FFF2-40B4-BE49-F238E27FC236}">
                <a16:creationId xmlns:a16="http://schemas.microsoft.com/office/drawing/2014/main" id="{3D4DCF83-8866-7948-A5DD-4AD10BC5B158}"/>
              </a:ext>
            </a:extLst>
          </p:cNvPr>
          <p:cNvSpPr/>
          <p:nvPr/>
        </p:nvSpPr>
        <p:spPr>
          <a:xfrm>
            <a:off x="9260084" y="6094795"/>
            <a:ext cx="57300" cy="684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09;p13">
            <a:extLst>
              <a:ext uri="{FF2B5EF4-FFF2-40B4-BE49-F238E27FC236}">
                <a16:creationId xmlns:a16="http://schemas.microsoft.com/office/drawing/2014/main" id="{FBF16A6D-D74D-384D-AACF-39F73B82FA13}"/>
              </a:ext>
            </a:extLst>
          </p:cNvPr>
          <p:cNvSpPr/>
          <p:nvPr/>
        </p:nvSpPr>
        <p:spPr>
          <a:xfrm>
            <a:off x="9260084" y="6193220"/>
            <a:ext cx="57300" cy="699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110;p13">
            <a:extLst>
              <a:ext uri="{FF2B5EF4-FFF2-40B4-BE49-F238E27FC236}">
                <a16:creationId xmlns:a16="http://schemas.microsoft.com/office/drawing/2014/main" id="{62D1A2DA-D3F7-FF4D-BECC-C3AD79E5AC19}"/>
              </a:ext>
            </a:extLst>
          </p:cNvPr>
          <p:cNvSpPr/>
          <p:nvPr/>
        </p:nvSpPr>
        <p:spPr>
          <a:xfrm>
            <a:off x="9260084" y="6297995"/>
            <a:ext cx="57300" cy="699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111;p13">
            <a:extLst>
              <a:ext uri="{FF2B5EF4-FFF2-40B4-BE49-F238E27FC236}">
                <a16:creationId xmlns:a16="http://schemas.microsoft.com/office/drawing/2014/main" id="{9B784993-A367-BE40-A3CD-AA3507FD239F}"/>
              </a:ext>
            </a:extLst>
          </p:cNvPr>
          <p:cNvSpPr/>
          <p:nvPr/>
        </p:nvSpPr>
        <p:spPr>
          <a:xfrm>
            <a:off x="9260084" y="6390070"/>
            <a:ext cx="57300" cy="68400"/>
          </a:xfrm>
          <a:prstGeom prst="rect">
            <a:avLst/>
          </a:prstGeom>
          <a:solidFill>
            <a:srgbClr val="0AA5D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112;p13">
            <a:extLst>
              <a:ext uri="{FF2B5EF4-FFF2-40B4-BE49-F238E27FC236}">
                <a16:creationId xmlns:a16="http://schemas.microsoft.com/office/drawing/2014/main" id="{2A48BFEE-DA37-3A4F-B188-49DE8D04A430}"/>
              </a:ext>
            </a:extLst>
          </p:cNvPr>
          <p:cNvSpPr/>
          <p:nvPr/>
        </p:nvSpPr>
        <p:spPr>
          <a:xfrm>
            <a:off x="9353747" y="6177345"/>
            <a:ext cx="1898653" cy="261938"/>
          </a:xfrm>
          <a:custGeom>
            <a:avLst/>
            <a:gdLst/>
            <a:ahLst/>
            <a:cxnLst/>
            <a:rect l="l" t="t" r="r" b="b"/>
            <a:pathLst>
              <a:path w="3589" h="497" extrusionOk="0">
                <a:moveTo>
                  <a:pt x="0" y="497"/>
                </a:moveTo>
                <a:lnTo>
                  <a:pt x="3589" y="497"/>
                </a:lnTo>
                <a:lnTo>
                  <a:pt x="3589" y="435"/>
                </a:lnTo>
                <a:lnTo>
                  <a:pt x="3589" y="373"/>
                </a:lnTo>
                <a:lnTo>
                  <a:pt x="3589" y="310"/>
                </a:lnTo>
                <a:lnTo>
                  <a:pt x="3589" y="249"/>
                </a:lnTo>
                <a:lnTo>
                  <a:pt x="3589" y="186"/>
                </a:lnTo>
                <a:lnTo>
                  <a:pt x="3589" y="124"/>
                </a:lnTo>
                <a:lnTo>
                  <a:pt x="3589" y="62"/>
                </a:lnTo>
                <a:lnTo>
                  <a:pt x="3589" y="0"/>
                </a:lnTo>
                <a:lnTo>
                  <a:pt x="3501" y="31"/>
                </a:lnTo>
                <a:lnTo>
                  <a:pt x="3420" y="55"/>
                </a:lnTo>
                <a:lnTo>
                  <a:pt x="3349" y="76"/>
                </a:lnTo>
                <a:lnTo>
                  <a:pt x="3285" y="92"/>
                </a:lnTo>
                <a:lnTo>
                  <a:pt x="3228" y="105"/>
                </a:lnTo>
                <a:lnTo>
                  <a:pt x="3176" y="114"/>
                </a:lnTo>
                <a:lnTo>
                  <a:pt x="3130" y="119"/>
                </a:lnTo>
                <a:lnTo>
                  <a:pt x="3089" y="123"/>
                </a:lnTo>
                <a:lnTo>
                  <a:pt x="3065" y="124"/>
                </a:lnTo>
                <a:lnTo>
                  <a:pt x="3037" y="124"/>
                </a:lnTo>
                <a:lnTo>
                  <a:pt x="3005" y="124"/>
                </a:lnTo>
                <a:lnTo>
                  <a:pt x="2969" y="126"/>
                </a:lnTo>
                <a:lnTo>
                  <a:pt x="2932" y="127"/>
                </a:lnTo>
                <a:lnTo>
                  <a:pt x="2893" y="129"/>
                </a:lnTo>
                <a:lnTo>
                  <a:pt x="2855" y="133"/>
                </a:lnTo>
                <a:lnTo>
                  <a:pt x="2818" y="140"/>
                </a:lnTo>
                <a:lnTo>
                  <a:pt x="2783" y="149"/>
                </a:lnTo>
                <a:lnTo>
                  <a:pt x="2751" y="158"/>
                </a:lnTo>
                <a:lnTo>
                  <a:pt x="2720" y="167"/>
                </a:lnTo>
                <a:lnTo>
                  <a:pt x="2689" y="177"/>
                </a:lnTo>
                <a:lnTo>
                  <a:pt x="2633" y="199"/>
                </a:lnTo>
                <a:lnTo>
                  <a:pt x="2577" y="217"/>
                </a:lnTo>
                <a:lnTo>
                  <a:pt x="2550" y="224"/>
                </a:lnTo>
                <a:lnTo>
                  <a:pt x="2523" y="231"/>
                </a:lnTo>
                <a:lnTo>
                  <a:pt x="2495" y="235"/>
                </a:lnTo>
                <a:lnTo>
                  <a:pt x="2468" y="237"/>
                </a:lnTo>
                <a:lnTo>
                  <a:pt x="2454" y="237"/>
                </a:lnTo>
                <a:lnTo>
                  <a:pt x="2438" y="237"/>
                </a:lnTo>
                <a:lnTo>
                  <a:pt x="2424" y="236"/>
                </a:lnTo>
                <a:lnTo>
                  <a:pt x="2409" y="233"/>
                </a:lnTo>
                <a:lnTo>
                  <a:pt x="2395" y="231"/>
                </a:lnTo>
                <a:lnTo>
                  <a:pt x="2379" y="227"/>
                </a:lnTo>
                <a:lnTo>
                  <a:pt x="2364" y="222"/>
                </a:lnTo>
                <a:lnTo>
                  <a:pt x="2347" y="217"/>
                </a:lnTo>
                <a:lnTo>
                  <a:pt x="2304" y="199"/>
                </a:lnTo>
                <a:lnTo>
                  <a:pt x="2261" y="181"/>
                </a:lnTo>
                <a:lnTo>
                  <a:pt x="2240" y="173"/>
                </a:lnTo>
                <a:lnTo>
                  <a:pt x="2218" y="167"/>
                </a:lnTo>
                <a:lnTo>
                  <a:pt x="2194" y="160"/>
                </a:lnTo>
                <a:lnTo>
                  <a:pt x="2168" y="158"/>
                </a:lnTo>
                <a:lnTo>
                  <a:pt x="2141" y="156"/>
                </a:lnTo>
                <a:lnTo>
                  <a:pt x="2110" y="158"/>
                </a:lnTo>
                <a:lnTo>
                  <a:pt x="2076" y="162"/>
                </a:lnTo>
                <a:lnTo>
                  <a:pt x="2039" y="168"/>
                </a:lnTo>
                <a:lnTo>
                  <a:pt x="1996" y="179"/>
                </a:lnTo>
                <a:lnTo>
                  <a:pt x="1949" y="194"/>
                </a:lnTo>
                <a:lnTo>
                  <a:pt x="1896" y="213"/>
                </a:lnTo>
                <a:lnTo>
                  <a:pt x="1839" y="236"/>
                </a:lnTo>
                <a:lnTo>
                  <a:pt x="1812" y="246"/>
                </a:lnTo>
                <a:lnTo>
                  <a:pt x="1785" y="256"/>
                </a:lnTo>
                <a:lnTo>
                  <a:pt x="1755" y="267"/>
                </a:lnTo>
                <a:lnTo>
                  <a:pt x="1725" y="274"/>
                </a:lnTo>
                <a:lnTo>
                  <a:pt x="1694" y="283"/>
                </a:lnTo>
                <a:lnTo>
                  <a:pt x="1662" y="291"/>
                </a:lnTo>
                <a:lnTo>
                  <a:pt x="1630" y="297"/>
                </a:lnTo>
                <a:lnTo>
                  <a:pt x="1598" y="304"/>
                </a:lnTo>
                <a:lnTo>
                  <a:pt x="1566" y="309"/>
                </a:lnTo>
                <a:lnTo>
                  <a:pt x="1534" y="314"/>
                </a:lnTo>
                <a:lnTo>
                  <a:pt x="1503" y="318"/>
                </a:lnTo>
                <a:lnTo>
                  <a:pt x="1472" y="320"/>
                </a:lnTo>
                <a:lnTo>
                  <a:pt x="1444" y="323"/>
                </a:lnTo>
                <a:lnTo>
                  <a:pt x="1416" y="324"/>
                </a:lnTo>
                <a:lnTo>
                  <a:pt x="1390" y="324"/>
                </a:lnTo>
                <a:lnTo>
                  <a:pt x="1366" y="324"/>
                </a:lnTo>
                <a:lnTo>
                  <a:pt x="1339" y="322"/>
                </a:lnTo>
                <a:lnTo>
                  <a:pt x="1312" y="319"/>
                </a:lnTo>
                <a:lnTo>
                  <a:pt x="1285" y="314"/>
                </a:lnTo>
                <a:lnTo>
                  <a:pt x="1258" y="309"/>
                </a:lnTo>
                <a:lnTo>
                  <a:pt x="1206" y="296"/>
                </a:lnTo>
                <a:lnTo>
                  <a:pt x="1154" y="282"/>
                </a:lnTo>
                <a:lnTo>
                  <a:pt x="1129" y="276"/>
                </a:lnTo>
                <a:lnTo>
                  <a:pt x="1103" y="269"/>
                </a:lnTo>
                <a:lnTo>
                  <a:pt x="1078" y="264"/>
                </a:lnTo>
                <a:lnTo>
                  <a:pt x="1051" y="259"/>
                </a:lnTo>
                <a:lnTo>
                  <a:pt x="1025" y="256"/>
                </a:lnTo>
                <a:lnTo>
                  <a:pt x="998" y="254"/>
                </a:lnTo>
                <a:lnTo>
                  <a:pt x="971" y="253"/>
                </a:lnTo>
                <a:lnTo>
                  <a:pt x="943" y="254"/>
                </a:lnTo>
                <a:lnTo>
                  <a:pt x="915" y="256"/>
                </a:lnTo>
                <a:lnTo>
                  <a:pt x="887" y="261"/>
                </a:lnTo>
                <a:lnTo>
                  <a:pt x="857" y="267"/>
                </a:lnTo>
                <a:lnTo>
                  <a:pt x="829" y="274"/>
                </a:lnTo>
                <a:lnTo>
                  <a:pt x="770" y="290"/>
                </a:lnTo>
                <a:lnTo>
                  <a:pt x="711" y="309"/>
                </a:lnTo>
                <a:lnTo>
                  <a:pt x="652" y="328"/>
                </a:lnTo>
                <a:lnTo>
                  <a:pt x="593" y="346"/>
                </a:lnTo>
                <a:lnTo>
                  <a:pt x="565" y="355"/>
                </a:lnTo>
                <a:lnTo>
                  <a:pt x="535" y="363"/>
                </a:lnTo>
                <a:lnTo>
                  <a:pt x="507" y="370"/>
                </a:lnTo>
                <a:lnTo>
                  <a:pt x="479" y="376"/>
                </a:lnTo>
                <a:lnTo>
                  <a:pt x="448" y="379"/>
                </a:lnTo>
                <a:lnTo>
                  <a:pt x="396" y="382"/>
                </a:lnTo>
                <a:lnTo>
                  <a:pt x="329" y="386"/>
                </a:lnTo>
                <a:lnTo>
                  <a:pt x="254" y="388"/>
                </a:lnTo>
                <a:lnTo>
                  <a:pt x="175" y="391"/>
                </a:lnTo>
                <a:lnTo>
                  <a:pt x="104" y="392"/>
                </a:lnTo>
                <a:lnTo>
                  <a:pt x="42" y="392"/>
                </a:lnTo>
                <a:lnTo>
                  <a:pt x="0" y="392"/>
                </a:lnTo>
                <a:lnTo>
                  <a:pt x="0" y="497"/>
                </a:lnTo>
                <a:close/>
              </a:path>
            </a:pathLst>
          </a:custGeom>
          <a:solidFill>
            <a:srgbClr val="0AA5D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113;p13">
            <a:extLst>
              <a:ext uri="{FF2B5EF4-FFF2-40B4-BE49-F238E27FC236}">
                <a16:creationId xmlns:a16="http://schemas.microsoft.com/office/drawing/2014/main" id="{747CD4B1-DA67-5847-B56C-BE2819B4801D}"/>
              </a:ext>
            </a:extLst>
          </p:cNvPr>
          <p:cNvSpPr/>
          <p:nvPr/>
        </p:nvSpPr>
        <p:spPr>
          <a:xfrm>
            <a:off x="9353747" y="5593145"/>
            <a:ext cx="1884365" cy="704851"/>
          </a:xfrm>
          <a:custGeom>
            <a:avLst/>
            <a:gdLst/>
            <a:ahLst/>
            <a:cxnLst/>
            <a:rect l="l" t="t" r="r" b="b"/>
            <a:pathLst>
              <a:path w="3561" h="1331" extrusionOk="0">
                <a:moveTo>
                  <a:pt x="193" y="1024"/>
                </a:moveTo>
                <a:lnTo>
                  <a:pt x="0" y="1120"/>
                </a:lnTo>
                <a:lnTo>
                  <a:pt x="0" y="1331"/>
                </a:lnTo>
                <a:lnTo>
                  <a:pt x="29" y="1322"/>
                </a:lnTo>
                <a:lnTo>
                  <a:pt x="59" y="1314"/>
                </a:lnTo>
                <a:lnTo>
                  <a:pt x="87" y="1303"/>
                </a:lnTo>
                <a:lnTo>
                  <a:pt x="116" y="1293"/>
                </a:lnTo>
                <a:lnTo>
                  <a:pt x="145" y="1284"/>
                </a:lnTo>
                <a:lnTo>
                  <a:pt x="174" y="1276"/>
                </a:lnTo>
                <a:lnTo>
                  <a:pt x="190" y="1274"/>
                </a:lnTo>
                <a:lnTo>
                  <a:pt x="204" y="1271"/>
                </a:lnTo>
                <a:lnTo>
                  <a:pt x="219" y="1270"/>
                </a:lnTo>
                <a:lnTo>
                  <a:pt x="233" y="1270"/>
                </a:lnTo>
                <a:lnTo>
                  <a:pt x="250" y="1270"/>
                </a:lnTo>
                <a:lnTo>
                  <a:pt x="266" y="1271"/>
                </a:lnTo>
                <a:lnTo>
                  <a:pt x="282" y="1274"/>
                </a:lnTo>
                <a:lnTo>
                  <a:pt x="298" y="1276"/>
                </a:lnTo>
                <a:lnTo>
                  <a:pt x="330" y="1283"/>
                </a:lnTo>
                <a:lnTo>
                  <a:pt x="362" y="1289"/>
                </a:lnTo>
                <a:lnTo>
                  <a:pt x="395" y="1296"/>
                </a:lnTo>
                <a:lnTo>
                  <a:pt x="427" y="1299"/>
                </a:lnTo>
                <a:lnTo>
                  <a:pt x="442" y="1301"/>
                </a:lnTo>
                <a:lnTo>
                  <a:pt x="459" y="1301"/>
                </a:lnTo>
                <a:lnTo>
                  <a:pt x="474" y="1299"/>
                </a:lnTo>
                <a:lnTo>
                  <a:pt x="491" y="1297"/>
                </a:lnTo>
                <a:lnTo>
                  <a:pt x="520" y="1289"/>
                </a:lnTo>
                <a:lnTo>
                  <a:pt x="550" y="1280"/>
                </a:lnTo>
                <a:lnTo>
                  <a:pt x="579" y="1270"/>
                </a:lnTo>
                <a:lnTo>
                  <a:pt x="607" y="1258"/>
                </a:lnTo>
                <a:lnTo>
                  <a:pt x="662" y="1233"/>
                </a:lnTo>
                <a:lnTo>
                  <a:pt x="716" y="1205"/>
                </a:lnTo>
                <a:lnTo>
                  <a:pt x="744" y="1192"/>
                </a:lnTo>
                <a:lnTo>
                  <a:pt x="771" y="1179"/>
                </a:lnTo>
                <a:lnTo>
                  <a:pt x="798" y="1166"/>
                </a:lnTo>
                <a:lnTo>
                  <a:pt x="826" y="1155"/>
                </a:lnTo>
                <a:lnTo>
                  <a:pt x="855" y="1143"/>
                </a:lnTo>
                <a:lnTo>
                  <a:pt x="884" y="1134"/>
                </a:lnTo>
                <a:lnTo>
                  <a:pt x="913" y="1126"/>
                </a:lnTo>
                <a:lnTo>
                  <a:pt x="944" y="1121"/>
                </a:lnTo>
                <a:lnTo>
                  <a:pt x="957" y="1119"/>
                </a:lnTo>
                <a:lnTo>
                  <a:pt x="970" y="1119"/>
                </a:lnTo>
                <a:lnTo>
                  <a:pt x="983" y="1119"/>
                </a:lnTo>
                <a:lnTo>
                  <a:pt x="995" y="1119"/>
                </a:lnTo>
                <a:lnTo>
                  <a:pt x="1020" y="1121"/>
                </a:lnTo>
                <a:lnTo>
                  <a:pt x="1045" y="1126"/>
                </a:lnTo>
                <a:lnTo>
                  <a:pt x="1070" y="1133"/>
                </a:lnTo>
                <a:lnTo>
                  <a:pt x="1094" y="1140"/>
                </a:lnTo>
                <a:lnTo>
                  <a:pt x="1120" y="1149"/>
                </a:lnTo>
                <a:lnTo>
                  <a:pt x="1144" y="1158"/>
                </a:lnTo>
                <a:lnTo>
                  <a:pt x="1170" y="1167"/>
                </a:lnTo>
                <a:lnTo>
                  <a:pt x="1194" y="1176"/>
                </a:lnTo>
                <a:lnTo>
                  <a:pt x="1220" y="1185"/>
                </a:lnTo>
                <a:lnTo>
                  <a:pt x="1244" y="1192"/>
                </a:lnTo>
                <a:lnTo>
                  <a:pt x="1270" y="1198"/>
                </a:lnTo>
                <a:lnTo>
                  <a:pt x="1294" y="1202"/>
                </a:lnTo>
                <a:lnTo>
                  <a:pt x="1307" y="1202"/>
                </a:lnTo>
                <a:lnTo>
                  <a:pt x="1320" y="1203"/>
                </a:lnTo>
                <a:lnTo>
                  <a:pt x="1332" y="1203"/>
                </a:lnTo>
                <a:lnTo>
                  <a:pt x="1345" y="1202"/>
                </a:lnTo>
                <a:lnTo>
                  <a:pt x="1362" y="1199"/>
                </a:lnTo>
                <a:lnTo>
                  <a:pt x="1377" y="1194"/>
                </a:lnTo>
                <a:lnTo>
                  <a:pt x="1393" y="1188"/>
                </a:lnTo>
                <a:lnTo>
                  <a:pt x="1407" y="1180"/>
                </a:lnTo>
                <a:lnTo>
                  <a:pt x="1421" y="1171"/>
                </a:lnTo>
                <a:lnTo>
                  <a:pt x="1435" y="1161"/>
                </a:lnTo>
                <a:lnTo>
                  <a:pt x="1448" y="1149"/>
                </a:lnTo>
                <a:lnTo>
                  <a:pt x="1462" y="1138"/>
                </a:lnTo>
                <a:lnTo>
                  <a:pt x="1489" y="1115"/>
                </a:lnTo>
                <a:lnTo>
                  <a:pt x="1516" y="1093"/>
                </a:lnTo>
                <a:lnTo>
                  <a:pt x="1530" y="1082"/>
                </a:lnTo>
                <a:lnTo>
                  <a:pt x="1544" y="1073"/>
                </a:lnTo>
                <a:lnTo>
                  <a:pt x="1559" y="1065"/>
                </a:lnTo>
                <a:lnTo>
                  <a:pt x="1575" y="1057"/>
                </a:lnTo>
                <a:lnTo>
                  <a:pt x="1590" y="1052"/>
                </a:lnTo>
                <a:lnTo>
                  <a:pt x="1605" y="1048"/>
                </a:lnTo>
                <a:lnTo>
                  <a:pt x="1622" y="1046"/>
                </a:lnTo>
                <a:lnTo>
                  <a:pt x="1639" y="1043"/>
                </a:lnTo>
                <a:lnTo>
                  <a:pt x="1672" y="1039"/>
                </a:lnTo>
                <a:lnTo>
                  <a:pt x="1705" y="1038"/>
                </a:lnTo>
                <a:lnTo>
                  <a:pt x="1739" y="1035"/>
                </a:lnTo>
                <a:lnTo>
                  <a:pt x="1772" y="1032"/>
                </a:lnTo>
                <a:lnTo>
                  <a:pt x="1787" y="1030"/>
                </a:lnTo>
                <a:lnTo>
                  <a:pt x="1804" y="1026"/>
                </a:lnTo>
                <a:lnTo>
                  <a:pt x="1819" y="1023"/>
                </a:lnTo>
                <a:lnTo>
                  <a:pt x="1836" y="1017"/>
                </a:lnTo>
                <a:lnTo>
                  <a:pt x="1857" y="1008"/>
                </a:lnTo>
                <a:lnTo>
                  <a:pt x="1876" y="998"/>
                </a:lnTo>
                <a:lnTo>
                  <a:pt x="1895" y="987"/>
                </a:lnTo>
                <a:lnTo>
                  <a:pt x="1914" y="974"/>
                </a:lnTo>
                <a:lnTo>
                  <a:pt x="1951" y="947"/>
                </a:lnTo>
                <a:lnTo>
                  <a:pt x="1989" y="919"/>
                </a:lnTo>
                <a:lnTo>
                  <a:pt x="2007" y="905"/>
                </a:lnTo>
                <a:lnTo>
                  <a:pt x="2026" y="892"/>
                </a:lnTo>
                <a:lnTo>
                  <a:pt x="2044" y="880"/>
                </a:lnTo>
                <a:lnTo>
                  <a:pt x="2063" y="869"/>
                </a:lnTo>
                <a:lnTo>
                  <a:pt x="2083" y="861"/>
                </a:lnTo>
                <a:lnTo>
                  <a:pt x="2104" y="853"/>
                </a:lnTo>
                <a:lnTo>
                  <a:pt x="2114" y="851"/>
                </a:lnTo>
                <a:lnTo>
                  <a:pt x="2124" y="848"/>
                </a:lnTo>
                <a:lnTo>
                  <a:pt x="2135" y="847"/>
                </a:lnTo>
                <a:lnTo>
                  <a:pt x="2146" y="846"/>
                </a:lnTo>
                <a:lnTo>
                  <a:pt x="2158" y="846"/>
                </a:lnTo>
                <a:lnTo>
                  <a:pt x="2171" y="847"/>
                </a:lnTo>
                <a:lnTo>
                  <a:pt x="2182" y="850"/>
                </a:lnTo>
                <a:lnTo>
                  <a:pt x="2194" y="852"/>
                </a:lnTo>
                <a:lnTo>
                  <a:pt x="2218" y="860"/>
                </a:lnTo>
                <a:lnTo>
                  <a:pt x="2242" y="869"/>
                </a:lnTo>
                <a:lnTo>
                  <a:pt x="2267" y="882"/>
                </a:lnTo>
                <a:lnTo>
                  <a:pt x="2290" y="894"/>
                </a:lnTo>
                <a:lnTo>
                  <a:pt x="2314" y="907"/>
                </a:lnTo>
                <a:lnTo>
                  <a:pt x="2338" y="921"/>
                </a:lnTo>
                <a:lnTo>
                  <a:pt x="2360" y="933"/>
                </a:lnTo>
                <a:lnTo>
                  <a:pt x="2381" y="943"/>
                </a:lnTo>
                <a:lnTo>
                  <a:pt x="2400" y="950"/>
                </a:lnTo>
                <a:lnTo>
                  <a:pt x="2418" y="956"/>
                </a:lnTo>
                <a:lnTo>
                  <a:pt x="2434" y="960"/>
                </a:lnTo>
                <a:lnTo>
                  <a:pt x="2450" y="962"/>
                </a:lnTo>
                <a:lnTo>
                  <a:pt x="2465" y="964"/>
                </a:lnTo>
                <a:lnTo>
                  <a:pt x="2479" y="964"/>
                </a:lnTo>
                <a:lnTo>
                  <a:pt x="2492" y="962"/>
                </a:lnTo>
                <a:lnTo>
                  <a:pt x="2505" y="960"/>
                </a:lnTo>
                <a:lnTo>
                  <a:pt x="2516" y="956"/>
                </a:lnTo>
                <a:lnTo>
                  <a:pt x="2528" y="952"/>
                </a:lnTo>
                <a:lnTo>
                  <a:pt x="2538" y="947"/>
                </a:lnTo>
                <a:lnTo>
                  <a:pt x="2549" y="941"/>
                </a:lnTo>
                <a:lnTo>
                  <a:pt x="2559" y="934"/>
                </a:lnTo>
                <a:lnTo>
                  <a:pt x="2568" y="928"/>
                </a:lnTo>
                <a:lnTo>
                  <a:pt x="2605" y="897"/>
                </a:lnTo>
                <a:lnTo>
                  <a:pt x="2645" y="867"/>
                </a:lnTo>
                <a:lnTo>
                  <a:pt x="2655" y="861"/>
                </a:lnTo>
                <a:lnTo>
                  <a:pt x="2666" y="856"/>
                </a:lnTo>
                <a:lnTo>
                  <a:pt x="2678" y="851"/>
                </a:lnTo>
                <a:lnTo>
                  <a:pt x="2691" y="847"/>
                </a:lnTo>
                <a:lnTo>
                  <a:pt x="2704" y="844"/>
                </a:lnTo>
                <a:lnTo>
                  <a:pt x="2718" y="842"/>
                </a:lnTo>
                <a:lnTo>
                  <a:pt x="2733" y="842"/>
                </a:lnTo>
                <a:lnTo>
                  <a:pt x="2748" y="842"/>
                </a:lnTo>
                <a:lnTo>
                  <a:pt x="2788" y="844"/>
                </a:lnTo>
                <a:lnTo>
                  <a:pt x="2825" y="848"/>
                </a:lnTo>
                <a:lnTo>
                  <a:pt x="2859" y="851"/>
                </a:lnTo>
                <a:lnTo>
                  <a:pt x="2891" y="853"/>
                </a:lnTo>
                <a:lnTo>
                  <a:pt x="2921" y="855"/>
                </a:lnTo>
                <a:lnTo>
                  <a:pt x="2951" y="856"/>
                </a:lnTo>
                <a:lnTo>
                  <a:pt x="2982" y="855"/>
                </a:lnTo>
                <a:lnTo>
                  <a:pt x="3012" y="853"/>
                </a:lnTo>
                <a:lnTo>
                  <a:pt x="3034" y="851"/>
                </a:lnTo>
                <a:lnTo>
                  <a:pt x="3056" y="847"/>
                </a:lnTo>
                <a:lnTo>
                  <a:pt x="3078" y="842"/>
                </a:lnTo>
                <a:lnTo>
                  <a:pt x="3102" y="835"/>
                </a:lnTo>
                <a:lnTo>
                  <a:pt x="3155" y="820"/>
                </a:lnTo>
                <a:lnTo>
                  <a:pt x="3214" y="801"/>
                </a:lnTo>
                <a:lnTo>
                  <a:pt x="3283" y="776"/>
                </a:lnTo>
                <a:lnTo>
                  <a:pt x="3362" y="750"/>
                </a:lnTo>
                <a:lnTo>
                  <a:pt x="3454" y="720"/>
                </a:lnTo>
                <a:lnTo>
                  <a:pt x="3561" y="689"/>
                </a:lnTo>
                <a:lnTo>
                  <a:pt x="3561" y="0"/>
                </a:lnTo>
                <a:lnTo>
                  <a:pt x="3526" y="28"/>
                </a:lnTo>
                <a:lnTo>
                  <a:pt x="3493" y="56"/>
                </a:lnTo>
                <a:lnTo>
                  <a:pt x="3462" y="83"/>
                </a:lnTo>
                <a:lnTo>
                  <a:pt x="3430" y="110"/>
                </a:lnTo>
                <a:lnTo>
                  <a:pt x="3399" y="137"/>
                </a:lnTo>
                <a:lnTo>
                  <a:pt x="3367" y="165"/>
                </a:lnTo>
                <a:lnTo>
                  <a:pt x="3335" y="192"/>
                </a:lnTo>
                <a:lnTo>
                  <a:pt x="3301" y="220"/>
                </a:lnTo>
                <a:lnTo>
                  <a:pt x="3249" y="263"/>
                </a:lnTo>
                <a:lnTo>
                  <a:pt x="3206" y="298"/>
                </a:lnTo>
                <a:lnTo>
                  <a:pt x="3187" y="314"/>
                </a:lnTo>
                <a:lnTo>
                  <a:pt x="3167" y="328"/>
                </a:lnTo>
                <a:lnTo>
                  <a:pt x="3149" y="339"/>
                </a:lnTo>
                <a:lnTo>
                  <a:pt x="3132" y="350"/>
                </a:lnTo>
                <a:lnTo>
                  <a:pt x="3112" y="357"/>
                </a:lnTo>
                <a:lnTo>
                  <a:pt x="3093" y="364"/>
                </a:lnTo>
                <a:lnTo>
                  <a:pt x="3071" y="369"/>
                </a:lnTo>
                <a:lnTo>
                  <a:pt x="3048" y="373"/>
                </a:lnTo>
                <a:lnTo>
                  <a:pt x="3024" y="374"/>
                </a:lnTo>
                <a:lnTo>
                  <a:pt x="2996" y="373"/>
                </a:lnTo>
                <a:lnTo>
                  <a:pt x="2964" y="371"/>
                </a:lnTo>
                <a:lnTo>
                  <a:pt x="2929" y="368"/>
                </a:lnTo>
                <a:lnTo>
                  <a:pt x="2879" y="361"/>
                </a:lnTo>
                <a:lnTo>
                  <a:pt x="2837" y="357"/>
                </a:lnTo>
                <a:lnTo>
                  <a:pt x="2818" y="357"/>
                </a:lnTo>
                <a:lnTo>
                  <a:pt x="2800" y="357"/>
                </a:lnTo>
                <a:lnTo>
                  <a:pt x="2782" y="357"/>
                </a:lnTo>
                <a:lnTo>
                  <a:pt x="2765" y="360"/>
                </a:lnTo>
                <a:lnTo>
                  <a:pt x="2748" y="364"/>
                </a:lnTo>
                <a:lnTo>
                  <a:pt x="2732" y="369"/>
                </a:lnTo>
                <a:lnTo>
                  <a:pt x="2716" y="375"/>
                </a:lnTo>
                <a:lnTo>
                  <a:pt x="2698" y="383"/>
                </a:lnTo>
                <a:lnTo>
                  <a:pt x="2681" y="393"/>
                </a:lnTo>
                <a:lnTo>
                  <a:pt x="2663" y="405"/>
                </a:lnTo>
                <a:lnTo>
                  <a:pt x="2643" y="419"/>
                </a:lnTo>
                <a:lnTo>
                  <a:pt x="2622" y="436"/>
                </a:lnTo>
                <a:lnTo>
                  <a:pt x="2601" y="451"/>
                </a:lnTo>
                <a:lnTo>
                  <a:pt x="2582" y="465"/>
                </a:lnTo>
                <a:lnTo>
                  <a:pt x="2561" y="480"/>
                </a:lnTo>
                <a:lnTo>
                  <a:pt x="2541" y="493"/>
                </a:lnTo>
                <a:lnTo>
                  <a:pt x="2531" y="498"/>
                </a:lnTo>
                <a:lnTo>
                  <a:pt x="2519" y="503"/>
                </a:lnTo>
                <a:lnTo>
                  <a:pt x="2509" y="507"/>
                </a:lnTo>
                <a:lnTo>
                  <a:pt x="2497" y="511"/>
                </a:lnTo>
                <a:lnTo>
                  <a:pt x="2487" y="514"/>
                </a:lnTo>
                <a:lnTo>
                  <a:pt x="2475" y="516"/>
                </a:lnTo>
                <a:lnTo>
                  <a:pt x="2464" y="518"/>
                </a:lnTo>
                <a:lnTo>
                  <a:pt x="2452" y="518"/>
                </a:lnTo>
                <a:lnTo>
                  <a:pt x="2441" y="516"/>
                </a:lnTo>
                <a:lnTo>
                  <a:pt x="2431" y="515"/>
                </a:lnTo>
                <a:lnTo>
                  <a:pt x="2420" y="514"/>
                </a:lnTo>
                <a:lnTo>
                  <a:pt x="2410" y="510"/>
                </a:lnTo>
                <a:lnTo>
                  <a:pt x="2391" y="502"/>
                </a:lnTo>
                <a:lnTo>
                  <a:pt x="2372" y="493"/>
                </a:lnTo>
                <a:lnTo>
                  <a:pt x="2352" y="482"/>
                </a:lnTo>
                <a:lnTo>
                  <a:pt x="2333" y="469"/>
                </a:lnTo>
                <a:lnTo>
                  <a:pt x="2314" y="456"/>
                </a:lnTo>
                <a:lnTo>
                  <a:pt x="2296" y="442"/>
                </a:lnTo>
                <a:lnTo>
                  <a:pt x="2277" y="428"/>
                </a:lnTo>
                <a:lnTo>
                  <a:pt x="2258" y="415"/>
                </a:lnTo>
                <a:lnTo>
                  <a:pt x="2240" y="404"/>
                </a:lnTo>
                <a:lnTo>
                  <a:pt x="2220" y="393"/>
                </a:lnTo>
                <a:lnTo>
                  <a:pt x="2200" y="384"/>
                </a:lnTo>
                <a:lnTo>
                  <a:pt x="2181" y="378"/>
                </a:lnTo>
                <a:lnTo>
                  <a:pt x="2171" y="375"/>
                </a:lnTo>
                <a:lnTo>
                  <a:pt x="2160" y="374"/>
                </a:lnTo>
                <a:lnTo>
                  <a:pt x="2150" y="374"/>
                </a:lnTo>
                <a:lnTo>
                  <a:pt x="2140" y="374"/>
                </a:lnTo>
                <a:lnTo>
                  <a:pt x="2128" y="374"/>
                </a:lnTo>
                <a:lnTo>
                  <a:pt x="2117" y="377"/>
                </a:lnTo>
                <a:lnTo>
                  <a:pt x="2106" y="379"/>
                </a:lnTo>
                <a:lnTo>
                  <a:pt x="2096" y="382"/>
                </a:lnTo>
                <a:lnTo>
                  <a:pt x="2077" y="389"/>
                </a:lnTo>
                <a:lnTo>
                  <a:pt x="2059" y="398"/>
                </a:lnTo>
                <a:lnTo>
                  <a:pt x="2042" y="410"/>
                </a:lnTo>
                <a:lnTo>
                  <a:pt x="2026" y="421"/>
                </a:lnTo>
                <a:lnTo>
                  <a:pt x="2009" y="436"/>
                </a:lnTo>
                <a:lnTo>
                  <a:pt x="1994" y="450"/>
                </a:lnTo>
                <a:lnTo>
                  <a:pt x="1962" y="478"/>
                </a:lnTo>
                <a:lnTo>
                  <a:pt x="1930" y="507"/>
                </a:lnTo>
                <a:lnTo>
                  <a:pt x="1912" y="520"/>
                </a:lnTo>
                <a:lnTo>
                  <a:pt x="1894" y="532"/>
                </a:lnTo>
                <a:lnTo>
                  <a:pt x="1875" y="542"/>
                </a:lnTo>
                <a:lnTo>
                  <a:pt x="1854" y="551"/>
                </a:lnTo>
                <a:lnTo>
                  <a:pt x="1837" y="556"/>
                </a:lnTo>
                <a:lnTo>
                  <a:pt x="1819" y="560"/>
                </a:lnTo>
                <a:lnTo>
                  <a:pt x="1803" y="562"/>
                </a:lnTo>
                <a:lnTo>
                  <a:pt x="1785" y="562"/>
                </a:lnTo>
                <a:lnTo>
                  <a:pt x="1750" y="561"/>
                </a:lnTo>
                <a:lnTo>
                  <a:pt x="1714" y="559"/>
                </a:lnTo>
                <a:lnTo>
                  <a:pt x="1678" y="555"/>
                </a:lnTo>
                <a:lnTo>
                  <a:pt x="1643" y="553"/>
                </a:lnTo>
                <a:lnTo>
                  <a:pt x="1626" y="553"/>
                </a:lnTo>
                <a:lnTo>
                  <a:pt x="1608" y="555"/>
                </a:lnTo>
                <a:lnTo>
                  <a:pt x="1591" y="559"/>
                </a:lnTo>
                <a:lnTo>
                  <a:pt x="1575" y="562"/>
                </a:lnTo>
                <a:lnTo>
                  <a:pt x="1559" y="569"/>
                </a:lnTo>
                <a:lnTo>
                  <a:pt x="1545" y="577"/>
                </a:lnTo>
                <a:lnTo>
                  <a:pt x="1531" y="587"/>
                </a:lnTo>
                <a:lnTo>
                  <a:pt x="1518" y="598"/>
                </a:lnTo>
                <a:lnTo>
                  <a:pt x="1493" y="623"/>
                </a:lnTo>
                <a:lnTo>
                  <a:pt x="1470" y="648"/>
                </a:lnTo>
                <a:lnTo>
                  <a:pt x="1457" y="661"/>
                </a:lnTo>
                <a:lnTo>
                  <a:pt x="1445" y="673"/>
                </a:lnTo>
                <a:lnTo>
                  <a:pt x="1432" y="684"/>
                </a:lnTo>
                <a:lnTo>
                  <a:pt x="1420" y="694"/>
                </a:lnTo>
                <a:lnTo>
                  <a:pt x="1406" y="703"/>
                </a:lnTo>
                <a:lnTo>
                  <a:pt x="1391" y="710"/>
                </a:lnTo>
                <a:lnTo>
                  <a:pt x="1376" y="715"/>
                </a:lnTo>
                <a:lnTo>
                  <a:pt x="1361" y="718"/>
                </a:lnTo>
                <a:lnTo>
                  <a:pt x="1347" y="719"/>
                </a:lnTo>
                <a:lnTo>
                  <a:pt x="1334" y="719"/>
                </a:lnTo>
                <a:lnTo>
                  <a:pt x="1320" y="718"/>
                </a:lnTo>
                <a:lnTo>
                  <a:pt x="1307" y="715"/>
                </a:lnTo>
                <a:lnTo>
                  <a:pt x="1280" y="709"/>
                </a:lnTo>
                <a:lnTo>
                  <a:pt x="1253" y="700"/>
                </a:lnTo>
                <a:lnTo>
                  <a:pt x="1226" y="689"/>
                </a:lnTo>
                <a:lnTo>
                  <a:pt x="1199" y="677"/>
                </a:lnTo>
                <a:lnTo>
                  <a:pt x="1172" y="664"/>
                </a:lnTo>
                <a:lnTo>
                  <a:pt x="1145" y="651"/>
                </a:lnTo>
                <a:lnTo>
                  <a:pt x="1120" y="639"/>
                </a:lnTo>
                <a:lnTo>
                  <a:pt x="1093" y="628"/>
                </a:lnTo>
                <a:lnTo>
                  <a:pt x="1067" y="618"/>
                </a:lnTo>
                <a:lnTo>
                  <a:pt x="1040" y="611"/>
                </a:lnTo>
                <a:lnTo>
                  <a:pt x="1028" y="609"/>
                </a:lnTo>
                <a:lnTo>
                  <a:pt x="1015" y="606"/>
                </a:lnTo>
                <a:lnTo>
                  <a:pt x="1002" y="605"/>
                </a:lnTo>
                <a:lnTo>
                  <a:pt x="989" y="605"/>
                </a:lnTo>
                <a:lnTo>
                  <a:pt x="976" y="606"/>
                </a:lnTo>
                <a:lnTo>
                  <a:pt x="963" y="607"/>
                </a:lnTo>
                <a:lnTo>
                  <a:pt x="951" y="610"/>
                </a:lnTo>
                <a:lnTo>
                  <a:pt x="938" y="615"/>
                </a:lnTo>
                <a:lnTo>
                  <a:pt x="920" y="621"/>
                </a:lnTo>
                <a:lnTo>
                  <a:pt x="902" y="630"/>
                </a:lnTo>
                <a:lnTo>
                  <a:pt x="887" y="639"/>
                </a:lnTo>
                <a:lnTo>
                  <a:pt x="870" y="650"/>
                </a:lnTo>
                <a:lnTo>
                  <a:pt x="855" y="661"/>
                </a:lnTo>
                <a:lnTo>
                  <a:pt x="839" y="673"/>
                </a:lnTo>
                <a:lnTo>
                  <a:pt x="825" y="685"/>
                </a:lnTo>
                <a:lnTo>
                  <a:pt x="811" y="698"/>
                </a:lnTo>
                <a:lnTo>
                  <a:pt x="784" y="727"/>
                </a:lnTo>
                <a:lnTo>
                  <a:pt x="758" y="757"/>
                </a:lnTo>
                <a:lnTo>
                  <a:pt x="733" y="788"/>
                </a:lnTo>
                <a:lnTo>
                  <a:pt x="708" y="820"/>
                </a:lnTo>
                <a:lnTo>
                  <a:pt x="684" y="853"/>
                </a:lnTo>
                <a:lnTo>
                  <a:pt x="658" y="885"/>
                </a:lnTo>
                <a:lnTo>
                  <a:pt x="634" y="916"/>
                </a:lnTo>
                <a:lnTo>
                  <a:pt x="607" y="947"/>
                </a:lnTo>
                <a:lnTo>
                  <a:pt x="594" y="961"/>
                </a:lnTo>
                <a:lnTo>
                  <a:pt x="580" y="975"/>
                </a:lnTo>
                <a:lnTo>
                  <a:pt x="566" y="989"/>
                </a:lnTo>
                <a:lnTo>
                  <a:pt x="551" y="1002"/>
                </a:lnTo>
                <a:lnTo>
                  <a:pt x="537" y="1015"/>
                </a:lnTo>
                <a:lnTo>
                  <a:pt x="520" y="1026"/>
                </a:lnTo>
                <a:lnTo>
                  <a:pt x="505" y="1037"/>
                </a:lnTo>
                <a:lnTo>
                  <a:pt x="488" y="1047"/>
                </a:lnTo>
                <a:lnTo>
                  <a:pt x="479" y="1051"/>
                </a:lnTo>
                <a:lnTo>
                  <a:pt x="471" y="1053"/>
                </a:lnTo>
                <a:lnTo>
                  <a:pt x="462" y="1056"/>
                </a:lnTo>
                <a:lnTo>
                  <a:pt x="453" y="1057"/>
                </a:lnTo>
                <a:lnTo>
                  <a:pt x="436" y="1058"/>
                </a:lnTo>
                <a:lnTo>
                  <a:pt x="418" y="1057"/>
                </a:lnTo>
                <a:lnTo>
                  <a:pt x="398" y="1053"/>
                </a:lnTo>
                <a:lnTo>
                  <a:pt x="379" y="1048"/>
                </a:lnTo>
                <a:lnTo>
                  <a:pt x="360" y="1043"/>
                </a:lnTo>
                <a:lnTo>
                  <a:pt x="341" y="1037"/>
                </a:lnTo>
                <a:lnTo>
                  <a:pt x="321" y="1030"/>
                </a:lnTo>
                <a:lnTo>
                  <a:pt x="302" y="1024"/>
                </a:lnTo>
                <a:lnTo>
                  <a:pt x="283" y="1019"/>
                </a:lnTo>
                <a:lnTo>
                  <a:pt x="264" y="1016"/>
                </a:lnTo>
                <a:lnTo>
                  <a:pt x="246" y="1014"/>
                </a:lnTo>
                <a:lnTo>
                  <a:pt x="228" y="1015"/>
                </a:lnTo>
                <a:lnTo>
                  <a:pt x="219" y="1016"/>
                </a:lnTo>
                <a:lnTo>
                  <a:pt x="210" y="1017"/>
                </a:lnTo>
                <a:lnTo>
                  <a:pt x="201" y="1020"/>
                </a:lnTo>
                <a:lnTo>
                  <a:pt x="193" y="1024"/>
                </a:lnTo>
                <a:close/>
              </a:path>
            </a:pathLst>
          </a:custGeom>
          <a:solidFill>
            <a:srgbClr val="003C5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44" name="Google Shape;1114;p13">
            <a:extLst>
              <a:ext uri="{FF2B5EF4-FFF2-40B4-BE49-F238E27FC236}">
                <a16:creationId xmlns:a16="http://schemas.microsoft.com/office/drawing/2014/main" id="{EC83E92A-7EA8-A844-9608-4767E8FABDB7}"/>
              </a:ext>
            </a:extLst>
          </p:cNvPr>
          <p:cNvCxnSpPr/>
          <p:nvPr/>
        </p:nvCxnSpPr>
        <p:spPr>
          <a:xfrm rot="10800000">
            <a:off x="9353747" y="5604108"/>
            <a:ext cx="0" cy="857400"/>
          </a:xfrm>
          <a:prstGeom prst="straightConnector1">
            <a:avLst/>
          </a:prstGeom>
          <a:noFill/>
          <a:ln w="25400" cap="flat" cmpd="sng">
            <a:solidFill>
              <a:srgbClr val="003C58"/>
            </a:solidFill>
            <a:prstDash val="solid"/>
            <a:round/>
            <a:headEnd type="none" w="sm" len="sm"/>
            <a:tailEnd type="none" w="sm" len="sm"/>
          </a:ln>
        </p:spPr>
      </p:cxnSp>
      <p:sp>
        <p:nvSpPr>
          <p:cNvPr id="46" name="Google Shape;1116;p13">
            <a:extLst>
              <a:ext uri="{FF2B5EF4-FFF2-40B4-BE49-F238E27FC236}">
                <a16:creationId xmlns:a16="http://schemas.microsoft.com/office/drawing/2014/main" id="{2EAB3E10-E370-0644-A471-B67A2FF9FCCF}"/>
              </a:ext>
            </a:extLst>
          </p:cNvPr>
          <p:cNvSpPr/>
          <p:nvPr/>
        </p:nvSpPr>
        <p:spPr>
          <a:xfrm>
            <a:off x="6612703" y="1336717"/>
            <a:ext cx="1108200" cy="1139100"/>
          </a:xfrm>
          <a:prstGeom prst="roundRect">
            <a:avLst>
              <a:gd name="adj" fmla="val 10679"/>
            </a:avLst>
          </a:prstGeom>
          <a:solidFill>
            <a:srgbClr val="003C58"/>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117;p13">
            <a:extLst>
              <a:ext uri="{FF2B5EF4-FFF2-40B4-BE49-F238E27FC236}">
                <a16:creationId xmlns:a16="http://schemas.microsoft.com/office/drawing/2014/main" id="{241B1BB0-D81F-CB40-ABFB-84B0376C51C6}"/>
              </a:ext>
            </a:extLst>
          </p:cNvPr>
          <p:cNvSpPr txBox="1"/>
          <p:nvPr/>
        </p:nvSpPr>
        <p:spPr>
          <a:xfrm>
            <a:off x="9204671" y="1839355"/>
            <a:ext cx="1976400" cy="54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You can edit this text</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8" name="Google Shape;1122;p13">
            <a:extLst>
              <a:ext uri="{FF2B5EF4-FFF2-40B4-BE49-F238E27FC236}">
                <a16:creationId xmlns:a16="http://schemas.microsoft.com/office/drawing/2014/main" id="{CE22DC0D-D27A-134A-A456-8B784DDEB5C5}"/>
              </a:ext>
            </a:extLst>
          </p:cNvPr>
          <p:cNvSpPr txBox="1"/>
          <p:nvPr/>
        </p:nvSpPr>
        <p:spPr>
          <a:xfrm>
            <a:off x="3833546" y="2488546"/>
            <a:ext cx="1429200" cy="352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3C58"/>
                </a:solidFill>
                <a:effectLst/>
                <a:uLnTx/>
                <a:uFillTx/>
                <a:latin typeface="Arial"/>
                <a:ea typeface="Arial"/>
                <a:cs typeface="Arial"/>
                <a:sym typeface="Arial"/>
              </a:rPr>
              <a:t>Train Test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3C58"/>
                </a:solidFill>
                <a:effectLst/>
                <a:uLnTx/>
                <a:uFillTx/>
                <a:latin typeface="Arial"/>
                <a:ea typeface="Arial"/>
                <a:cs typeface="Arial"/>
                <a:sym typeface="Arial"/>
              </a:rPr>
              <a:t>Split</a:t>
            </a:r>
            <a:endParaRPr kumimoji="0" sz="1200" b="0" i="0" u="none" strike="noStrike" kern="0" cap="none" spc="0" normalizeH="0" baseline="0" noProof="0">
              <a:ln>
                <a:noFill/>
              </a:ln>
              <a:solidFill>
                <a:srgbClr val="003C58"/>
              </a:solidFill>
              <a:effectLst/>
              <a:uLnTx/>
              <a:uFillTx/>
              <a:latin typeface="Arial"/>
              <a:ea typeface="Arial"/>
              <a:cs typeface="Arial"/>
              <a:sym typeface="Arial"/>
            </a:endParaRPr>
          </a:p>
        </p:txBody>
      </p:sp>
      <p:pic>
        <p:nvPicPr>
          <p:cNvPr id="49" name="Google Shape;1123;p13">
            <a:extLst>
              <a:ext uri="{FF2B5EF4-FFF2-40B4-BE49-F238E27FC236}">
                <a16:creationId xmlns:a16="http://schemas.microsoft.com/office/drawing/2014/main" id="{FB70B41A-51CB-734A-A2F2-FBB1EF45D4E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94076" y="1445431"/>
            <a:ext cx="863484" cy="934455"/>
          </a:xfrm>
          <a:prstGeom prst="rect">
            <a:avLst/>
          </a:prstGeom>
          <a:noFill/>
          <a:ln>
            <a:noFill/>
          </a:ln>
        </p:spPr>
      </p:pic>
      <p:grpSp>
        <p:nvGrpSpPr>
          <p:cNvPr id="50" name="Google Shape;1124;p13">
            <a:extLst>
              <a:ext uri="{FF2B5EF4-FFF2-40B4-BE49-F238E27FC236}">
                <a16:creationId xmlns:a16="http://schemas.microsoft.com/office/drawing/2014/main" id="{20BB22B2-B00B-8347-988C-EBD1D32E5038}"/>
              </a:ext>
            </a:extLst>
          </p:cNvPr>
          <p:cNvGrpSpPr/>
          <p:nvPr/>
        </p:nvGrpSpPr>
        <p:grpSpPr>
          <a:xfrm>
            <a:off x="5314513" y="1343067"/>
            <a:ext cx="1108075" cy="1139184"/>
            <a:chOff x="5253899" y="1216861"/>
            <a:chExt cx="1108075" cy="1139184"/>
          </a:xfrm>
        </p:grpSpPr>
        <p:sp>
          <p:nvSpPr>
            <p:cNvPr id="51" name="Google Shape;1125;p13">
              <a:extLst>
                <a:ext uri="{FF2B5EF4-FFF2-40B4-BE49-F238E27FC236}">
                  <a16:creationId xmlns:a16="http://schemas.microsoft.com/office/drawing/2014/main" id="{87756DE9-50DC-2E4A-A629-2D31FFC7D453}"/>
                </a:ext>
              </a:extLst>
            </p:cNvPr>
            <p:cNvSpPr/>
            <p:nvPr/>
          </p:nvSpPr>
          <p:spPr>
            <a:xfrm>
              <a:off x="5253899" y="1216861"/>
              <a:ext cx="1108075" cy="1139184"/>
            </a:xfrm>
            <a:prstGeom prst="roundRect">
              <a:avLst>
                <a:gd name="adj" fmla="val 10679"/>
              </a:avLst>
            </a:prstGeom>
            <a:solidFill>
              <a:srgbClr val="003C58"/>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2" name="Google Shape;1126;p13">
              <a:extLst>
                <a:ext uri="{FF2B5EF4-FFF2-40B4-BE49-F238E27FC236}">
                  <a16:creationId xmlns:a16="http://schemas.microsoft.com/office/drawing/2014/main" id="{C2718D62-9BB3-9145-A8FF-7EACB0A19E8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69222" y="1327659"/>
              <a:ext cx="863484" cy="904885"/>
            </a:xfrm>
            <a:prstGeom prst="rect">
              <a:avLst/>
            </a:prstGeom>
            <a:noFill/>
            <a:ln>
              <a:noFill/>
            </a:ln>
          </p:spPr>
        </p:pic>
      </p:grpSp>
      <p:sp>
        <p:nvSpPr>
          <p:cNvPr id="53" name="Google Shape;1127;p13">
            <a:extLst>
              <a:ext uri="{FF2B5EF4-FFF2-40B4-BE49-F238E27FC236}">
                <a16:creationId xmlns:a16="http://schemas.microsoft.com/office/drawing/2014/main" id="{8E2C8B93-2018-8F4A-9809-B94938C9A975}"/>
              </a:ext>
            </a:extLst>
          </p:cNvPr>
          <p:cNvSpPr txBox="1"/>
          <p:nvPr/>
        </p:nvSpPr>
        <p:spPr>
          <a:xfrm>
            <a:off x="5179439" y="2488546"/>
            <a:ext cx="1429200" cy="352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3C58"/>
                </a:solidFill>
                <a:effectLst/>
                <a:uLnTx/>
                <a:uFillTx/>
                <a:latin typeface="Arial"/>
                <a:ea typeface="Arial"/>
                <a:cs typeface="Arial"/>
                <a:sym typeface="Arial"/>
              </a:rPr>
              <a:t>Building Footprints</a:t>
            </a:r>
            <a:endParaRPr kumimoji="0" sz="1200" b="0" i="0" u="none" strike="noStrike" kern="0" cap="none" spc="0" normalizeH="0" baseline="0" noProof="0">
              <a:ln>
                <a:noFill/>
              </a:ln>
              <a:solidFill>
                <a:srgbClr val="003C58"/>
              </a:solidFill>
              <a:effectLst/>
              <a:uLnTx/>
              <a:uFillTx/>
              <a:latin typeface="Arial"/>
              <a:ea typeface="Arial"/>
              <a:cs typeface="Arial"/>
              <a:sym typeface="Arial"/>
            </a:endParaRPr>
          </a:p>
        </p:txBody>
      </p:sp>
      <p:pic>
        <p:nvPicPr>
          <p:cNvPr id="54" name="Google Shape;1128;p13">
            <a:extLst>
              <a:ext uri="{FF2B5EF4-FFF2-40B4-BE49-F238E27FC236}">
                <a16:creationId xmlns:a16="http://schemas.microsoft.com/office/drawing/2014/main" id="{6582BE49-500A-8144-96A0-3090832C943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94718" y="1451065"/>
            <a:ext cx="931732" cy="910488"/>
          </a:xfrm>
          <a:prstGeom prst="rect">
            <a:avLst/>
          </a:prstGeom>
          <a:noFill/>
          <a:ln>
            <a:noFill/>
          </a:ln>
        </p:spPr>
      </p:pic>
      <p:sp>
        <p:nvSpPr>
          <p:cNvPr id="55" name="Google Shape;1129;p13">
            <a:extLst>
              <a:ext uri="{FF2B5EF4-FFF2-40B4-BE49-F238E27FC236}">
                <a16:creationId xmlns:a16="http://schemas.microsoft.com/office/drawing/2014/main" id="{70F2E2E8-E9DD-404D-9BB5-313E84C07EC6}"/>
              </a:ext>
            </a:extLst>
          </p:cNvPr>
          <p:cNvSpPr txBox="1"/>
          <p:nvPr/>
        </p:nvSpPr>
        <p:spPr>
          <a:xfrm>
            <a:off x="6629849" y="2488546"/>
            <a:ext cx="1073700" cy="352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3C58"/>
                </a:solidFill>
                <a:effectLst/>
                <a:uLnTx/>
                <a:uFillTx/>
                <a:latin typeface="Arial"/>
                <a:ea typeface="Arial"/>
                <a:cs typeface="Arial"/>
                <a:sym typeface="Arial"/>
              </a:rPr>
              <a:t>Gridded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3C58"/>
                </a:solidFill>
                <a:effectLst/>
                <a:uLnTx/>
                <a:uFillTx/>
                <a:latin typeface="Arial"/>
                <a:ea typeface="Arial"/>
                <a:cs typeface="Arial"/>
                <a:sym typeface="Arial"/>
              </a:rPr>
              <a:t>Map</a:t>
            </a:r>
            <a:endParaRPr kumimoji="0" sz="1200" b="0" i="0" u="none" strike="noStrike" kern="0" cap="none" spc="0" normalizeH="0" baseline="0" noProof="0">
              <a:ln>
                <a:noFill/>
              </a:ln>
              <a:solidFill>
                <a:srgbClr val="003C58"/>
              </a:solidFill>
              <a:effectLst/>
              <a:uLnTx/>
              <a:uFillTx/>
              <a:latin typeface="Arial"/>
              <a:ea typeface="Arial"/>
              <a:cs typeface="Arial"/>
              <a:sym typeface="Arial"/>
            </a:endParaRPr>
          </a:p>
        </p:txBody>
      </p:sp>
      <p:sp>
        <p:nvSpPr>
          <p:cNvPr id="56" name="Google Shape;1130;p13">
            <a:extLst>
              <a:ext uri="{FF2B5EF4-FFF2-40B4-BE49-F238E27FC236}">
                <a16:creationId xmlns:a16="http://schemas.microsoft.com/office/drawing/2014/main" id="{EBE352D6-EA8C-6540-9B77-4D70C1806B06}"/>
              </a:ext>
            </a:extLst>
          </p:cNvPr>
          <p:cNvSpPr txBox="1"/>
          <p:nvPr/>
        </p:nvSpPr>
        <p:spPr>
          <a:xfrm>
            <a:off x="4729547" y="912831"/>
            <a:ext cx="1898700" cy="352500"/>
          </a:xfrm>
          <a:prstGeom prst="rect">
            <a:avLst/>
          </a:prstGeom>
          <a:noFill/>
          <a:ln>
            <a:noFill/>
          </a:ln>
        </p:spPr>
        <p:txBody>
          <a:bodyPr spcFirstLastPara="1" wrap="square" lIns="91425" tIns="45700" rIns="91425" bIns="45700" anchor="t" anchorCtr="0">
            <a:noAutofit/>
          </a:bodyPr>
          <a:lstStyle/>
          <a:p>
            <a:pPr marL="139700" marR="0" lvl="0" indent="0" algn="ctr" defTabSz="914400" rtl="0" eaLnBrk="1" fontAlgn="auto" latinLnBrk="0" hangingPunct="1">
              <a:lnSpc>
                <a:spcPct val="100000"/>
              </a:lnSpc>
              <a:spcBef>
                <a:spcPts val="0"/>
              </a:spcBef>
              <a:spcAft>
                <a:spcPts val="0"/>
              </a:spcAft>
              <a:buClr>
                <a:srgbClr val="0000FF"/>
              </a:buClr>
              <a:buSzPts val="1400"/>
              <a:buFontTx/>
              <a:buNone/>
              <a:tabLst/>
              <a:defRPr/>
            </a:pPr>
            <a:r>
              <a:rPr kumimoji="0" lang="en-US" sz="1400" b="1" i="0" u="none" strike="noStrike" kern="0" cap="none" spc="0" normalizeH="0" baseline="0" noProof="0" dirty="0">
                <a:ln>
                  <a:noFill/>
                </a:ln>
                <a:solidFill>
                  <a:srgbClr val="0000FF"/>
                </a:solidFill>
                <a:effectLst/>
                <a:uLnTx/>
                <a:uFillTx/>
                <a:latin typeface="Arial"/>
                <a:ea typeface="Arial"/>
                <a:cs typeface="Arial"/>
                <a:sym typeface="Arial"/>
              </a:rPr>
              <a:t>Data Preparation</a:t>
            </a:r>
            <a:endParaRPr kumimoji="0" sz="1400" b="1" i="0" u="none" strike="noStrike" kern="0" cap="none" spc="0" normalizeH="0" baseline="0" noProof="0" dirty="0">
              <a:ln>
                <a:noFill/>
              </a:ln>
              <a:solidFill>
                <a:srgbClr val="0000FF"/>
              </a:solidFill>
              <a:effectLst/>
              <a:uLnTx/>
              <a:uFillTx/>
              <a:latin typeface="Arial"/>
              <a:ea typeface="Arial"/>
              <a:cs typeface="Arial"/>
              <a:sym typeface="Arial"/>
            </a:endParaRPr>
          </a:p>
        </p:txBody>
      </p:sp>
      <p:sp>
        <p:nvSpPr>
          <p:cNvPr id="57" name="Google Shape;1131;p13">
            <a:extLst>
              <a:ext uri="{FF2B5EF4-FFF2-40B4-BE49-F238E27FC236}">
                <a16:creationId xmlns:a16="http://schemas.microsoft.com/office/drawing/2014/main" id="{DB83A209-EF6F-F34B-BBEC-057C8A7ADF76}"/>
              </a:ext>
            </a:extLst>
          </p:cNvPr>
          <p:cNvSpPr/>
          <p:nvPr/>
        </p:nvSpPr>
        <p:spPr>
          <a:xfrm>
            <a:off x="3955999" y="3394081"/>
            <a:ext cx="3909000" cy="1442400"/>
          </a:xfrm>
          <a:prstGeom prst="roundRect">
            <a:avLst>
              <a:gd name="adj" fmla="val 11427"/>
            </a:avLst>
          </a:prstGeom>
          <a:solidFill>
            <a:srgbClr val="C9DAF8"/>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132;p13">
            <a:extLst>
              <a:ext uri="{FF2B5EF4-FFF2-40B4-BE49-F238E27FC236}">
                <a16:creationId xmlns:a16="http://schemas.microsoft.com/office/drawing/2014/main" id="{37231E21-D2E4-484A-8056-3F68A8AEF726}"/>
              </a:ext>
            </a:extLst>
          </p:cNvPr>
          <p:cNvSpPr/>
          <p:nvPr/>
        </p:nvSpPr>
        <p:spPr>
          <a:xfrm>
            <a:off x="4457051" y="3444701"/>
            <a:ext cx="1108200" cy="1139100"/>
          </a:xfrm>
          <a:prstGeom prst="roundRect">
            <a:avLst>
              <a:gd name="adj" fmla="val 10679"/>
            </a:avLst>
          </a:prstGeom>
          <a:solidFill>
            <a:srgbClr val="003C58"/>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133;p13">
            <a:extLst>
              <a:ext uri="{FF2B5EF4-FFF2-40B4-BE49-F238E27FC236}">
                <a16:creationId xmlns:a16="http://schemas.microsoft.com/office/drawing/2014/main" id="{62B9F178-CE16-624B-88D6-3D009F99537E}"/>
              </a:ext>
            </a:extLst>
          </p:cNvPr>
          <p:cNvSpPr/>
          <p:nvPr/>
        </p:nvSpPr>
        <p:spPr>
          <a:xfrm>
            <a:off x="6081699" y="3427296"/>
            <a:ext cx="1108200" cy="1139100"/>
          </a:xfrm>
          <a:prstGeom prst="roundRect">
            <a:avLst>
              <a:gd name="adj" fmla="val 10679"/>
            </a:avLst>
          </a:prstGeom>
          <a:solidFill>
            <a:srgbClr val="003C58"/>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1134;p13">
            <a:extLst>
              <a:ext uri="{FF2B5EF4-FFF2-40B4-BE49-F238E27FC236}">
                <a16:creationId xmlns:a16="http://schemas.microsoft.com/office/drawing/2014/main" id="{0FE2B490-AEA7-AE4E-83FE-A34FF6EAD4A3}"/>
              </a:ext>
            </a:extLst>
          </p:cNvPr>
          <p:cNvSpPr txBox="1"/>
          <p:nvPr/>
        </p:nvSpPr>
        <p:spPr>
          <a:xfrm>
            <a:off x="4285067" y="4583885"/>
            <a:ext cx="1429200" cy="352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3C58"/>
                </a:solidFill>
                <a:effectLst/>
                <a:uLnTx/>
                <a:uFillTx/>
                <a:latin typeface="Arial"/>
                <a:ea typeface="Arial"/>
                <a:cs typeface="Arial"/>
                <a:sym typeface="Arial"/>
              </a:rPr>
              <a:t>Grids</a:t>
            </a:r>
            <a:endParaRPr kumimoji="0" sz="1200" b="0" i="0" u="none" strike="noStrike" kern="0" cap="none" spc="0" normalizeH="0" baseline="0" noProof="0">
              <a:ln>
                <a:noFill/>
              </a:ln>
              <a:solidFill>
                <a:srgbClr val="003C58"/>
              </a:solidFill>
              <a:effectLst/>
              <a:uLnTx/>
              <a:uFillTx/>
              <a:latin typeface="Arial"/>
              <a:ea typeface="Arial"/>
              <a:cs typeface="Arial"/>
              <a:sym typeface="Arial"/>
            </a:endParaRPr>
          </a:p>
        </p:txBody>
      </p:sp>
      <p:sp>
        <p:nvSpPr>
          <p:cNvPr id="61" name="Google Shape;1135;p13">
            <a:extLst>
              <a:ext uri="{FF2B5EF4-FFF2-40B4-BE49-F238E27FC236}">
                <a16:creationId xmlns:a16="http://schemas.microsoft.com/office/drawing/2014/main" id="{735B1FA7-4B4D-8D47-98F7-D1BBE156E1A6}"/>
              </a:ext>
            </a:extLst>
          </p:cNvPr>
          <p:cNvSpPr txBox="1"/>
          <p:nvPr/>
        </p:nvSpPr>
        <p:spPr>
          <a:xfrm>
            <a:off x="5868550" y="4590894"/>
            <a:ext cx="1562700" cy="352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3C58"/>
                </a:solidFill>
                <a:effectLst/>
                <a:uLnTx/>
                <a:uFillTx/>
                <a:latin typeface="Arial"/>
                <a:ea typeface="Arial"/>
                <a:cs typeface="Arial"/>
                <a:sym typeface="Arial"/>
              </a:rPr>
              <a:t>Building Footprints </a:t>
            </a:r>
            <a:endParaRPr kumimoji="0" sz="1200" b="0" i="0" u="none" strike="noStrike" kern="0" cap="none" spc="0" normalizeH="0" baseline="0" noProof="0">
              <a:ln>
                <a:noFill/>
              </a:ln>
              <a:solidFill>
                <a:srgbClr val="003C58"/>
              </a:solidFill>
              <a:effectLst/>
              <a:uLnTx/>
              <a:uFillTx/>
              <a:latin typeface="Arial"/>
              <a:ea typeface="Arial"/>
              <a:cs typeface="Arial"/>
              <a:sym typeface="Arial"/>
            </a:endParaRPr>
          </a:p>
        </p:txBody>
      </p:sp>
      <p:sp>
        <p:nvSpPr>
          <p:cNvPr id="62" name="Google Shape;1136;p13">
            <a:extLst>
              <a:ext uri="{FF2B5EF4-FFF2-40B4-BE49-F238E27FC236}">
                <a16:creationId xmlns:a16="http://schemas.microsoft.com/office/drawing/2014/main" id="{2088A7B8-C9DD-1D40-A5E5-A6BADD67C999}"/>
              </a:ext>
            </a:extLst>
          </p:cNvPr>
          <p:cNvSpPr txBox="1"/>
          <p:nvPr/>
        </p:nvSpPr>
        <p:spPr>
          <a:xfrm>
            <a:off x="4958147" y="3085506"/>
            <a:ext cx="1833300" cy="352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1" i="0" u="none" strike="noStrike" kern="0" cap="none" spc="0" normalizeH="0" baseline="0" noProof="0" dirty="0">
                <a:ln>
                  <a:noFill/>
                </a:ln>
                <a:solidFill>
                  <a:srgbClr val="0000FF"/>
                </a:solidFill>
                <a:effectLst/>
                <a:uLnTx/>
                <a:uFillTx/>
                <a:latin typeface="Arial"/>
                <a:ea typeface="Arial"/>
                <a:cs typeface="Arial"/>
                <a:sym typeface="Arial"/>
              </a:rPr>
              <a:t>Model execution</a:t>
            </a:r>
            <a:endParaRPr kumimoji="0" sz="1400" b="1" i="0" u="none" strike="noStrike" kern="0" cap="none" spc="0" normalizeH="0" baseline="0" noProof="0" dirty="0">
              <a:ln>
                <a:noFill/>
              </a:ln>
              <a:solidFill>
                <a:srgbClr val="0000FF"/>
              </a:solidFill>
              <a:effectLst/>
              <a:uLnTx/>
              <a:uFillTx/>
              <a:latin typeface="Arial"/>
              <a:ea typeface="Arial"/>
              <a:cs typeface="Arial"/>
              <a:sym typeface="Arial"/>
            </a:endParaRPr>
          </a:p>
        </p:txBody>
      </p:sp>
      <p:pic>
        <p:nvPicPr>
          <p:cNvPr id="63" name="Google Shape;1137;p13" descr="Google Shape;133;p19">
            <a:extLst>
              <a:ext uri="{FF2B5EF4-FFF2-40B4-BE49-F238E27FC236}">
                <a16:creationId xmlns:a16="http://schemas.microsoft.com/office/drawing/2014/main" id="{4F9799C9-49CD-EA47-BFF7-C27F084CA790}"/>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57263" y="3536142"/>
            <a:ext cx="950918" cy="904260"/>
          </a:xfrm>
          <a:prstGeom prst="rect">
            <a:avLst/>
          </a:prstGeom>
          <a:noFill/>
          <a:ln>
            <a:noFill/>
          </a:ln>
        </p:spPr>
      </p:pic>
      <p:pic>
        <p:nvPicPr>
          <p:cNvPr id="64" name="Google Shape;1138;p13" descr="Google Shape;133;p19">
            <a:extLst>
              <a:ext uri="{FF2B5EF4-FFF2-40B4-BE49-F238E27FC236}">
                <a16:creationId xmlns:a16="http://schemas.microsoft.com/office/drawing/2014/main" id="{D2013D16-D8C3-4049-8A7F-1BCD78AE980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95808" y="3581661"/>
            <a:ext cx="819605" cy="812799"/>
          </a:xfrm>
          <a:prstGeom prst="rect">
            <a:avLst/>
          </a:prstGeom>
          <a:noFill/>
          <a:ln>
            <a:noFill/>
          </a:ln>
        </p:spPr>
      </p:pic>
      <p:sp>
        <p:nvSpPr>
          <p:cNvPr id="65" name="Google Shape;1139;p13">
            <a:extLst>
              <a:ext uri="{FF2B5EF4-FFF2-40B4-BE49-F238E27FC236}">
                <a16:creationId xmlns:a16="http://schemas.microsoft.com/office/drawing/2014/main" id="{7E1A79C4-7890-BF4B-9A0E-C616578BE633}"/>
              </a:ext>
            </a:extLst>
          </p:cNvPr>
          <p:cNvSpPr/>
          <p:nvPr/>
        </p:nvSpPr>
        <p:spPr>
          <a:xfrm rot="5400000">
            <a:off x="7191928" y="3043251"/>
            <a:ext cx="450689" cy="320672"/>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003C58"/>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1140;p13">
            <a:extLst>
              <a:ext uri="{FF2B5EF4-FFF2-40B4-BE49-F238E27FC236}">
                <a16:creationId xmlns:a16="http://schemas.microsoft.com/office/drawing/2014/main" id="{4FE66A49-1849-2A45-9E53-A21932370B67}"/>
              </a:ext>
            </a:extLst>
          </p:cNvPr>
          <p:cNvSpPr/>
          <p:nvPr/>
        </p:nvSpPr>
        <p:spPr>
          <a:xfrm rot="5400000">
            <a:off x="7181616" y="4884741"/>
            <a:ext cx="450689" cy="320672"/>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003C58"/>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1141;p13">
            <a:extLst>
              <a:ext uri="{FF2B5EF4-FFF2-40B4-BE49-F238E27FC236}">
                <a16:creationId xmlns:a16="http://schemas.microsoft.com/office/drawing/2014/main" id="{2148B1C7-74A8-3C41-BC0E-2334DBBB71D5}"/>
              </a:ext>
            </a:extLst>
          </p:cNvPr>
          <p:cNvSpPr/>
          <p:nvPr/>
        </p:nvSpPr>
        <p:spPr>
          <a:xfrm>
            <a:off x="3968710" y="5273644"/>
            <a:ext cx="3908902" cy="1307055"/>
          </a:xfrm>
          <a:prstGeom prst="roundRect">
            <a:avLst>
              <a:gd name="adj" fmla="val 11427"/>
            </a:avLst>
          </a:prstGeom>
          <a:solidFill>
            <a:srgbClr val="F9CB9C"/>
          </a:solidFill>
          <a:ln w="25400" cap="flat" cmpd="sng">
            <a:solidFill>
              <a:srgbClr val="0AA5D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1142;p13">
            <a:extLst>
              <a:ext uri="{FF2B5EF4-FFF2-40B4-BE49-F238E27FC236}">
                <a16:creationId xmlns:a16="http://schemas.microsoft.com/office/drawing/2014/main" id="{19B9AEDC-E824-6245-91E5-40F353523263}"/>
              </a:ext>
            </a:extLst>
          </p:cNvPr>
          <p:cNvSpPr txBox="1"/>
          <p:nvPr/>
        </p:nvSpPr>
        <p:spPr>
          <a:xfrm>
            <a:off x="4958147" y="4954731"/>
            <a:ext cx="2066306" cy="352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1" i="0" u="none" strike="noStrike" kern="0" cap="none" spc="0" normalizeH="0" baseline="0" noProof="0" dirty="0">
                <a:ln>
                  <a:noFill/>
                </a:ln>
                <a:solidFill>
                  <a:srgbClr val="0000FF"/>
                </a:solidFill>
                <a:effectLst/>
                <a:uLnTx/>
                <a:uFillTx/>
                <a:latin typeface="Arial"/>
                <a:ea typeface="Arial"/>
                <a:cs typeface="Arial"/>
                <a:sym typeface="Arial"/>
              </a:rPr>
              <a:t>Population estimation</a:t>
            </a:r>
            <a:endParaRPr kumimoji="0" sz="1400" b="1" i="0" u="none" strike="noStrike" kern="0" cap="none" spc="0" normalizeH="0" baseline="0" noProof="0" dirty="0">
              <a:ln>
                <a:noFill/>
              </a:ln>
              <a:solidFill>
                <a:srgbClr val="0000FF"/>
              </a:solidFill>
              <a:effectLst/>
              <a:uLnTx/>
              <a:uFillTx/>
              <a:latin typeface="Arial"/>
              <a:ea typeface="Arial"/>
              <a:cs typeface="Arial"/>
              <a:sym typeface="Arial"/>
            </a:endParaRPr>
          </a:p>
        </p:txBody>
      </p:sp>
      <p:sp>
        <p:nvSpPr>
          <p:cNvPr id="69" name="Google Shape;1143;p13">
            <a:extLst>
              <a:ext uri="{FF2B5EF4-FFF2-40B4-BE49-F238E27FC236}">
                <a16:creationId xmlns:a16="http://schemas.microsoft.com/office/drawing/2014/main" id="{2AD039BB-1C27-734E-BFDF-4851781F07F4}"/>
              </a:ext>
            </a:extLst>
          </p:cNvPr>
          <p:cNvSpPr txBox="1"/>
          <p:nvPr/>
        </p:nvSpPr>
        <p:spPr>
          <a:xfrm>
            <a:off x="3833546" y="6149023"/>
            <a:ext cx="1429201" cy="35242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3C58"/>
                </a:solidFill>
                <a:effectLst/>
                <a:uLnTx/>
                <a:uFillTx/>
                <a:latin typeface="Arial"/>
                <a:ea typeface="Arial"/>
                <a:cs typeface="Arial"/>
                <a:sym typeface="Arial"/>
              </a:rPr>
              <a:t>Region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3C58"/>
                </a:solidFill>
                <a:effectLst/>
                <a:uLnTx/>
                <a:uFillTx/>
                <a:latin typeface="Arial"/>
                <a:ea typeface="Arial"/>
                <a:cs typeface="Arial"/>
                <a:sym typeface="Arial"/>
              </a:rPr>
              <a:t>Boundary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1144;p13">
            <a:extLst>
              <a:ext uri="{FF2B5EF4-FFF2-40B4-BE49-F238E27FC236}">
                <a16:creationId xmlns:a16="http://schemas.microsoft.com/office/drawing/2014/main" id="{178460D0-C886-A64C-8498-ED949594C8DA}"/>
              </a:ext>
            </a:extLst>
          </p:cNvPr>
          <p:cNvSpPr txBox="1"/>
          <p:nvPr/>
        </p:nvSpPr>
        <p:spPr>
          <a:xfrm>
            <a:off x="5059979" y="6175302"/>
            <a:ext cx="765738" cy="35242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3C58"/>
                </a:solidFill>
                <a:effectLst/>
                <a:uLnTx/>
                <a:uFillTx/>
                <a:latin typeface="Arial"/>
                <a:ea typeface="Arial"/>
                <a:cs typeface="Arial"/>
                <a:sym typeface="Arial"/>
              </a:rPr>
              <a:t>BFP from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3C58"/>
                </a:solidFill>
                <a:effectLst/>
                <a:uLnTx/>
                <a:uFillTx/>
                <a:latin typeface="Arial"/>
                <a:ea typeface="Arial"/>
                <a:cs typeface="Arial"/>
                <a:sym typeface="Arial"/>
              </a:rPr>
              <a:t>Model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1" name="Google Shape;1145;p13">
            <a:extLst>
              <a:ext uri="{FF2B5EF4-FFF2-40B4-BE49-F238E27FC236}">
                <a16:creationId xmlns:a16="http://schemas.microsoft.com/office/drawing/2014/main" id="{A5F028B1-8F31-154F-B081-F4C5B06119A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186981" y="5383188"/>
            <a:ext cx="713623" cy="767389"/>
          </a:xfrm>
          <a:prstGeom prst="rect">
            <a:avLst/>
          </a:prstGeom>
          <a:noFill/>
          <a:ln>
            <a:noFill/>
          </a:ln>
        </p:spPr>
      </p:pic>
      <p:pic>
        <p:nvPicPr>
          <p:cNvPr id="72" name="Google Shape;1146;p13">
            <a:extLst>
              <a:ext uri="{FF2B5EF4-FFF2-40B4-BE49-F238E27FC236}">
                <a16:creationId xmlns:a16="http://schemas.microsoft.com/office/drawing/2014/main" id="{01E78AD5-8019-E24A-8F25-46325F3FF130}"/>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107404" y="5376870"/>
            <a:ext cx="670891" cy="767389"/>
          </a:xfrm>
          <a:prstGeom prst="rect">
            <a:avLst/>
          </a:prstGeom>
          <a:noFill/>
          <a:ln>
            <a:noFill/>
          </a:ln>
        </p:spPr>
      </p:pic>
      <p:pic>
        <p:nvPicPr>
          <p:cNvPr id="73" name="Google Shape;1147;p13">
            <a:extLst>
              <a:ext uri="{FF2B5EF4-FFF2-40B4-BE49-F238E27FC236}">
                <a16:creationId xmlns:a16="http://schemas.microsoft.com/office/drawing/2014/main" id="{F6CF9596-F21C-8A4C-98B6-DDF832078358}"/>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026432" y="5379380"/>
            <a:ext cx="695325" cy="742950"/>
          </a:xfrm>
          <a:prstGeom prst="rect">
            <a:avLst/>
          </a:prstGeom>
          <a:noFill/>
          <a:ln>
            <a:noFill/>
          </a:ln>
        </p:spPr>
      </p:pic>
      <p:pic>
        <p:nvPicPr>
          <p:cNvPr id="74" name="Google Shape;1148;p13">
            <a:extLst>
              <a:ext uri="{FF2B5EF4-FFF2-40B4-BE49-F238E27FC236}">
                <a16:creationId xmlns:a16="http://schemas.microsoft.com/office/drawing/2014/main" id="{A29863BE-8ADF-8F4F-9F89-A57AB8FE0FD1}"/>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041713" y="5413974"/>
            <a:ext cx="648748" cy="693183"/>
          </a:xfrm>
          <a:prstGeom prst="rect">
            <a:avLst/>
          </a:prstGeom>
          <a:noFill/>
          <a:ln>
            <a:noFill/>
          </a:ln>
        </p:spPr>
      </p:pic>
      <p:sp>
        <p:nvSpPr>
          <p:cNvPr id="75" name="Google Shape;1150;p13">
            <a:extLst>
              <a:ext uri="{FF2B5EF4-FFF2-40B4-BE49-F238E27FC236}">
                <a16:creationId xmlns:a16="http://schemas.microsoft.com/office/drawing/2014/main" id="{617F00C6-2BB7-0447-933C-18415CD8C8E8}"/>
              </a:ext>
            </a:extLst>
          </p:cNvPr>
          <p:cNvSpPr txBox="1"/>
          <p:nvPr/>
        </p:nvSpPr>
        <p:spPr>
          <a:xfrm>
            <a:off x="5987079" y="6175302"/>
            <a:ext cx="765738" cy="35242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3C58"/>
                </a:solidFill>
                <a:effectLst/>
                <a:uLnTx/>
                <a:uFillTx/>
                <a:latin typeface="Arial"/>
                <a:ea typeface="Arial"/>
                <a:cs typeface="Arial"/>
                <a:sym typeface="Arial"/>
              </a:rPr>
              <a:t>GPW</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3C58"/>
                </a:solidFill>
                <a:effectLst/>
                <a:uLnTx/>
                <a:uFillTx/>
                <a:latin typeface="Arial"/>
                <a:ea typeface="Arial"/>
                <a:cs typeface="Arial"/>
                <a:sym typeface="Arial"/>
              </a:rPr>
              <a:t>Data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1151;p13">
            <a:extLst>
              <a:ext uri="{FF2B5EF4-FFF2-40B4-BE49-F238E27FC236}">
                <a16:creationId xmlns:a16="http://schemas.microsoft.com/office/drawing/2014/main" id="{D5DCFB5F-1358-114E-91DE-E5A1BA804D82}"/>
              </a:ext>
            </a:extLst>
          </p:cNvPr>
          <p:cNvSpPr txBox="1"/>
          <p:nvPr/>
        </p:nvSpPr>
        <p:spPr>
          <a:xfrm>
            <a:off x="6829531" y="6221373"/>
            <a:ext cx="1017960" cy="24622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3C58"/>
                </a:solidFill>
                <a:effectLst/>
                <a:uLnTx/>
                <a:uFillTx/>
                <a:latin typeface="Arial"/>
                <a:ea typeface="Arial"/>
                <a:cs typeface="Arial"/>
                <a:sym typeface="Arial"/>
              </a:rPr>
              <a:t>NDVI Mask</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7" name="Picture 76">
            <a:extLst>
              <a:ext uri="{FF2B5EF4-FFF2-40B4-BE49-F238E27FC236}">
                <a16:creationId xmlns:a16="http://schemas.microsoft.com/office/drawing/2014/main" id="{BA0BB414-C44E-6244-A01D-7D7D48BD626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8025" y="1337783"/>
            <a:ext cx="2554754" cy="1476659"/>
          </a:xfrm>
          <a:prstGeom prst="rect">
            <a:avLst/>
          </a:prstGeom>
        </p:spPr>
      </p:pic>
      <p:pic>
        <p:nvPicPr>
          <p:cNvPr id="78" name="Picture 77">
            <a:extLst>
              <a:ext uri="{FF2B5EF4-FFF2-40B4-BE49-F238E27FC236}">
                <a16:creationId xmlns:a16="http://schemas.microsoft.com/office/drawing/2014/main" id="{90611534-20D2-3A48-AA20-56AE1E26DAF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295327" y="3819156"/>
            <a:ext cx="2790687" cy="1600415"/>
          </a:xfrm>
          <a:prstGeom prst="rect">
            <a:avLst/>
          </a:prstGeom>
        </p:spPr>
      </p:pic>
      <p:sp>
        <p:nvSpPr>
          <p:cNvPr id="80" name="Google Shape;1121;p13">
            <a:extLst>
              <a:ext uri="{FF2B5EF4-FFF2-40B4-BE49-F238E27FC236}">
                <a16:creationId xmlns:a16="http://schemas.microsoft.com/office/drawing/2014/main" id="{285B7F95-2A84-174D-88C7-73ECBB059171}"/>
              </a:ext>
            </a:extLst>
          </p:cNvPr>
          <p:cNvSpPr/>
          <p:nvPr/>
        </p:nvSpPr>
        <p:spPr>
          <a:xfrm>
            <a:off x="9334436" y="2038999"/>
            <a:ext cx="2712467" cy="1638870"/>
          </a:xfrm>
          <a:prstGeom prst="rect">
            <a:avLst/>
          </a:prstGeom>
          <a:solidFill>
            <a:srgbClr val="20186F"/>
          </a:solidFill>
          <a:ln>
            <a:noFill/>
          </a:ln>
        </p:spPr>
        <p:txBody>
          <a:bodyPr spcFirstLastPara="1" wrap="square" lIns="91425" tIns="45700" rIns="91425" bIns="45700" anchor="t" anchorCtr="0">
            <a:spAutoFit/>
          </a:bodyPr>
          <a:lstStyle/>
          <a:p>
            <a:pPr marL="457200" marR="0" lvl="0" indent="0" algn="l" defTabSz="914400" rtl="0" eaLnBrk="1" fontAlgn="auto" latinLnBrk="0" hangingPunct="1">
              <a:lnSpc>
                <a:spcPct val="15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F87720"/>
                </a:solidFill>
                <a:effectLst/>
                <a:uLnTx/>
                <a:uFillTx/>
                <a:latin typeface="Arial"/>
                <a:ea typeface="Arial"/>
                <a:cs typeface="Arial"/>
                <a:sym typeface="Arial"/>
              </a:rPr>
              <a:t>Output Imagery with </a:t>
            </a:r>
            <a:endParaRPr kumimoji="0" sz="1200" b="1" i="0" u="none" strike="noStrike" kern="0" cap="none" spc="0" normalizeH="0" baseline="0" noProof="0" dirty="0">
              <a:ln>
                <a:noFill/>
              </a:ln>
              <a:solidFill>
                <a:srgbClr val="F87720"/>
              </a:solidFill>
              <a:effectLst/>
              <a:uLnTx/>
              <a:uFillTx/>
              <a:latin typeface="Arial"/>
              <a:ea typeface="Arial"/>
              <a:cs typeface="Arial"/>
              <a:sym typeface="Arial"/>
            </a:endParaRPr>
          </a:p>
          <a:p>
            <a:pPr marL="171450" marR="0" lvl="0" indent="-184150" algn="l" defTabSz="914400" rtl="0" eaLnBrk="1" fontAlgn="auto" latinLnBrk="0" hangingPunct="1">
              <a:lnSpc>
                <a:spcPct val="150000"/>
              </a:lnSpc>
              <a:spcBef>
                <a:spcPts val="0"/>
              </a:spcBef>
              <a:spcAft>
                <a:spcPts val="0"/>
              </a:spcAft>
              <a:buClr>
                <a:srgbClr val="FFFFFF"/>
              </a:buClr>
              <a:buSzPts val="1100"/>
              <a:buFont typeface="Arial"/>
              <a:buChar char="•"/>
              <a:tabLst/>
              <a:defRPr/>
            </a:pPr>
            <a:r>
              <a:rPr kumimoji="0" lang="en-US" sz="1100" b="1" i="0" u="sng" strike="noStrike" kern="0" cap="none" spc="0" normalizeH="0" baseline="0" noProof="0" dirty="0">
                <a:ln>
                  <a:noFill/>
                </a:ln>
                <a:solidFill>
                  <a:srgbClr val="FFFFFF"/>
                </a:solidFill>
                <a:effectLst/>
                <a:uLnTx/>
                <a:uFillTx/>
                <a:latin typeface="Arial"/>
                <a:ea typeface="Arial"/>
                <a:cs typeface="Arial"/>
                <a:sym typeface="Arial"/>
              </a:rPr>
              <a:t>Population</a:t>
            </a:r>
            <a:r>
              <a:rPr kumimoji="0" lang="en-US" sz="1100" b="1" i="0" u="none" strike="noStrike" kern="0" cap="none" spc="0" normalizeH="0" baseline="0" noProof="0" dirty="0">
                <a:ln>
                  <a:noFill/>
                </a:ln>
                <a:solidFill>
                  <a:srgbClr val="FFFFFF"/>
                </a:solidFill>
                <a:effectLst/>
                <a:uLnTx/>
                <a:uFillTx/>
                <a:latin typeface="Arial"/>
                <a:ea typeface="Arial"/>
                <a:cs typeface="Arial"/>
                <a:sym typeface="Arial"/>
              </a:rPr>
              <a:t> by Area Coverage and areas with No Human settlement </a:t>
            </a:r>
            <a:endParaRPr kumimoji="0" sz="1700" b="0" i="0" u="none" strike="noStrike" kern="0" cap="none" spc="0" normalizeH="0" baseline="0" noProof="0" dirty="0">
              <a:ln>
                <a:noFill/>
              </a:ln>
              <a:solidFill>
                <a:srgbClr val="FFFFFF"/>
              </a:solidFill>
              <a:effectLst/>
              <a:uLnTx/>
              <a:uFillTx/>
              <a:latin typeface="Arial"/>
              <a:ea typeface="Arial"/>
              <a:cs typeface="Arial"/>
              <a:sym typeface="Arial"/>
            </a:endParaRPr>
          </a:p>
          <a:p>
            <a:pPr marL="171450" marR="0" lvl="0" indent="-184150" algn="l" defTabSz="914400" rtl="0" eaLnBrk="1" fontAlgn="auto" latinLnBrk="0" hangingPunct="1">
              <a:lnSpc>
                <a:spcPct val="150000"/>
              </a:lnSpc>
              <a:spcBef>
                <a:spcPts val="0"/>
              </a:spcBef>
              <a:spcAft>
                <a:spcPts val="0"/>
              </a:spcAft>
              <a:buClr>
                <a:srgbClr val="FFFFFF"/>
              </a:buClr>
              <a:buSzPts val="1100"/>
              <a:buFont typeface="Arial"/>
              <a:buChar char="•"/>
              <a:tabLst/>
              <a:defRPr/>
            </a:pPr>
            <a:r>
              <a:rPr kumimoji="0" lang="en-US" sz="1100" b="1" i="0" u="none" strike="noStrike" kern="0" cap="none" spc="0" normalizeH="0" baseline="0" noProof="0" dirty="0">
                <a:ln>
                  <a:noFill/>
                </a:ln>
                <a:solidFill>
                  <a:srgbClr val="FFFFFF"/>
                </a:solidFill>
                <a:effectLst/>
                <a:uLnTx/>
                <a:uFillTx/>
                <a:latin typeface="Arial"/>
                <a:ea typeface="Arial"/>
                <a:cs typeface="Arial"/>
                <a:sym typeface="Arial"/>
              </a:rPr>
              <a:t>Grid-wise </a:t>
            </a:r>
            <a:r>
              <a:rPr kumimoji="0" lang="en-US" sz="1100" b="1" i="0" u="sng" strike="noStrike" kern="0" cap="none" spc="0" normalizeH="0" baseline="0" noProof="0" dirty="0">
                <a:ln>
                  <a:noFill/>
                </a:ln>
                <a:solidFill>
                  <a:srgbClr val="FFFFFF"/>
                </a:solidFill>
                <a:effectLst/>
                <a:uLnTx/>
                <a:uFillTx/>
                <a:latin typeface="Arial"/>
                <a:ea typeface="Arial"/>
                <a:cs typeface="Arial"/>
                <a:sym typeface="Arial"/>
              </a:rPr>
              <a:t>Building area</a:t>
            </a:r>
            <a:r>
              <a:rPr kumimoji="0" lang="en-US" sz="1100" b="1" i="0" u="none" strike="noStrike" kern="0" cap="none" spc="0" normalizeH="0" baseline="0" noProof="0" dirty="0">
                <a:ln>
                  <a:noFill/>
                </a:ln>
                <a:solidFill>
                  <a:srgbClr val="FFFFFF"/>
                </a:solidFill>
                <a:effectLst/>
                <a:uLnTx/>
                <a:uFillTx/>
                <a:latin typeface="Arial"/>
                <a:ea typeface="Arial"/>
                <a:cs typeface="Arial"/>
                <a:sym typeface="Arial"/>
              </a:rPr>
              <a:t> with Number of Buildings </a:t>
            </a:r>
            <a:endParaRPr kumimoji="0" sz="1100" b="1" i="0" u="none" strike="noStrike" kern="0" cap="none" spc="0" normalizeH="0" baseline="0" noProof="0" dirty="0">
              <a:ln>
                <a:noFill/>
              </a:ln>
              <a:solidFill>
                <a:srgbClr val="FFFFFF"/>
              </a:solidFill>
              <a:effectLst/>
              <a:uLnTx/>
              <a:uFillTx/>
              <a:latin typeface="Arial"/>
              <a:ea typeface="Arial"/>
              <a:cs typeface="Arial"/>
              <a:sym typeface="Arial"/>
            </a:endParaRPr>
          </a:p>
          <a:p>
            <a:pPr marL="171450" marR="0" lvl="0" indent="-184150" algn="l" defTabSz="914400" rtl="0" eaLnBrk="1" fontAlgn="auto" latinLnBrk="0" hangingPunct="1">
              <a:lnSpc>
                <a:spcPct val="150000"/>
              </a:lnSpc>
              <a:spcBef>
                <a:spcPts val="0"/>
              </a:spcBef>
              <a:spcAft>
                <a:spcPts val="0"/>
              </a:spcAft>
              <a:buClr>
                <a:srgbClr val="FFFFFF"/>
              </a:buClr>
              <a:buSzPts val="1100"/>
              <a:buFont typeface="Arial"/>
              <a:buChar char="•"/>
              <a:tabLst/>
              <a:defRPr/>
            </a:pPr>
            <a:r>
              <a:rPr kumimoji="0" lang="en-US" sz="1100" b="1" i="0" u="none" strike="noStrike" kern="0" cap="none" spc="0" normalizeH="0" baseline="0" noProof="0" dirty="0">
                <a:ln>
                  <a:noFill/>
                </a:ln>
                <a:solidFill>
                  <a:srgbClr val="FFFFFF"/>
                </a:solidFill>
                <a:effectLst/>
                <a:uLnTx/>
                <a:uFillTx/>
                <a:latin typeface="Arial"/>
                <a:ea typeface="Arial"/>
                <a:cs typeface="Arial"/>
                <a:sym typeface="Arial"/>
              </a:rPr>
              <a:t>Spatial Clustering of Grids</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79" name="Google Shape;1142;p13">
            <a:extLst>
              <a:ext uri="{FF2B5EF4-FFF2-40B4-BE49-F238E27FC236}">
                <a16:creationId xmlns:a16="http://schemas.microsoft.com/office/drawing/2014/main" id="{09528011-949D-9446-AA84-B202B421B862}"/>
              </a:ext>
            </a:extLst>
          </p:cNvPr>
          <p:cNvSpPr txBox="1"/>
          <p:nvPr/>
        </p:nvSpPr>
        <p:spPr>
          <a:xfrm>
            <a:off x="9525009" y="1654925"/>
            <a:ext cx="2215827" cy="352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1" i="0" u="none" strike="noStrike" kern="0" cap="none" spc="0" normalizeH="0" baseline="0" noProof="0" dirty="0">
                <a:ln>
                  <a:noFill/>
                </a:ln>
                <a:solidFill>
                  <a:srgbClr val="0000FF"/>
                </a:solidFill>
                <a:effectLst/>
                <a:uLnTx/>
                <a:uFillTx/>
                <a:latin typeface="Arial"/>
                <a:ea typeface="Arial"/>
                <a:cs typeface="Arial"/>
                <a:sym typeface="Arial"/>
              </a:rPr>
              <a:t>Site Planning Decisions</a:t>
            </a:r>
            <a:endParaRPr kumimoji="0" sz="1400" b="1" i="0" u="none" strike="noStrike" kern="0" cap="none" spc="0" normalizeH="0" baseline="0" noProof="0" dirty="0">
              <a:ln>
                <a:noFill/>
              </a:ln>
              <a:solidFill>
                <a:srgbClr val="0000FF"/>
              </a:solidFill>
              <a:effectLst/>
              <a:uLnTx/>
              <a:uFillTx/>
              <a:latin typeface="Arial"/>
              <a:ea typeface="Arial"/>
              <a:cs typeface="Arial"/>
              <a:sym typeface="Arial"/>
            </a:endParaRPr>
          </a:p>
        </p:txBody>
      </p:sp>
      <p:sp>
        <p:nvSpPr>
          <p:cNvPr id="81" name="Google Shape;1130;p13">
            <a:extLst>
              <a:ext uri="{FF2B5EF4-FFF2-40B4-BE49-F238E27FC236}">
                <a16:creationId xmlns:a16="http://schemas.microsoft.com/office/drawing/2014/main" id="{45FF65A0-F6C0-394A-BAB1-0A46813BD0ED}"/>
              </a:ext>
            </a:extLst>
          </p:cNvPr>
          <p:cNvSpPr txBox="1"/>
          <p:nvPr/>
        </p:nvSpPr>
        <p:spPr>
          <a:xfrm>
            <a:off x="54623" y="912831"/>
            <a:ext cx="2554753" cy="352500"/>
          </a:xfrm>
          <a:prstGeom prst="rect">
            <a:avLst/>
          </a:prstGeom>
          <a:noFill/>
          <a:ln>
            <a:noFill/>
          </a:ln>
        </p:spPr>
        <p:txBody>
          <a:bodyPr spcFirstLastPara="1" wrap="square" lIns="91425" tIns="45700" rIns="91425" bIns="45700" anchor="t" anchorCtr="0">
            <a:noAutofit/>
          </a:bodyPr>
          <a:lstStyle/>
          <a:p>
            <a:pPr marL="139700" marR="0" lvl="0" indent="0" algn="ctr" defTabSz="914400" rtl="0" eaLnBrk="1" fontAlgn="auto" latinLnBrk="0" hangingPunct="1">
              <a:lnSpc>
                <a:spcPct val="100000"/>
              </a:lnSpc>
              <a:spcBef>
                <a:spcPts val="0"/>
              </a:spcBef>
              <a:spcAft>
                <a:spcPts val="0"/>
              </a:spcAft>
              <a:buClr>
                <a:srgbClr val="0000FF"/>
              </a:buClr>
              <a:buSzPts val="1400"/>
              <a:buFontTx/>
              <a:buNone/>
              <a:tabLst/>
              <a:defRPr/>
            </a:pPr>
            <a:r>
              <a:rPr kumimoji="0" lang="en-US" sz="1400" b="1" i="0" u="none" strike="noStrike" kern="0" cap="none" spc="0" normalizeH="0" baseline="0" noProof="0" dirty="0">
                <a:ln>
                  <a:noFill/>
                </a:ln>
                <a:solidFill>
                  <a:srgbClr val="0000FF"/>
                </a:solidFill>
                <a:effectLst/>
                <a:uLnTx/>
                <a:uFillTx/>
                <a:latin typeface="Arial"/>
                <a:ea typeface="Arial"/>
                <a:cs typeface="Arial"/>
                <a:sym typeface="Arial"/>
              </a:rPr>
              <a:t>Identify Region of Interest</a:t>
            </a:r>
            <a:endParaRPr kumimoji="0" sz="1400" b="1" i="0" u="none" strike="noStrike" kern="0" cap="none" spc="0" normalizeH="0" baseline="0" noProof="0" dirty="0">
              <a:ln>
                <a:noFill/>
              </a:ln>
              <a:solidFill>
                <a:srgbClr val="0000FF"/>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6278AA58-1CA5-437F-BD72-89DD369A78D0}"/>
              </a:ext>
            </a:extLst>
          </p:cNvPr>
          <p:cNvSpPr txBox="1"/>
          <p:nvPr/>
        </p:nvSpPr>
        <p:spPr>
          <a:xfrm rot="19315650">
            <a:off x="8540009" y="5008812"/>
            <a:ext cx="4047952" cy="523220"/>
          </a:xfrm>
          <a:prstGeom prst="rect">
            <a:avLst/>
          </a:prstGeom>
          <a:solidFill>
            <a:srgbClr val="20186F"/>
          </a:solidFill>
        </p:spPr>
        <p:txBody>
          <a:bodyPr wrap="square" rtlCol="0">
            <a:spAutoFit/>
          </a:bodyPr>
          <a:lstStyle/>
          <a:p>
            <a:pPr algn="ctr"/>
            <a:r>
              <a:rPr lang="en-US" sz="2800" b="1" dirty="0">
                <a:solidFill>
                  <a:schemeClr val="bg1"/>
                </a:solidFill>
              </a:rPr>
              <a:t>Backup slide</a:t>
            </a:r>
          </a:p>
        </p:txBody>
      </p:sp>
    </p:spTree>
    <p:extLst>
      <p:ext uri="{BB962C8B-B14F-4D97-AF65-F5344CB8AC3E}">
        <p14:creationId xmlns:p14="http://schemas.microsoft.com/office/powerpoint/2010/main" val="31868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6" grpId="0" animBg="1"/>
      <p:bldP spid="48" grpId="0"/>
      <p:bldP spid="53" grpId="0"/>
      <p:bldP spid="55" grpId="0"/>
      <p:bldP spid="56" grpId="0"/>
      <p:bldP spid="57" grpId="0" animBg="1"/>
      <p:bldP spid="58" grpId="0" animBg="1"/>
      <p:bldP spid="59" grpId="0" animBg="1"/>
      <p:bldP spid="60" grpId="0"/>
      <p:bldP spid="61" grpId="0"/>
      <p:bldP spid="62" grpId="0"/>
      <p:bldP spid="65" grpId="0" animBg="1"/>
      <p:bldP spid="66" grpId="0" animBg="1"/>
      <p:bldP spid="67" grpId="0" animBg="1"/>
      <p:bldP spid="68" grpId="0"/>
      <p:bldP spid="69" grpId="0"/>
      <p:bldP spid="70" grpId="0"/>
      <p:bldP spid="75" grpId="0"/>
      <p:bldP spid="76" grpId="0"/>
      <p:bldP spid="80" grpId="0" animBg="1"/>
      <p:bldP spid="79"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F86B93F-CF37-4D89-8876-E8C51572C76F}"/>
              </a:ext>
            </a:extLst>
          </p:cNvPr>
          <p:cNvPicPr>
            <a:picLocks noChangeAspect="1"/>
          </p:cNvPicPr>
          <p:nvPr/>
        </p:nvPicPr>
        <p:blipFill>
          <a:blip r:embed="rId2"/>
          <a:stretch>
            <a:fillRect/>
          </a:stretch>
        </p:blipFill>
        <p:spPr>
          <a:xfrm>
            <a:off x="6877282" y="4506975"/>
            <a:ext cx="4074936" cy="1655997"/>
          </a:xfrm>
          <a:prstGeom prst="rect">
            <a:avLst/>
          </a:prstGeom>
        </p:spPr>
      </p:pic>
      <p:sp>
        <p:nvSpPr>
          <p:cNvPr id="2" name="Title 1"/>
          <p:cNvSpPr>
            <a:spLocks noGrp="1"/>
          </p:cNvSpPr>
          <p:nvPr>
            <p:ph type="title"/>
          </p:nvPr>
        </p:nvSpPr>
        <p:spPr>
          <a:noFill/>
        </p:spPr>
        <p:txBody>
          <a:bodyPr vert="horz" lIns="121920" tIns="60960" rIns="121920" bIns="60960" rtlCol="0" anchor="ctr">
            <a:normAutofit/>
          </a:bodyPr>
          <a:lstStyle/>
          <a:p>
            <a:r>
              <a:rPr lang="en-US" sz="2900" dirty="0">
                <a:solidFill>
                  <a:srgbClr val="20186F"/>
                </a:solidFill>
              </a:rPr>
              <a:t>Introduction</a:t>
            </a:r>
          </a:p>
        </p:txBody>
      </p:sp>
      <p:sp>
        <p:nvSpPr>
          <p:cNvPr id="3" name="Text Placeholder 2">
            <a:extLst>
              <a:ext uri="{FF2B5EF4-FFF2-40B4-BE49-F238E27FC236}">
                <a16:creationId xmlns:a16="http://schemas.microsoft.com/office/drawing/2014/main" id="{05687F66-9E68-A54B-9AA5-BF049162CBEE}"/>
              </a:ext>
            </a:extLst>
          </p:cNvPr>
          <p:cNvSpPr txBox="1">
            <a:spLocks/>
          </p:cNvSpPr>
          <p:nvPr/>
        </p:nvSpPr>
        <p:spPr>
          <a:xfrm>
            <a:off x="2239609" y="1162148"/>
            <a:ext cx="3013275" cy="894297"/>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Arial"/>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1219184" rtl="0" eaLnBrk="1" fontAlgn="auto" latinLnBrk="0" hangingPunct="1">
              <a:lnSpc>
                <a:spcPct val="90000"/>
              </a:lnSpc>
              <a:spcBef>
                <a:spcPts val="1000"/>
              </a:spcBef>
              <a:spcAft>
                <a:spcPts val="0"/>
              </a:spcAft>
              <a:buClr>
                <a:prstClr val="black"/>
              </a:buClr>
              <a:buSzTx/>
              <a:buFont typeface="Arial"/>
              <a:buNone/>
              <a:tabLst/>
              <a:defRPr/>
            </a:pPr>
            <a:r>
              <a:rPr kumimoji="0" lang="en-US" sz="2400"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rPr>
              <a:t>Shravan Kumar</a:t>
            </a:r>
            <a:r>
              <a:rPr kumimoji="0" lang="en-US" sz="2400" b="0" i="0" u="none" strike="noStrike" kern="1200" cap="none" spc="0" normalizeH="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rPr>
              <a:t> A</a:t>
            </a:r>
          </a:p>
          <a:p>
            <a:pPr marL="0" marR="0" lvl="0" indent="0" algn="ctr" defTabSz="1219184" rtl="0" eaLnBrk="1" fontAlgn="auto" latinLnBrk="0" hangingPunct="1">
              <a:lnSpc>
                <a:spcPct val="90000"/>
              </a:lnSpc>
              <a:spcBef>
                <a:spcPts val="1000"/>
              </a:spcBef>
              <a:spcAft>
                <a:spcPts val="0"/>
              </a:spcAft>
              <a:buClr>
                <a:prstClr val="black"/>
              </a:buClr>
              <a:buSzTx/>
              <a:buFont typeface="Arial"/>
              <a:buNone/>
              <a:tabLst/>
              <a:defRPr/>
            </a:pPr>
            <a:r>
              <a:rPr lang="en-US" sz="1600" baseline="0" dirty="0">
                <a:solidFill>
                  <a:srgbClr val="4F81BD"/>
                </a:solidFill>
                <a:latin typeface="Segoe UI" panose="020B0502040204020203" pitchFamily="34" charset="0"/>
                <a:ea typeface="Segoe UI Historic" panose="020B0502040204020203" pitchFamily="34" charset="0"/>
                <a:cs typeface="Segoe UI" panose="020B0502040204020203" pitchFamily="34" charset="0"/>
              </a:rPr>
              <a:t>Director</a:t>
            </a:r>
            <a:r>
              <a:rPr lang="en-US" sz="1600" dirty="0">
                <a:solidFill>
                  <a:srgbClr val="4F81BD"/>
                </a:solidFill>
                <a:latin typeface="Segoe UI" panose="020B0502040204020203" pitchFamily="34" charset="0"/>
                <a:ea typeface="Segoe UI Historic" panose="020B0502040204020203" pitchFamily="34" charset="0"/>
                <a:cs typeface="Segoe UI" panose="020B0502040204020203" pitchFamily="34" charset="0"/>
              </a:rPr>
              <a:t>, Client Success </a:t>
            </a:r>
            <a:endParaRPr kumimoji="0" lang="en-US" sz="1400"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endParaRPr>
          </a:p>
        </p:txBody>
      </p:sp>
      <p:sp>
        <p:nvSpPr>
          <p:cNvPr id="5" name="Text Placeholder 2">
            <a:extLst>
              <a:ext uri="{FF2B5EF4-FFF2-40B4-BE49-F238E27FC236}">
                <a16:creationId xmlns:a16="http://schemas.microsoft.com/office/drawing/2014/main" id="{EC44F870-6BF9-504F-82B5-A3494C9E3832}"/>
              </a:ext>
            </a:extLst>
          </p:cNvPr>
          <p:cNvSpPr txBox="1">
            <a:spLocks/>
          </p:cNvSpPr>
          <p:nvPr/>
        </p:nvSpPr>
        <p:spPr>
          <a:xfrm>
            <a:off x="6038651" y="3892415"/>
            <a:ext cx="5650587" cy="485749"/>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Arial"/>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1219184" rtl="0" eaLnBrk="1" fontAlgn="auto" latinLnBrk="0" hangingPunct="1">
              <a:lnSpc>
                <a:spcPct val="90000"/>
              </a:lnSpc>
              <a:spcBef>
                <a:spcPts val="1000"/>
              </a:spcBef>
              <a:spcAft>
                <a:spcPts val="0"/>
              </a:spcAft>
              <a:buClr>
                <a:prstClr val="black"/>
              </a:buClr>
              <a:buSzTx/>
              <a:buFont typeface="Arial"/>
              <a:buNone/>
              <a:tabLst/>
              <a:defRPr/>
            </a:pPr>
            <a:r>
              <a:rPr kumimoji="0" lang="en-US" sz="2400" b="0" i="0" u="none" strike="noStrike" kern="1200" cap="none" spc="0" normalizeH="0" baseline="0" noProof="0" dirty="0">
                <a:ln>
                  <a:noFill/>
                </a:ln>
                <a:solidFill>
                  <a:srgbClr val="4F81BD"/>
                </a:solidFill>
                <a:effectLst/>
                <a:uLnTx/>
                <a:uFillTx/>
                <a:latin typeface="Segoe UI"/>
                <a:ea typeface="Segoe UI Historic" panose="020B0502040204020203" pitchFamily="34" charset="0"/>
                <a:cs typeface="Segoe UI Historic" panose="020B0502040204020203" pitchFamily="34" charset="0"/>
              </a:rPr>
              <a:t>“Simplify Data Science for all”</a:t>
            </a:r>
          </a:p>
        </p:txBody>
      </p:sp>
      <p:grpSp>
        <p:nvGrpSpPr>
          <p:cNvPr id="6" name="Group 5">
            <a:extLst>
              <a:ext uri="{FF2B5EF4-FFF2-40B4-BE49-F238E27FC236}">
                <a16:creationId xmlns:a16="http://schemas.microsoft.com/office/drawing/2014/main" id="{4C912F58-EED6-6C44-AA35-F280E57CC08D}"/>
              </a:ext>
            </a:extLst>
          </p:cNvPr>
          <p:cNvGrpSpPr/>
          <p:nvPr/>
        </p:nvGrpSpPr>
        <p:grpSpPr>
          <a:xfrm>
            <a:off x="839977" y="3947921"/>
            <a:ext cx="4416143" cy="2506603"/>
            <a:chOff x="6470093" y="1932171"/>
            <a:chExt cx="2454171" cy="1392987"/>
          </a:xfrm>
        </p:grpSpPr>
        <p:pic>
          <p:nvPicPr>
            <p:cNvPr id="7" name="Picture 12" descr="Image result for world bank logo">
              <a:extLst>
                <a:ext uri="{FF2B5EF4-FFF2-40B4-BE49-F238E27FC236}">
                  <a16:creationId xmlns:a16="http://schemas.microsoft.com/office/drawing/2014/main" id="{6C2ABC79-C741-4947-9645-E1DD3CDCD8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95123" y="2685078"/>
              <a:ext cx="829141" cy="640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DBC27B5A-3B09-7341-A3E8-151B71D2C887}"/>
                </a:ext>
              </a:extLst>
            </p:cNvPr>
            <p:cNvSpPr txBox="1">
              <a:spLocks/>
            </p:cNvSpPr>
            <p:nvPr/>
          </p:nvSpPr>
          <p:spPr>
            <a:xfrm>
              <a:off x="6984084" y="1932171"/>
              <a:ext cx="1545899" cy="239677"/>
            </a:xfrm>
            <a:prstGeom prst="rect">
              <a:avLst/>
            </a:prstGeom>
          </p:spPr>
          <p:txBody>
            <a:bodyP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2438430" eaLnBrk="1" hangingPunct="1">
                <a:lnSpc>
                  <a:spcPct val="90000"/>
                </a:lnSpc>
                <a:spcBef>
                  <a:spcPts val="2667"/>
                </a:spcBef>
                <a:buClr>
                  <a:prstClr val="black"/>
                </a:buClr>
                <a:buFont typeface="Arial"/>
                <a:defRPr sz="4800" kern="1200">
                  <a:solidFill>
                    <a:srgbClr val="4F81BD"/>
                  </a:solidFill>
                  <a:latin typeface="Helvetica" pitchFamily="2" charset="0"/>
                  <a:ea typeface="Segoe UI Historic" panose="020B0502040204020203" pitchFamily="34" charset="0"/>
                  <a:cs typeface="Segoe UI Historic" panose="020B0502040204020203" pitchFamily="34" charset="0"/>
                </a:defRPr>
              </a:lvl1pPr>
              <a:lvl2pPr marL="685800" indent="-228600" algn="l" defTabSz="914400" eaLnBrk="1"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2pPr>
              <a:lvl3pPr marL="1143000" indent="-228600" algn="l" defTabSz="914400" eaLnBrk="1"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3pPr>
              <a:lvl4pPr marL="1600200" indent="-228600" algn="l" defTabSz="914400" eaLnBrk="1"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4pPr>
              <a:lvl5pPr marL="2057400" indent="-228600" algn="l" defTabSz="914400" eaLnBrk="1"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5pPr>
              <a:lvl6pPr marL="2514600" indent="-228600" algn="l" defTabSz="914400" eaLnBrk="1" hangingPunct="1">
                <a:lnSpc>
                  <a:spcPct val="90000"/>
                </a:lnSpc>
                <a:spcBef>
                  <a:spcPts val="500"/>
                </a:spcBef>
                <a:buFont typeface="Arial"/>
                <a:buChar char="•"/>
                <a:defRPr sz="1800" kern="1200">
                  <a:solidFill>
                    <a:schemeClr val="tx1"/>
                  </a:solidFill>
                </a:defRPr>
              </a:lvl6pPr>
              <a:lvl7pPr marL="2971800" indent="-228600" algn="l" defTabSz="914400" eaLnBrk="1" hangingPunct="1">
                <a:lnSpc>
                  <a:spcPct val="90000"/>
                </a:lnSpc>
                <a:spcBef>
                  <a:spcPts val="500"/>
                </a:spcBef>
                <a:buFont typeface="Arial"/>
                <a:buChar char="•"/>
                <a:defRPr sz="1800" kern="1200">
                  <a:solidFill>
                    <a:schemeClr val="tx1"/>
                  </a:solidFill>
                </a:defRPr>
              </a:lvl7pPr>
              <a:lvl8pPr marL="3429000" indent="-228600" algn="l" defTabSz="914400" eaLnBrk="1" hangingPunct="1">
                <a:lnSpc>
                  <a:spcPct val="90000"/>
                </a:lnSpc>
                <a:spcBef>
                  <a:spcPts val="500"/>
                </a:spcBef>
                <a:buFont typeface="Arial"/>
                <a:buChar char="•"/>
                <a:defRPr sz="1800" kern="1200">
                  <a:solidFill>
                    <a:schemeClr val="tx1"/>
                  </a:solidFill>
                </a:defRPr>
              </a:lvl8pPr>
              <a:lvl9pPr marL="3886200" indent="-228600" algn="l" defTabSz="914400" eaLnBrk="1" hangingPunct="1">
                <a:lnSpc>
                  <a:spcPct val="90000"/>
                </a:lnSpc>
                <a:spcBef>
                  <a:spcPts val="500"/>
                </a:spcBef>
                <a:buFont typeface="Arial"/>
                <a:buChar char="•"/>
                <a:defRPr sz="1800" kern="1200">
                  <a:solidFill>
                    <a:schemeClr val="tx1"/>
                  </a:solidFill>
                </a:defRPr>
              </a:lvl9pPr>
            </a:lstStyle>
            <a:p>
              <a:pPr marL="0" marR="0" lvl="0" indent="0" algn="ctr" defTabSz="1219184" rtl="0" eaLnBrk="1" fontAlgn="auto" latinLnBrk="0" hangingPunct="1">
                <a:lnSpc>
                  <a:spcPct val="90000"/>
                </a:lnSpc>
                <a:spcBef>
                  <a:spcPts val="1333"/>
                </a:spcBef>
                <a:spcAft>
                  <a:spcPts val="0"/>
                </a:spcAft>
                <a:buClr>
                  <a:prstClr val="black"/>
                </a:buClr>
                <a:buSzTx/>
                <a:buFont typeface="Arial"/>
                <a:buNone/>
                <a:tabLst/>
                <a:defRPr/>
              </a:pPr>
              <a:r>
                <a:rPr kumimoji="0" lang="en-US" sz="2400" b="0" i="0" u="none" strike="noStrike" kern="1200" cap="none" spc="0" normalizeH="0" baseline="0" noProof="0" dirty="0">
                  <a:ln>
                    <a:noFill/>
                  </a:ln>
                  <a:solidFill>
                    <a:srgbClr val="4F81BD"/>
                  </a:solidFill>
                  <a:effectLst/>
                  <a:uLnTx/>
                  <a:uFillTx/>
                  <a:latin typeface="Segoe UI"/>
                  <a:ea typeface="Segoe UI Historic" panose="020B0502040204020203" pitchFamily="34" charset="0"/>
                  <a:cs typeface="Segoe UI Historic" panose="020B0502040204020203" pitchFamily="34" charset="0"/>
                </a:rPr>
                <a:t>100+ Clients</a:t>
              </a:r>
            </a:p>
          </p:txBody>
        </p:sp>
        <p:pic>
          <p:nvPicPr>
            <p:cNvPr id="9" name="Picture 8">
              <a:extLst>
                <a:ext uri="{FF2B5EF4-FFF2-40B4-BE49-F238E27FC236}">
                  <a16:creationId xmlns:a16="http://schemas.microsoft.com/office/drawing/2014/main" id="{A7236EC3-2A7C-DA4F-AB71-CD2C3E4DB4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9703" y="2373789"/>
              <a:ext cx="449651" cy="449651"/>
            </a:xfrm>
            <a:prstGeom prst="rect">
              <a:avLst/>
            </a:prstGeom>
          </p:spPr>
        </p:pic>
        <p:pic>
          <p:nvPicPr>
            <p:cNvPr id="10" name="Picture 9">
              <a:extLst>
                <a:ext uri="{FF2B5EF4-FFF2-40B4-BE49-F238E27FC236}">
                  <a16:creationId xmlns:a16="http://schemas.microsoft.com/office/drawing/2014/main" id="{A120DC0E-48C0-D244-BE72-B79C9D14FB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5473" y="2978915"/>
              <a:ext cx="803121" cy="241540"/>
            </a:xfrm>
            <a:prstGeom prst="rect">
              <a:avLst/>
            </a:prstGeom>
          </p:spPr>
        </p:pic>
        <p:pic>
          <p:nvPicPr>
            <p:cNvPr id="11" name="Picture 6" descr="Image result for gates foundation logo">
              <a:extLst>
                <a:ext uri="{FF2B5EF4-FFF2-40B4-BE49-F238E27FC236}">
                  <a16:creationId xmlns:a16="http://schemas.microsoft.com/office/drawing/2014/main" id="{90BF905E-CF2C-AA4E-B4ED-F456C6B7B60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70093" y="2789461"/>
              <a:ext cx="938510" cy="1896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63EDFF6-BD2C-3345-B65D-C0EF87F4FE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2588" y="2373789"/>
              <a:ext cx="1122994" cy="245911"/>
            </a:xfrm>
            <a:prstGeom prst="rect">
              <a:avLst/>
            </a:prstGeom>
          </p:spPr>
        </p:pic>
        <p:pic>
          <p:nvPicPr>
            <p:cNvPr id="13" name="Picture 6" descr="https://upload.wikimedia.org/wikipedia/commons/thumb/5/56/Deloitte.svg/250px-Deloitte.svg.png">
              <a:extLst>
                <a:ext uri="{FF2B5EF4-FFF2-40B4-BE49-F238E27FC236}">
                  <a16:creationId xmlns:a16="http://schemas.microsoft.com/office/drawing/2014/main" id="{EE506A6D-BCE3-1F49-9D58-FF13CF9C7B6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27445" y="3074562"/>
              <a:ext cx="846391" cy="186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FC1F1362-ADDF-3C43-802B-41C29CB6C8BC}"/>
              </a:ext>
            </a:extLst>
          </p:cNvPr>
          <p:cNvGrpSpPr/>
          <p:nvPr/>
        </p:nvGrpSpPr>
        <p:grpSpPr>
          <a:xfrm>
            <a:off x="7536992" y="1167312"/>
            <a:ext cx="2960803" cy="1049067"/>
            <a:chOff x="3816213" y="1053460"/>
            <a:chExt cx="2220602" cy="786800"/>
          </a:xfrm>
        </p:grpSpPr>
        <p:pic>
          <p:nvPicPr>
            <p:cNvPr id="15" name="Picture 14">
              <a:extLst>
                <a:ext uri="{FF2B5EF4-FFF2-40B4-BE49-F238E27FC236}">
                  <a16:creationId xmlns:a16="http://schemas.microsoft.com/office/drawing/2014/main" id="{14935533-8D3E-2D4C-952D-16522328BC7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84715" y="1249506"/>
              <a:ext cx="1357138" cy="590754"/>
            </a:xfrm>
            <a:prstGeom prst="rect">
              <a:avLst/>
            </a:prstGeom>
          </p:spPr>
        </p:pic>
        <p:sp>
          <p:nvSpPr>
            <p:cNvPr id="16" name="Text Placeholder 2">
              <a:extLst>
                <a:ext uri="{FF2B5EF4-FFF2-40B4-BE49-F238E27FC236}">
                  <a16:creationId xmlns:a16="http://schemas.microsoft.com/office/drawing/2014/main" id="{826E9F86-5386-7548-98A5-D04C71ED95B7}"/>
                </a:ext>
              </a:extLst>
            </p:cNvPr>
            <p:cNvSpPr txBox="1">
              <a:spLocks/>
            </p:cNvSpPr>
            <p:nvPr/>
          </p:nvSpPr>
          <p:spPr>
            <a:xfrm>
              <a:off x="3816213" y="1053460"/>
              <a:ext cx="2220602" cy="392481"/>
            </a:xfrm>
            <a:prstGeom prst="rect">
              <a:avLst/>
            </a:prstGeom>
          </p:spPr>
          <p:txBody>
            <a:bodyP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2438430" eaLnBrk="1" hangingPunct="1">
                <a:lnSpc>
                  <a:spcPct val="90000"/>
                </a:lnSpc>
                <a:spcBef>
                  <a:spcPts val="2667"/>
                </a:spcBef>
                <a:buClr>
                  <a:prstClr val="black"/>
                </a:buClr>
                <a:buFont typeface="Arial"/>
                <a:defRPr sz="4800" kern="1200">
                  <a:solidFill>
                    <a:srgbClr val="4F81BD"/>
                  </a:solidFill>
                  <a:latin typeface="Helvetica" pitchFamily="2" charset="0"/>
                  <a:ea typeface="Segoe UI Historic" panose="020B0502040204020203" pitchFamily="34" charset="0"/>
                  <a:cs typeface="Segoe UI Historic" panose="020B0502040204020203" pitchFamily="34" charset="0"/>
                </a:defRPr>
              </a:lvl1pPr>
              <a:lvl2pPr marL="685800" indent="-228600" algn="l" defTabSz="914400" eaLnBrk="1"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2pPr>
              <a:lvl3pPr marL="1143000" indent="-228600" algn="l" defTabSz="914400" eaLnBrk="1"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3pPr>
              <a:lvl4pPr marL="1600200" indent="-228600" algn="l" defTabSz="914400" eaLnBrk="1"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4pPr>
              <a:lvl5pPr marL="2057400" indent="-228600" algn="l" defTabSz="914400" eaLnBrk="1"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5pPr>
              <a:lvl6pPr marL="2514600" indent="-228600" algn="l" defTabSz="914400" eaLnBrk="1" hangingPunct="1">
                <a:lnSpc>
                  <a:spcPct val="90000"/>
                </a:lnSpc>
                <a:spcBef>
                  <a:spcPts val="500"/>
                </a:spcBef>
                <a:buFont typeface="Arial"/>
                <a:buChar char="•"/>
                <a:defRPr sz="1800" kern="1200">
                  <a:solidFill>
                    <a:schemeClr val="tx1"/>
                  </a:solidFill>
                </a:defRPr>
              </a:lvl6pPr>
              <a:lvl7pPr marL="2971800" indent="-228600" algn="l" defTabSz="914400" eaLnBrk="1" hangingPunct="1">
                <a:lnSpc>
                  <a:spcPct val="90000"/>
                </a:lnSpc>
                <a:spcBef>
                  <a:spcPts val="500"/>
                </a:spcBef>
                <a:buFont typeface="Arial"/>
                <a:buChar char="•"/>
                <a:defRPr sz="1800" kern="1200">
                  <a:solidFill>
                    <a:schemeClr val="tx1"/>
                  </a:solidFill>
                </a:defRPr>
              </a:lvl7pPr>
              <a:lvl8pPr marL="3429000" indent="-228600" algn="l" defTabSz="914400" eaLnBrk="1" hangingPunct="1">
                <a:lnSpc>
                  <a:spcPct val="90000"/>
                </a:lnSpc>
                <a:spcBef>
                  <a:spcPts val="500"/>
                </a:spcBef>
                <a:buFont typeface="Arial"/>
                <a:buChar char="•"/>
                <a:defRPr sz="1800" kern="1200">
                  <a:solidFill>
                    <a:schemeClr val="tx1"/>
                  </a:solidFill>
                </a:defRPr>
              </a:lvl8pPr>
              <a:lvl9pPr marL="3886200" indent="-228600" algn="l" defTabSz="914400" eaLnBrk="1" hangingPunct="1">
                <a:lnSpc>
                  <a:spcPct val="90000"/>
                </a:lnSpc>
                <a:spcBef>
                  <a:spcPts val="500"/>
                </a:spcBef>
                <a:buFont typeface="Arial"/>
                <a:buChar char="•"/>
                <a:defRPr sz="1800" kern="1200">
                  <a:solidFill>
                    <a:schemeClr val="tx1"/>
                  </a:solidFill>
                </a:defRPr>
              </a:lvl9pPr>
            </a:lstStyle>
            <a:p>
              <a:pPr marL="0" marR="0" lvl="0" indent="0" algn="l" defTabSz="1219184" rtl="0" eaLnBrk="1" fontAlgn="auto" latinLnBrk="0" hangingPunct="1">
                <a:lnSpc>
                  <a:spcPct val="90000"/>
                </a:lnSpc>
                <a:spcBef>
                  <a:spcPts val="1333"/>
                </a:spcBef>
                <a:spcAft>
                  <a:spcPts val="0"/>
                </a:spcAft>
                <a:buClr>
                  <a:prstClr val="black"/>
                </a:buClr>
                <a:buSzTx/>
                <a:buFont typeface="Arial"/>
                <a:buNone/>
                <a:tabLst/>
                <a:defRPr/>
              </a:pPr>
              <a:r>
                <a:rPr kumimoji="0" lang="en-US" sz="2400"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rPr>
                <a:t>Insights as Stories</a:t>
              </a:r>
            </a:p>
          </p:txBody>
        </p:sp>
      </p:grpSp>
      <p:cxnSp>
        <p:nvCxnSpPr>
          <p:cNvPr id="20" name="Straight Connector 19">
            <a:extLst>
              <a:ext uri="{FF2B5EF4-FFF2-40B4-BE49-F238E27FC236}">
                <a16:creationId xmlns:a16="http://schemas.microsoft.com/office/drawing/2014/main" id="{1E67EAFD-2E01-4F49-A580-EC713D00CB18}"/>
              </a:ext>
            </a:extLst>
          </p:cNvPr>
          <p:cNvCxnSpPr/>
          <p:nvPr/>
        </p:nvCxnSpPr>
        <p:spPr>
          <a:xfrm>
            <a:off x="5858519" y="1329273"/>
            <a:ext cx="52901" cy="4938691"/>
          </a:xfrm>
          <a:prstGeom prst="line">
            <a:avLst/>
          </a:prstGeom>
          <a:noFill/>
          <a:ln w="3175"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A4B6EB9B-2595-0543-9034-40BF3D44B0F6}"/>
              </a:ext>
            </a:extLst>
          </p:cNvPr>
          <p:cNvCxnSpPr/>
          <p:nvPr/>
        </p:nvCxnSpPr>
        <p:spPr>
          <a:xfrm>
            <a:off x="498738" y="3479296"/>
            <a:ext cx="11068423" cy="0"/>
          </a:xfrm>
          <a:prstGeom prst="line">
            <a:avLst/>
          </a:prstGeom>
          <a:noFill/>
          <a:ln w="3175"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cxnSp>
      <p:sp>
        <p:nvSpPr>
          <p:cNvPr id="22" name="Text Placeholder 2">
            <a:extLst>
              <a:ext uri="{FF2B5EF4-FFF2-40B4-BE49-F238E27FC236}">
                <a16:creationId xmlns:a16="http://schemas.microsoft.com/office/drawing/2014/main" id="{B9F88536-4871-F143-BAFC-4CD72574E636}"/>
              </a:ext>
            </a:extLst>
          </p:cNvPr>
          <p:cNvSpPr txBox="1">
            <a:spLocks/>
          </p:cNvSpPr>
          <p:nvPr/>
        </p:nvSpPr>
        <p:spPr>
          <a:xfrm>
            <a:off x="6018357" y="2557040"/>
            <a:ext cx="5792787" cy="378565"/>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Arial"/>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tx1"/>
              </a:buClr>
              <a:buFont typeface=".AppleSystemUIFont"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tx1"/>
              </a:buClr>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1219184" rtl="0" eaLnBrk="1" fontAlgn="auto" latinLnBrk="0" hangingPunct="1">
              <a:lnSpc>
                <a:spcPct val="90000"/>
              </a:lnSpc>
              <a:spcBef>
                <a:spcPts val="1000"/>
              </a:spcBef>
              <a:spcAft>
                <a:spcPts val="0"/>
              </a:spcAft>
              <a:buClr>
                <a:prstClr val="black"/>
              </a:buClr>
              <a:buSzTx/>
              <a:buFont typeface="Arial"/>
              <a:buNone/>
              <a:tabLst/>
              <a:defRPr/>
            </a:pPr>
            <a:r>
              <a:rPr kumimoji="0" lang="en-US" sz="1867"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rPr>
              <a:t>Help start, apply and adopt Data Science</a:t>
            </a:r>
          </a:p>
        </p:txBody>
      </p:sp>
      <p:grpSp>
        <p:nvGrpSpPr>
          <p:cNvPr id="29" name="Group 28">
            <a:extLst>
              <a:ext uri="{FF2B5EF4-FFF2-40B4-BE49-F238E27FC236}">
                <a16:creationId xmlns:a16="http://schemas.microsoft.com/office/drawing/2014/main" id="{C99B217F-8C2A-BA40-9188-FC02FFF60D04}"/>
              </a:ext>
            </a:extLst>
          </p:cNvPr>
          <p:cNvGrpSpPr/>
          <p:nvPr/>
        </p:nvGrpSpPr>
        <p:grpSpPr>
          <a:xfrm>
            <a:off x="2372482" y="2494232"/>
            <a:ext cx="2422941" cy="898524"/>
            <a:chOff x="1779361" y="1870673"/>
            <a:chExt cx="1817206" cy="673893"/>
          </a:xfrm>
        </p:grpSpPr>
        <p:grpSp>
          <p:nvGrpSpPr>
            <p:cNvPr id="30" name="Group 29">
              <a:extLst>
                <a:ext uri="{FF2B5EF4-FFF2-40B4-BE49-F238E27FC236}">
                  <a16:creationId xmlns:a16="http://schemas.microsoft.com/office/drawing/2014/main" id="{7758EC6B-5CE1-8D4F-A604-2D42EE25E9FA}"/>
                </a:ext>
              </a:extLst>
            </p:cNvPr>
            <p:cNvGrpSpPr/>
            <p:nvPr/>
          </p:nvGrpSpPr>
          <p:grpSpPr>
            <a:xfrm>
              <a:off x="1779361" y="1870673"/>
              <a:ext cx="1817206" cy="673893"/>
              <a:chOff x="1559442" y="2098383"/>
              <a:chExt cx="1817206" cy="673893"/>
            </a:xfrm>
          </p:grpSpPr>
          <p:sp>
            <p:nvSpPr>
              <p:cNvPr id="32" name="TextBox 31">
                <a:extLst>
                  <a:ext uri="{FF2B5EF4-FFF2-40B4-BE49-F238E27FC236}">
                    <a16:creationId xmlns:a16="http://schemas.microsoft.com/office/drawing/2014/main" id="{890B7378-559A-074F-A2E8-A9B1A43E066D}"/>
                  </a:ext>
                </a:extLst>
              </p:cNvPr>
              <p:cNvSpPr txBox="1"/>
              <p:nvPr/>
            </p:nvSpPr>
            <p:spPr>
              <a:xfrm>
                <a:off x="1856510" y="2438609"/>
                <a:ext cx="1451936" cy="283924"/>
              </a:xfrm>
              <a:prstGeom prst="rect">
                <a:avLst/>
              </a:prstGeom>
            </p:spPr>
            <p:txBody>
              <a:bodyPr>
                <a:normAutofit/>
              </a:bodyPr>
              <a:lstStyle>
                <a:defPPr>
                  <a:defRPr lang="en-US"/>
                </a:defPPr>
                <a:lvl1pPr marL="0" indent="0" algn="ctr" defTabSz="914400" eaLnBrk="1" latinLnBrk="0" hangingPunct="1">
                  <a:lnSpc>
                    <a:spcPct val="90000"/>
                  </a:lnSpc>
                  <a:spcBef>
                    <a:spcPts val="1000"/>
                  </a:spcBef>
                  <a:buClr>
                    <a:schemeClr val="tx1"/>
                  </a:buClr>
                  <a:buFont typeface="Arial"/>
                  <a:buNone/>
                  <a:defRPr sz="4800" i="1">
                    <a:solidFill>
                      <a:schemeClr val="tx1"/>
                    </a:solidFill>
                    <a:latin typeface="+mn-lt"/>
                    <a:ea typeface="Segoe UI Historic" panose="020B0502040204020203" pitchFamily="34" charset="0"/>
                    <a:cs typeface="Segoe UI Historic" panose="020B0502040204020203" pitchFamily="34" charset="0"/>
                  </a:defRPr>
                </a:lvl1pPr>
                <a:lvl2pPr marL="6858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2pPr>
                <a:lvl3pPr marL="11430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3pPr>
                <a:lvl4pPr marL="16002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4pPr>
                <a:lvl5pPr marL="20574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5pPr>
                <a:lvl6pPr marL="2514600" indent="-228600">
                  <a:lnSpc>
                    <a:spcPct val="90000"/>
                  </a:lnSpc>
                  <a:spcBef>
                    <a:spcPts val="500"/>
                  </a:spcBef>
                  <a:buFont typeface="Arial"/>
                  <a:buChar char="•"/>
                  <a:defRPr sz="1800">
                    <a:solidFill>
                      <a:schemeClr val="tx1"/>
                    </a:solidFill>
                    <a:latin typeface="+mn-lt"/>
                    <a:ea typeface="+mn-ea"/>
                  </a:defRPr>
                </a:lvl6pPr>
                <a:lvl7pPr marL="2971800" indent="-228600">
                  <a:lnSpc>
                    <a:spcPct val="90000"/>
                  </a:lnSpc>
                  <a:spcBef>
                    <a:spcPts val="500"/>
                  </a:spcBef>
                  <a:buFont typeface="Arial"/>
                  <a:buChar char="•"/>
                  <a:defRPr sz="1800">
                    <a:solidFill>
                      <a:schemeClr val="tx1"/>
                    </a:solidFill>
                    <a:latin typeface="+mn-lt"/>
                    <a:ea typeface="+mn-ea"/>
                  </a:defRPr>
                </a:lvl7pPr>
                <a:lvl8pPr marL="3429000" indent="-228600">
                  <a:lnSpc>
                    <a:spcPct val="90000"/>
                  </a:lnSpc>
                  <a:spcBef>
                    <a:spcPts val="500"/>
                  </a:spcBef>
                  <a:buFont typeface="Arial"/>
                  <a:buChar char="•"/>
                  <a:defRPr sz="1800">
                    <a:solidFill>
                      <a:schemeClr val="tx1"/>
                    </a:solidFill>
                    <a:latin typeface="+mn-lt"/>
                    <a:ea typeface="+mn-ea"/>
                  </a:defRPr>
                </a:lvl8pPr>
                <a:lvl9pPr marL="3886200" indent="-228600">
                  <a:lnSpc>
                    <a:spcPct val="90000"/>
                  </a:lnSpc>
                  <a:spcBef>
                    <a:spcPts val="500"/>
                  </a:spcBef>
                  <a:buFont typeface="Arial"/>
                  <a:buChar char="•"/>
                  <a:defRPr sz="1800">
                    <a:solidFill>
                      <a:schemeClr val="tx1"/>
                    </a:solidFill>
                    <a:latin typeface="+mn-lt"/>
                    <a:ea typeface="+mn-ea"/>
                  </a:defRPr>
                </a:lvl9pPr>
              </a:lstStyle>
              <a:p>
                <a:pPr marL="0" marR="0" lvl="0" indent="0" algn="ctr" defTabSz="457189" rtl="0" eaLnBrk="1" fontAlgn="base" latinLnBrk="0" hangingPunct="1">
                  <a:lnSpc>
                    <a:spcPct val="90000"/>
                  </a:lnSpc>
                  <a:spcBef>
                    <a:spcPts val="500"/>
                  </a:spcBef>
                  <a:spcAft>
                    <a:spcPct val="0"/>
                  </a:spcAft>
                  <a:buClr>
                    <a:srgbClr val="000000"/>
                  </a:buClr>
                  <a:buSzTx/>
                  <a:buFont typeface="Arial"/>
                  <a:buNone/>
                  <a:tabLst/>
                  <a:defRPr/>
                </a:pPr>
                <a:r>
                  <a:rPr lang="en-US" sz="1600" i="0" kern="1200" dirty="0" err="1">
                    <a:solidFill>
                      <a:srgbClr val="4F81BD"/>
                    </a:solidFill>
                    <a:latin typeface="Segoe UI" panose="020B0502040204020203" pitchFamily="34" charset="0"/>
                    <a:cs typeface="Segoe UI" panose="020B0502040204020203" pitchFamily="34" charset="0"/>
                    <a:sym typeface="Gill Sans" panose="020B0502020104020203" pitchFamily="34" charset="-79"/>
                  </a:rPr>
                  <a:t>sh_ra_van</a:t>
                </a:r>
                <a:endParaRPr kumimoji="0" lang="en-US" sz="1600"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sym typeface="Gill Sans" panose="020B0502020104020203" pitchFamily="34" charset="-79"/>
                </a:endParaRPr>
              </a:p>
            </p:txBody>
          </p:sp>
          <p:pic>
            <p:nvPicPr>
              <p:cNvPr id="33" name="Picture 6" descr="Image result for twitter logo">
                <a:extLst>
                  <a:ext uri="{FF2B5EF4-FFF2-40B4-BE49-F238E27FC236}">
                    <a16:creationId xmlns:a16="http://schemas.microsoft.com/office/drawing/2014/main" id="{154541A6-63A9-1B44-B5C5-14FCD2C207B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59442" y="2388866"/>
                <a:ext cx="383410" cy="38341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E83B265-DA91-1D4A-8797-20A88C658C43}"/>
                  </a:ext>
                </a:extLst>
              </p:cNvPr>
              <p:cNvSpPr txBox="1"/>
              <p:nvPr/>
            </p:nvSpPr>
            <p:spPr>
              <a:xfrm>
                <a:off x="1924712" y="2098383"/>
                <a:ext cx="1451936" cy="283924"/>
              </a:xfrm>
              <a:prstGeom prst="rect">
                <a:avLst/>
              </a:prstGeom>
            </p:spPr>
            <p:txBody>
              <a:bodyPr>
                <a:normAutofit fontScale="92500"/>
              </a:bodyPr>
              <a:lstStyle>
                <a:defPPr>
                  <a:defRPr lang="en-US"/>
                </a:defPPr>
                <a:lvl1pPr marL="0" indent="0" algn="ctr" defTabSz="914400" eaLnBrk="1" latinLnBrk="0" hangingPunct="1">
                  <a:lnSpc>
                    <a:spcPct val="90000"/>
                  </a:lnSpc>
                  <a:spcBef>
                    <a:spcPts val="1000"/>
                  </a:spcBef>
                  <a:buClr>
                    <a:schemeClr val="tx1"/>
                  </a:buClr>
                  <a:buFont typeface="Arial"/>
                  <a:buNone/>
                  <a:defRPr sz="4800" i="1">
                    <a:solidFill>
                      <a:schemeClr val="tx1"/>
                    </a:solidFill>
                    <a:latin typeface="+mn-lt"/>
                    <a:ea typeface="Segoe UI Historic" panose="020B0502040204020203" pitchFamily="34" charset="0"/>
                    <a:cs typeface="Segoe UI Historic" panose="020B0502040204020203" pitchFamily="34" charset="0"/>
                  </a:defRPr>
                </a:lvl1pPr>
                <a:lvl2pPr marL="6858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2pPr>
                <a:lvl3pPr marL="11430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3pPr>
                <a:lvl4pPr marL="16002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4pPr>
                <a:lvl5pPr marL="20574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5pPr>
                <a:lvl6pPr marL="2514600" indent="-228600">
                  <a:lnSpc>
                    <a:spcPct val="90000"/>
                  </a:lnSpc>
                  <a:spcBef>
                    <a:spcPts val="500"/>
                  </a:spcBef>
                  <a:buFont typeface="Arial"/>
                  <a:buChar char="•"/>
                  <a:defRPr sz="1800">
                    <a:solidFill>
                      <a:schemeClr val="tx1"/>
                    </a:solidFill>
                    <a:latin typeface="+mn-lt"/>
                    <a:ea typeface="+mn-ea"/>
                  </a:defRPr>
                </a:lvl6pPr>
                <a:lvl7pPr marL="2971800" indent="-228600">
                  <a:lnSpc>
                    <a:spcPct val="90000"/>
                  </a:lnSpc>
                  <a:spcBef>
                    <a:spcPts val="500"/>
                  </a:spcBef>
                  <a:buFont typeface="Arial"/>
                  <a:buChar char="•"/>
                  <a:defRPr sz="1800">
                    <a:solidFill>
                      <a:schemeClr val="tx1"/>
                    </a:solidFill>
                    <a:latin typeface="+mn-lt"/>
                    <a:ea typeface="+mn-ea"/>
                  </a:defRPr>
                </a:lvl7pPr>
                <a:lvl8pPr marL="3429000" indent="-228600">
                  <a:lnSpc>
                    <a:spcPct val="90000"/>
                  </a:lnSpc>
                  <a:spcBef>
                    <a:spcPts val="500"/>
                  </a:spcBef>
                  <a:buFont typeface="Arial"/>
                  <a:buChar char="•"/>
                  <a:defRPr sz="1800">
                    <a:solidFill>
                      <a:schemeClr val="tx1"/>
                    </a:solidFill>
                    <a:latin typeface="+mn-lt"/>
                    <a:ea typeface="+mn-ea"/>
                  </a:defRPr>
                </a:lvl8pPr>
                <a:lvl9pPr marL="3886200" indent="-228600">
                  <a:lnSpc>
                    <a:spcPct val="90000"/>
                  </a:lnSpc>
                  <a:spcBef>
                    <a:spcPts val="500"/>
                  </a:spcBef>
                  <a:buFont typeface="Arial"/>
                  <a:buChar char="•"/>
                  <a:defRPr sz="1800">
                    <a:solidFill>
                      <a:schemeClr val="tx1"/>
                    </a:solidFill>
                    <a:latin typeface="+mn-lt"/>
                    <a:ea typeface="+mn-ea"/>
                  </a:defRPr>
                </a:lvl9pPr>
              </a:lstStyle>
              <a:p>
                <a:pPr marL="0" marR="0" lvl="0" indent="0" algn="ctr" defTabSz="457189" rtl="0" eaLnBrk="1" fontAlgn="base" latinLnBrk="0" hangingPunct="1">
                  <a:lnSpc>
                    <a:spcPct val="90000"/>
                  </a:lnSpc>
                  <a:spcBef>
                    <a:spcPts val="500"/>
                  </a:spcBef>
                  <a:spcAft>
                    <a:spcPct val="0"/>
                  </a:spcAft>
                  <a:buClr>
                    <a:srgbClr val="000000"/>
                  </a:buClr>
                  <a:buSzTx/>
                  <a:buFont typeface="Arial"/>
                  <a:buNone/>
                  <a:tabLst/>
                  <a:defRPr/>
                </a:pPr>
                <a:r>
                  <a:rPr lang="en-US" sz="1867" i="0" kern="1200" dirty="0">
                    <a:solidFill>
                      <a:srgbClr val="4F81BD"/>
                    </a:solidFill>
                    <a:latin typeface="Segoe UI" panose="020B0502040204020203" pitchFamily="34" charset="0"/>
                    <a:cs typeface="Segoe UI" panose="020B0502040204020203" pitchFamily="34" charset="0"/>
                    <a:sym typeface="Gill Sans" panose="020B0502020104020203" pitchFamily="34" charset="-79"/>
                  </a:rPr>
                  <a:t>in/</a:t>
                </a:r>
                <a:r>
                  <a:rPr lang="en-US" sz="1867" i="0" kern="1200" dirty="0" err="1">
                    <a:solidFill>
                      <a:srgbClr val="4F81BD"/>
                    </a:solidFill>
                    <a:latin typeface="Segoe UI" panose="020B0502040204020203" pitchFamily="34" charset="0"/>
                    <a:cs typeface="Segoe UI" panose="020B0502040204020203" pitchFamily="34" charset="0"/>
                    <a:sym typeface="Gill Sans" panose="020B0502020104020203" pitchFamily="34" charset="-79"/>
                  </a:rPr>
                  <a:t>shravankumara</a:t>
                </a:r>
                <a:endParaRPr kumimoji="0" lang="en-US" sz="1867"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sym typeface="Gill Sans" panose="020B0502020104020203" pitchFamily="34" charset="-79"/>
                </a:endParaRPr>
              </a:p>
            </p:txBody>
          </p:sp>
        </p:grpSp>
        <p:pic>
          <p:nvPicPr>
            <p:cNvPr id="31" name="Picture 30">
              <a:extLst>
                <a:ext uri="{FF2B5EF4-FFF2-40B4-BE49-F238E27FC236}">
                  <a16:creationId xmlns:a16="http://schemas.microsoft.com/office/drawing/2014/main" id="{291E8F1E-5E07-2541-A709-7C0AC326EFC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69466" y="1913955"/>
              <a:ext cx="203200" cy="203200"/>
            </a:xfrm>
            <a:prstGeom prst="rect">
              <a:avLst/>
            </a:prstGeom>
          </p:spPr>
        </p:pic>
      </p:grpSp>
      <p:pic>
        <p:nvPicPr>
          <p:cNvPr id="4" name="Picture 3" descr="A person wearing glasses and smiling at the camera&#10;&#10;Description automatically generated">
            <a:extLst>
              <a:ext uri="{FF2B5EF4-FFF2-40B4-BE49-F238E27FC236}">
                <a16:creationId xmlns:a16="http://schemas.microsoft.com/office/drawing/2014/main" id="{30A38128-13F4-42FA-AD1D-734A3FFE5165}"/>
              </a:ext>
            </a:extLst>
          </p:cNvPr>
          <p:cNvPicPr>
            <a:picLocks noChangeAspect="1"/>
          </p:cNvPicPr>
          <p:nvPr/>
        </p:nvPicPr>
        <p:blipFill>
          <a:blip r:embed="rId12"/>
          <a:stretch>
            <a:fillRect/>
          </a:stretch>
        </p:blipFill>
        <p:spPr>
          <a:xfrm>
            <a:off x="935166" y="1548839"/>
            <a:ext cx="891663" cy="1154027"/>
          </a:xfrm>
          <a:prstGeom prst="rect">
            <a:avLst/>
          </a:prstGeom>
        </p:spPr>
      </p:pic>
    </p:spTree>
    <p:extLst>
      <p:ext uri="{BB962C8B-B14F-4D97-AF65-F5344CB8AC3E}">
        <p14:creationId xmlns:p14="http://schemas.microsoft.com/office/powerpoint/2010/main" val="416857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176"/>
        <p:cNvGrpSpPr/>
        <p:nvPr/>
      </p:nvGrpSpPr>
      <p:grpSpPr>
        <a:xfrm>
          <a:off x="0" y="0"/>
          <a:ext cx="0" cy="0"/>
          <a:chOff x="0" y="0"/>
          <a:chExt cx="0" cy="0"/>
        </a:xfrm>
      </p:grpSpPr>
      <p:sp>
        <p:nvSpPr>
          <p:cNvPr id="1177" name="Google Shape;1177;p16"/>
          <p:cNvSpPr txBox="1">
            <a:spLocks noGrp="1"/>
          </p:cNvSpPr>
          <p:nvPr>
            <p:ph type="title"/>
          </p:nvPr>
        </p:nvSpPr>
        <p:spPr>
          <a:xfrm>
            <a:off x="243840" y="109536"/>
            <a:ext cx="11704320" cy="641352"/>
          </a:xfrm>
          <a:prstGeom prst="rect">
            <a:avLst/>
          </a:prstGeom>
          <a:noFill/>
          <a:ln>
            <a:noFill/>
          </a:ln>
        </p:spPr>
        <p:txBody>
          <a:bodyPr spcFirstLastPara="1" wrap="square" lIns="45675" tIns="45675" rIns="45675" bIns="45675" anchor="ctr" anchorCtr="0">
            <a:noAutofit/>
          </a:bodyPr>
          <a:lstStyle/>
          <a:p>
            <a:pPr marL="0" lvl="0" indent="0" algn="l" rtl="0">
              <a:lnSpc>
                <a:spcPct val="100000"/>
              </a:lnSpc>
              <a:spcBef>
                <a:spcPts val="0"/>
              </a:spcBef>
              <a:spcAft>
                <a:spcPts val="0"/>
              </a:spcAft>
              <a:buClr>
                <a:schemeClr val="lt1"/>
              </a:buClr>
              <a:buSzPts val="2400"/>
              <a:buFont typeface="Century Gothic"/>
              <a:buNone/>
            </a:pPr>
            <a:r>
              <a:rPr lang="en-US" dirty="0"/>
              <a:t>Sample Anonymized Output (Indicative)</a:t>
            </a:r>
            <a:endParaRPr dirty="0">
              <a:solidFill>
                <a:schemeClr val="lt1"/>
              </a:solidFill>
              <a:latin typeface="Century Gothic"/>
              <a:ea typeface="Century Gothic"/>
              <a:cs typeface="Century Gothic"/>
              <a:sym typeface="Century Gothic"/>
            </a:endParaRPr>
          </a:p>
        </p:txBody>
      </p:sp>
      <p:pic>
        <p:nvPicPr>
          <p:cNvPr id="1179" name="Google Shape;1179;p16" descr="A close up of a sign  Description automatically generated"/>
          <p:cNvPicPr preferRelativeResize="0"/>
          <p:nvPr/>
        </p:nvPicPr>
        <p:blipFill rotWithShape="1">
          <a:blip r:embed="rId3">
            <a:alphaModFix/>
          </a:blip>
          <a:srcRect/>
          <a:stretch/>
        </p:blipFill>
        <p:spPr>
          <a:xfrm>
            <a:off x="11188055" y="50159"/>
            <a:ext cx="760105" cy="760105"/>
          </a:xfrm>
          <a:prstGeom prst="rect">
            <a:avLst/>
          </a:prstGeom>
          <a:noFill/>
          <a:ln>
            <a:noFill/>
          </a:ln>
        </p:spPr>
      </p:pic>
      <p:pic>
        <p:nvPicPr>
          <p:cNvPr id="2" name="Picture 1">
            <a:extLst>
              <a:ext uri="{FF2B5EF4-FFF2-40B4-BE49-F238E27FC236}">
                <a16:creationId xmlns:a16="http://schemas.microsoft.com/office/drawing/2014/main" id="{0AB27239-4AB6-4D4D-8B4B-B18206499A9B}"/>
              </a:ext>
            </a:extLst>
          </p:cNvPr>
          <p:cNvPicPr>
            <a:picLocks noChangeAspect="1"/>
          </p:cNvPicPr>
          <p:nvPr/>
        </p:nvPicPr>
        <p:blipFill rotWithShape="1">
          <a:blip r:embed="rId4"/>
          <a:srcRect l="1033" r="1258"/>
          <a:stretch/>
        </p:blipFill>
        <p:spPr>
          <a:xfrm>
            <a:off x="1906042" y="1643215"/>
            <a:ext cx="9062789" cy="5214785"/>
          </a:xfrm>
          <a:prstGeom prst="rect">
            <a:avLst/>
          </a:prstGeom>
        </p:spPr>
      </p:pic>
      <p:sp>
        <p:nvSpPr>
          <p:cNvPr id="38" name="TextBox 37">
            <a:extLst>
              <a:ext uri="{FF2B5EF4-FFF2-40B4-BE49-F238E27FC236}">
                <a16:creationId xmlns:a16="http://schemas.microsoft.com/office/drawing/2014/main" id="{2F2DEA05-4A95-4A67-AD7B-351AEAE8ECF7}"/>
              </a:ext>
            </a:extLst>
          </p:cNvPr>
          <p:cNvSpPr txBox="1"/>
          <p:nvPr/>
        </p:nvSpPr>
        <p:spPr>
          <a:xfrm>
            <a:off x="3498531" y="1008144"/>
            <a:ext cx="2100164" cy="584775"/>
          </a:xfrm>
          <a:prstGeom prst="rect">
            <a:avLst/>
          </a:prstGeom>
          <a:solidFill>
            <a:srgbClr val="F87720"/>
          </a:solidFill>
        </p:spPr>
        <p:txBody>
          <a:bodyPr wrap="square" rtlCol="0">
            <a:spAutoFit/>
          </a:bodyPr>
          <a:lstStyle/>
          <a:p>
            <a:pPr algn="ctr"/>
            <a:r>
              <a:rPr lang="en-US" sz="2000" b="1" dirty="0">
                <a:solidFill>
                  <a:schemeClr val="bg1"/>
                </a:solidFill>
              </a:rPr>
              <a:t>Input </a:t>
            </a:r>
            <a:endParaRPr lang="en-US" sz="1200" b="1" dirty="0">
              <a:solidFill>
                <a:schemeClr val="bg1"/>
              </a:solidFill>
            </a:endParaRPr>
          </a:p>
          <a:p>
            <a:pPr algn="ctr"/>
            <a:r>
              <a:rPr lang="en-US" sz="1200" b="1" dirty="0">
                <a:solidFill>
                  <a:schemeClr val="bg1"/>
                </a:solidFill>
              </a:rPr>
              <a:t>Satellite Imagery</a:t>
            </a:r>
          </a:p>
        </p:txBody>
      </p:sp>
      <p:sp>
        <p:nvSpPr>
          <p:cNvPr id="39" name="TextBox 38">
            <a:extLst>
              <a:ext uri="{FF2B5EF4-FFF2-40B4-BE49-F238E27FC236}">
                <a16:creationId xmlns:a16="http://schemas.microsoft.com/office/drawing/2014/main" id="{DFA944DF-56A8-4695-B323-A5824D4DB112}"/>
              </a:ext>
            </a:extLst>
          </p:cNvPr>
          <p:cNvSpPr txBox="1"/>
          <p:nvPr/>
        </p:nvSpPr>
        <p:spPr>
          <a:xfrm>
            <a:off x="7499274" y="1008144"/>
            <a:ext cx="2243825" cy="584775"/>
          </a:xfrm>
          <a:prstGeom prst="rect">
            <a:avLst/>
          </a:prstGeom>
          <a:solidFill>
            <a:srgbClr val="F87720"/>
          </a:solidFill>
        </p:spPr>
        <p:txBody>
          <a:bodyPr wrap="square" rtlCol="0">
            <a:spAutoFit/>
          </a:bodyPr>
          <a:lstStyle/>
          <a:p>
            <a:pPr algn="ctr"/>
            <a:r>
              <a:rPr lang="en-US" sz="2000" b="1" dirty="0">
                <a:solidFill>
                  <a:schemeClr val="bg1"/>
                </a:solidFill>
              </a:rPr>
              <a:t>Output</a:t>
            </a:r>
          </a:p>
          <a:p>
            <a:pPr algn="ctr"/>
            <a:r>
              <a:rPr lang="en-US" sz="1200" b="1" dirty="0">
                <a:solidFill>
                  <a:schemeClr val="bg1"/>
                </a:solidFill>
              </a:rPr>
              <a:t>Gridded Maps (50m * 50m) </a:t>
            </a:r>
          </a:p>
        </p:txBody>
      </p:sp>
      <p:sp>
        <p:nvSpPr>
          <p:cNvPr id="41" name="TextBox 40">
            <a:extLst>
              <a:ext uri="{FF2B5EF4-FFF2-40B4-BE49-F238E27FC236}">
                <a16:creationId xmlns:a16="http://schemas.microsoft.com/office/drawing/2014/main" id="{04957A03-54A3-417C-AF57-6B581D02B861}"/>
              </a:ext>
            </a:extLst>
          </p:cNvPr>
          <p:cNvSpPr txBox="1"/>
          <p:nvPr/>
        </p:nvSpPr>
        <p:spPr>
          <a:xfrm>
            <a:off x="678638" y="2822037"/>
            <a:ext cx="1227405" cy="276999"/>
          </a:xfrm>
          <a:prstGeom prst="rect">
            <a:avLst/>
          </a:prstGeom>
          <a:solidFill>
            <a:srgbClr val="F87720"/>
          </a:solidFill>
        </p:spPr>
        <p:txBody>
          <a:bodyPr wrap="square" rtlCol="0">
            <a:spAutoFit/>
          </a:bodyPr>
          <a:lstStyle/>
          <a:p>
            <a:pPr algn="ctr"/>
            <a:r>
              <a:rPr lang="en-US" sz="1200" b="1" dirty="0">
                <a:solidFill>
                  <a:schemeClr val="bg1"/>
                </a:solidFill>
              </a:rPr>
              <a:t>Micro-Scale</a:t>
            </a:r>
          </a:p>
        </p:txBody>
      </p:sp>
      <p:sp>
        <p:nvSpPr>
          <p:cNvPr id="43" name="TextBox 42">
            <a:extLst>
              <a:ext uri="{FF2B5EF4-FFF2-40B4-BE49-F238E27FC236}">
                <a16:creationId xmlns:a16="http://schemas.microsoft.com/office/drawing/2014/main" id="{73AA165F-CE9D-42B0-8533-01DC57A5AC48}"/>
              </a:ext>
            </a:extLst>
          </p:cNvPr>
          <p:cNvSpPr txBox="1"/>
          <p:nvPr/>
        </p:nvSpPr>
        <p:spPr>
          <a:xfrm>
            <a:off x="678637" y="5332627"/>
            <a:ext cx="1227405" cy="276999"/>
          </a:xfrm>
          <a:prstGeom prst="rect">
            <a:avLst/>
          </a:prstGeom>
          <a:solidFill>
            <a:srgbClr val="F87720"/>
          </a:solidFill>
        </p:spPr>
        <p:txBody>
          <a:bodyPr wrap="square" rtlCol="0">
            <a:spAutoFit/>
          </a:bodyPr>
          <a:lstStyle/>
          <a:p>
            <a:pPr algn="ctr"/>
            <a:r>
              <a:rPr lang="en-US" sz="1200" b="1" dirty="0">
                <a:solidFill>
                  <a:schemeClr val="bg1"/>
                </a:solidFill>
              </a:rPr>
              <a:t>City-Scale</a:t>
            </a:r>
          </a:p>
        </p:txBody>
      </p:sp>
      <p:sp>
        <p:nvSpPr>
          <p:cNvPr id="45" name="Google Shape;1119;p13">
            <a:extLst>
              <a:ext uri="{FF2B5EF4-FFF2-40B4-BE49-F238E27FC236}">
                <a16:creationId xmlns:a16="http://schemas.microsoft.com/office/drawing/2014/main" id="{BDFA70C2-10D1-495E-B155-890E6B6A256A}"/>
              </a:ext>
            </a:extLst>
          </p:cNvPr>
          <p:cNvSpPr txBox="1"/>
          <p:nvPr/>
        </p:nvSpPr>
        <p:spPr>
          <a:xfrm>
            <a:off x="0" y="1008144"/>
            <a:ext cx="2712467" cy="1131038"/>
          </a:xfrm>
          <a:prstGeom prst="rect">
            <a:avLst/>
          </a:prstGeom>
          <a:solidFill>
            <a:srgbClr val="20186F"/>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indent="0">
              <a:lnSpc>
                <a:spcPct val="150000"/>
              </a:lnSpc>
              <a:buSzPts val="1200"/>
              <a:buNone/>
              <a:defRPr sz="1200" b="1">
                <a:solidFill>
                  <a:srgbClr val="F87720"/>
                </a:solidFill>
              </a:defRPr>
            </a:lvl1pPr>
          </a:lstStyle>
          <a:p>
            <a:r>
              <a:rPr lang="en-US" dirty="0"/>
              <a:t>Satellite Imagery Input </a:t>
            </a:r>
            <a:endParaRPr dirty="0"/>
          </a:p>
          <a:p>
            <a:pPr marL="628650" indent="-171450">
              <a:buClr>
                <a:schemeClr val="bg1"/>
              </a:buClr>
              <a:buFont typeface="Arial" panose="020B0604020202020204" pitchFamily="34" charset="0"/>
              <a:buChar char="•"/>
            </a:pPr>
            <a:r>
              <a:rPr lang="en-US" sz="1100" u="sng" dirty="0">
                <a:solidFill>
                  <a:schemeClr val="bg1"/>
                </a:solidFill>
              </a:rPr>
              <a:t>75-cm resolution, </a:t>
            </a:r>
            <a:endParaRPr sz="1100" u="sng" dirty="0">
              <a:solidFill>
                <a:schemeClr val="bg1"/>
              </a:solidFill>
            </a:endParaRPr>
          </a:p>
          <a:p>
            <a:pPr marL="628650" indent="-171450">
              <a:buClr>
                <a:schemeClr val="bg1"/>
              </a:buClr>
              <a:buFont typeface="Arial" panose="020B0604020202020204" pitchFamily="34" charset="0"/>
              <a:buChar char="•"/>
            </a:pPr>
            <a:r>
              <a:rPr lang="en-US" sz="1100" u="sng" dirty="0">
                <a:solidFill>
                  <a:schemeClr val="bg1"/>
                </a:solidFill>
              </a:rPr>
              <a:t>Pan Sharpened : 50-cm</a:t>
            </a:r>
            <a:endParaRPr sz="1100" u="sng" dirty="0">
              <a:solidFill>
                <a:schemeClr val="bg1"/>
              </a:solidFill>
            </a:endParaRPr>
          </a:p>
          <a:p>
            <a:pPr marL="628650" indent="-171450">
              <a:buClr>
                <a:schemeClr val="bg1"/>
              </a:buClr>
              <a:buFont typeface="Arial" panose="020B0604020202020204" pitchFamily="34" charset="0"/>
              <a:buChar char="•"/>
            </a:pPr>
            <a:r>
              <a:rPr lang="en-US" sz="1100" u="sng" dirty="0">
                <a:solidFill>
                  <a:schemeClr val="bg1"/>
                </a:solidFill>
              </a:rPr>
              <a:t>4-band: RGB + Near Infrared</a:t>
            </a:r>
            <a:endParaRPr sz="1100" u="sng" dirty="0">
              <a:solidFill>
                <a:schemeClr val="bg1"/>
              </a:solidFill>
            </a:endParaRPr>
          </a:p>
        </p:txBody>
      </p:sp>
      <p:sp>
        <p:nvSpPr>
          <p:cNvPr id="47" name="Google Shape;1121;p13">
            <a:extLst>
              <a:ext uri="{FF2B5EF4-FFF2-40B4-BE49-F238E27FC236}">
                <a16:creationId xmlns:a16="http://schemas.microsoft.com/office/drawing/2014/main" id="{6FD7BB4B-3B65-422B-A47B-FA8588CBB3C5}"/>
              </a:ext>
            </a:extLst>
          </p:cNvPr>
          <p:cNvSpPr/>
          <p:nvPr/>
        </p:nvSpPr>
        <p:spPr>
          <a:xfrm>
            <a:off x="9479533" y="3224964"/>
            <a:ext cx="2712467" cy="1638870"/>
          </a:xfrm>
          <a:prstGeom prst="rect">
            <a:avLst/>
          </a:prstGeom>
          <a:solidFill>
            <a:srgbClr val="20186F"/>
          </a:solidFill>
          <a:ln>
            <a:noFill/>
          </a:ln>
        </p:spPr>
        <p:txBody>
          <a:bodyPr spcFirstLastPara="1" wrap="square" lIns="91425" tIns="45700" rIns="91425" bIns="45700" anchor="t" anchorCtr="0">
            <a:spAutoFit/>
          </a:bodyPr>
          <a:lstStyle/>
          <a:p>
            <a:pPr marL="457200" marR="0" lvl="0" indent="0" rtl="0">
              <a:lnSpc>
                <a:spcPct val="150000"/>
              </a:lnSpc>
              <a:spcBef>
                <a:spcPts val="0"/>
              </a:spcBef>
              <a:spcAft>
                <a:spcPts val="0"/>
              </a:spcAft>
              <a:buClr>
                <a:srgbClr val="000000"/>
              </a:buClr>
              <a:buSzPts val="1200"/>
              <a:buFont typeface="Arial"/>
              <a:buNone/>
            </a:pPr>
            <a:r>
              <a:rPr lang="en-US" sz="1200" b="1" i="0" u="none" strike="noStrike" cap="none" dirty="0">
                <a:solidFill>
                  <a:srgbClr val="F87720"/>
                </a:solidFill>
                <a:latin typeface="Arial"/>
                <a:ea typeface="Arial"/>
                <a:cs typeface="Arial"/>
                <a:sym typeface="Arial"/>
              </a:rPr>
              <a:t>Output Imagery with </a:t>
            </a:r>
            <a:endParaRPr sz="1200" b="1" i="0" u="none" strike="noStrike" cap="none" dirty="0">
              <a:solidFill>
                <a:srgbClr val="F87720"/>
              </a:solidFill>
              <a:latin typeface="Arial"/>
              <a:ea typeface="Arial"/>
              <a:cs typeface="Arial"/>
              <a:sym typeface="Arial"/>
            </a:endParaRPr>
          </a:p>
          <a:p>
            <a:pPr marL="171450" marR="0" lvl="0" indent="-184150" algn="l" rtl="0">
              <a:lnSpc>
                <a:spcPct val="150000"/>
              </a:lnSpc>
              <a:spcBef>
                <a:spcPts val="0"/>
              </a:spcBef>
              <a:spcAft>
                <a:spcPts val="0"/>
              </a:spcAft>
              <a:buClr>
                <a:schemeClr val="bg1"/>
              </a:buClr>
              <a:buSzPts val="1100"/>
              <a:buFont typeface="Arial"/>
              <a:buChar char="•"/>
            </a:pPr>
            <a:r>
              <a:rPr lang="en-US" sz="1100" b="1" i="0" u="sng" strike="noStrike" cap="none" dirty="0">
                <a:solidFill>
                  <a:schemeClr val="bg1"/>
                </a:solidFill>
                <a:latin typeface="Arial"/>
                <a:ea typeface="Arial"/>
                <a:cs typeface="Arial"/>
                <a:sym typeface="Arial"/>
              </a:rPr>
              <a:t>Population</a:t>
            </a:r>
            <a:r>
              <a:rPr lang="en-US" sz="1100" b="1" i="0" u="none" strike="noStrike" cap="none" dirty="0">
                <a:solidFill>
                  <a:schemeClr val="bg1"/>
                </a:solidFill>
                <a:latin typeface="Arial"/>
                <a:ea typeface="Arial"/>
                <a:cs typeface="Arial"/>
                <a:sym typeface="Arial"/>
              </a:rPr>
              <a:t> by Area Coverage and areas with No Human settlement </a:t>
            </a:r>
            <a:endParaRPr sz="1700" b="0" i="0" u="none" strike="noStrike" cap="none" dirty="0">
              <a:solidFill>
                <a:schemeClr val="bg1"/>
              </a:solidFill>
              <a:latin typeface="Arial"/>
              <a:ea typeface="Arial"/>
              <a:cs typeface="Arial"/>
              <a:sym typeface="Arial"/>
            </a:endParaRPr>
          </a:p>
          <a:p>
            <a:pPr marL="171450" marR="0" lvl="0" indent="-184150" algn="l" rtl="0">
              <a:lnSpc>
                <a:spcPct val="150000"/>
              </a:lnSpc>
              <a:spcBef>
                <a:spcPts val="0"/>
              </a:spcBef>
              <a:spcAft>
                <a:spcPts val="0"/>
              </a:spcAft>
              <a:buClr>
                <a:schemeClr val="bg1"/>
              </a:buClr>
              <a:buSzPts val="1100"/>
              <a:buFont typeface="Arial"/>
              <a:buChar char="•"/>
            </a:pPr>
            <a:r>
              <a:rPr lang="en-US" sz="1100" b="1" i="0" u="none" strike="noStrike" cap="none" dirty="0">
                <a:solidFill>
                  <a:schemeClr val="bg1"/>
                </a:solidFill>
                <a:latin typeface="Arial"/>
                <a:ea typeface="Arial"/>
                <a:cs typeface="Arial"/>
                <a:sym typeface="Arial"/>
              </a:rPr>
              <a:t>Grid-wise </a:t>
            </a:r>
            <a:r>
              <a:rPr lang="en-US" sz="1100" b="1" i="0" u="sng" strike="noStrike" cap="none" dirty="0">
                <a:solidFill>
                  <a:schemeClr val="bg1"/>
                </a:solidFill>
                <a:latin typeface="Arial"/>
                <a:ea typeface="Arial"/>
                <a:cs typeface="Arial"/>
                <a:sym typeface="Arial"/>
              </a:rPr>
              <a:t>Building area</a:t>
            </a:r>
            <a:r>
              <a:rPr lang="en-US" sz="1100" b="1" i="0" u="none" strike="noStrike" cap="none" dirty="0">
                <a:solidFill>
                  <a:schemeClr val="bg1"/>
                </a:solidFill>
                <a:latin typeface="Arial"/>
                <a:ea typeface="Arial"/>
                <a:cs typeface="Arial"/>
                <a:sym typeface="Arial"/>
              </a:rPr>
              <a:t> with Number of Buildings </a:t>
            </a:r>
            <a:endParaRPr sz="1100" b="1" i="0" u="none" strike="noStrike" cap="none" dirty="0">
              <a:solidFill>
                <a:schemeClr val="bg1"/>
              </a:solidFill>
              <a:latin typeface="Arial"/>
              <a:ea typeface="Arial"/>
              <a:cs typeface="Arial"/>
              <a:sym typeface="Arial"/>
            </a:endParaRPr>
          </a:p>
          <a:p>
            <a:pPr marL="171450" marR="0" lvl="0" indent="-184150" algn="l" rtl="0">
              <a:lnSpc>
                <a:spcPct val="150000"/>
              </a:lnSpc>
              <a:spcBef>
                <a:spcPts val="0"/>
              </a:spcBef>
              <a:spcAft>
                <a:spcPts val="0"/>
              </a:spcAft>
              <a:buClr>
                <a:schemeClr val="bg1"/>
              </a:buClr>
              <a:buSzPts val="1100"/>
              <a:buFont typeface="Arial"/>
              <a:buChar char="•"/>
            </a:pPr>
            <a:r>
              <a:rPr lang="en-US" sz="1100" b="1" i="0" u="none" strike="noStrike" cap="none" dirty="0">
                <a:solidFill>
                  <a:schemeClr val="bg1"/>
                </a:solidFill>
                <a:latin typeface="Arial"/>
                <a:ea typeface="Arial"/>
                <a:cs typeface="Arial"/>
                <a:sym typeface="Arial"/>
              </a:rPr>
              <a:t>Spatial Clustering of Grids</a:t>
            </a:r>
            <a:endParaRPr sz="1600" b="0" i="0" u="none" strike="noStrike" cap="none" dirty="0">
              <a:solidFill>
                <a:schemeClr val="bg1"/>
              </a:solidFill>
              <a:latin typeface="Arial"/>
              <a:ea typeface="Arial"/>
              <a:cs typeface="Arial"/>
              <a:sym typeface="Arial"/>
            </a:endParaRPr>
          </a:p>
        </p:txBody>
      </p:sp>
      <p:sp>
        <p:nvSpPr>
          <p:cNvPr id="51" name="Arrow: Right 50">
            <a:extLst>
              <a:ext uri="{FF2B5EF4-FFF2-40B4-BE49-F238E27FC236}">
                <a16:creationId xmlns:a16="http://schemas.microsoft.com/office/drawing/2014/main" id="{0B3D4046-9744-4E81-9BFD-192F4F6E1313}"/>
              </a:ext>
            </a:extLst>
          </p:cNvPr>
          <p:cNvSpPr/>
          <p:nvPr/>
        </p:nvSpPr>
        <p:spPr>
          <a:xfrm>
            <a:off x="6221384" y="1130971"/>
            <a:ext cx="470632" cy="304435"/>
          </a:xfrm>
          <a:prstGeom prst="rightArrow">
            <a:avLst>
              <a:gd name="adj1" fmla="val 50000"/>
              <a:gd name="adj2" fmla="val 57914"/>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AB6E9148-E974-411D-BF16-E2E77D71851A}"/>
              </a:ext>
            </a:extLst>
          </p:cNvPr>
          <p:cNvSpPr/>
          <p:nvPr/>
        </p:nvSpPr>
        <p:spPr>
          <a:xfrm rot="5400000">
            <a:off x="1057023" y="4161688"/>
            <a:ext cx="470632" cy="334879"/>
          </a:xfrm>
          <a:prstGeom prst="rightArrow">
            <a:avLst>
              <a:gd name="adj1" fmla="val 50000"/>
              <a:gd name="adj2" fmla="val 57914"/>
            </a:avLst>
          </a:prstGeom>
          <a:solidFill>
            <a:srgbClr val="201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48174AD0-AB47-40BE-835F-B6C371057B0B}"/>
              </a:ext>
            </a:extLst>
          </p:cNvPr>
          <p:cNvGrpSpPr/>
          <p:nvPr/>
        </p:nvGrpSpPr>
        <p:grpSpPr>
          <a:xfrm>
            <a:off x="11182128" y="1008939"/>
            <a:ext cx="1145533" cy="1627058"/>
            <a:chOff x="11046467" y="982298"/>
            <a:chExt cx="1145533" cy="1627058"/>
          </a:xfrm>
        </p:grpSpPr>
        <p:grpSp>
          <p:nvGrpSpPr>
            <p:cNvPr id="88" name="Group 87">
              <a:extLst>
                <a:ext uri="{FF2B5EF4-FFF2-40B4-BE49-F238E27FC236}">
                  <a16:creationId xmlns:a16="http://schemas.microsoft.com/office/drawing/2014/main" id="{108FA5C5-5E3D-4CA9-8303-2E050245E5E9}"/>
                </a:ext>
              </a:extLst>
            </p:cNvPr>
            <p:cNvGrpSpPr/>
            <p:nvPr/>
          </p:nvGrpSpPr>
          <p:grpSpPr>
            <a:xfrm>
              <a:off x="11128871" y="982298"/>
              <a:ext cx="1063129" cy="1627058"/>
              <a:chOff x="11128871" y="982298"/>
              <a:chExt cx="1063129" cy="1627058"/>
            </a:xfrm>
          </p:grpSpPr>
          <p:sp>
            <p:nvSpPr>
              <p:cNvPr id="74" name="TextBox 73">
                <a:extLst>
                  <a:ext uri="{FF2B5EF4-FFF2-40B4-BE49-F238E27FC236}">
                    <a16:creationId xmlns:a16="http://schemas.microsoft.com/office/drawing/2014/main" id="{AF5E7190-3712-4297-921F-510447A0F716}"/>
                  </a:ext>
                </a:extLst>
              </p:cNvPr>
              <p:cNvSpPr txBox="1"/>
              <p:nvPr/>
            </p:nvSpPr>
            <p:spPr>
              <a:xfrm>
                <a:off x="11128871" y="982298"/>
                <a:ext cx="1003945" cy="415498"/>
              </a:xfrm>
              <a:prstGeom prst="rect">
                <a:avLst/>
              </a:prstGeom>
              <a:noFill/>
            </p:spPr>
            <p:txBody>
              <a:bodyPr wrap="square" rtlCol="0">
                <a:spAutoFit/>
              </a:bodyPr>
              <a:lstStyle/>
              <a:p>
                <a:r>
                  <a:rPr lang="en-US" sz="1050" b="1" dirty="0">
                    <a:solidFill>
                      <a:schemeClr val="tx1"/>
                    </a:solidFill>
                  </a:rPr>
                  <a:t>Low Population</a:t>
                </a:r>
              </a:p>
            </p:txBody>
          </p:sp>
          <p:sp>
            <p:nvSpPr>
              <p:cNvPr id="75" name="TextBox 74">
                <a:extLst>
                  <a:ext uri="{FF2B5EF4-FFF2-40B4-BE49-F238E27FC236}">
                    <a16:creationId xmlns:a16="http://schemas.microsoft.com/office/drawing/2014/main" id="{2AF68521-AD31-49C5-9320-304690DC5CEA}"/>
                  </a:ext>
                </a:extLst>
              </p:cNvPr>
              <p:cNvSpPr txBox="1"/>
              <p:nvPr/>
            </p:nvSpPr>
            <p:spPr>
              <a:xfrm>
                <a:off x="11163983" y="2209246"/>
                <a:ext cx="1028017" cy="400110"/>
              </a:xfrm>
              <a:prstGeom prst="rect">
                <a:avLst/>
              </a:prstGeom>
              <a:noFill/>
            </p:spPr>
            <p:txBody>
              <a:bodyPr wrap="square" rtlCol="0">
                <a:spAutoFit/>
              </a:bodyPr>
              <a:lstStyle/>
              <a:p>
                <a:r>
                  <a:rPr lang="en-US" sz="1000" b="1" dirty="0">
                    <a:solidFill>
                      <a:schemeClr val="tx1"/>
                    </a:solidFill>
                  </a:rPr>
                  <a:t>High Population </a:t>
                </a:r>
              </a:p>
            </p:txBody>
          </p:sp>
          <p:cxnSp>
            <p:nvCxnSpPr>
              <p:cNvPr id="82" name="Straight Arrow Connector 81">
                <a:extLst>
                  <a:ext uri="{FF2B5EF4-FFF2-40B4-BE49-F238E27FC236}">
                    <a16:creationId xmlns:a16="http://schemas.microsoft.com/office/drawing/2014/main" id="{7F91545D-6B58-4FB6-96A6-30A663071337}"/>
                  </a:ext>
                </a:extLst>
              </p:cNvPr>
              <p:cNvCxnSpPr>
                <a:cxnSpLocks/>
              </p:cNvCxnSpPr>
              <p:nvPr/>
            </p:nvCxnSpPr>
            <p:spPr>
              <a:xfrm>
                <a:off x="11411439" y="1412422"/>
                <a:ext cx="0" cy="721443"/>
              </a:xfrm>
              <a:prstGeom prst="straightConnector1">
                <a:avLst/>
              </a:prstGeom>
              <a:ln w="28575">
                <a:solidFill>
                  <a:srgbClr val="26323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19DFC28B-9948-4C7F-AC8A-55787B73BCE8}"/>
                </a:ext>
              </a:extLst>
            </p:cNvPr>
            <p:cNvGrpSpPr/>
            <p:nvPr/>
          </p:nvGrpSpPr>
          <p:grpSpPr>
            <a:xfrm>
              <a:off x="11046467" y="1281301"/>
              <a:ext cx="117516" cy="1113577"/>
              <a:chOff x="10931627" y="1282471"/>
              <a:chExt cx="117516" cy="1113577"/>
            </a:xfrm>
          </p:grpSpPr>
          <p:sp>
            <p:nvSpPr>
              <p:cNvPr id="57" name="Rectangle 56">
                <a:extLst>
                  <a:ext uri="{FF2B5EF4-FFF2-40B4-BE49-F238E27FC236}">
                    <a16:creationId xmlns:a16="http://schemas.microsoft.com/office/drawing/2014/main" id="{2658177C-014B-4638-B7C3-448F7A1722E6}"/>
                  </a:ext>
                </a:extLst>
              </p:cNvPr>
              <p:cNvSpPr/>
              <p:nvPr/>
            </p:nvSpPr>
            <p:spPr>
              <a:xfrm>
                <a:off x="10931627" y="1282471"/>
                <a:ext cx="117516" cy="189774"/>
              </a:xfrm>
              <a:prstGeom prst="rect">
                <a:avLst/>
              </a:prstGeom>
              <a:solidFill>
                <a:srgbClr val="EB2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C233F85-5BA9-4CA0-B1B2-8F731FE16846}"/>
                  </a:ext>
                </a:extLst>
              </p:cNvPr>
              <p:cNvSpPr/>
              <p:nvPr/>
            </p:nvSpPr>
            <p:spPr>
              <a:xfrm>
                <a:off x="10931627" y="1651993"/>
                <a:ext cx="117516" cy="189774"/>
              </a:xfrm>
              <a:prstGeom prst="rect">
                <a:avLst/>
              </a:prstGeom>
              <a:solidFill>
                <a:srgbClr val="FFD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C9D05AC-763B-406E-8E90-72E3DFEDDEA2}"/>
                  </a:ext>
                </a:extLst>
              </p:cNvPr>
              <p:cNvSpPr/>
              <p:nvPr/>
            </p:nvSpPr>
            <p:spPr>
              <a:xfrm>
                <a:off x="10931627" y="1836754"/>
                <a:ext cx="117516" cy="189774"/>
              </a:xfrm>
              <a:prstGeom prst="rect">
                <a:avLst/>
              </a:prstGeom>
              <a:solidFill>
                <a:srgbClr val="E3F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3C488A6A-F653-4D44-ABE8-085BD763BC46}"/>
                  </a:ext>
                </a:extLst>
              </p:cNvPr>
              <p:cNvSpPr/>
              <p:nvPr/>
            </p:nvSpPr>
            <p:spPr>
              <a:xfrm>
                <a:off x="10931627" y="2021515"/>
                <a:ext cx="117516" cy="189774"/>
              </a:xfrm>
              <a:prstGeom prst="rect">
                <a:avLst/>
              </a:prstGeom>
              <a:solidFill>
                <a:srgbClr val="84D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9B1138D-9CCD-4243-A4B5-D18E8C203037}"/>
                  </a:ext>
                </a:extLst>
              </p:cNvPr>
              <p:cNvSpPr/>
              <p:nvPr/>
            </p:nvSpPr>
            <p:spPr>
              <a:xfrm>
                <a:off x="10931627" y="2206274"/>
                <a:ext cx="117516" cy="189774"/>
              </a:xfrm>
              <a:prstGeom prst="rect">
                <a:avLst/>
              </a:prstGeom>
              <a:solidFill>
                <a:srgbClr val="00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9A6C79B6-71A4-4ACC-BFB2-30F6ADD12B5E}"/>
                  </a:ext>
                </a:extLst>
              </p:cNvPr>
              <p:cNvSpPr/>
              <p:nvPr/>
            </p:nvSpPr>
            <p:spPr>
              <a:xfrm>
                <a:off x="10931627" y="1467232"/>
                <a:ext cx="117516" cy="189774"/>
              </a:xfrm>
              <a:prstGeom prst="rect">
                <a:avLst/>
              </a:prstGeom>
              <a:solidFill>
                <a:srgbClr val="F87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Box 2">
            <a:extLst>
              <a:ext uri="{FF2B5EF4-FFF2-40B4-BE49-F238E27FC236}">
                <a16:creationId xmlns:a16="http://schemas.microsoft.com/office/drawing/2014/main" id="{0B7B76B5-CABB-456A-80D8-F225186BE9AA}"/>
              </a:ext>
            </a:extLst>
          </p:cNvPr>
          <p:cNvSpPr txBox="1"/>
          <p:nvPr/>
        </p:nvSpPr>
        <p:spPr>
          <a:xfrm rot="19315650">
            <a:off x="8460812" y="5206057"/>
            <a:ext cx="4047952" cy="523220"/>
          </a:xfrm>
          <a:prstGeom prst="rect">
            <a:avLst/>
          </a:prstGeom>
          <a:solidFill>
            <a:srgbClr val="20186F"/>
          </a:solidFill>
        </p:spPr>
        <p:txBody>
          <a:bodyPr wrap="square" rtlCol="0">
            <a:spAutoFit/>
          </a:bodyPr>
          <a:lstStyle/>
          <a:p>
            <a:pPr algn="ctr"/>
            <a:r>
              <a:rPr lang="en-US" sz="2800" b="1" dirty="0">
                <a:solidFill>
                  <a:schemeClr val="bg1"/>
                </a:solidFill>
              </a:rPr>
              <a:t>Backup slide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029"/>
        <p:cNvGrpSpPr/>
        <p:nvPr/>
      </p:nvGrpSpPr>
      <p:grpSpPr>
        <a:xfrm>
          <a:off x="0" y="0"/>
          <a:ext cx="0" cy="0"/>
          <a:chOff x="0" y="0"/>
          <a:chExt cx="0" cy="0"/>
        </a:xfrm>
      </p:grpSpPr>
      <p:sp>
        <p:nvSpPr>
          <p:cNvPr id="1030" name="Google Shape;1030;p10"/>
          <p:cNvSpPr txBox="1">
            <a:spLocks noGrp="1"/>
          </p:cNvSpPr>
          <p:nvPr>
            <p:ph type="title"/>
          </p:nvPr>
        </p:nvSpPr>
        <p:spPr>
          <a:prstGeom prst="rect">
            <a:avLst/>
          </a:prstGeom>
          <a:noFill/>
          <a:ln>
            <a:noFill/>
          </a:ln>
        </p:spPr>
        <p:txBody>
          <a:bodyPr spcFirstLastPara="1" wrap="square" lIns="45675" tIns="45675" rIns="45675" bIns="45675" anchor="ctr" anchorCtr="0">
            <a:noAutofit/>
          </a:bodyPr>
          <a:lstStyle/>
          <a:p>
            <a:r>
              <a:rPr lang="en-AU" dirty="0"/>
              <a:t>Problems with Status quo that solution proposes to address</a:t>
            </a:r>
            <a:endParaRPr lang="en-AU" sz="2800" dirty="0"/>
          </a:p>
        </p:txBody>
      </p:sp>
      <p:sp>
        <p:nvSpPr>
          <p:cNvPr id="34" name="TextBox 33">
            <a:extLst>
              <a:ext uri="{FF2B5EF4-FFF2-40B4-BE49-F238E27FC236}">
                <a16:creationId xmlns:a16="http://schemas.microsoft.com/office/drawing/2014/main" id="{8481B6AE-1DB3-401D-A11B-E3F7A8818FA4}"/>
              </a:ext>
            </a:extLst>
          </p:cNvPr>
          <p:cNvSpPr txBox="1"/>
          <p:nvPr/>
        </p:nvSpPr>
        <p:spPr>
          <a:xfrm>
            <a:off x="2695524" y="1446841"/>
            <a:ext cx="2138063" cy="461665"/>
          </a:xfrm>
          <a:prstGeom prst="rect">
            <a:avLst/>
          </a:prstGeom>
          <a:noFill/>
        </p:spPr>
        <p:txBody>
          <a:bodyPr wrap="square">
            <a:spAutoFit/>
          </a:bodyPr>
          <a:lstStyle/>
          <a:p>
            <a:pPr>
              <a:buClr>
                <a:srgbClr val="0AA4D1"/>
              </a:buClr>
            </a:pPr>
            <a:r>
              <a:rPr lang="en-US" sz="1200" dirty="0"/>
              <a:t>Resource-Intensive </a:t>
            </a:r>
          </a:p>
          <a:p>
            <a:pPr>
              <a:buClr>
                <a:srgbClr val="0AA4D1"/>
              </a:buClr>
            </a:pPr>
            <a:r>
              <a:rPr lang="en-US" sz="1200" dirty="0"/>
              <a:t>Process</a:t>
            </a:r>
          </a:p>
        </p:txBody>
      </p:sp>
      <p:sp>
        <p:nvSpPr>
          <p:cNvPr id="38" name="TextBox 37">
            <a:extLst>
              <a:ext uri="{FF2B5EF4-FFF2-40B4-BE49-F238E27FC236}">
                <a16:creationId xmlns:a16="http://schemas.microsoft.com/office/drawing/2014/main" id="{161D8BE9-D5A6-49CA-8E33-2AAE10E183B1}"/>
              </a:ext>
            </a:extLst>
          </p:cNvPr>
          <p:cNvSpPr txBox="1"/>
          <p:nvPr/>
        </p:nvSpPr>
        <p:spPr>
          <a:xfrm>
            <a:off x="2695524" y="4695367"/>
            <a:ext cx="2138063" cy="461665"/>
          </a:xfrm>
          <a:prstGeom prst="rect">
            <a:avLst/>
          </a:prstGeom>
          <a:noFill/>
        </p:spPr>
        <p:txBody>
          <a:bodyPr wrap="square">
            <a:spAutoFit/>
          </a:bodyPr>
          <a:lstStyle>
            <a:defPPr marR="0" lvl="0" algn="l" rtl="0">
              <a:lnSpc>
                <a:spcPct val="100000"/>
              </a:lnSpc>
              <a:spcBef>
                <a:spcPts val="0"/>
              </a:spcBef>
              <a:spcAft>
                <a:spcPts val="0"/>
              </a:spcAft>
            </a:defPPr>
            <a:lvl1pPr>
              <a:buClr>
                <a:srgbClr val="0AA4D1"/>
              </a:buClr>
              <a:defRPr b="1"/>
            </a:lvl1pPr>
          </a:lstStyle>
          <a:p>
            <a:r>
              <a:rPr lang="en-US" sz="1200" b="0" dirty="0"/>
              <a:t>Risk of Missing </a:t>
            </a:r>
          </a:p>
          <a:p>
            <a:r>
              <a:rPr lang="en-US" sz="1200" b="0" dirty="0"/>
              <a:t>Human Settlement Areas</a:t>
            </a:r>
          </a:p>
        </p:txBody>
      </p:sp>
      <p:sp>
        <p:nvSpPr>
          <p:cNvPr id="44" name="TextBox 43">
            <a:extLst>
              <a:ext uri="{FF2B5EF4-FFF2-40B4-BE49-F238E27FC236}">
                <a16:creationId xmlns:a16="http://schemas.microsoft.com/office/drawing/2014/main" id="{F7C91DCC-B7C6-46D2-8A7D-DC17C99DA29A}"/>
              </a:ext>
            </a:extLst>
          </p:cNvPr>
          <p:cNvSpPr txBox="1"/>
          <p:nvPr/>
        </p:nvSpPr>
        <p:spPr>
          <a:xfrm>
            <a:off x="2695524" y="3612525"/>
            <a:ext cx="2138063" cy="461665"/>
          </a:xfrm>
          <a:prstGeom prst="rect">
            <a:avLst/>
          </a:prstGeom>
          <a:noFill/>
        </p:spPr>
        <p:txBody>
          <a:bodyPr wrap="square">
            <a:spAutoFit/>
          </a:bodyPr>
          <a:lstStyle>
            <a:defPPr marR="0" lvl="0" algn="l" rtl="0">
              <a:lnSpc>
                <a:spcPct val="100000"/>
              </a:lnSpc>
              <a:spcBef>
                <a:spcPts val="0"/>
              </a:spcBef>
              <a:spcAft>
                <a:spcPts val="0"/>
              </a:spcAft>
              <a:defRPr/>
            </a:defPPr>
            <a:lvl1pPr>
              <a:buClr>
                <a:srgbClr val="0AA4D1"/>
              </a:buClr>
              <a:defRPr sz="1200" b="1"/>
            </a:lvl1pPr>
          </a:lstStyle>
          <a:p>
            <a:r>
              <a:rPr lang="en-US" b="0" dirty="0"/>
              <a:t>Accuracy of Choosing Release Sites in Large Cities</a:t>
            </a:r>
          </a:p>
        </p:txBody>
      </p:sp>
      <p:sp>
        <p:nvSpPr>
          <p:cNvPr id="46" name="TextBox 45">
            <a:extLst>
              <a:ext uri="{FF2B5EF4-FFF2-40B4-BE49-F238E27FC236}">
                <a16:creationId xmlns:a16="http://schemas.microsoft.com/office/drawing/2014/main" id="{20BAC2CA-2D2A-4020-835E-126B9E61FD85}"/>
              </a:ext>
            </a:extLst>
          </p:cNvPr>
          <p:cNvSpPr txBox="1"/>
          <p:nvPr/>
        </p:nvSpPr>
        <p:spPr>
          <a:xfrm>
            <a:off x="2695524" y="2529683"/>
            <a:ext cx="2138063" cy="461665"/>
          </a:xfrm>
          <a:prstGeom prst="rect">
            <a:avLst/>
          </a:prstGeom>
          <a:noFill/>
        </p:spPr>
        <p:txBody>
          <a:bodyPr wrap="square">
            <a:spAutoFit/>
          </a:bodyPr>
          <a:lstStyle>
            <a:defPPr marR="0" lvl="0" algn="l" rtl="0">
              <a:lnSpc>
                <a:spcPct val="100000"/>
              </a:lnSpc>
              <a:spcBef>
                <a:spcPts val="0"/>
              </a:spcBef>
              <a:spcAft>
                <a:spcPts val="0"/>
              </a:spcAft>
              <a:defRPr/>
            </a:defPPr>
            <a:lvl1pPr>
              <a:buClr>
                <a:srgbClr val="0AA4D1"/>
              </a:buClr>
              <a:defRPr sz="1200" b="1"/>
            </a:lvl1pPr>
          </a:lstStyle>
          <a:p>
            <a:r>
              <a:rPr lang="en-US" b="0" dirty="0"/>
              <a:t>Requires Specialist </a:t>
            </a:r>
          </a:p>
          <a:p>
            <a:r>
              <a:rPr lang="en-US" b="0" dirty="0"/>
              <a:t>Teams (GIS, Analytics)</a:t>
            </a:r>
          </a:p>
        </p:txBody>
      </p:sp>
      <p:sp>
        <p:nvSpPr>
          <p:cNvPr id="48" name="TextBox 47">
            <a:extLst>
              <a:ext uri="{FF2B5EF4-FFF2-40B4-BE49-F238E27FC236}">
                <a16:creationId xmlns:a16="http://schemas.microsoft.com/office/drawing/2014/main" id="{603AC4E3-AA13-49CC-A683-219E7BEC2C76}"/>
              </a:ext>
            </a:extLst>
          </p:cNvPr>
          <p:cNvSpPr txBox="1"/>
          <p:nvPr/>
        </p:nvSpPr>
        <p:spPr>
          <a:xfrm>
            <a:off x="2695524" y="5778210"/>
            <a:ext cx="2138063" cy="461665"/>
          </a:xfrm>
          <a:prstGeom prst="rect">
            <a:avLst/>
          </a:prstGeom>
          <a:noFill/>
        </p:spPr>
        <p:txBody>
          <a:bodyPr wrap="square">
            <a:spAutoFit/>
          </a:bodyPr>
          <a:lstStyle>
            <a:defPPr marR="0" lvl="0" algn="l" rtl="0">
              <a:lnSpc>
                <a:spcPct val="100000"/>
              </a:lnSpc>
              <a:spcBef>
                <a:spcPts val="0"/>
              </a:spcBef>
              <a:spcAft>
                <a:spcPts val="0"/>
              </a:spcAft>
              <a:defRPr/>
            </a:defPPr>
            <a:lvl1pPr>
              <a:buClr>
                <a:srgbClr val="0AA4D1"/>
              </a:buClr>
              <a:defRPr sz="1200" b="1"/>
            </a:lvl1pPr>
          </a:lstStyle>
          <a:p>
            <a:r>
              <a:rPr lang="en-US" b="0" dirty="0"/>
              <a:t>Requires Correction by Ground-Truthing</a:t>
            </a:r>
          </a:p>
        </p:txBody>
      </p:sp>
      <p:pic>
        <p:nvPicPr>
          <p:cNvPr id="28" name="Picture 27" descr="Icon&#10;&#10;Description automatically generated">
            <a:extLst>
              <a:ext uri="{FF2B5EF4-FFF2-40B4-BE49-F238E27FC236}">
                <a16:creationId xmlns:a16="http://schemas.microsoft.com/office/drawing/2014/main" id="{273574AA-5C01-451D-B22D-2CC30607DD4A}"/>
              </a:ext>
            </a:extLst>
          </p:cNvPr>
          <p:cNvPicPr>
            <a:picLocks noChangeAspect="1"/>
          </p:cNvPicPr>
          <p:nvPr/>
        </p:nvPicPr>
        <p:blipFill>
          <a:blip r:embed="rId3"/>
          <a:stretch>
            <a:fillRect/>
          </a:stretch>
        </p:blipFill>
        <p:spPr>
          <a:xfrm>
            <a:off x="5219996" y="4601768"/>
            <a:ext cx="728070" cy="728070"/>
          </a:xfrm>
          <a:prstGeom prst="rect">
            <a:avLst/>
          </a:prstGeom>
        </p:spPr>
      </p:pic>
      <p:pic>
        <p:nvPicPr>
          <p:cNvPr id="10" name="Picture 9" descr="Icon&#10;&#10;Description automatically generated">
            <a:extLst>
              <a:ext uri="{FF2B5EF4-FFF2-40B4-BE49-F238E27FC236}">
                <a16:creationId xmlns:a16="http://schemas.microsoft.com/office/drawing/2014/main" id="{ADB68D3C-6317-4A97-8988-500047430CC5}"/>
              </a:ext>
            </a:extLst>
          </p:cNvPr>
          <p:cNvPicPr>
            <a:picLocks noChangeAspect="1"/>
          </p:cNvPicPr>
          <p:nvPr/>
        </p:nvPicPr>
        <p:blipFill>
          <a:blip r:embed="rId4"/>
          <a:stretch>
            <a:fillRect/>
          </a:stretch>
        </p:blipFill>
        <p:spPr>
          <a:xfrm>
            <a:off x="5219996" y="1286342"/>
            <a:ext cx="728070" cy="728070"/>
          </a:xfrm>
          <a:prstGeom prst="rect">
            <a:avLst/>
          </a:prstGeom>
        </p:spPr>
      </p:pic>
      <p:grpSp>
        <p:nvGrpSpPr>
          <p:cNvPr id="59" name="Group 58">
            <a:extLst>
              <a:ext uri="{FF2B5EF4-FFF2-40B4-BE49-F238E27FC236}">
                <a16:creationId xmlns:a16="http://schemas.microsoft.com/office/drawing/2014/main" id="{28FC63A0-0A29-4342-B87F-F87FBC512B13}"/>
              </a:ext>
            </a:extLst>
          </p:cNvPr>
          <p:cNvGrpSpPr/>
          <p:nvPr/>
        </p:nvGrpSpPr>
        <p:grpSpPr>
          <a:xfrm>
            <a:off x="4896146" y="3433732"/>
            <a:ext cx="1051920" cy="960410"/>
            <a:chOff x="4077280" y="3586845"/>
            <a:chExt cx="1051920" cy="960410"/>
          </a:xfrm>
        </p:grpSpPr>
        <p:pic>
          <p:nvPicPr>
            <p:cNvPr id="53" name="Picture 52" descr="Icon&#10;&#10;Description automatically generated">
              <a:extLst>
                <a:ext uri="{FF2B5EF4-FFF2-40B4-BE49-F238E27FC236}">
                  <a16:creationId xmlns:a16="http://schemas.microsoft.com/office/drawing/2014/main" id="{55B24AEB-41BF-4B51-90B7-AF7064C60B50}"/>
                </a:ext>
              </a:extLst>
            </p:cNvPr>
            <p:cNvPicPr>
              <a:picLocks noChangeAspect="1"/>
            </p:cNvPicPr>
            <p:nvPr/>
          </p:nvPicPr>
          <p:blipFill>
            <a:blip r:embed="rId5"/>
            <a:stretch>
              <a:fillRect/>
            </a:stretch>
          </p:blipFill>
          <p:spPr>
            <a:xfrm>
              <a:off x="4404384" y="3586845"/>
              <a:ext cx="724816" cy="724816"/>
            </a:xfrm>
            <a:prstGeom prst="rect">
              <a:avLst/>
            </a:prstGeom>
          </p:spPr>
        </p:pic>
        <p:pic>
          <p:nvPicPr>
            <p:cNvPr id="58" name="Graphic 57" descr="Acquisition">
              <a:extLst>
                <a:ext uri="{FF2B5EF4-FFF2-40B4-BE49-F238E27FC236}">
                  <a16:creationId xmlns:a16="http://schemas.microsoft.com/office/drawing/2014/main" id="{795B34E9-92F0-4DCD-B3A0-1ED5336358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03875">
              <a:off x="4077280" y="3922707"/>
              <a:ext cx="624548" cy="624548"/>
            </a:xfrm>
            <a:prstGeom prst="rect">
              <a:avLst/>
            </a:prstGeom>
          </p:spPr>
        </p:pic>
      </p:grpSp>
      <p:pic>
        <p:nvPicPr>
          <p:cNvPr id="61" name="Picture 60" descr="Icon&#10;&#10;Description automatically generated">
            <a:extLst>
              <a:ext uri="{FF2B5EF4-FFF2-40B4-BE49-F238E27FC236}">
                <a16:creationId xmlns:a16="http://schemas.microsoft.com/office/drawing/2014/main" id="{AED713BB-5872-48BA-9DA7-FFED843D4BB2}"/>
              </a:ext>
            </a:extLst>
          </p:cNvPr>
          <p:cNvPicPr>
            <a:picLocks noChangeAspect="1"/>
          </p:cNvPicPr>
          <p:nvPr/>
        </p:nvPicPr>
        <p:blipFill>
          <a:blip r:embed="rId8"/>
          <a:stretch>
            <a:fillRect/>
          </a:stretch>
        </p:blipFill>
        <p:spPr>
          <a:xfrm>
            <a:off x="5253992" y="2394682"/>
            <a:ext cx="660078" cy="660078"/>
          </a:xfrm>
          <a:prstGeom prst="rect">
            <a:avLst/>
          </a:prstGeom>
        </p:spPr>
      </p:pic>
      <p:pic>
        <p:nvPicPr>
          <p:cNvPr id="63" name="Picture 62" descr="Logo, icon&#10;&#10;Description automatically generated">
            <a:extLst>
              <a:ext uri="{FF2B5EF4-FFF2-40B4-BE49-F238E27FC236}">
                <a16:creationId xmlns:a16="http://schemas.microsoft.com/office/drawing/2014/main" id="{9D04FE26-E8B3-4B6F-817B-38D112271108}"/>
              </a:ext>
            </a:extLst>
          </p:cNvPr>
          <p:cNvPicPr>
            <a:picLocks noChangeAspect="1"/>
          </p:cNvPicPr>
          <p:nvPr/>
        </p:nvPicPr>
        <p:blipFill>
          <a:blip r:embed="rId9"/>
          <a:stretch>
            <a:fillRect/>
          </a:stretch>
        </p:blipFill>
        <p:spPr>
          <a:xfrm>
            <a:off x="5253992" y="5679003"/>
            <a:ext cx="660078" cy="660078"/>
          </a:xfrm>
          <a:prstGeom prst="rect">
            <a:avLst/>
          </a:prstGeom>
        </p:spPr>
      </p:pic>
      <p:sp>
        <p:nvSpPr>
          <p:cNvPr id="64" name="TextBox 63">
            <a:extLst>
              <a:ext uri="{FF2B5EF4-FFF2-40B4-BE49-F238E27FC236}">
                <a16:creationId xmlns:a16="http://schemas.microsoft.com/office/drawing/2014/main" id="{CB462EA2-ECFD-4A6F-A889-4C8E145939B1}"/>
              </a:ext>
            </a:extLst>
          </p:cNvPr>
          <p:cNvSpPr txBox="1"/>
          <p:nvPr/>
        </p:nvSpPr>
        <p:spPr>
          <a:xfrm>
            <a:off x="6607430" y="1446841"/>
            <a:ext cx="5088701" cy="461665"/>
          </a:xfrm>
          <a:prstGeom prst="rect">
            <a:avLst/>
          </a:prstGeom>
          <a:noFill/>
        </p:spPr>
        <p:txBody>
          <a:bodyPr wrap="square">
            <a:spAutoFit/>
          </a:bodyPr>
          <a:lstStyle>
            <a:defPPr marR="0" lvl="0" algn="l" rtl="0">
              <a:lnSpc>
                <a:spcPct val="100000"/>
              </a:lnSpc>
              <a:spcBef>
                <a:spcPts val="0"/>
              </a:spcBef>
              <a:spcAft>
                <a:spcPts val="0"/>
              </a:spcAft>
              <a:defRPr/>
            </a:defPPr>
            <a:lvl1pPr>
              <a:buClr>
                <a:srgbClr val="1A1A1A"/>
              </a:buClr>
              <a:buSzPts val="1200"/>
              <a:defRPr sz="1200">
                <a:solidFill>
                  <a:srgbClr val="20186F"/>
                </a:solidFill>
              </a:defRPr>
            </a:lvl1pPr>
          </a:lstStyle>
          <a:p>
            <a:r>
              <a:rPr lang="en-US" dirty="0"/>
              <a:t>To identify, research &amp; partner with the right local organizations &amp; agencies, plan and works takes a lot of resources, time and legalese.</a:t>
            </a:r>
          </a:p>
        </p:txBody>
      </p:sp>
      <p:sp>
        <p:nvSpPr>
          <p:cNvPr id="66" name="TextBox 65">
            <a:extLst>
              <a:ext uri="{FF2B5EF4-FFF2-40B4-BE49-F238E27FC236}">
                <a16:creationId xmlns:a16="http://schemas.microsoft.com/office/drawing/2014/main" id="{1D37D1C8-C043-41FC-A417-4BCBEFD4CBCE}"/>
              </a:ext>
            </a:extLst>
          </p:cNvPr>
          <p:cNvSpPr txBox="1"/>
          <p:nvPr/>
        </p:nvSpPr>
        <p:spPr>
          <a:xfrm>
            <a:off x="6607428" y="2446156"/>
            <a:ext cx="5088701" cy="646331"/>
          </a:xfrm>
          <a:prstGeom prst="rect">
            <a:avLst/>
          </a:prstGeom>
          <a:noFill/>
        </p:spPr>
        <p:txBody>
          <a:bodyPr wrap="square">
            <a:spAutoFit/>
          </a:bodyPr>
          <a:lstStyle>
            <a:defPPr marR="0" lvl="0" algn="l" rtl="0">
              <a:lnSpc>
                <a:spcPct val="100000"/>
              </a:lnSpc>
              <a:spcBef>
                <a:spcPts val="0"/>
              </a:spcBef>
              <a:spcAft>
                <a:spcPts val="0"/>
              </a:spcAft>
              <a:defRPr/>
            </a:defPPr>
            <a:lvl1pPr>
              <a:buClr>
                <a:srgbClr val="1A1A1A"/>
              </a:buClr>
              <a:buSzPts val="1200"/>
              <a:defRPr sz="1200">
                <a:solidFill>
                  <a:srgbClr val="20186F"/>
                </a:solidFill>
              </a:defRPr>
            </a:lvl1pPr>
          </a:lstStyle>
          <a:p>
            <a:r>
              <a:rPr lang="en-US" dirty="0"/>
              <a:t>Technology can solve this problem of scale (state, city-scale), it needs very surgical approach &amp; precise, micro-scale implementation. Requires specialized teams of varied skill set </a:t>
            </a:r>
          </a:p>
        </p:txBody>
      </p:sp>
      <p:sp>
        <p:nvSpPr>
          <p:cNvPr id="68" name="TextBox 67">
            <a:extLst>
              <a:ext uri="{FF2B5EF4-FFF2-40B4-BE49-F238E27FC236}">
                <a16:creationId xmlns:a16="http://schemas.microsoft.com/office/drawing/2014/main" id="{5B378CDF-BF98-4029-9D9F-72975973C324}"/>
              </a:ext>
            </a:extLst>
          </p:cNvPr>
          <p:cNvSpPr txBox="1"/>
          <p:nvPr/>
        </p:nvSpPr>
        <p:spPr>
          <a:xfrm>
            <a:off x="6607429" y="3603774"/>
            <a:ext cx="5088701" cy="646331"/>
          </a:xfrm>
          <a:prstGeom prst="rect">
            <a:avLst/>
          </a:prstGeom>
          <a:noFill/>
        </p:spPr>
        <p:txBody>
          <a:bodyPr wrap="square">
            <a:spAutoFit/>
          </a:bodyPr>
          <a:lstStyle>
            <a:defPPr marR="0" lvl="0" algn="l" rtl="0">
              <a:lnSpc>
                <a:spcPct val="100000"/>
              </a:lnSpc>
              <a:spcBef>
                <a:spcPts val="0"/>
              </a:spcBef>
              <a:spcAft>
                <a:spcPts val="0"/>
              </a:spcAft>
              <a:defRPr/>
            </a:defPPr>
            <a:lvl1pPr>
              <a:buClr>
                <a:srgbClr val="1A1A1A"/>
              </a:buClr>
              <a:buSzPts val="1200"/>
              <a:defRPr sz="1200">
                <a:solidFill>
                  <a:srgbClr val="20186F"/>
                </a:solidFill>
              </a:defRPr>
            </a:lvl1pPr>
          </a:lstStyle>
          <a:p>
            <a:r>
              <a:rPr lang="en-US" dirty="0"/>
              <a:t>Precision &amp; Accuracy at a city level needs to at a building level 50m/100m micro-scale. Scope too much – budgets will overrun, scope too little coverage will be less.</a:t>
            </a:r>
          </a:p>
        </p:txBody>
      </p:sp>
      <p:sp>
        <p:nvSpPr>
          <p:cNvPr id="70" name="TextBox 69">
            <a:extLst>
              <a:ext uri="{FF2B5EF4-FFF2-40B4-BE49-F238E27FC236}">
                <a16:creationId xmlns:a16="http://schemas.microsoft.com/office/drawing/2014/main" id="{FE9C9572-17C5-4A5B-86B6-D770532746CB}"/>
              </a:ext>
            </a:extLst>
          </p:cNvPr>
          <p:cNvSpPr txBox="1"/>
          <p:nvPr/>
        </p:nvSpPr>
        <p:spPr>
          <a:xfrm>
            <a:off x="6607429" y="4773064"/>
            <a:ext cx="5088701" cy="461665"/>
          </a:xfrm>
          <a:prstGeom prst="rect">
            <a:avLst/>
          </a:prstGeom>
          <a:noFill/>
        </p:spPr>
        <p:txBody>
          <a:bodyPr wrap="square">
            <a:spAutoFit/>
          </a:bodyPr>
          <a:lstStyle>
            <a:defPPr marR="0" lvl="0" algn="l" rtl="0">
              <a:lnSpc>
                <a:spcPct val="100000"/>
              </a:lnSpc>
              <a:spcBef>
                <a:spcPts val="0"/>
              </a:spcBef>
              <a:spcAft>
                <a:spcPts val="0"/>
              </a:spcAft>
              <a:defRPr/>
            </a:defPPr>
            <a:lvl1pPr>
              <a:buClr>
                <a:srgbClr val="1A1A1A"/>
              </a:buClr>
              <a:buSzPts val="1200"/>
              <a:defRPr sz="1200">
                <a:solidFill>
                  <a:srgbClr val="20186F"/>
                </a:solidFill>
              </a:defRPr>
            </a:lvl1pPr>
          </a:lstStyle>
          <a:p>
            <a:r>
              <a:rPr lang="en-US" dirty="0"/>
              <a:t>Releasing mosquitoes in the less populated areas will result in wasted resources without having much impact of the mosquito population</a:t>
            </a:r>
          </a:p>
        </p:txBody>
      </p:sp>
      <p:sp>
        <p:nvSpPr>
          <p:cNvPr id="72" name="TextBox 71">
            <a:extLst>
              <a:ext uri="{FF2B5EF4-FFF2-40B4-BE49-F238E27FC236}">
                <a16:creationId xmlns:a16="http://schemas.microsoft.com/office/drawing/2014/main" id="{57F6DCB8-4076-4C84-930E-17970A9DBEF2}"/>
              </a:ext>
            </a:extLst>
          </p:cNvPr>
          <p:cNvSpPr txBox="1"/>
          <p:nvPr/>
        </p:nvSpPr>
        <p:spPr>
          <a:xfrm>
            <a:off x="6607428" y="5870542"/>
            <a:ext cx="5088701" cy="461665"/>
          </a:xfrm>
          <a:prstGeom prst="rect">
            <a:avLst/>
          </a:prstGeom>
          <a:noFill/>
        </p:spPr>
        <p:txBody>
          <a:bodyPr wrap="square">
            <a:spAutoFit/>
          </a:bodyPr>
          <a:lstStyle>
            <a:defPPr marR="0" lvl="0" algn="l" rtl="0">
              <a:lnSpc>
                <a:spcPct val="100000"/>
              </a:lnSpc>
              <a:spcBef>
                <a:spcPts val="0"/>
              </a:spcBef>
              <a:spcAft>
                <a:spcPts val="0"/>
              </a:spcAft>
              <a:defRPr/>
            </a:defPPr>
            <a:lvl1pPr>
              <a:buClr>
                <a:srgbClr val="1A1A1A"/>
              </a:buClr>
              <a:buSzPts val="1200"/>
              <a:defRPr sz="1200">
                <a:solidFill>
                  <a:srgbClr val="20186F"/>
                </a:solidFill>
              </a:defRPr>
            </a:lvl1pPr>
          </a:lstStyle>
          <a:p>
            <a:r>
              <a:rPr lang="en-US" dirty="0"/>
              <a:t>Normal/Manual operations need to check/validate the stats – population, vegetation, land usage etc. to check if its true on the ground. </a:t>
            </a:r>
          </a:p>
        </p:txBody>
      </p:sp>
      <p:sp>
        <p:nvSpPr>
          <p:cNvPr id="76" name="Left Brace 75">
            <a:extLst>
              <a:ext uri="{FF2B5EF4-FFF2-40B4-BE49-F238E27FC236}">
                <a16:creationId xmlns:a16="http://schemas.microsoft.com/office/drawing/2014/main" id="{6828E239-5106-44D6-B116-C9DCA5EC2755}"/>
              </a:ext>
            </a:extLst>
          </p:cNvPr>
          <p:cNvSpPr/>
          <p:nvPr/>
        </p:nvSpPr>
        <p:spPr>
          <a:xfrm>
            <a:off x="2101315" y="1491975"/>
            <a:ext cx="495059" cy="1589854"/>
          </a:xfrm>
          <a:prstGeom prst="leftBrace">
            <a:avLst/>
          </a:prstGeom>
          <a:ln w="12700">
            <a:solidFill>
              <a:srgbClr val="2018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Left Brace 76">
            <a:extLst>
              <a:ext uri="{FF2B5EF4-FFF2-40B4-BE49-F238E27FC236}">
                <a16:creationId xmlns:a16="http://schemas.microsoft.com/office/drawing/2014/main" id="{C3B4C07A-E30D-4CB3-B174-C35466468988}"/>
              </a:ext>
            </a:extLst>
          </p:cNvPr>
          <p:cNvSpPr/>
          <p:nvPr/>
        </p:nvSpPr>
        <p:spPr>
          <a:xfrm>
            <a:off x="2133601" y="3612525"/>
            <a:ext cx="495059" cy="2627350"/>
          </a:xfrm>
          <a:prstGeom prst="leftBrace">
            <a:avLst/>
          </a:prstGeom>
          <a:ln w="12700">
            <a:solidFill>
              <a:srgbClr val="2018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TextBox 83">
            <a:extLst>
              <a:ext uri="{FF2B5EF4-FFF2-40B4-BE49-F238E27FC236}">
                <a16:creationId xmlns:a16="http://schemas.microsoft.com/office/drawing/2014/main" id="{F3DB4AE3-55C8-4B47-A5A2-52A9849C7355}"/>
              </a:ext>
            </a:extLst>
          </p:cNvPr>
          <p:cNvSpPr txBox="1"/>
          <p:nvPr/>
        </p:nvSpPr>
        <p:spPr>
          <a:xfrm>
            <a:off x="335058" y="2148402"/>
            <a:ext cx="1633675" cy="276999"/>
          </a:xfrm>
          <a:prstGeom prst="rect">
            <a:avLst/>
          </a:prstGeom>
          <a:solidFill>
            <a:srgbClr val="F87720"/>
          </a:solidFill>
        </p:spPr>
        <p:txBody>
          <a:bodyPr wrap="square" rtlCol="0">
            <a:spAutoFit/>
          </a:bodyPr>
          <a:lstStyle/>
          <a:p>
            <a:r>
              <a:rPr lang="en-US" sz="1200" b="1" dirty="0">
                <a:solidFill>
                  <a:schemeClr val="bg1"/>
                </a:solidFill>
              </a:rPr>
              <a:t>People Issues</a:t>
            </a:r>
          </a:p>
        </p:txBody>
      </p:sp>
      <p:sp>
        <p:nvSpPr>
          <p:cNvPr id="88" name="TextBox 87">
            <a:extLst>
              <a:ext uri="{FF2B5EF4-FFF2-40B4-BE49-F238E27FC236}">
                <a16:creationId xmlns:a16="http://schemas.microsoft.com/office/drawing/2014/main" id="{C5BC4360-B76B-4D0F-A8B5-E509434CC029}"/>
              </a:ext>
            </a:extLst>
          </p:cNvPr>
          <p:cNvSpPr txBox="1"/>
          <p:nvPr/>
        </p:nvSpPr>
        <p:spPr>
          <a:xfrm>
            <a:off x="335058" y="4773064"/>
            <a:ext cx="1667107" cy="276999"/>
          </a:xfrm>
          <a:prstGeom prst="rect">
            <a:avLst/>
          </a:prstGeom>
          <a:solidFill>
            <a:srgbClr val="F87720"/>
          </a:solidFill>
        </p:spPr>
        <p:txBody>
          <a:bodyPr wrap="square" rtlCol="0">
            <a:spAutoFit/>
          </a:bodyPr>
          <a:lstStyle/>
          <a:p>
            <a:r>
              <a:rPr lang="en-US" sz="1200" b="1" dirty="0">
                <a:solidFill>
                  <a:schemeClr val="bg1"/>
                </a:solidFill>
              </a:rPr>
              <a:t>Operational Issues</a:t>
            </a:r>
          </a:p>
        </p:txBody>
      </p:sp>
      <p:sp>
        <p:nvSpPr>
          <p:cNvPr id="2" name="TextBox 1">
            <a:extLst>
              <a:ext uri="{FF2B5EF4-FFF2-40B4-BE49-F238E27FC236}">
                <a16:creationId xmlns:a16="http://schemas.microsoft.com/office/drawing/2014/main" id="{0B2B1DC5-21E9-4E8B-AC61-DF8E2F1A36FE}"/>
              </a:ext>
            </a:extLst>
          </p:cNvPr>
          <p:cNvSpPr txBox="1"/>
          <p:nvPr/>
        </p:nvSpPr>
        <p:spPr>
          <a:xfrm rot="19315650">
            <a:off x="8460812" y="5206057"/>
            <a:ext cx="4047952" cy="523220"/>
          </a:xfrm>
          <a:prstGeom prst="rect">
            <a:avLst/>
          </a:prstGeom>
          <a:solidFill>
            <a:srgbClr val="20186F"/>
          </a:solidFill>
        </p:spPr>
        <p:txBody>
          <a:bodyPr wrap="square" rtlCol="0">
            <a:spAutoFit/>
          </a:bodyPr>
          <a:lstStyle/>
          <a:p>
            <a:pPr algn="ctr"/>
            <a:r>
              <a:rPr lang="en-US" sz="2800" b="1" dirty="0">
                <a:solidFill>
                  <a:schemeClr val="bg1"/>
                </a:solidFill>
              </a:rPr>
              <a:t>Backup slide</a:t>
            </a:r>
          </a:p>
        </p:txBody>
      </p:sp>
    </p:spTree>
    <p:extLst>
      <p:ext uri="{BB962C8B-B14F-4D97-AF65-F5344CB8AC3E}">
        <p14:creationId xmlns:p14="http://schemas.microsoft.com/office/powerpoint/2010/main" val="530413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0"/>
          <p:cNvSpPr txBox="1">
            <a:spLocks noGrp="1"/>
          </p:cNvSpPr>
          <p:nvPr>
            <p:ph type="title"/>
          </p:nvPr>
        </p:nvSpPr>
        <p:spPr>
          <a:prstGeom prst="rect">
            <a:avLst/>
          </a:prstGeom>
          <a:noFill/>
          <a:ln>
            <a:noFill/>
          </a:ln>
        </p:spPr>
        <p:txBody>
          <a:bodyPr spcFirstLastPara="1" wrap="square" lIns="45675" tIns="45675" rIns="45675" bIns="45675" anchor="ctr" anchorCtr="0">
            <a:noAutofit/>
          </a:bodyPr>
          <a:lstStyle/>
          <a:p>
            <a:r>
              <a:rPr lang="en-AU" sz="2800" dirty="0"/>
              <a:t>Outcomes : Highlights of the Solution</a:t>
            </a:r>
          </a:p>
        </p:txBody>
      </p:sp>
      <p:grpSp>
        <p:nvGrpSpPr>
          <p:cNvPr id="25" name="Group 24">
            <a:extLst>
              <a:ext uri="{FF2B5EF4-FFF2-40B4-BE49-F238E27FC236}">
                <a16:creationId xmlns:a16="http://schemas.microsoft.com/office/drawing/2014/main" id="{5BCBFBB6-4262-40DC-B859-AD12F33BE4CF}"/>
              </a:ext>
            </a:extLst>
          </p:cNvPr>
          <p:cNvGrpSpPr/>
          <p:nvPr/>
        </p:nvGrpSpPr>
        <p:grpSpPr>
          <a:xfrm>
            <a:off x="4331287" y="1587408"/>
            <a:ext cx="7179712" cy="1005840"/>
            <a:chOff x="2804197" y="2099460"/>
            <a:chExt cx="5169336" cy="1005840"/>
          </a:xfrm>
        </p:grpSpPr>
        <p:sp>
          <p:nvSpPr>
            <p:cNvPr id="26" name="TextBox 25">
              <a:extLst>
                <a:ext uri="{FF2B5EF4-FFF2-40B4-BE49-F238E27FC236}">
                  <a16:creationId xmlns:a16="http://schemas.microsoft.com/office/drawing/2014/main" id="{B8F34540-8986-43ED-A90E-E698B62F12AB}"/>
                </a:ext>
              </a:extLst>
            </p:cNvPr>
            <p:cNvSpPr txBox="1"/>
            <p:nvPr/>
          </p:nvSpPr>
          <p:spPr>
            <a:xfrm>
              <a:off x="3810058" y="2099460"/>
              <a:ext cx="4163475" cy="1005840"/>
            </a:xfrm>
            <a:prstGeom prst="rect">
              <a:avLst/>
            </a:prstGeom>
            <a:solidFill>
              <a:srgbClr val="20186F"/>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2000" b="0" i="0" u="none" strike="noStrike" kern="0" cap="none" spc="0" normalizeH="0" baseline="0" noProof="0" dirty="0">
                  <a:ln>
                    <a:noFill/>
                  </a:ln>
                  <a:solidFill>
                    <a:prstClr val="white"/>
                  </a:solidFill>
                  <a:effectLst/>
                  <a:uLnTx/>
                  <a:uFillTx/>
                  <a:latin typeface="Arial"/>
                  <a:ea typeface="Arial"/>
                  <a:cs typeface="Arial"/>
                  <a:sym typeface="Arial"/>
                </a:rPr>
                <a:t>Reduced the time taken from ~3 weeks to 2 </a:t>
              </a:r>
              <a:r>
                <a:rPr kumimoji="0" lang="en-US" sz="2000" b="0" i="0" u="none" strike="noStrike" kern="0" cap="none" spc="0" normalizeH="0" baseline="0" noProof="0" dirty="0" err="1">
                  <a:ln>
                    <a:noFill/>
                  </a:ln>
                  <a:solidFill>
                    <a:prstClr val="white"/>
                  </a:solidFill>
                  <a:effectLst/>
                  <a:uLnTx/>
                  <a:uFillTx/>
                  <a:latin typeface="Arial"/>
                  <a:ea typeface="Arial"/>
                  <a:cs typeface="Arial"/>
                  <a:sym typeface="Arial"/>
                </a:rPr>
                <a:t>hrs</a:t>
              </a:r>
              <a:endParaRPr kumimoji="0" lang="en-US" sz="2000" b="0"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C65BCE87-E7E9-4455-BC0C-E1FBBDF7ADC3}"/>
                </a:ext>
              </a:extLst>
            </p:cNvPr>
            <p:cNvSpPr/>
            <p:nvPr/>
          </p:nvSpPr>
          <p:spPr>
            <a:xfrm>
              <a:off x="2804197" y="2099460"/>
              <a:ext cx="1005861" cy="1005840"/>
            </a:xfrm>
            <a:prstGeom prst="rect">
              <a:avLst/>
            </a:prstGeom>
            <a:solidFill>
              <a:srgbClr val="20186F">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sym typeface="Arial"/>
                </a:rPr>
                <a:t>98%</a:t>
              </a:r>
            </a:p>
          </p:txBody>
        </p:sp>
      </p:grpSp>
      <p:grpSp>
        <p:nvGrpSpPr>
          <p:cNvPr id="29" name="Group 28">
            <a:extLst>
              <a:ext uri="{FF2B5EF4-FFF2-40B4-BE49-F238E27FC236}">
                <a16:creationId xmlns:a16="http://schemas.microsoft.com/office/drawing/2014/main" id="{D7B3385B-F135-444D-B811-FBC8A735247B}"/>
              </a:ext>
            </a:extLst>
          </p:cNvPr>
          <p:cNvGrpSpPr/>
          <p:nvPr/>
        </p:nvGrpSpPr>
        <p:grpSpPr>
          <a:xfrm>
            <a:off x="4331287" y="3064233"/>
            <a:ext cx="7179713" cy="1006278"/>
            <a:chOff x="2804195" y="3313536"/>
            <a:chExt cx="5169337" cy="1006278"/>
          </a:xfrm>
        </p:grpSpPr>
        <p:sp>
          <p:nvSpPr>
            <p:cNvPr id="30" name="TextBox 29">
              <a:extLst>
                <a:ext uri="{FF2B5EF4-FFF2-40B4-BE49-F238E27FC236}">
                  <a16:creationId xmlns:a16="http://schemas.microsoft.com/office/drawing/2014/main" id="{B9833DE3-3D30-4149-AB9E-2DABAE7721E4}"/>
                </a:ext>
              </a:extLst>
            </p:cNvPr>
            <p:cNvSpPr txBox="1"/>
            <p:nvPr/>
          </p:nvSpPr>
          <p:spPr>
            <a:xfrm>
              <a:off x="3810057" y="3313536"/>
              <a:ext cx="4163475" cy="1005840"/>
            </a:xfrm>
            <a:prstGeom prst="rect">
              <a:avLst/>
            </a:prstGeom>
            <a:solidFill>
              <a:srgbClr val="20186F"/>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2000" b="0" i="0" u="none" strike="noStrike" kern="0" cap="none" spc="0" normalizeH="0" baseline="0" noProof="0" dirty="0">
                  <a:ln>
                    <a:noFill/>
                  </a:ln>
                  <a:solidFill>
                    <a:prstClr val="white"/>
                  </a:solidFill>
                  <a:effectLst/>
                  <a:uLnTx/>
                  <a:uFillTx/>
                  <a:latin typeface="Arial"/>
                  <a:ea typeface="+mn-ea"/>
                  <a:cs typeface="Arial"/>
                  <a:sym typeface="Arial"/>
                </a:rPr>
                <a:t>Accurate release p</a:t>
              </a:r>
              <a:r>
                <a:rPr kumimoji="0" lang="en-US" sz="2000" b="0" i="0" u="none" strike="noStrike" kern="0" cap="none" spc="0" normalizeH="0" baseline="0" noProof="0" dirty="0" err="1">
                  <a:ln>
                    <a:noFill/>
                  </a:ln>
                  <a:solidFill>
                    <a:prstClr val="white"/>
                  </a:solidFill>
                  <a:effectLst/>
                  <a:uLnTx/>
                  <a:uFillTx/>
                  <a:latin typeface="Arial"/>
                  <a:ea typeface="+mn-ea"/>
                  <a:cs typeface="Arial"/>
                  <a:sym typeface="Arial"/>
                </a:rPr>
                <a:t>lan</a:t>
              </a:r>
              <a:r>
                <a:rPr kumimoji="0" lang="en-US" sz="2000" b="0" i="0" u="none" strike="noStrike" kern="0" cap="none" spc="0" normalizeH="0" baseline="0" noProof="0" dirty="0">
                  <a:ln>
                    <a:noFill/>
                  </a:ln>
                  <a:solidFill>
                    <a:prstClr val="white"/>
                  </a:solidFill>
                  <a:effectLst/>
                  <a:uLnTx/>
                  <a:uFillTx/>
                  <a:latin typeface="Arial"/>
                  <a:ea typeface="+mn-ea"/>
                  <a:cs typeface="Arial"/>
                  <a:sym typeface="Arial"/>
                </a:rPr>
                <a:t> with very high ROI</a:t>
              </a:r>
              <a:endParaRPr kumimoji="0" lang="en-US" sz="2000" b="0"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31" name="Rectangle 30">
              <a:extLst>
                <a:ext uri="{FF2B5EF4-FFF2-40B4-BE49-F238E27FC236}">
                  <a16:creationId xmlns:a16="http://schemas.microsoft.com/office/drawing/2014/main" id="{04547EAF-1329-491B-A803-A3A0707F9866}"/>
                </a:ext>
              </a:extLst>
            </p:cNvPr>
            <p:cNvSpPr/>
            <p:nvPr/>
          </p:nvSpPr>
          <p:spPr>
            <a:xfrm>
              <a:off x="2804195" y="3313974"/>
              <a:ext cx="1005861" cy="1005840"/>
            </a:xfrm>
            <a:prstGeom prst="rect">
              <a:avLst/>
            </a:prstGeom>
            <a:solidFill>
              <a:srgbClr val="20186F">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sym typeface="Arial"/>
                </a:rPr>
                <a:t>70%+</a:t>
              </a:r>
            </a:p>
          </p:txBody>
        </p:sp>
      </p:grpSp>
      <p:grpSp>
        <p:nvGrpSpPr>
          <p:cNvPr id="32" name="Group 31">
            <a:extLst>
              <a:ext uri="{FF2B5EF4-FFF2-40B4-BE49-F238E27FC236}">
                <a16:creationId xmlns:a16="http://schemas.microsoft.com/office/drawing/2014/main" id="{D2B840A7-68DE-49F3-A4A6-F46561AE8237}"/>
              </a:ext>
            </a:extLst>
          </p:cNvPr>
          <p:cNvGrpSpPr/>
          <p:nvPr/>
        </p:nvGrpSpPr>
        <p:grpSpPr>
          <a:xfrm>
            <a:off x="4331287" y="4575184"/>
            <a:ext cx="7179713" cy="1008909"/>
            <a:chOff x="2804195" y="4516849"/>
            <a:chExt cx="5169337" cy="1008909"/>
          </a:xfrm>
        </p:grpSpPr>
        <p:sp>
          <p:nvSpPr>
            <p:cNvPr id="33" name="TextBox 32">
              <a:extLst>
                <a:ext uri="{FF2B5EF4-FFF2-40B4-BE49-F238E27FC236}">
                  <a16:creationId xmlns:a16="http://schemas.microsoft.com/office/drawing/2014/main" id="{2FE636A6-9C2A-4B36-BBAE-30C6FC818F33}"/>
                </a:ext>
              </a:extLst>
            </p:cNvPr>
            <p:cNvSpPr txBox="1"/>
            <p:nvPr/>
          </p:nvSpPr>
          <p:spPr>
            <a:xfrm>
              <a:off x="3810057" y="4519918"/>
              <a:ext cx="4163475" cy="1005840"/>
            </a:xfrm>
            <a:prstGeom prst="rect">
              <a:avLst/>
            </a:prstGeom>
            <a:solidFill>
              <a:srgbClr val="20186F"/>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a:ea typeface="+mn-ea"/>
                  <a:cs typeface="Arial"/>
                  <a:sym typeface="Arial"/>
                </a:rPr>
                <a:t>Efficient post-release monitoring &amp; validation</a:t>
              </a:r>
            </a:p>
          </p:txBody>
        </p:sp>
        <p:sp>
          <p:nvSpPr>
            <p:cNvPr id="35" name="Rectangle 34">
              <a:extLst>
                <a:ext uri="{FF2B5EF4-FFF2-40B4-BE49-F238E27FC236}">
                  <a16:creationId xmlns:a16="http://schemas.microsoft.com/office/drawing/2014/main" id="{B02FBFD2-A399-4863-A87C-E2295EF79443}"/>
                </a:ext>
              </a:extLst>
            </p:cNvPr>
            <p:cNvSpPr/>
            <p:nvPr/>
          </p:nvSpPr>
          <p:spPr>
            <a:xfrm>
              <a:off x="2804195" y="4516849"/>
              <a:ext cx="1005861" cy="1005840"/>
            </a:xfrm>
            <a:prstGeom prst="rect">
              <a:avLst/>
            </a:prstGeom>
            <a:solidFill>
              <a:srgbClr val="20186F">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Arial"/>
                  <a:ea typeface="+mn-ea"/>
                  <a:cs typeface="+mn-cs"/>
                  <a:sym typeface="Arial"/>
                </a:rPr>
                <a:t>50%</a:t>
              </a:r>
              <a:endParaRPr kumimoji="0" lang="en-US" sz="3200" b="1" i="0" u="none" strike="noStrike" kern="0" cap="none" spc="0" normalizeH="0" baseline="0" noProof="0" dirty="0">
                <a:ln>
                  <a:noFill/>
                </a:ln>
                <a:solidFill>
                  <a:prstClr val="white"/>
                </a:solidFill>
                <a:effectLst/>
                <a:uLnTx/>
                <a:uFillTx/>
                <a:latin typeface="Arial"/>
                <a:ea typeface="+mn-ea"/>
                <a:cs typeface="+mn-cs"/>
                <a:sym typeface="Arial"/>
              </a:endParaRPr>
            </a:p>
          </p:txBody>
        </p:sp>
      </p:grpSp>
      <p:sp>
        <p:nvSpPr>
          <p:cNvPr id="36" name="TextBox 35">
            <a:extLst>
              <a:ext uri="{FF2B5EF4-FFF2-40B4-BE49-F238E27FC236}">
                <a16:creationId xmlns:a16="http://schemas.microsoft.com/office/drawing/2014/main" id="{BFCFA495-E23A-4FC4-B4EF-D2A9A31F0C7A}"/>
              </a:ext>
            </a:extLst>
          </p:cNvPr>
          <p:cNvSpPr txBox="1"/>
          <p:nvPr/>
        </p:nvSpPr>
        <p:spPr>
          <a:xfrm>
            <a:off x="711686" y="1859495"/>
            <a:ext cx="3055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 Effort Savings</a:t>
            </a:r>
          </a:p>
        </p:txBody>
      </p:sp>
      <p:sp>
        <p:nvSpPr>
          <p:cNvPr id="37" name="TextBox 36">
            <a:extLst>
              <a:ext uri="{FF2B5EF4-FFF2-40B4-BE49-F238E27FC236}">
                <a16:creationId xmlns:a16="http://schemas.microsoft.com/office/drawing/2014/main" id="{16B5B4FA-A740-47C2-974D-BB2A01374629}"/>
              </a:ext>
            </a:extLst>
          </p:cNvPr>
          <p:cNvSpPr txBox="1"/>
          <p:nvPr/>
        </p:nvSpPr>
        <p:spPr>
          <a:xfrm>
            <a:off x="711685" y="3343185"/>
            <a:ext cx="346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 Better Effectiveness</a:t>
            </a:r>
          </a:p>
        </p:txBody>
      </p:sp>
      <p:sp>
        <p:nvSpPr>
          <p:cNvPr id="39" name="TextBox 38">
            <a:extLst>
              <a:ext uri="{FF2B5EF4-FFF2-40B4-BE49-F238E27FC236}">
                <a16:creationId xmlns:a16="http://schemas.microsoft.com/office/drawing/2014/main" id="{FEF8A251-3322-4714-971F-A2D99C6A2C21}"/>
              </a:ext>
            </a:extLst>
          </p:cNvPr>
          <p:cNvSpPr txBox="1"/>
          <p:nvPr/>
        </p:nvSpPr>
        <p:spPr>
          <a:xfrm>
            <a:off x="711685" y="4847271"/>
            <a:ext cx="346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3. Higher Efficiency</a:t>
            </a:r>
          </a:p>
        </p:txBody>
      </p:sp>
    </p:spTree>
    <p:extLst>
      <p:ext uri="{BB962C8B-B14F-4D97-AF65-F5344CB8AC3E}">
        <p14:creationId xmlns:p14="http://schemas.microsoft.com/office/powerpoint/2010/main" val="351915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0"/>
          <p:cNvSpPr txBox="1">
            <a:spLocks noGrp="1"/>
          </p:cNvSpPr>
          <p:nvPr>
            <p:ph type="title"/>
          </p:nvPr>
        </p:nvSpPr>
        <p:spPr>
          <a:prstGeom prst="rect">
            <a:avLst/>
          </a:prstGeom>
          <a:noFill/>
          <a:ln>
            <a:noFill/>
          </a:ln>
        </p:spPr>
        <p:txBody>
          <a:bodyPr spcFirstLastPara="1" wrap="square" lIns="45675" tIns="45675" rIns="45675" bIns="45675" anchor="ctr" anchorCtr="0">
            <a:noAutofit/>
          </a:bodyPr>
          <a:lstStyle/>
          <a:p>
            <a:r>
              <a:rPr lang="en-AU" sz="2800" dirty="0"/>
              <a:t>Being Implemented in 10 Countries.. </a:t>
            </a:r>
          </a:p>
        </p:txBody>
      </p:sp>
      <p:grpSp>
        <p:nvGrpSpPr>
          <p:cNvPr id="18" name="Group 17">
            <a:extLst>
              <a:ext uri="{FF2B5EF4-FFF2-40B4-BE49-F238E27FC236}">
                <a16:creationId xmlns:a16="http://schemas.microsoft.com/office/drawing/2014/main" id="{8FE5AF75-5A32-4C76-AF8D-EBEE2765D0B7}"/>
              </a:ext>
            </a:extLst>
          </p:cNvPr>
          <p:cNvGrpSpPr/>
          <p:nvPr/>
        </p:nvGrpSpPr>
        <p:grpSpPr>
          <a:xfrm>
            <a:off x="270344" y="840602"/>
            <a:ext cx="11627005" cy="5861549"/>
            <a:chOff x="270344" y="840602"/>
            <a:chExt cx="11627005" cy="5861549"/>
          </a:xfrm>
        </p:grpSpPr>
        <p:pic>
          <p:nvPicPr>
            <p:cNvPr id="19" name="Picture 18">
              <a:extLst>
                <a:ext uri="{FF2B5EF4-FFF2-40B4-BE49-F238E27FC236}">
                  <a16:creationId xmlns:a16="http://schemas.microsoft.com/office/drawing/2014/main" id="{97056D5F-E653-4CBD-8A33-D8D7EF69D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44" y="840602"/>
              <a:ext cx="11627005" cy="5861549"/>
            </a:xfrm>
            <a:prstGeom prst="rect">
              <a:avLst/>
            </a:prstGeom>
          </p:spPr>
        </p:pic>
        <p:sp>
          <p:nvSpPr>
            <p:cNvPr id="20" name="Rectangle 19">
              <a:extLst>
                <a:ext uri="{FF2B5EF4-FFF2-40B4-BE49-F238E27FC236}">
                  <a16:creationId xmlns:a16="http://schemas.microsoft.com/office/drawing/2014/main" id="{646D0849-FBAB-44CC-A33A-3412B2C2A9E7}"/>
                </a:ext>
              </a:extLst>
            </p:cNvPr>
            <p:cNvSpPr/>
            <p:nvPr/>
          </p:nvSpPr>
          <p:spPr>
            <a:xfrm>
              <a:off x="3662494" y="4030133"/>
              <a:ext cx="455435" cy="1693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3888E5F-60C4-483A-86D1-5E9D79B09D7A}"/>
                </a:ext>
              </a:extLst>
            </p:cNvPr>
            <p:cNvSpPr/>
            <p:nvPr/>
          </p:nvSpPr>
          <p:spPr>
            <a:xfrm>
              <a:off x="3448734" y="4029690"/>
              <a:ext cx="193149" cy="18626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7930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75FD-3204-480F-8977-FDD0C5D02041}"/>
              </a:ext>
            </a:extLst>
          </p:cNvPr>
          <p:cNvSpPr>
            <a:spLocks noGrp="1"/>
          </p:cNvSpPr>
          <p:nvPr>
            <p:ph type="title"/>
          </p:nvPr>
        </p:nvSpPr>
        <p:spPr/>
        <p:txBody>
          <a:bodyPr/>
          <a:lstStyle/>
          <a:p>
            <a:r>
              <a:rPr lang="en-AU" dirty="0"/>
              <a:t>Proposed AI-Assisted Solution addresses operational problems</a:t>
            </a:r>
            <a:endParaRPr lang="en-US" dirty="0"/>
          </a:p>
        </p:txBody>
      </p:sp>
      <p:sp>
        <p:nvSpPr>
          <p:cNvPr id="3" name="Text Placeholder 2">
            <a:extLst>
              <a:ext uri="{FF2B5EF4-FFF2-40B4-BE49-F238E27FC236}">
                <a16:creationId xmlns:a16="http://schemas.microsoft.com/office/drawing/2014/main" id="{0752D325-AF84-4EDA-BACF-66EFD39E8DA7}"/>
              </a:ext>
            </a:extLst>
          </p:cNvPr>
          <p:cNvSpPr>
            <a:spLocks noGrp="1"/>
          </p:cNvSpPr>
          <p:nvPr>
            <p:ph type="body" sz="quarter" idx="16"/>
          </p:nvPr>
        </p:nvSpPr>
        <p:spPr>
          <a:xfrm>
            <a:off x="1524000" y="5870774"/>
            <a:ext cx="9144000" cy="389513"/>
          </a:xfrm>
        </p:spPr>
        <p:txBody>
          <a:bodyPr/>
          <a:lstStyle/>
          <a:p>
            <a:r>
              <a:rPr lang="en-AU" sz="1800" dirty="0"/>
              <a:t>Using Computer Vision and Land Cover Statistics to solve a problem of scale</a:t>
            </a:r>
            <a:endParaRPr lang="en-US" sz="1800" dirty="0"/>
          </a:p>
        </p:txBody>
      </p:sp>
      <p:sp>
        <p:nvSpPr>
          <p:cNvPr id="4" name="Slide Number Placeholder 3">
            <a:extLst>
              <a:ext uri="{FF2B5EF4-FFF2-40B4-BE49-F238E27FC236}">
                <a16:creationId xmlns:a16="http://schemas.microsoft.com/office/drawing/2014/main" id="{B0A0BD96-53D7-489E-B485-9C1BA9548559}"/>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A2EAE-61F0-4E80-AF13-6C345B2B49E7}" type="slidenum">
              <a:rPr kumimoji="0" lang="en-US" sz="1050" b="0" i="0" u="none" strike="noStrike" kern="1200" cap="small"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small" spc="0" normalizeH="0" baseline="0" noProof="0" dirty="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5FC99290-F496-4E70-AC9A-592C1B5AAE30}"/>
              </a:ext>
            </a:extLst>
          </p:cNvPr>
          <p:cNvSpPr txBox="1"/>
          <p:nvPr/>
        </p:nvSpPr>
        <p:spPr>
          <a:xfrm>
            <a:off x="1524000" y="1240649"/>
            <a:ext cx="9296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prstClr val="black"/>
                </a:solidFill>
                <a:ea typeface="+mn-ea"/>
                <a:cs typeface="+mn-cs"/>
              </a:rPr>
              <a:t>AI can help choose the mosquito release points at the best sites of a city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prstClr val="black"/>
                </a:solidFill>
                <a:ea typeface="+mn-ea"/>
                <a:cs typeface="+mn-cs"/>
              </a:rPr>
              <a:t>at a micro-scale</a:t>
            </a:r>
          </a:p>
        </p:txBody>
      </p:sp>
      <p:grpSp>
        <p:nvGrpSpPr>
          <p:cNvPr id="13" name="Group 12">
            <a:extLst>
              <a:ext uri="{FF2B5EF4-FFF2-40B4-BE49-F238E27FC236}">
                <a16:creationId xmlns:a16="http://schemas.microsoft.com/office/drawing/2014/main" id="{F03A7053-1977-4333-A321-477D8A40ED5F}"/>
              </a:ext>
            </a:extLst>
          </p:cNvPr>
          <p:cNvGrpSpPr/>
          <p:nvPr/>
        </p:nvGrpSpPr>
        <p:grpSpPr>
          <a:xfrm>
            <a:off x="1676399" y="2099460"/>
            <a:ext cx="9144000" cy="1005840"/>
            <a:chOff x="2804197" y="2099460"/>
            <a:chExt cx="6583608" cy="1005840"/>
          </a:xfrm>
        </p:grpSpPr>
        <p:sp>
          <p:nvSpPr>
            <p:cNvPr id="7" name="TextBox 6">
              <a:extLst>
                <a:ext uri="{FF2B5EF4-FFF2-40B4-BE49-F238E27FC236}">
                  <a16:creationId xmlns:a16="http://schemas.microsoft.com/office/drawing/2014/main" id="{8FAACC97-214B-44F7-A1D4-5D36374FC93D}"/>
                </a:ext>
              </a:extLst>
            </p:cNvPr>
            <p:cNvSpPr txBox="1"/>
            <p:nvPr/>
          </p:nvSpPr>
          <p:spPr>
            <a:xfrm>
              <a:off x="3810058" y="2099460"/>
              <a:ext cx="5577747" cy="1005840"/>
            </a:xfrm>
            <a:prstGeom prst="rect">
              <a:avLst/>
            </a:prstGeom>
            <a:solidFill>
              <a:schemeClr val="tx2"/>
            </a:solidFill>
          </p:spPr>
          <p:txBody>
            <a:bodyPr wrap="square" rtlCol="0" anchor="ctr">
              <a:noAutofit/>
            </a:bodyPr>
            <a:lstStyle/>
            <a:p>
              <a:pPr marL="0" marR="0" lvl="0" indent="0" rtl="0">
                <a:lnSpc>
                  <a:spcPct val="100000"/>
                </a:lnSpc>
                <a:spcBef>
                  <a:spcPts val="0"/>
                </a:spcBef>
                <a:spcAft>
                  <a:spcPts val="0"/>
                </a:spcAft>
                <a:buClr>
                  <a:srgbClr val="1A1A1A"/>
                </a:buClr>
                <a:buSzPts val="1200"/>
                <a:buFont typeface="Arial"/>
                <a:buNone/>
              </a:pPr>
              <a:r>
                <a:rPr lang="en-US" sz="1600" i="0" u="none" strike="noStrike" cap="none" dirty="0">
                  <a:solidFill>
                    <a:schemeClr val="lt1"/>
                  </a:solidFill>
                  <a:latin typeface="Arial"/>
                  <a:ea typeface="Arial"/>
                  <a:cs typeface="Arial"/>
                  <a:sym typeface="Arial"/>
                </a:rPr>
                <a:t>For a process that previously took 2-3 weeks to produce a gridded map (GIS Expert). Particularly, when large cities are involved scaling, budgeting, planning becomes crucial. Country-leve</a:t>
              </a:r>
              <a:r>
                <a:rPr lang="en-US" sz="1600" dirty="0">
                  <a:solidFill>
                    <a:schemeClr val="lt1"/>
                  </a:solidFill>
                </a:rPr>
                <a:t>l release scoping possible now. </a:t>
              </a:r>
              <a:endParaRPr lang="en-US" sz="1600" i="0" u="none" strike="noStrike" cap="none" dirty="0">
                <a:solidFill>
                  <a:schemeClr val="lt1"/>
                </a:solidFill>
                <a:latin typeface="Arial"/>
                <a:ea typeface="Arial"/>
                <a:cs typeface="Arial"/>
                <a:sym typeface="Arial"/>
              </a:endParaRPr>
            </a:p>
          </p:txBody>
        </p:sp>
        <p:sp>
          <p:nvSpPr>
            <p:cNvPr id="9" name="Rectangle 8">
              <a:extLst>
                <a:ext uri="{FF2B5EF4-FFF2-40B4-BE49-F238E27FC236}">
                  <a16:creationId xmlns:a16="http://schemas.microsoft.com/office/drawing/2014/main" id="{C6C319C7-1223-42CD-AAA3-3808BC6E2EA2}"/>
                </a:ext>
              </a:extLst>
            </p:cNvPr>
            <p:cNvSpPr/>
            <p:nvPr/>
          </p:nvSpPr>
          <p:spPr>
            <a:xfrm>
              <a:off x="2804197" y="2099460"/>
              <a:ext cx="1005861" cy="10058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latin typeface="Arial"/>
                </a:rPr>
                <a:t>2 h</a:t>
              </a:r>
              <a:r>
                <a:rPr kumimoji="0" lang="en-US" sz="3200" b="1" i="0" u="none" strike="noStrike" kern="1200" cap="none" spc="0" normalizeH="0" baseline="0" noProof="0" dirty="0" err="1">
                  <a:ln>
                    <a:noFill/>
                  </a:ln>
                  <a:solidFill>
                    <a:prstClr val="white"/>
                  </a:solidFill>
                  <a:effectLst/>
                  <a:uLnTx/>
                  <a:uFillTx/>
                  <a:latin typeface="Arial"/>
                  <a:ea typeface="+mn-ea"/>
                  <a:cs typeface="+mn-cs"/>
                </a:rPr>
                <a:t>rs</a:t>
              </a:r>
              <a:endParaRPr kumimoji="0" lang="en-US" sz="32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9FD97847-263C-4DF9-9675-6225F1EF335E}"/>
              </a:ext>
            </a:extLst>
          </p:cNvPr>
          <p:cNvGrpSpPr/>
          <p:nvPr/>
        </p:nvGrpSpPr>
        <p:grpSpPr>
          <a:xfrm>
            <a:off x="1676398" y="3313536"/>
            <a:ext cx="9144001" cy="1006278"/>
            <a:chOff x="2804195" y="3313536"/>
            <a:chExt cx="6583609" cy="1006278"/>
          </a:xfrm>
        </p:grpSpPr>
        <p:sp>
          <p:nvSpPr>
            <p:cNvPr id="8" name="TextBox 7">
              <a:extLst>
                <a:ext uri="{FF2B5EF4-FFF2-40B4-BE49-F238E27FC236}">
                  <a16:creationId xmlns:a16="http://schemas.microsoft.com/office/drawing/2014/main" id="{8A4CE896-591A-4470-A6FC-BA990EAC5E95}"/>
                </a:ext>
              </a:extLst>
            </p:cNvPr>
            <p:cNvSpPr txBox="1"/>
            <p:nvPr/>
          </p:nvSpPr>
          <p:spPr>
            <a:xfrm>
              <a:off x="3810057" y="3313536"/>
              <a:ext cx="5577747" cy="1005840"/>
            </a:xfrm>
            <a:prstGeom prst="rect">
              <a:avLst/>
            </a:prstGeom>
            <a:solidFill>
              <a:schemeClr val="tx2"/>
            </a:solidFill>
          </p:spPr>
          <p:txBody>
            <a:bodyPr wrap="square" rtlCol="0" anchor="ctr">
              <a:noAutofit/>
            </a:bodyPr>
            <a:lstStyle/>
            <a:p>
              <a:pPr>
                <a:buClr>
                  <a:srgbClr val="1A1A1A"/>
                </a:buClr>
                <a:buSzPts val="1200"/>
              </a:pPr>
              <a:r>
                <a:rPr lang="en-US" sz="1600" dirty="0">
                  <a:solidFill>
                    <a:schemeClr val="lt1"/>
                  </a:solidFill>
                </a:rPr>
                <a:t>More accurate Forecast Release Plan, Budgeting, Planning, Scheduling, Monitoring, Evaluation of </a:t>
              </a:r>
              <a:r>
                <a:rPr lang="en-US" sz="1600" dirty="0" err="1">
                  <a:solidFill>
                    <a:schemeClr val="lt1"/>
                  </a:solidFill>
                </a:rPr>
                <a:t>RoI</a:t>
              </a:r>
              <a:r>
                <a:rPr lang="en-US" sz="1600" dirty="0">
                  <a:solidFill>
                    <a:schemeClr val="lt1"/>
                  </a:solidFill>
                </a:rPr>
                <a:t> &amp; Value Capture, Benchmarking for all stakeholders. Near real-time Analyses.</a:t>
              </a:r>
              <a:endParaRPr lang="en-US" sz="1600" i="0" u="none" strike="noStrike" cap="none" dirty="0">
                <a:solidFill>
                  <a:schemeClr val="lt1"/>
                </a:solidFill>
                <a:latin typeface="Arial"/>
                <a:ea typeface="Arial"/>
                <a:cs typeface="Arial"/>
                <a:sym typeface="Arial"/>
              </a:endParaRPr>
            </a:p>
          </p:txBody>
        </p:sp>
        <p:sp>
          <p:nvSpPr>
            <p:cNvPr id="10" name="Rectangle 9">
              <a:extLst>
                <a:ext uri="{FF2B5EF4-FFF2-40B4-BE49-F238E27FC236}">
                  <a16:creationId xmlns:a16="http://schemas.microsoft.com/office/drawing/2014/main" id="{3A1FAC5A-46F8-4119-BA33-E39D9E6A0B13}"/>
                </a:ext>
              </a:extLst>
            </p:cNvPr>
            <p:cNvSpPr/>
            <p:nvPr/>
          </p:nvSpPr>
          <p:spPr>
            <a:xfrm>
              <a:off x="2804195" y="3313974"/>
              <a:ext cx="1005861" cy="10058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latin typeface="Arial"/>
                </a:rPr>
                <a:t>70</a:t>
              </a:r>
              <a:r>
                <a:rPr kumimoji="0" lang="en-US" sz="32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5" name="Group 14">
            <a:extLst>
              <a:ext uri="{FF2B5EF4-FFF2-40B4-BE49-F238E27FC236}">
                <a16:creationId xmlns:a16="http://schemas.microsoft.com/office/drawing/2014/main" id="{7DF1FEC1-E242-45B0-83B1-189DA1A02497}"/>
              </a:ext>
            </a:extLst>
          </p:cNvPr>
          <p:cNvGrpSpPr/>
          <p:nvPr/>
        </p:nvGrpSpPr>
        <p:grpSpPr>
          <a:xfrm>
            <a:off x="1676398" y="4516849"/>
            <a:ext cx="9144001" cy="1008909"/>
            <a:chOff x="2804195" y="4516849"/>
            <a:chExt cx="6583609" cy="1008909"/>
          </a:xfrm>
        </p:grpSpPr>
        <p:sp>
          <p:nvSpPr>
            <p:cNvPr id="11" name="TextBox 10">
              <a:extLst>
                <a:ext uri="{FF2B5EF4-FFF2-40B4-BE49-F238E27FC236}">
                  <a16:creationId xmlns:a16="http://schemas.microsoft.com/office/drawing/2014/main" id="{1579340D-9019-4349-A578-E2E49E2A4910}"/>
                </a:ext>
              </a:extLst>
            </p:cNvPr>
            <p:cNvSpPr txBox="1"/>
            <p:nvPr/>
          </p:nvSpPr>
          <p:spPr>
            <a:xfrm>
              <a:off x="3810057" y="4519918"/>
              <a:ext cx="5577747" cy="1005840"/>
            </a:xfrm>
            <a:prstGeom prst="rect">
              <a:avLst/>
            </a:prstGeom>
            <a:solidFill>
              <a:schemeClr val="tx2"/>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lt1"/>
                  </a:solidFill>
                </a:rPr>
                <a:t>More efficient post-release monitoring &amp; validation through custom-built computer vision AI models (florescent marker gene detection).</a:t>
              </a:r>
            </a:p>
          </p:txBody>
        </p:sp>
        <p:sp>
          <p:nvSpPr>
            <p:cNvPr id="12" name="Rectangle 11">
              <a:extLst>
                <a:ext uri="{FF2B5EF4-FFF2-40B4-BE49-F238E27FC236}">
                  <a16:creationId xmlns:a16="http://schemas.microsoft.com/office/drawing/2014/main" id="{80F456EE-E19A-4314-A401-3FFE1924B024}"/>
                </a:ext>
              </a:extLst>
            </p:cNvPr>
            <p:cNvSpPr/>
            <p:nvPr/>
          </p:nvSpPr>
          <p:spPr>
            <a:xfrm>
              <a:off x="2804195" y="4516849"/>
              <a:ext cx="1005861" cy="10058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a:ea typeface="+mn-ea"/>
                  <a:cs typeface="+mn-cs"/>
                </a:rPr>
                <a:t>50%</a:t>
              </a:r>
              <a:endParaRPr kumimoji="0" lang="en-US" sz="32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 name="Text Placeholder 16">
            <a:extLst>
              <a:ext uri="{FF2B5EF4-FFF2-40B4-BE49-F238E27FC236}">
                <a16:creationId xmlns:a16="http://schemas.microsoft.com/office/drawing/2014/main" id="{3173ABF4-10A8-4F23-8498-5B5A74CBA944}"/>
              </a:ext>
            </a:extLst>
          </p:cNvPr>
          <p:cNvSpPr>
            <a:spLocks noGrp="1"/>
          </p:cNvSpPr>
          <p:nvPr>
            <p:ph type="body" sz="quarter" idx="20"/>
          </p:nvPr>
        </p:nvSpPr>
        <p:spPr/>
        <p:txBody>
          <a:bodyPr/>
          <a:lstStyle/>
          <a:p>
            <a:pPr marL="0" indent="0">
              <a:buNone/>
            </a:pPr>
            <a:r>
              <a:rPr lang="en-US" b="0" i="0" dirty="0">
                <a:effectLst/>
                <a:latin typeface="Gordita Bold"/>
              </a:rPr>
              <a:t>The elevator pitch – How Artificial Intelligence could change the way we work </a:t>
            </a:r>
            <a:r>
              <a:rPr lang="en-US" dirty="0">
                <a:hlinkClick r:id="rId2"/>
              </a:rPr>
              <a:t>https://www.worldmosquitoprogram.org/en/news-stories/news/elevator-pitch-how-artificial-intelligence-could-change-way-we-work</a:t>
            </a:r>
            <a:endParaRPr lang="en-US" dirty="0"/>
          </a:p>
        </p:txBody>
      </p:sp>
      <p:sp>
        <p:nvSpPr>
          <p:cNvPr id="5" name="TextBox 4">
            <a:extLst>
              <a:ext uri="{FF2B5EF4-FFF2-40B4-BE49-F238E27FC236}">
                <a16:creationId xmlns:a16="http://schemas.microsoft.com/office/drawing/2014/main" id="{65DA1EE2-9F01-47CD-90F3-A7120FCD32B1}"/>
              </a:ext>
            </a:extLst>
          </p:cNvPr>
          <p:cNvSpPr txBox="1"/>
          <p:nvPr/>
        </p:nvSpPr>
        <p:spPr>
          <a:xfrm rot="19315650">
            <a:off x="8460812" y="5206057"/>
            <a:ext cx="4047952" cy="523220"/>
          </a:xfrm>
          <a:prstGeom prst="rect">
            <a:avLst/>
          </a:prstGeom>
          <a:solidFill>
            <a:srgbClr val="20186F"/>
          </a:solidFill>
        </p:spPr>
        <p:txBody>
          <a:bodyPr wrap="square" rtlCol="0">
            <a:spAutoFit/>
          </a:bodyPr>
          <a:lstStyle/>
          <a:p>
            <a:pPr algn="ctr"/>
            <a:r>
              <a:rPr lang="en-US" sz="2800" b="1" dirty="0">
                <a:solidFill>
                  <a:schemeClr val="bg1"/>
                </a:solidFill>
              </a:rPr>
              <a:t>Backup slide</a:t>
            </a:r>
          </a:p>
        </p:txBody>
      </p:sp>
    </p:spTree>
    <p:extLst>
      <p:ext uri="{BB962C8B-B14F-4D97-AF65-F5344CB8AC3E}">
        <p14:creationId xmlns:p14="http://schemas.microsoft.com/office/powerpoint/2010/main" val="2387989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AED03D7-40BA-6F43-908E-9F6DF6815759}"/>
              </a:ext>
            </a:extLst>
          </p:cNvPr>
          <p:cNvSpPr/>
          <p:nvPr/>
        </p:nvSpPr>
        <p:spPr>
          <a:xfrm rot="5400000">
            <a:off x="5126664" y="72068"/>
            <a:ext cx="1917703" cy="122129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7A9AB"/>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F13B1F30-AC1A-4F38-B382-5F4FA8D97E7B}"/>
              </a:ext>
            </a:extLst>
          </p:cNvPr>
          <p:cNvSpPr txBox="1"/>
          <p:nvPr/>
        </p:nvSpPr>
        <p:spPr>
          <a:xfrm>
            <a:off x="1401865" y="322895"/>
            <a:ext cx="98619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0186F"/>
                </a:solidFill>
                <a:effectLst/>
                <a:uLnTx/>
                <a:uFillTx/>
                <a:latin typeface="Century Gothic" panose="020B0502020202020204" pitchFamily="34" charset="0"/>
                <a:ea typeface="+mj-ea"/>
                <a:cs typeface="+mj-cs"/>
                <a:sym typeface="Arial"/>
              </a:rPr>
              <a:t>Humanizing Analytics to Capture Minds &amp; Hearts </a:t>
            </a:r>
          </a:p>
        </p:txBody>
      </p:sp>
      <p:sp>
        <p:nvSpPr>
          <p:cNvPr id="5" name="Rectangle 4">
            <a:extLst>
              <a:ext uri="{FF2B5EF4-FFF2-40B4-BE49-F238E27FC236}">
                <a16:creationId xmlns:a16="http://schemas.microsoft.com/office/drawing/2014/main" id="{88B7B48C-2FCA-47D3-B817-65DDAB6160DD}"/>
              </a:ext>
            </a:extLst>
          </p:cNvPr>
          <p:cNvSpPr/>
          <p:nvPr/>
        </p:nvSpPr>
        <p:spPr>
          <a:xfrm>
            <a:off x="1884851" y="861587"/>
            <a:ext cx="825657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7"/>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Gramener bridges the gap between representation and captivating the human mind, leveraging its analytics framework to capture impactful insights and engaging human emotions through powerful storytelling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9647"/>
              </a:solidFill>
              <a:effectLst/>
              <a:uLnTx/>
              <a:uFillTx/>
              <a:latin typeface="Segoe UI" panose="020B0502040204020203" pitchFamily="34" charset="0"/>
              <a:ea typeface="+mj-ea"/>
              <a:cs typeface="Segoe UI" panose="020B0502040204020203"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F79647"/>
                </a:solidFill>
                <a:effectLst/>
                <a:uLnTx/>
                <a:uFillTx/>
                <a:latin typeface="Calibri" panose="020F0502020204030204"/>
                <a:ea typeface="+mj-ea"/>
                <a:cs typeface="+mj-cs"/>
                <a:sym typeface="Arial"/>
              </a:rPr>
            </a:br>
            <a:endParaRPr kumimoji="0" lang="en-US" sz="1800" b="0" i="0" u="none" strike="noStrike" kern="1200" cap="none" spc="0" normalizeH="0" baseline="0" noProof="0" dirty="0">
              <a:ln>
                <a:noFill/>
              </a:ln>
              <a:solidFill>
                <a:srgbClr val="F79647"/>
              </a:solidFill>
              <a:effectLst/>
              <a:uLnTx/>
              <a:uFillTx/>
              <a:latin typeface="Segoe UI" panose="020B0502040204020203" pitchFamily="34" charset="0"/>
              <a:ea typeface="+mj-ea"/>
              <a:cs typeface="Segoe UI" panose="020B0502040204020203" pitchFamily="34" charset="0"/>
              <a:sym typeface="Arial"/>
            </a:endParaRPr>
          </a:p>
        </p:txBody>
      </p:sp>
      <p:sp>
        <p:nvSpPr>
          <p:cNvPr id="12" name="Rectangle 11">
            <a:extLst>
              <a:ext uri="{FF2B5EF4-FFF2-40B4-BE49-F238E27FC236}">
                <a16:creationId xmlns:a16="http://schemas.microsoft.com/office/drawing/2014/main" id="{E7242135-7F6D-B84D-8DA5-51BF74FBBCAF}"/>
              </a:ext>
            </a:extLst>
          </p:cNvPr>
          <p:cNvSpPr/>
          <p:nvPr/>
        </p:nvSpPr>
        <p:spPr>
          <a:xfrm>
            <a:off x="1948991" y="5794136"/>
            <a:ext cx="2155234" cy="7590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2019 </a:t>
            </a: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Global Annual Achievement Award </a:t>
            </a: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for AI</a:t>
            </a:r>
          </a:p>
        </p:txBody>
      </p:sp>
      <p:sp>
        <p:nvSpPr>
          <p:cNvPr id="70" name="Rectangle 69">
            <a:extLst>
              <a:ext uri="{FF2B5EF4-FFF2-40B4-BE49-F238E27FC236}">
                <a16:creationId xmlns:a16="http://schemas.microsoft.com/office/drawing/2014/main" id="{A1799189-82AE-374A-B010-18A3C396B9BA}"/>
              </a:ext>
            </a:extLst>
          </p:cNvPr>
          <p:cNvSpPr/>
          <p:nvPr/>
        </p:nvSpPr>
        <p:spPr>
          <a:xfrm>
            <a:off x="4386774" y="5818530"/>
            <a:ext cx="2410612" cy="7346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Named in </a:t>
            </a: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Gartner’s</a:t>
            </a: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market guide for to Analytics providers</a:t>
            </a:r>
          </a:p>
        </p:txBody>
      </p:sp>
      <p:sp>
        <p:nvSpPr>
          <p:cNvPr id="71" name="Rectangle 70">
            <a:extLst>
              <a:ext uri="{FF2B5EF4-FFF2-40B4-BE49-F238E27FC236}">
                <a16:creationId xmlns:a16="http://schemas.microsoft.com/office/drawing/2014/main" id="{FD2562C4-043E-2E4F-84C3-465584A846FF}"/>
              </a:ext>
            </a:extLst>
          </p:cNvPr>
          <p:cNvSpPr/>
          <p:nvPr/>
        </p:nvSpPr>
        <p:spPr>
          <a:xfrm>
            <a:off x="7079935" y="5808758"/>
            <a:ext cx="1444177" cy="7409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2019</a:t>
            </a: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 Great Place to Work</a:t>
            </a:r>
          </a:p>
        </p:txBody>
      </p:sp>
      <p:sp>
        <p:nvSpPr>
          <p:cNvPr id="72" name="Rectangle 71">
            <a:extLst>
              <a:ext uri="{FF2B5EF4-FFF2-40B4-BE49-F238E27FC236}">
                <a16:creationId xmlns:a16="http://schemas.microsoft.com/office/drawing/2014/main" id="{C37F428B-6211-F440-8770-5DE8C54AD8F7}"/>
              </a:ext>
            </a:extLst>
          </p:cNvPr>
          <p:cNvSpPr/>
          <p:nvPr/>
        </p:nvSpPr>
        <p:spPr>
          <a:xfrm>
            <a:off x="8806661" y="5820163"/>
            <a:ext cx="1561480" cy="7330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Growth Champions 2020 – </a:t>
            </a: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Economic Times</a:t>
            </a:r>
          </a:p>
        </p:txBody>
      </p:sp>
      <p:sp>
        <p:nvSpPr>
          <p:cNvPr id="73" name="Rectangle 72">
            <a:extLst>
              <a:ext uri="{FF2B5EF4-FFF2-40B4-BE49-F238E27FC236}">
                <a16:creationId xmlns:a16="http://schemas.microsoft.com/office/drawing/2014/main" id="{AA610696-C757-8348-AFD7-A7040162BC74}"/>
              </a:ext>
            </a:extLst>
          </p:cNvPr>
          <p:cNvSpPr/>
          <p:nvPr/>
        </p:nvSpPr>
        <p:spPr>
          <a:xfrm>
            <a:off x="10650692" y="5804800"/>
            <a:ext cx="1302356" cy="7409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Featured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Arial"/>
              </a:rPr>
              <a:t>TechCrunch</a:t>
            </a:r>
          </a:p>
        </p:txBody>
      </p:sp>
      <p:grpSp>
        <p:nvGrpSpPr>
          <p:cNvPr id="7" name="Group 6">
            <a:extLst>
              <a:ext uri="{FF2B5EF4-FFF2-40B4-BE49-F238E27FC236}">
                <a16:creationId xmlns:a16="http://schemas.microsoft.com/office/drawing/2014/main" id="{73FBC771-2273-6E41-A53B-7753C9399C0F}"/>
              </a:ext>
            </a:extLst>
          </p:cNvPr>
          <p:cNvGrpSpPr/>
          <p:nvPr/>
        </p:nvGrpSpPr>
        <p:grpSpPr>
          <a:xfrm>
            <a:off x="-2362634" y="2090063"/>
            <a:ext cx="14968336" cy="2737086"/>
            <a:chOff x="-2337234" y="1645563"/>
            <a:chExt cx="14968336" cy="2737086"/>
          </a:xfrm>
        </p:grpSpPr>
        <p:grpSp>
          <p:nvGrpSpPr>
            <p:cNvPr id="4" name="Group 3">
              <a:extLst>
                <a:ext uri="{FF2B5EF4-FFF2-40B4-BE49-F238E27FC236}">
                  <a16:creationId xmlns:a16="http://schemas.microsoft.com/office/drawing/2014/main" id="{5B9692EB-F99C-463D-9356-53540EC7F66D}"/>
                </a:ext>
              </a:extLst>
            </p:cNvPr>
            <p:cNvGrpSpPr/>
            <p:nvPr/>
          </p:nvGrpSpPr>
          <p:grpSpPr>
            <a:xfrm>
              <a:off x="-2337234" y="1645563"/>
              <a:ext cx="14968336" cy="2737086"/>
              <a:chOff x="-2333622" y="2039830"/>
              <a:chExt cx="14968336" cy="2737086"/>
            </a:xfrm>
          </p:grpSpPr>
          <p:grpSp>
            <p:nvGrpSpPr>
              <p:cNvPr id="130" name="Group 129">
                <a:extLst>
                  <a:ext uri="{FF2B5EF4-FFF2-40B4-BE49-F238E27FC236}">
                    <a16:creationId xmlns:a16="http://schemas.microsoft.com/office/drawing/2014/main" id="{0A738430-FDF0-4D73-9657-C239C3304A98}"/>
                  </a:ext>
                </a:extLst>
              </p:cNvPr>
              <p:cNvGrpSpPr/>
              <p:nvPr/>
            </p:nvGrpSpPr>
            <p:grpSpPr>
              <a:xfrm>
                <a:off x="-2333622" y="2873727"/>
                <a:ext cx="3259806" cy="1131194"/>
                <a:chOff x="6315073" y="5045195"/>
                <a:chExt cx="2230085" cy="1131194"/>
              </a:xfrm>
              <a:solidFill>
                <a:schemeClr val="accent3"/>
              </a:solidFill>
            </p:grpSpPr>
            <p:sp>
              <p:nvSpPr>
                <p:cNvPr id="131" name="Graphic 109" descr="Heartbeat">
                  <a:extLst>
                    <a:ext uri="{FF2B5EF4-FFF2-40B4-BE49-F238E27FC236}">
                      <a16:creationId xmlns:a16="http://schemas.microsoft.com/office/drawing/2014/main" id="{A7A16699-1DAE-40F2-8BCA-C0457F4303E4}"/>
                    </a:ext>
                  </a:extLst>
                </p:cNvPr>
                <p:cNvSpPr/>
                <p:nvPr/>
              </p:nvSpPr>
              <p:spPr>
                <a:xfrm>
                  <a:off x="6315073" y="5074539"/>
                  <a:ext cx="2230085" cy="871116"/>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34" name="Graphic 109" descr="Heartbeat">
                  <a:extLst>
                    <a:ext uri="{FF2B5EF4-FFF2-40B4-BE49-F238E27FC236}">
                      <a16:creationId xmlns:a16="http://schemas.microsoft.com/office/drawing/2014/main" id="{482ABF99-87DA-4308-BF17-C22C9A0FD807}"/>
                    </a:ext>
                  </a:extLst>
                </p:cNvPr>
                <p:cNvSpPr/>
                <p:nvPr/>
              </p:nvSpPr>
              <p:spPr>
                <a:xfrm>
                  <a:off x="6315073" y="504519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grpSp>
            <p:nvGrpSpPr>
              <p:cNvPr id="3" name="Group 2">
                <a:extLst>
                  <a:ext uri="{FF2B5EF4-FFF2-40B4-BE49-F238E27FC236}">
                    <a16:creationId xmlns:a16="http://schemas.microsoft.com/office/drawing/2014/main" id="{3A1D9ABD-BA91-4DC7-9448-A3811F398BC0}"/>
                  </a:ext>
                </a:extLst>
              </p:cNvPr>
              <p:cNvGrpSpPr/>
              <p:nvPr/>
            </p:nvGrpSpPr>
            <p:grpSpPr>
              <a:xfrm>
                <a:off x="67748" y="2039830"/>
                <a:ext cx="12566966" cy="2737086"/>
                <a:chOff x="67748" y="2039830"/>
                <a:chExt cx="12566966" cy="2737086"/>
              </a:xfrm>
            </p:grpSpPr>
            <p:grpSp>
              <p:nvGrpSpPr>
                <p:cNvPr id="185" name="Group 184">
                  <a:extLst>
                    <a:ext uri="{FF2B5EF4-FFF2-40B4-BE49-F238E27FC236}">
                      <a16:creationId xmlns:a16="http://schemas.microsoft.com/office/drawing/2014/main" id="{EEAADE43-D6F8-44F2-965C-D255AECFDBFB}"/>
                    </a:ext>
                  </a:extLst>
                </p:cNvPr>
                <p:cNvGrpSpPr/>
                <p:nvPr/>
              </p:nvGrpSpPr>
              <p:grpSpPr>
                <a:xfrm>
                  <a:off x="9626873" y="2731527"/>
                  <a:ext cx="3007841" cy="1415365"/>
                  <a:chOff x="6315073" y="4858335"/>
                  <a:chExt cx="2230087" cy="1415365"/>
                </a:xfrm>
                <a:solidFill>
                  <a:schemeClr val="accent3"/>
                </a:solidFill>
              </p:grpSpPr>
              <p:sp>
                <p:nvSpPr>
                  <p:cNvPr id="186" name="Graphic 109" descr="Heartbeat">
                    <a:extLst>
                      <a:ext uri="{FF2B5EF4-FFF2-40B4-BE49-F238E27FC236}">
                        <a16:creationId xmlns:a16="http://schemas.microsoft.com/office/drawing/2014/main" id="{935A9808-F8A2-43EF-B048-ED73106C85DF}"/>
                      </a:ext>
                    </a:extLst>
                  </p:cNvPr>
                  <p:cNvSpPr/>
                  <p:nvPr/>
                </p:nvSpPr>
                <p:spPr>
                  <a:xfrm>
                    <a:off x="6315074" y="5074539"/>
                    <a:ext cx="2230085" cy="871116"/>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nvGrpSpPr>
                  <p:cNvPr id="187" name="Group 186">
                    <a:extLst>
                      <a:ext uri="{FF2B5EF4-FFF2-40B4-BE49-F238E27FC236}">
                        <a16:creationId xmlns:a16="http://schemas.microsoft.com/office/drawing/2014/main" id="{CE416EBB-141C-42DB-9571-E51D678AFDC2}"/>
                      </a:ext>
                    </a:extLst>
                  </p:cNvPr>
                  <p:cNvGrpSpPr/>
                  <p:nvPr/>
                </p:nvGrpSpPr>
                <p:grpSpPr>
                  <a:xfrm>
                    <a:off x="6315073" y="4858335"/>
                    <a:ext cx="2230087" cy="1415365"/>
                    <a:chOff x="6315073" y="4858335"/>
                    <a:chExt cx="2230087" cy="1415365"/>
                  </a:xfrm>
                  <a:grpFill/>
                </p:grpSpPr>
                <p:sp>
                  <p:nvSpPr>
                    <p:cNvPr id="188" name="Graphic 109" descr="Heartbeat">
                      <a:extLst>
                        <a:ext uri="{FF2B5EF4-FFF2-40B4-BE49-F238E27FC236}">
                          <a16:creationId xmlns:a16="http://schemas.microsoft.com/office/drawing/2014/main" id="{F768268E-58E3-477B-89F7-A9BB6367C242}"/>
                        </a:ext>
                      </a:extLst>
                    </p:cNvPr>
                    <p:cNvSpPr/>
                    <p:nvPr/>
                  </p:nvSpPr>
                  <p:spPr>
                    <a:xfrm>
                      <a:off x="6315075" y="485833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89" name="Graphic 109" descr="Heartbeat">
                      <a:extLst>
                        <a:ext uri="{FF2B5EF4-FFF2-40B4-BE49-F238E27FC236}">
                          <a16:creationId xmlns:a16="http://schemas.microsoft.com/office/drawing/2014/main" id="{3028AC35-BE46-48C3-B7A7-CDCB82E9EF5B}"/>
                        </a:ext>
                      </a:extLst>
                    </p:cNvPr>
                    <p:cNvSpPr/>
                    <p:nvPr/>
                  </p:nvSpPr>
                  <p:spPr>
                    <a:xfrm>
                      <a:off x="6315073" y="504519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90" name="Graphic 109" descr="Heartbeat">
                      <a:extLst>
                        <a:ext uri="{FF2B5EF4-FFF2-40B4-BE49-F238E27FC236}">
                          <a16:creationId xmlns:a16="http://schemas.microsoft.com/office/drawing/2014/main" id="{73A342A0-E526-448A-A990-C74DEC55359B}"/>
                        </a:ext>
                      </a:extLst>
                    </p:cNvPr>
                    <p:cNvSpPr/>
                    <p:nvPr/>
                  </p:nvSpPr>
                  <p:spPr>
                    <a:xfrm>
                      <a:off x="6315073" y="5142506"/>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grpSp>
            <p:sp>
              <p:nvSpPr>
                <p:cNvPr id="48" name="TextBox 47">
                  <a:extLst>
                    <a:ext uri="{FF2B5EF4-FFF2-40B4-BE49-F238E27FC236}">
                      <a16:creationId xmlns:a16="http://schemas.microsoft.com/office/drawing/2014/main" id="{A7D89C44-9695-4DA4-A1FA-B595FA4B6296}"/>
                    </a:ext>
                  </a:extLst>
                </p:cNvPr>
                <p:cNvSpPr txBox="1"/>
                <p:nvPr/>
              </p:nvSpPr>
              <p:spPr>
                <a:xfrm rot="20787483">
                  <a:off x="172230" y="2876151"/>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9647"/>
                      </a:solidFill>
                      <a:effectLst/>
                      <a:uLnTx/>
                      <a:uFillTx/>
                      <a:latin typeface="Calibri" panose="020F0502020204030204"/>
                      <a:ea typeface="+mj-ea"/>
                      <a:cs typeface="+mj-cs"/>
                      <a:sym typeface="Arial"/>
                    </a:rPr>
                    <a:t>1</a:t>
                  </a:r>
                </a:p>
              </p:txBody>
            </p:sp>
            <p:pic>
              <p:nvPicPr>
                <p:cNvPr id="161" name="Graphic 160" descr="Brain in head">
                  <a:extLst>
                    <a:ext uri="{FF2B5EF4-FFF2-40B4-BE49-F238E27FC236}">
                      <a16:creationId xmlns:a16="http://schemas.microsoft.com/office/drawing/2014/main" id="{1E9FAFBD-D941-4AB0-8774-FDF9BBBFDC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307699">
                  <a:off x="11496737" y="3784357"/>
                  <a:ext cx="989976" cy="989976"/>
                </a:xfrm>
                <a:prstGeom prst="rect">
                  <a:avLst/>
                </a:prstGeom>
              </p:spPr>
            </p:pic>
            <p:grpSp>
              <p:nvGrpSpPr>
                <p:cNvPr id="2" name="Group 1">
                  <a:extLst>
                    <a:ext uri="{FF2B5EF4-FFF2-40B4-BE49-F238E27FC236}">
                      <a16:creationId xmlns:a16="http://schemas.microsoft.com/office/drawing/2014/main" id="{7AF74D33-0F42-434C-B847-B7C7BE0FA2E1}"/>
                    </a:ext>
                  </a:extLst>
                </p:cNvPr>
                <p:cNvGrpSpPr/>
                <p:nvPr/>
              </p:nvGrpSpPr>
              <p:grpSpPr>
                <a:xfrm>
                  <a:off x="67748" y="2039830"/>
                  <a:ext cx="12326720" cy="2737086"/>
                  <a:chOff x="67748" y="2039830"/>
                  <a:chExt cx="12326720" cy="2737086"/>
                </a:xfrm>
              </p:grpSpPr>
              <p:grpSp>
                <p:nvGrpSpPr>
                  <p:cNvPr id="117" name="Group 116">
                    <a:extLst>
                      <a:ext uri="{FF2B5EF4-FFF2-40B4-BE49-F238E27FC236}">
                        <a16:creationId xmlns:a16="http://schemas.microsoft.com/office/drawing/2014/main" id="{C4771936-D576-4986-8514-8808C04349AA}"/>
                      </a:ext>
                    </a:extLst>
                  </p:cNvPr>
                  <p:cNvGrpSpPr/>
                  <p:nvPr/>
                </p:nvGrpSpPr>
                <p:grpSpPr>
                  <a:xfrm>
                    <a:off x="1449490" y="2694976"/>
                    <a:ext cx="4473471" cy="1415365"/>
                    <a:chOff x="6315073" y="4858335"/>
                    <a:chExt cx="2230087" cy="1415365"/>
                  </a:xfrm>
                  <a:solidFill>
                    <a:schemeClr val="accent3"/>
                  </a:solidFill>
                </p:grpSpPr>
                <p:sp>
                  <p:nvSpPr>
                    <p:cNvPr id="111" name="Graphic 109" descr="Heartbeat">
                      <a:extLst>
                        <a:ext uri="{FF2B5EF4-FFF2-40B4-BE49-F238E27FC236}">
                          <a16:creationId xmlns:a16="http://schemas.microsoft.com/office/drawing/2014/main" id="{4C7988BA-E576-4DA5-B8F5-404E2684A0A5}"/>
                        </a:ext>
                      </a:extLst>
                    </p:cNvPr>
                    <p:cNvSpPr/>
                    <p:nvPr/>
                  </p:nvSpPr>
                  <p:spPr>
                    <a:xfrm>
                      <a:off x="6315074" y="5074539"/>
                      <a:ext cx="2230085" cy="871116"/>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nvGrpSpPr>
                    <p:cNvPr id="116" name="Group 115">
                      <a:extLst>
                        <a:ext uri="{FF2B5EF4-FFF2-40B4-BE49-F238E27FC236}">
                          <a16:creationId xmlns:a16="http://schemas.microsoft.com/office/drawing/2014/main" id="{1A370406-0B7A-4141-AF15-6DB8B6F295DD}"/>
                        </a:ext>
                      </a:extLst>
                    </p:cNvPr>
                    <p:cNvGrpSpPr/>
                    <p:nvPr/>
                  </p:nvGrpSpPr>
                  <p:grpSpPr>
                    <a:xfrm>
                      <a:off x="6315073" y="4858335"/>
                      <a:ext cx="2230087" cy="1415365"/>
                      <a:chOff x="6315073" y="4858335"/>
                      <a:chExt cx="2230087" cy="1415365"/>
                    </a:xfrm>
                    <a:grpFill/>
                  </p:grpSpPr>
                  <p:sp>
                    <p:nvSpPr>
                      <p:cNvPr id="112" name="Graphic 109" descr="Heartbeat">
                        <a:extLst>
                          <a:ext uri="{FF2B5EF4-FFF2-40B4-BE49-F238E27FC236}">
                            <a16:creationId xmlns:a16="http://schemas.microsoft.com/office/drawing/2014/main" id="{1E13E21B-C71C-4284-958A-B3D1B4A3843F}"/>
                          </a:ext>
                        </a:extLst>
                      </p:cNvPr>
                      <p:cNvSpPr/>
                      <p:nvPr/>
                    </p:nvSpPr>
                    <p:spPr>
                      <a:xfrm>
                        <a:off x="6315075" y="485833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13" name="Graphic 109" descr="Heartbeat">
                        <a:extLst>
                          <a:ext uri="{FF2B5EF4-FFF2-40B4-BE49-F238E27FC236}">
                            <a16:creationId xmlns:a16="http://schemas.microsoft.com/office/drawing/2014/main" id="{7B614AEF-8E06-4E7B-AC95-91FD15BCCEB8}"/>
                          </a:ext>
                        </a:extLst>
                      </p:cNvPr>
                      <p:cNvSpPr/>
                      <p:nvPr/>
                    </p:nvSpPr>
                    <p:spPr>
                      <a:xfrm>
                        <a:off x="6315073" y="504519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15" name="Graphic 109" descr="Heartbeat">
                        <a:extLst>
                          <a:ext uri="{FF2B5EF4-FFF2-40B4-BE49-F238E27FC236}">
                            <a16:creationId xmlns:a16="http://schemas.microsoft.com/office/drawing/2014/main" id="{36BAC9BF-2053-4B03-A1BD-E5CF5C9432B4}"/>
                          </a:ext>
                        </a:extLst>
                      </p:cNvPr>
                      <p:cNvSpPr/>
                      <p:nvPr/>
                    </p:nvSpPr>
                    <p:spPr>
                      <a:xfrm>
                        <a:off x="6315073" y="5142506"/>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grpSp>
              <p:grpSp>
                <p:nvGrpSpPr>
                  <p:cNvPr id="171" name="Group 170">
                    <a:extLst>
                      <a:ext uri="{FF2B5EF4-FFF2-40B4-BE49-F238E27FC236}">
                        <a16:creationId xmlns:a16="http://schemas.microsoft.com/office/drawing/2014/main" id="{66D060E9-B15A-47C2-A745-744CBF9710D6}"/>
                      </a:ext>
                    </a:extLst>
                  </p:cNvPr>
                  <p:cNvGrpSpPr/>
                  <p:nvPr/>
                </p:nvGrpSpPr>
                <p:grpSpPr>
                  <a:xfrm>
                    <a:off x="7280420" y="2667403"/>
                    <a:ext cx="2886920" cy="1723894"/>
                    <a:chOff x="6749807" y="4242546"/>
                    <a:chExt cx="2886920" cy="1723894"/>
                  </a:xfrm>
                </p:grpSpPr>
                <p:grpSp>
                  <p:nvGrpSpPr>
                    <p:cNvPr id="172" name="Group 171">
                      <a:extLst>
                        <a:ext uri="{FF2B5EF4-FFF2-40B4-BE49-F238E27FC236}">
                          <a16:creationId xmlns:a16="http://schemas.microsoft.com/office/drawing/2014/main" id="{471E9F8A-D4ED-466B-951E-8D7442CCCEAE}"/>
                        </a:ext>
                      </a:extLst>
                    </p:cNvPr>
                    <p:cNvGrpSpPr/>
                    <p:nvPr/>
                  </p:nvGrpSpPr>
                  <p:grpSpPr>
                    <a:xfrm>
                      <a:off x="7406640" y="4286843"/>
                      <a:ext cx="2230087" cy="1415365"/>
                      <a:chOff x="6315073" y="4858335"/>
                      <a:chExt cx="2230087" cy="1415365"/>
                    </a:xfrm>
                    <a:solidFill>
                      <a:schemeClr val="accent3"/>
                    </a:solidFill>
                  </p:grpSpPr>
                  <p:sp>
                    <p:nvSpPr>
                      <p:cNvPr id="174" name="Graphic 109" descr="Heartbeat">
                        <a:extLst>
                          <a:ext uri="{FF2B5EF4-FFF2-40B4-BE49-F238E27FC236}">
                            <a16:creationId xmlns:a16="http://schemas.microsoft.com/office/drawing/2014/main" id="{0D7DAC68-80D6-4593-8BAD-8A2A8FB9705D}"/>
                          </a:ext>
                        </a:extLst>
                      </p:cNvPr>
                      <p:cNvSpPr/>
                      <p:nvPr/>
                    </p:nvSpPr>
                    <p:spPr>
                      <a:xfrm>
                        <a:off x="6315074" y="5074539"/>
                        <a:ext cx="2230085" cy="871116"/>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nvGrpSpPr>
                      <p:cNvPr id="175" name="Group 174">
                        <a:extLst>
                          <a:ext uri="{FF2B5EF4-FFF2-40B4-BE49-F238E27FC236}">
                            <a16:creationId xmlns:a16="http://schemas.microsoft.com/office/drawing/2014/main" id="{845E4654-DFE4-4310-B59E-D9EB0D6703C6}"/>
                          </a:ext>
                        </a:extLst>
                      </p:cNvPr>
                      <p:cNvGrpSpPr/>
                      <p:nvPr/>
                    </p:nvGrpSpPr>
                    <p:grpSpPr>
                      <a:xfrm>
                        <a:off x="6315073" y="4858335"/>
                        <a:ext cx="2230087" cy="1415365"/>
                        <a:chOff x="6315073" y="4858335"/>
                        <a:chExt cx="2230087" cy="1415365"/>
                      </a:xfrm>
                      <a:grpFill/>
                    </p:grpSpPr>
                    <p:sp>
                      <p:nvSpPr>
                        <p:cNvPr id="176" name="Graphic 109" descr="Heartbeat">
                          <a:extLst>
                            <a:ext uri="{FF2B5EF4-FFF2-40B4-BE49-F238E27FC236}">
                              <a16:creationId xmlns:a16="http://schemas.microsoft.com/office/drawing/2014/main" id="{84A2C81E-3621-4048-91D4-B41B809F03B8}"/>
                            </a:ext>
                          </a:extLst>
                        </p:cNvPr>
                        <p:cNvSpPr/>
                        <p:nvPr/>
                      </p:nvSpPr>
                      <p:spPr>
                        <a:xfrm>
                          <a:off x="6315075" y="485833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77" name="Graphic 109" descr="Heartbeat">
                          <a:extLst>
                            <a:ext uri="{FF2B5EF4-FFF2-40B4-BE49-F238E27FC236}">
                              <a16:creationId xmlns:a16="http://schemas.microsoft.com/office/drawing/2014/main" id="{9CE9ADE0-6390-4DED-ABEF-549FDC7CD1B9}"/>
                            </a:ext>
                          </a:extLst>
                        </p:cNvPr>
                        <p:cNvSpPr/>
                        <p:nvPr/>
                      </p:nvSpPr>
                      <p:spPr>
                        <a:xfrm>
                          <a:off x="6315073" y="504519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78" name="Graphic 109" descr="Heartbeat">
                          <a:extLst>
                            <a:ext uri="{FF2B5EF4-FFF2-40B4-BE49-F238E27FC236}">
                              <a16:creationId xmlns:a16="http://schemas.microsoft.com/office/drawing/2014/main" id="{70DE2128-23F2-4A03-BC33-7E920A611437}"/>
                            </a:ext>
                          </a:extLst>
                        </p:cNvPr>
                        <p:cNvSpPr/>
                        <p:nvPr/>
                      </p:nvSpPr>
                      <p:spPr>
                        <a:xfrm>
                          <a:off x="6315073" y="5142506"/>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grpSp>
                <p:sp>
                  <p:nvSpPr>
                    <p:cNvPr id="173" name="Rectangle 172">
                      <a:extLst>
                        <a:ext uri="{FF2B5EF4-FFF2-40B4-BE49-F238E27FC236}">
                          <a16:creationId xmlns:a16="http://schemas.microsoft.com/office/drawing/2014/main" id="{B7570E51-44D0-4A49-8776-2C3523E82FED}"/>
                        </a:ext>
                      </a:extLst>
                    </p:cNvPr>
                    <p:cNvSpPr/>
                    <p:nvPr/>
                  </p:nvSpPr>
                  <p:spPr>
                    <a:xfrm>
                      <a:off x="6749807" y="4242546"/>
                      <a:ext cx="1680948" cy="172389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A7A9AB"/>
                        </a:solidFill>
                        <a:effectLst/>
                        <a:uLnTx/>
                        <a:uFillTx/>
                        <a:latin typeface="Calibri" panose="020F0502020204030204"/>
                        <a:ea typeface="+mn-ea"/>
                        <a:cs typeface="+mn-cs"/>
                        <a:sym typeface="Arial"/>
                      </a:endParaRPr>
                    </a:p>
                  </p:txBody>
                </p:sp>
              </p:grpSp>
              <p:grpSp>
                <p:nvGrpSpPr>
                  <p:cNvPr id="179" name="Group 178">
                    <a:extLst>
                      <a:ext uri="{FF2B5EF4-FFF2-40B4-BE49-F238E27FC236}">
                        <a16:creationId xmlns:a16="http://schemas.microsoft.com/office/drawing/2014/main" id="{C2ACD2CD-ECF6-4765-9911-6CF0F5231F8C}"/>
                      </a:ext>
                    </a:extLst>
                  </p:cNvPr>
                  <p:cNvGrpSpPr/>
                  <p:nvPr/>
                </p:nvGrpSpPr>
                <p:grpSpPr>
                  <a:xfrm>
                    <a:off x="7031830" y="2818571"/>
                    <a:ext cx="3875517" cy="1415365"/>
                    <a:chOff x="6315073" y="4858335"/>
                    <a:chExt cx="2230087" cy="1415365"/>
                  </a:xfrm>
                  <a:solidFill>
                    <a:schemeClr val="accent3"/>
                  </a:solidFill>
                </p:grpSpPr>
                <p:sp>
                  <p:nvSpPr>
                    <p:cNvPr id="180" name="Graphic 109" descr="Heartbeat">
                      <a:extLst>
                        <a:ext uri="{FF2B5EF4-FFF2-40B4-BE49-F238E27FC236}">
                          <a16:creationId xmlns:a16="http://schemas.microsoft.com/office/drawing/2014/main" id="{D7E094AB-28D4-4DD8-B4F2-D99ED120EA4D}"/>
                        </a:ext>
                      </a:extLst>
                    </p:cNvPr>
                    <p:cNvSpPr/>
                    <p:nvPr/>
                  </p:nvSpPr>
                  <p:spPr>
                    <a:xfrm>
                      <a:off x="6315074" y="5074539"/>
                      <a:ext cx="2230085" cy="871116"/>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nvGrpSpPr>
                    <p:cNvPr id="181" name="Group 180">
                      <a:extLst>
                        <a:ext uri="{FF2B5EF4-FFF2-40B4-BE49-F238E27FC236}">
                          <a16:creationId xmlns:a16="http://schemas.microsoft.com/office/drawing/2014/main" id="{FAE6C053-BEB9-4A37-B201-F61A138F93C9}"/>
                        </a:ext>
                      </a:extLst>
                    </p:cNvPr>
                    <p:cNvGrpSpPr/>
                    <p:nvPr/>
                  </p:nvGrpSpPr>
                  <p:grpSpPr>
                    <a:xfrm>
                      <a:off x="6315073" y="4858335"/>
                      <a:ext cx="2230087" cy="1415365"/>
                      <a:chOff x="6315073" y="4858335"/>
                      <a:chExt cx="2230087" cy="1415365"/>
                    </a:xfrm>
                    <a:grpFill/>
                  </p:grpSpPr>
                  <p:sp>
                    <p:nvSpPr>
                      <p:cNvPr id="182" name="Graphic 109" descr="Heartbeat">
                        <a:extLst>
                          <a:ext uri="{FF2B5EF4-FFF2-40B4-BE49-F238E27FC236}">
                            <a16:creationId xmlns:a16="http://schemas.microsoft.com/office/drawing/2014/main" id="{3B42FAA5-3325-4433-A4CA-4AF89F73A5B2}"/>
                          </a:ext>
                        </a:extLst>
                      </p:cNvPr>
                      <p:cNvSpPr/>
                      <p:nvPr/>
                    </p:nvSpPr>
                    <p:spPr>
                      <a:xfrm>
                        <a:off x="6315075" y="485833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83" name="Graphic 109" descr="Heartbeat">
                        <a:extLst>
                          <a:ext uri="{FF2B5EF4-FFF2-40B4-BE49-F238E27FC236}">
                            <a16:creationId xmlns:a16="http://schemas.microsoft.com/office/drawing/2014/main" id="{8E69F42E-0494-4C23-A703-3606908D7DD0}"/>
                          </a:ext>
                        </a:extLst>
                      </p:cNvPr>
                      <p:cNvSpPr/>
                      <p:nvPr/>
                    </p:nvSpPr>
                    <p:spPr>
                      <a:xfrm>
                        <a:off x="6315073" y="5045195"/>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184" name="Graphic 109" descr="Heartbeat">
                        <a:extLst>
                          <a:ext uri="{FF2B5EF4-FFF2-40B4-BE49-F238E27FC236}">
                            <a16:creationId xmlns:a16="http://schemas.microsoft.com/office/drawing/2014/main" id="{63DA97EE-543F-4EB1-AB44-7730D883ACEE}"/>
                          </a:ext>
                        </a:extLst>
                      </p:cNvPr>
                      <p:cNvSpPr/>
                      <p:nvPr/>
                    </p:nvSpPr>
                    <p:spPr>
                      <a:xfrm>
                        <a:off x="6315073" y="5142506"/>
                        <a:ext cx="2230085" cy="1131194"/>
                      </a:xfrm>
                      <a:custGeom>
                        <a:avLst/>
                        <a:gdLst>
                          <a:gd name="connsiteX0" fmla="*/ 934531 w 2136070"/>
                          <a:gd name="connsiteY0" fmla="*/ 955095 h 939001"/>
                          <a:gd name="connsiteX1" fmla="*/ 926520 w 2136070"/>
                          <a:gd name="connsiteY1" fmla="*/ 955095 h 939001"/>
                          <a:gd name="connsiteX2" fmla="*/ 854428 w 2136070"/>
                          <a:gd name="connsiteY2" fmla="*/ 912574 h 939001"/>
                          <a:gd name="connsiteX3" fmla="*/ 670192 w 2136070"/>
                          <a:gd name="connsiteY3" fmla="*/ 264132 h 939001"/>
                          <a:gd name="connsiteX4" fmla="*/ 555378 w 2136070"/>
                          <a:gd name="connsiteY4" fmla="*/ 494453 h 939001"/>
                          <a:gd name="connsiteX5" fmla="*/ 480616 w 2136070"/>
                          <a:gd name="connsiteY5" fmla="*/ 529887 h 939001"/>
                          <a:gd name="connsiteX6" fmla="*/ 0 w 2136070"/>
                          <a:gd name="connsiteY6" fmla="*/ 529887 h 939001"/>
                          <a:gd name="connsiteX7" fmla="*/ 0 w 2136070"/>
                          <a:gd name="connsiteY7" fmla="*/ 423585 h 939001"/>
                          <a:gd name="connsiteX8" fmla="*/ 421874 w 2136070"/>
                          <a:gd name="connsiteY8" fmla="*/ 423585 h 939001"/>
                          <a:gd name="connsiteX9" fmla="*/ 616790 w 2136070"/>
                          <a:gd name="connsiteY9" fmla="*/ 35583 h 939001"/>
                          <a:gd name="connsiteX10" fmla="*/ 696893 w 2136070"/>
                          <a:gd name="connsiteY10" fmla="*/ 149 h 939001"/>
                          <a:gd name="connsiteX11" fmla="*/ 768985 w 2136070"/>
                          <a:gd name="connsiteY11" fmla="*/ 42670 h 939001"/>
                          <a:gd name="connsiteX12" fmla="*/ 955891 w 2136070"/>
                          <a:gd name="connsiteY12" fmla="*/ 707057 h 939001"/>
                          <a:gd name="connsiteX13" fmla="*/ 1228240 w 2136070"/>
                          <a:gd name="connsiteY13" fmla="*/ 228698 h 939001"/>
                          <a:gd name="connsiteX14" fmla="*/ 1305673 w 2136070"/>
                          <a:gd name="connsiteY14" fmla="*/ 195036 h 939001"/>
                          <a:gd name="connsiteX15" fmla="*/ 1380435 w 2136070"/>
                          <a:gd name="connsiteY15" fmla="*/ 234013 h 939001"/>
                          <a:gd name="connsiteX16" fmla="*/ 1532630 w 2136070"/>
                          <a:gd name="connsiteY16" fmla="*/ 565321 h 939001"/>
                          <a:gd name="connsiteX17" fmla="*/ 1703516 w 2136070"/>
                          <a:gd name="connsiteY17" fmla="*/ 441302 h 939001"/>
                          <a:gd name="connsiteX18" fmla="*/ 1762258 w 2136070"/>
                          <a:gd name="connsiteY18" fmla="*/ 423585 h 939001"/>
                          <a:gd name="connsiteX19" fmla="*/ 2136070 w 2136070"/>
                          <a:gd name="connsiteY19" fmla="*/ 423585 h 939001"/>
                          <a:gd name="connsiteX20" fmla="*/ 2136070 w 2136070"/>
                          <a:gd name="connsiteY20" fmla="*/ 529887 h 939001"/>
                          <a:gd name="connsiteX21" fmla="*/ 1796969 w 2136070"/>
                          <a:gd name="connsiteY21" fmla="*/ 529887 h 939001"/>
                          <a:gd name="connsiteX22" fmla="*/ 1553991 w 2136070"/>
                          <a:gd name="connsiteY22" fmla="*/ 707057 h 939001"/>
                          <a:gd name="connsiteX23" fmla="*/ 1476558 w 2136070"/>
                          <a:gd name="connsiteY23" fmla="*/ 723003 h 939001"/>
                          <a:gd name="connsiteX24" fmla="*/ 1417816 w 2136070"/>
                          <a:gd name="connsiteY24" fmla="*/ 685797 h 939001"/>
                          <a:gd name="connsiteX25" fmla="*/ 1297663 w 2136070"/>
                          <a:gd name="connsiteY25" fmla="*/ 412955 h 939001"/>
                          <a:gd name="connsiteX26" fmla="*/ 1009293 w 2136070"/>
                          <a:gd name="connsiteY26" fmla="*/ 921433 h 939001"/>
                          <a:gd name="connsiteX27" fmla="*/ 934531 w 2136070"/>
                          <a:gd name="connsiteY27" fmla="*/ 955095 h 9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6070" h="939001">
                            <a:moveTo>
                              <a:pt x="934531" y="955095"/>
                            </a:moveTo>
                            <a:lnTo>
                              <a:pt x="926520" y="955095"/>
                            </a:lnTo>
                            <a:cubicBezTo>
                              <a:pt x="891809" y="953324"/>
                              <a:pt x="862438" y="935607"/>
                              <a:pt x="854428" y="912574"/>
                            </a:cubicBezTo>
                            <a:lnTo>
                              <a:pt x="670192" y="264132"/>
                            </a:lnTo>
                            <a:lnTo>
                              <a:pt x="555378" y="494453"/>
                            </a:lnTo>
                            <a:cubicBezTo>
                              <a:pt x="544698" y="515714"/>
                              <a:pt x="515327" y="529887"/>
                              <a:pt x="480616" y="529887"/>
                            </a:cubicBezTo>
                            <a:lnTo>
                              <a:pt x="0" y="529887"/>
                            </a:lnTo>
                            <a:lnTo>
                              <a:pt x="0" y="423585"/>
                            </a:lnTo>
                            <a:lnTo>
                              <a:pt x="421874" y="423585"/>
                            </a:lnTo>
                            <a:lnTo>
                              <a:pt x="616790" y="35583"/>
                            </a:lnTo>
                            <a:cubicBezTo>
                              <a:pt x="627471" y="12551"/>
                              <a:pt x="662182" y="-1623"/>
                              <a:pt x="696893" y="149"/>
                            </a:cubicBezTo>
                            <a:cubicBezTo>
                              <a:pt x="731604" y="1921"/>
                              <a:pt x="763645" y="19638"/>
                              <a:pt x="768985" y="42670"/>
                            </a:cubicBezTo>
                            <a:lnTo>
                              <a:pt x="955891" y="707057"/>
                            </a:lnTo>
                            <a:lnTo>
                              <a:pt x="1228240" y="228698"/>
                            </a:lnTo>
                            <a:cubicBezTo>
                              <a:pt x="1241591" y="207438"/>
                              <a:pt x="1270962" y="193264"/>
                              <a:pt x="1305673" y="195036"/>
                            </a:cubicBezTo>
                            <a:cubicBezTo>
                              <a:pt x="1340384" y="196808"/>
                              <a:pt x="1369755" y="210981"/>
                              <a:pt x="1380435" y="234013"/>
                            </a:cubicBezTo>
                            <a:lnTo>
                              <a:pt x="1532630" y="565321"/>
                            </a:lnTo>
                            <a:lnTo>
                              <a:pt x="1703516" y="441302"/>
                            </a:lnTo>
                            <a:cubicBezTo>
                              <a:pt x="1719536" y="430672"/>
                              <a:pt x="1740897" y="423585"/>
                              <a:pt x="1762258" y="423585"/>
                            </a:cubicBezTo>
                            <a:lnTo>
                              <a:pt x="2136070" y="423585"/>
                            </a:lnTo>
                            <a:lnTo>
                              <a:pt x="2136070" y="529887"/>
                            </a:lnTo>
                            <a:lnTo>
                              <a:pt x="1796969" y="529887"/>
                            </a:lnTo>
                            <a:lnTo>
                              <a:pt x="1553991" y="707057"/>
                            </a:lnTo>
                            <a:cubicBezTo>
                              <a:pt x="1535300" y="721231"/>
                              <a:pt x="1505929" y="726546"/>
                              <a:pt x="1476558" y="723003"/>
                            </a:cubicBezTo>
                            <a:cubicBezTo>
                              <a:pt x="1447188" y="719459"/>
                              <a:pt x="1425827" y="705286"/>
                              <a:pt x="1417816" y="685797"/>
                            </a:cubicBezTo>
                            <a:lnTo>
                              <a:pt x="1297663" y="412955"/>
                            </a:lnTo>
                            <a:lnTo>
                              <a:pt x="1009293" y="921433"/>
                            </a:lnTo>
                            <a:cubicBezTo>
                              <a:pt x="998613" y="940922"/>
                              <a:pt x="966572" y="955095"/>
                              <a:pt x="934531" y="955095"/>
                            </a:cubicBezTo>
                            <a:close/>
                          </a:path>
                        </a:pathLst>
                      </a:custGeom>
                      <a:grpFill/>
                      <a:ln w="26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grpSp>
              </p:grpSp>
              <p:grpSp>
                <p:nvGrpSpPr>
                  <p:cNvPr id="157" name="Group 156">
                    <a:extLst>
                      <a:ext uri="{FF2B5EF4-FFF2-40B4-BE49-F238E27FC236}">
                        <a16:creationId xmlns:a16="http://schemas.microsoft.com/office/drawing/2014/main" id="{46E89B42-4455-4367-A4F1-3FDDA2965356}"/>
                      </a:ext>
                    </a:extLst>
                  </p:cNvPr>
                  <p:cNvGrpSpPr/>
                  <p:nvPr/>
                </p:nvGrpSpPr>
                <p:grpSpPr>
                  <a:xfrm rot="827470">
                    <a:off x="7794462" y="2621070"/>
                    <a:ext cx="502844" cy="748649"/>
                    <a:chOff x="10987202" y="1671804"/>
                    <a:chExt cx="914400" cy="1361385"/>
                  </a:xfrm>
                </p:grpSpPr>
                <p:pic>
                  <p:nvPicPr>
                    <p:cNvPr id="158" name="Graphic 157" descr="Heart">
                      <a:extLst>
                        <a:ext uri="{FF2B5EF4-FFF2-40B4-BE49-F238E27FC236}">
                          <a16:creationId xmlns:a16="http://schemas.microsoft.com/office/drawing/2014/main" id="{82D5FFF7-406F-4B44-9D18-2737A581DB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026337">
                      <a:off x="10987202" y="1671804"/>
                      <a:ext cx="914400" cy="914400"/>
                    </a:xfrm>
                    <a:prstGeom prst="rect">
                      <a:avLst/>
                    </a:prstGeom>
                  </p:spPr>
                </p:pic>
                <p:pic>
                  <p:nvPicPr>
                    <p:cNvPr id="159" name="Graphic 158" descr="Heart">
                      <a:extLst>
                        <a:ext uri="{FF2B5EF4-FFF2-40B4-BE49-F238E27FC236}">
                          <a16:creationId xmlns:a16="http://schemas.microsoft.com/office/drawing/2014/main" id="{B4BA2E5D-7283-4B19-9004-E3028E2639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00653">
                      <a:off x="10998789" y="2310404"/>
                      <a:ext cx="722785" cy="722785"/>
                    </a:xfrm>
                    <a:prstGeom prst="rect">
                      <a:avLst/>
                    </a:prstGeom>
                  </p:spPr>
                </p:pic>
              </p:grpSp>
              <p:pic>
                <p:nvPicPr>
                  <p:cNvPr id="137" name="Graphic 136" descr="Pie chart">
                    <a:extLst>
                      <a:ext uri="{FF2B5EF4-FFF2-40B4-BE49-F238E27FC236}">
                        <a16:creationId xmlns:a16="http://schemas.microsoft.com/office/drawing/2014/main" id="{AA364135-2C72-4050-B809-11D7E2072C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41056" y="3470538"/>
                    <a:ext cx="845422" cy="845422"/>
                  </a:xfrm>
                  <a:prstGeom prst="rect">
                    <a:avLst/>
                  </a:prstGeom>
                </p:spPr>
              </p:pic>
              <p:pic>
                <p:nvPicPr>
                  <p:cNvPr id="139" name="Graphic 138" descr="Pie chart">
                    <a:extLst>
                      <a:ext uri="{FF2B5EF4-FFF2-40B4-BE49-F238E27FC236}">
                        <a16:creationId xmlns:a16="http://schemas.microsoft.com/office/drawing/2014/main" id="{22884025-78D8-445B-BA10-F511CF3819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2209" y="2333108"/>
                    <a:ext cx="899892" cy="899892"/>
                  </a:xfrm>
                  <a:prstGeom prst="rect">
                    <a:avLst/>
                  </a:prstGeom>
                </p:spPr>
              </p:pic>
              <p:sp>
                <p:nvSpPr>
                  <p:cNvPr id="30" name="TextBox 29">
                    <a:extLst>
                      <a:ext uri="{FF2B5EF4-FFF2-40B4-BE49-F238E27FC236}">
                        <a16:creationId xmlns:a16="http://schemas.microsoft.com/office/drawing/2014/main" id="{5AC9C4F0-BBA5-4495-9F10-AF2467F14F4D}"/>
                      </a:ext>
                    </a:extLst>
                  </p:cNvPr>
                  <p:cNvSpPr txBox="1"/>
                  <p:nvPr/>
                </p:nvSpPr>
                <p:spPr>
                  <a:xfrm>
                    <a:off x="816617" y="4130585"/>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50" name="TextBox 49">
                    <a:extLst>
                      <a:ext uri="{FF2B5EF4-FFF2-40B4-BE49-F238E27FC236}">
                        <a16:creationId xmlns:a16="http://schemas.microsoft.com/office/drawing/2014/main" id="{5852F474-697B-47B2-84C8-C6F5C2169E77}"/>
                      </a:ext>
                    </a:extLst>
                  </p:cNvPr>
                  <p:cNvSpPr txBox="1"/>
                  <p:nvPr/>
                </p:nvSpPr>
                <p:spPr>
                  <a:xfrm>
                    <a:off x="3525421" y="2864792"/>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9647"/>
                        </a:solidFill>
                        <a:effectLst/>
                        <a:uLnTx/>
                        <a:uFillTx/>
                        <a:latin typeface="Calibri" panose="020F0502020204030204"/>
                        <a:ea typeface="+mj-ea"/>
                        <a:cs typeface="+mj-cs"/>
                        <a:sym typeface="Arial"/>
                      </a:rPr>
                      <a:t>1</a:t>
                    </a:r>
                  </a:p>
                </p:txBody>
              </p:sp>
              <p:sp>
                <p:nvSpPr>
                  <p:cNvPr id="51" name="TextBox 50">
                    <a:extLst>
                      <a:ext uri="{FF2B5EF4-FFF2-40B4-BE49-F238E27FC236}">
                        <a16:creationId xmlns:a16="http://schemas.microsoft.com/office/drawing/2014/main" id="{BE2F7A3E-3AF6-4914-A77E-CA4FD39FCAF6}"/>
                      </a:ext>
                    </a:extLst>
                  </p:cNvPr>
                  <p:cNvSpPr txBox="1"/>
                  <p:nvPr/>
                </p:nvSpPr>
                <p:spPr>
                  <a:xfrm>
                    <a:off x="3185750" y="3243856"/>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9647"/>
                        </a:solidFill>
                        <a:effectLst/>
                        <a:uLnTx/>
                        <a:uFillTx/>
                        <a:latin typeface="Calibri" panose="020F0502020204030204"/>
                        <a:ea typeface="+mj-ea"/>
                        <a:cs typeface="+mj-cs"/>
                        <a:sym typeface="Arial"/>
                      </a:rPr>
                      <a:t>1</a:t>
                    </a:r>
                  </a:p>
                </p:txBody>
              </p:sp>
              <p:sp>
                <p:nvSpPr>
                  <p:cNvPr id="54" name="TextBox 53">
                    <a:extLst>
                      <a:ext uri="{FF2B5EF4-FFF2-40B4-BE49-F238E27FC236}">
                        <a16:creationId xmlns:a16="http://schemas.microsoft.com/office/drawing/2014/main" id="{64A90C0E-9FBB-42ED-853B-1F2CA568F7D0}"/>
                      </a:ext>
                    </a:extLst>
                  </p:cNvPr>
                  <p:cNvSpPr txBox="1"/>
                  <p:nvPr/>
                </p:nvSpPr>
                <p:spPr>
                  <a:xfrm>
                    <a:off x="455699" y="228993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sp>
                <p:nvSpPr>
                  <p:cNvPr id="58" name="TextBox 57">
                    <a:extLst>
                      <a:ext uri="{FF2B5EF4-FFF2-40B4-BE49-F238E27FC236}">
                        <a16:creationId xmlns:a16="http://schemas.microsoft.com/office/drawing/2014/main" id="{F2ABA600-9246-45D7-A400-1D8D4CD53FBC}"/>
                      </a:ext>
                    </a:extLst>
                  </p:cNvPr>
                  <p:cNvSpPr txBox="1"/>
                  <p:nvPr/>
                </p:nvSpPr>
                <p:spPr>
                  <a:xfrm>
                    <a:off x="3510299" y="3497021"/>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186F"/>
                        </a:solidFill>
                        <a:effectLst/>
                        <a:uLnTx/>
                        <a:uFillTx/>
                        <a:latin typeface="Calibri" panose="020F0502020204030204"/>
                        <a:ea typeface="+mj-ea"/>
                        <a:cs typeface="+mj-cs"/>
                        <a:sym typeface="Arial"/>
                      </a:rPr>
                      <a:t>0</a:t>
                    </a:r>
                  </a:p>
                </p:txBody>
              </p:sp>
              <p:sp>
                <p:nvSpPr>
                  <p:cNvPr id="9" name="Oval 8">
                    <a:extLst>
                      <a:ext uri="{FF2B5EF4-FFF2-40B4-BE49-F238E27FC236}">
                        <a16:creationId xmlns:a16="http://schemas.microsoft.com/office/drawing/2014/main" id="{4403F3E7-8E35-4861-8295-41B8F2D32740}"/>
                      </a:ext>
                    </a:extLst>
                  </p:cNvPr>
                  <p:cNvSpPr/>
                  <p:nvPr/>
                </p:nvSpPr>
                <p:spPr>
                  <a:xfrm>
                    <a:off x="4714875" y="2047874"/>
                    <a:ext cx="2762008" cy="2718604"/>
                  </a:xfrm>
                  <a:prstGeom prst="ellipse">
                    <a:avLst/>
                  </a:prstGeom>
                  <a:ln w="762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Arial"/>
                      </a:rPr>
                      <a:t>Deliver best in class analytics around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Arial"/>
                      </a:rPr>
                      <a:t>measurable  ROI</a:t>
                    </a:r>
                  </a:p>
                </p:txBody>
              </p:sp>
              <p:sp>
                <p:nvSpPr>
                  <p:cNvPr id="152" name="TextBox 151">
                    <a:extLst>
                      <a:ext uri="{FF2B5EF4-FFF2-40B4-BE49-F238E27FC236}">
                        <a16:creationId xmlns:a16="http://schemas.microsoft.com/office/drawing/2014/main" id="{0992FCC5-A7B4-477D-959C-7595433A38D9}"/>
                      </a:ext>
                    </a:extLst>
                  </p:cNvPr>
                  <p:cNvSpPr txBox="1"/>
                  <p:nvPr/>
                </p:nvSpPr>
                <p:spPr>
                  <a:xfrm>
                    <a:off x="9038296" y="3112189"/>
                    <a:ext cx="24754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j-ea"/>
                        <a:cs typeface="+mj-cs"/>
                        <a:sym typeface="Arial"/>
                      </a:rPr>
                      <a:t>Engage through storytelling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186F"/>
                      </a:solidFill>
                      <a:effectLst/>
                      <a:uLnTx/>
                      <a:uFillTx/>
                      <a:latin typeface="Calibri" panose="020F0502020204030204"/>
                      <a:ea typeface="+mj-ea"/>
                      <a:cs typeface="+mj-cs"/>
                      <a:sym typeface="Arial"/>
                    </a:endParaRPr>
                  </a:p>
                </p:txBody>
              </p:sp>
              <p:pic>
                <p:nvPicPr>
                  <p:cNvPr id="153" name="Graphic 152" descr="Brain in head">
                    <a:extLst>
                      <a:ext uri="{FF2B5EF4-FFF2-40B4-BE49-F238E27FC236}">
                        <a16:creationId xmlns:a16="http://schemas.microsoft.com/office/drawing/2014/main" id="{98AC35CC-035C-438C-8853-4CD66C3F72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960634">
                    <a:off x="8004247" y="2579629"/>
                    <a:ext cx="876365" cy="876365"/>
                  </a:xfrm>
                  <a:prstGeom prst="rect">
                    <a:avLst/>
                  </a:prstGeom>
                </p:spPr>
              </p:pic>
              <p:grpSp>
                <p:nvGrpSpPr>
                  <p:cNvPr id="156" name="Group 155">
                    <a:extLst>
                      <a:ext uri="{FF2B5EF4-FFF2-40B4-BE49-F238E27FC236}">
                        <a16:creationId xmlns:a16="http://schemas.microsoft.com/office/drawing/2014/main" id="{B143ECAC-6452-4FFA-8B6A-C4CB6B334796}"/>
                      </a:ext>
                    </a:extLst>
                  </p:cNvPr>
                  <p:cNvGrpSpPr/>
                  <p:nvPr/>
                </p:nvGrpSpPr>
                <p:grpSpPr>
                  <a:xfrm rot="2292441">
                    <a:off x="8073704" y="3586062"/>
                    <a:ext cx="1044355" cy="707116"/>
                    <a:chOff x="10567410" y="1709453"/>
                    <a:chExt cx="1374318" cy="974779"/>
                  </a:xfrm>
                </p:grpSpPr>
                <p:pic>
                  <p:nvPicPr>
                    <p:cNvPr id="154" name="Graphic 153" descr="Heart">
                      <a:extLst>
                        <a:ext uri="{FF2B5EF4-FFF2-40B4-BE49-F238E27FC236}">
                          <a16:creationId xmlns:a16="http://schemas.microsoft.com/office/drawing/2014/main" id="{AD08A39C-6C4A-46C9-9D1C-57759FCBEE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026337">
                      <a:off x="10567410" y="1769833"/>
                      <a:ext cx="914400" cy="914399"/>
                    </a:xfrm>
                    <a:prstGeom prst="rect">
                      <a:avLst/>
                    </a:prstGeom>
                  </p:spPr>
                </p:pic>
                <p:pic>
                  <p:nvPicPr>
                    <p:cNvPr id="155" name="Graphic 154" descr="Heart">
                      <a:extLst>
                        <a:ext uri="{FF2B5EF4-FFF2-40B4-BE49-F238E27FC236}">
                          <a16:creationId xmlns:a16="http://schemas.microsoft.com/office/drawing/2014/main" id="{A5E17578-3815-45E5-850C-8F07F523D9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949190">
                      <a:off x="11218943" y="1709453"/>
                      <a:ext cx="722785" cy="722786"/>
                    </a:xfrm>
                    <a:prstGeom prst="rect">
                      <a:avLst/>
                    </a:prstGeom>
                  </p:spPr>
                </p:pic>
              </p:grpSp>
              <p:grpSp>
                <p:nvGrpSpPr>
                  <p:cNvPr id="168" name="Group 167">
                    <a:extLst>
                      <a:ext uri="{FF2B5EF4-FFF2-40B4-BE49-F238E27FC236}">
                        <a16:creationId xmlns:a16="http://schemas.microsoft.com/office/drawing/2014/main" id="{A73E7FAA-EFEC-46D6-B457-769615036C63}"/>
                      </a:ext>
                    </a:extLst>
                  </p:cNvPr>
                  <p:cNvGrpSpPr/>
                  <p:nvPr/>
                </p:nvGrpSpPr>
                <p:grpSpPr>
                  <a:xfrm rot="21136240">
                    <a:off x="11640690" y="2423105"/>
                    <a:ext cx="753778" cy="1209180"/>
                    <a:chOff x="10987197" y="1671804"/>
                    <a:chExt cx="914400" cy="1361385"/>
                  </a:xfrm>
                </p:grpSpPr>
                <p:pic>
                  <p:nvPicPr>
                    <p:cNvPr id="169" name="Graphic 168" descr="Heart">
                      <a:extLst>
                        <a:ext uri="{FF2B5EF4-FFF2-40B4-BE49-F238E27FC236}">
                          <a16:creationId xmlns:a16="http://schemas.microsoft.com/office/drawing/2014/main" id="{7AE81E79-B009-4C41-8C4E-0B1695C6C1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026337">
                      <a:off x="10987197" y="1671804"/>
                      <a:ext cx="914400" cy="914400"/>
                    </a:xfrm>
                    <a:prstGeom prst="rect">
                      <a:avLst/>
                    </a:prstGeom>
                  </p:spPr>
                </p:pic>
                <p:pic>
                  <p:nvPicPr>
                    <p:cNvPr id="170" name="Graphic 169" descr="Heart">
                      <a:extLst>
                        <a:ext uri="{FF2B5EF4-FFF2-40B4-BE49-F238E27FC236}">
                          <a16:creationId xmlns:a16="http://schemas.microsoft.com/office/drawing/2014/main" id="{88BEAD91-ADF4-4B5B-93AA-8450C2EB9C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00653">
                      <a:off x="10998789" y="2310404"/>
                      <a:ext cx="722785" cy="722785"/>
                    </a:xfrm>
                    <a:prstGeom prst="rect">
                      <a:avLst/>
                    </a:prstGeom>
                  </p:spPr>
                </p:pic>
              </p:grpSp>
              <p:pic>
                <p:nvPicPr>
                  <p:cNvPr id="124" name="Graphic 123" descr="Bar chart RTL">
                    <a:extLst>
                      <a:ext uri="{FF2B5EF4-FFF2-40B4-BE49-F238E27FC236}">
                        <a16:creationId xmlns:a16="http://schemas.microsoft.com/office/drawing/2014/main" id="{93D329BF-6E87-4DFA-AD72-CF528B4938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108578">
                    <a:off x="3942343" y="3256905"/>
                    <a:ext cx="944872" cy="944872"/>
                  </a:xfrm>
                  <a:prstGeom prst="rect">
                    <a:avLst/>
                  </a:prstGeom>
                </p:spPr>
              </p:pic>
              <p:sp>
                <p:nvSpPr>
                  <p:cNvPr id="37" name="TextBox 36">
                    <a:extLst>
                      <a:ext uri="{FF2B5EF4-FFF2-40B4-BE49-F238E27FC236}">
                        <a16:creationId xmlns:a16="http://schemas.microsoft.com/office/drawing/2014/main" id="{3F898C7D-61EB-414E-819C-FDA73147F642}"/>
                      </a:ext>
                    </a:extLst>
                  </p:cNvPr>
                  <p:cNvSpPr txBox="1"/>
                  <p:nvPr/>
                </p:nvSpPr>
                <p:spPr>
                  <a:xfrm rot="292474">
                    <a:off x="67748" y="3283350"/>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186F"/>
                        </a:solidFill>
                        <a:effectLst/>
                        <a:uLnTx/>
                        <a:uFillTx/>
                        <a:latin typeface="Calibri" panose="020F0502020204030204"/>
                        <a:ea typeface="+mj-ea"/>
                        <a:cs typeface="+mj-cs"/>
                        <a:sym typeface="Arial"/>
                      </a:rPr>
                      <a:t>0</a:t>
                    </a:r>
                  </a:p>
                </p:txBody>
              </p:sp>
              <p:sp>
                <p:nvSpPr>
                  <p:cNvPr id="11" name="Oval 10">
                    <a:extLst>
                      <a:ext uri="{FF2B5EF4-FFF2-40B4-BE49-F238E27FC236}">
                        <a16:creationId xmlns:a16="http://schemas.microsoft.com/office/drawing/2014/main" id="{EAE6B79E-4209-483B-B999-E6B2EAD6185F}"/>
                      </a:ext>
                    </a:extLst>
                  </p:cNvPr>
                  <p:cNvSpPr/>
                  <p:nvPr/>
                </p:nvSpPr>
                <p:spPr>
                  <a:xfrm>
                    <a:off x="8867774" y="2047874"/>
                    <a:ext cx="2718604" cy="2718604"/>
                  </a:xfrm>
                  <a:prstGeom prst="ellipse">
                    <a:avLst/>
                  </a:prstGeom>
                  <a:ln w="762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Arial"/>
                      </a:rPr>
                      <a:t>Impact Data culture through visual storytelling</a:t>
                    </a:r>
                  </a:p>
                </p:txBody>
              </p:sp>
              <p:sp>
                <p:nvSpPr>
                  <p:cNvPr id="149" name="TextBox 148">
                    <a:extLst>
                      <a:ext uri="{FF2B5EF4-FFF2-40B4-BE49-F238E27FC236}">
                        <a16:creationId xmlns:a16="http://schemas.microsoft.com/office/drawing/2014/main" id="{C2F0D045-7F12-4D79-8F37-A23D899267A2}"/>
                      </a:ext>
                    </a:extLst>
                  </p:cNvPr>
                  <p:cNvSpPr txBox="1"/>
                  <p:nvPr/>
                </p:nvSpPr>
                <p:spPr>
                  <a:xfrm rot="752004">
                    <a:off x="3044355" y="283171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186F"/>
                        </a:solidFill>
                        <a:effectLst/>
                        <a:uLnTx/>
                        <a:uFillTx/>
                        <a:latin typeface="Calibri" panose="020F0502020204030204"/>
                        <a:ea typeface="+mj-ea"/>
                        <a:cs typeface="+mj-cs"/>
                        <a:sym typeface="Arial"/>
                      </a:rPr>
                      <a:t>0</a:t>
                    </a:r>
                  </a:p>
                </p:txBody>
              </p:sp>
              <p:sp>
                <p:nvSpPr>
                  <p:cNvPr id="10" name="Oval 9">
                    <a:extLst>
                      <a:ext uri="{FF2B5EF4-FFF2-40B4-BE49-F238E27FC236}">
                        <a16:creationId xmlns:a16="http://schemas.microsoft.com/office/drawing/2014/main" id="{26E7CDDB-2B88-421D-9540-C8F5EAD787DF}"/>
                      </a:ext>
                    </a:extLst>
                  </p:cNvPr>
                  <p:cNvSpPr/>
                  <p:nvPr/>
                </p:nvSpPr>
                <p:spPr>
                  <a:xfrm>
                    <a:off x="482089" y="2039830"/>
                    <a:ext cx="2718604" cy="2718604"/>
                  </a:xfrm>
                  <a:prstGeom prst="ellipse">
                    <a:avLst/>
                  </a:prstGeom>
                  <a:solidFill>
                    <a:schemeClr val="tx1"/>
                  </a:solidFill>
                  <a:ln w="76200">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Segoe UI" panose="020B0502040204020203" pitchFamily="34" charset="0"/>
                        <a:sym typeface="Arial"/>
                      </a:rPr>
                      <a:t>Discover business problem and capture information</a:t>
                    </a:r>
                  </a:p>
                </p:txBody>
              </p:sp>
            </p:grpSp>
          </p:grpSp>
        </p:grpSp>
        <p:sp>
          <p:nvSpPr>
            <p:cNvPr id="28" name="TextBox 27">
              <a:extLst>
                <a:ext uri="{FF2B5EF4-FFF2-40B4-BE49-F238E27FC236}">
                  <a16:creationId xmlns:a16="http://schemas.microsoft.com/office/drawing/2014/main" id="{E12049FB-C50D-41B5-8BAA-8449FC3EEA98}"/>
                </a:ext>
              </a:extLst>
            </p:cNvPr>
            <p:cNvSpPr txBox="1"/>
            <p:nvPr/>
          </p:nvSpPr>
          <p:spPr>
            <a:xfrm>
              <a:off x="-160332" y="3063862"/>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7"/>
                  </a:solidFill>
                  <a:effectLst/>
                  <a:uLnTx/>
                  <a:uFillTx/>
                  <a:latin typeface="Calibri" panose="020F0502020204030204"/>
                  <a:ea typeface="+mj-ea"/>
                  <a:cs typeface="+mj-cs"/>
                  <a:sym typeface="Arial"/>
                </a:rPr>
                <a:t>1</a:t>
              </a:r>
            </a:p>
          </p:txBody>
        </p:sp>
      </p:grpSp>
      <p:pic>
        <p:nvPicPr>
          <p:cNvPr id="14" name="Graphic 13">
            <a:extLst>
              <a:ext uri="{FF2B5EF4-FFF2-40B4-BE49-F238E27FC236}">
                <a16:creationId xmlns:a16="http://schemas.microsoft.com/office/drawing/2014/main" id="{3020641F-1264-1549-B092-96DFC91D61E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9052" y="5658947"/>
            <a:ext cx="985489" cy="985489"/>
          </a:xfrm>
          <a:prstGeom prst="rect">
            <a:avLst/>
          </a:prstGeom>
        </p:spPr>
      </p:pic>
    </p:spTree>
    <p:extLst>
      <p:ext uri="{BB962C8B-B14F-4D97-AF65-F5344CB8AC3E}">
        <p14:creationId xmlns:p14="http://schemas.microsoft.com/office/powerpoint/2010/main" val="162792231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Google Shape;1428;p22"/>
          <p:cNvPicPr preferRelativeResize="0"/>
          <p:nvPr/>
        </p:nvPicPr>
        <p:blipFill rotWithShape="1">
          <a:blip r:embed="rId3">
            <a:alphaModFix/>
          </a:blip>
          <a:srcRect/>
          <a:stretch/>
        </p:blipFill>
        <p:spPr>
          <a:xfrm>
            <a:off x="4386084" y="28026"/>
            <a:ext cx="7105573" cy="3059344"/>
          </a:xfrm>
          <a:prstGeom prst="rect">
            <a:avLst/>
          </a:prstGeom>
          <a:noFill/>
          <a:ln>
            <a:noFill/>
          </a:ln>
        </p:spPr>
      </p:pic>
      <p:sp>
        <p:nvSpPr>
          <p:cNvPr id="1430" name="Google Shape;1430;p22"/>
          <p:cNvSpPr/>
          <p:nvPr/>
        </p:nvSpPr>
        <p:spPr>
          <a:xfrm>
            <a:off x="-14068" y="1865412"/>
            <a:ext cx="3643533" cy="584775"/>
          </a:xfrm>
          <a:prstGeom prst="rect">
            <a:avLst/>
          </a:prstGeom>
          <a:noFill/>
          <a:ln>
            <a:noFill/>
          </a:ln>
        </p:spPr>
        <p:txBody>
          <a:bodyPr spcFirstLastPara="1" wrap="square" lIns="45675" tIns="45675" rIns="45675" bIns="45675" anchor="ctr" anchorCtr="0">
            <a:normAutofit/>
          </a:bodyPr>
          <a:lstStyle/>
          <a:p>
            <a:pPr marL="2286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D06027"/>
              </a:solidFill>
              <a:effectLst/>
              <a:uLnTx/>
              <a:uFillTx/>
              <a:latin typeface="Century Gothic"/>
              <a:ea typeface="Century Gothic"/>
              <a:cs typeface="Century Gothic"/>
              <a:sym typeface="Century Gothic"/>
            </a:endParaRPr>
          </a:p>
        </p:txBody>
      </p:sp>
      <p:sp>
        <p:nvSpPr>
          <p:cNvPr id="1431" name="Google Shape;1431;p22"/>
          <p:cNvSpPr/>
          <p:nvPr/>
        </p:nvSpPr>
        <p:spPr>
          <a:xfrm>
            <a:off x="209308" y="5064206"/>
            <a:ext cx="3502856"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2F2F2"/>
              </a:buClr>
              <a:buSzPts val="1400"/>
              <a:buFont typeface="Arial"/>
              <a:buNone/>
              <a:tabLst/>
              <a:defRPr/>
            </a:pPr>
            <a:r>
              <a:rPr kumimoji="0" lang="en-US" sz="1400" b="0" i="0" u="none" strike="noStrike" kern="0" cap="none" spc="0" normalizeH="0" baseline="0" noProof="0" dirty="0">
                <a:ln>
                  <a:noFill/>
                </a:ln>
                <a:solidFill>
                  <a:srgbClr val="F2F2F2"/>
                </a:solidFill>
                <a:effectLst/>
                <a:uLnTx/>
                <a:uFillTx/>
                <a:latin typeface="Arial"/>
                <a:ea typeface="Arial"/>
                <a:cs typeface="Arial"/>
                <a:sym typeface="Arial"/>
              </a:rPr>
              <a:t>Gramener, in association with Microsoft has been offering solutions to customers across different domains, globally, ranging from point solutions like clustering to advanced analytics solutions using AI, ML, and Deep Learning models.</a:t>
            </a:r>
            <a:endParaRPr kumimoji="0" sz="1400" b="1" i="0" u="none" strike="noStrike" kern="0" cap="none" spc="0" normalizeH="0" baseline="0" noProof="0" dirty="0">
              <a:ln>
                <a:noFill/>
              </a:ln>
              <a:solidFill>
                <a:srgbClr val="F2F2F2"/>
              </a:solidFill>
              <a:effectLst/>
              <a:uLnTx/>
              <a:uFillTx/>
              <a:latin typeface="Arial"/>
              <a:ea typeface="Arial"/>
              <a:cs typeface="Arial"/>
              <a:sym typeface="Arial"/>
            </a:endParaRPr>
          </a:p>
        </p:txBody>
      </p:sp>
      <p:pic>
        <p:nvPicPr>
          <p:cNvPr id="1432" name="Google Shape;1432;p22" descr="A small elephant standing next to a wire fence&#10;&#10;Description automatically generated"/>
          <p:cNvPicPr preferRelativeResize="0"/>
          <p:nvPr/>
        </p:nvPicPr>
        <p:blipFill rotWithShape="1">
          <a:blip r:embed="rId4">
            <a:alphaModFix/>
          </a:blip>
          <a:srcRect/>
          <a:stretch/>
        </p:blipFill>
        <p:spPr>
          <a:xfrm>
            <a:off x="4260237" y="5057925"/>
            <a:ext cx="2275064" cy="1292236"/>
          </a:xfrm>
          <a:prstGeom prst="rect">
            <a:avLst/>
          </a:prstGeom>
          <a:noFill/>
          <a:ln>
            <a:noFill/>
          </a:ln>
        </p:spPr>
      </p:pic>
      <p:pic>
        <p:nvPicPr>
          <p:cNvPr id="1433" name="Google Shape;1433;p22" descr="A close up of a leopard&#10;&#10;Description automatically generated"/>
          <p:cNvPicPr preferRelativeResize="0"/>
          <p:nvPr/>
        </p:nvPicPr>
        <p:blipFill rotWithShape="1">
          <a:blip r:embed="rId5">
            <a:alphaModFix/>
          </a:blip>
          <a:srcRect/>
          <a:stretch/>
        </p:blipFill>
        <p:spPr>
          <a:xfrm>
            <a:off x="7028079" y="5057925"/>
            <a:ext cx="2153727" cy="1292236"/>
          </a:xfrm>
          <a:prstGeom prst="rect">
            <a:avLst/>
          </a:prstGeom>
          <a:noFill/>
          <a:ln>
            <a:noFill/>
          </a:ln>
        </p:spPr>
      </p:pic>
      <p:pic>
        <p:nvPicPr>
          <p:cNvPr id="1434" name="Google Shape;1434;p22" descr="A screenshot of a bird&#10;&#10;Description automatically generated"/>
          <p:cNvPicPr preferRelativeResize="0"/>
          <p:nvPr/>
        </p:nvPicPr>
        <p:blipFill rotWithShape="1">
          <a:blip r:embed="rId6">
            <a:alphaModFix/>
          </a:blip>
          <a:srcRect/>
          <a:stretch/>
        </p:blipFill>
        <p:spPr>
          <a:xfrm>
            <a:off x="9836846" y="3274613"/>
            <a:ext cx="2044177" cy="1226506"/>
          </a:xfrm>
          <a:prstGeom prst="rect">
            <a:avLst/>
          </a:prstGeom>
          <a:noFill/>
          <a:ln>
            <a:noFill/>
          </a:ln>
        </p:spPr>
      </p:pic>
      <p:pic>
        <p:nvPicPr>
          <p:cNvPr id="1435" name="Google Shape;1435;p22">
            <a:hlinkClick r:id="rId7"/>
          </p:cNvPr>
          <p:cNvPicPr preferRelativeResize="0"/>
          <p:nvPr/>
        </p:nvPicPr>
        <p:blipFill rotWithShape="1">
          <a:blip r:embed="rId8">
            <a:alphaModFix/>
          </a:blip>
          <a:srcRect/>
          <a:stretch/>
        </p:blipFill>
        <p:spPr>
          <a:xfrm>
            <a:off x="9743960" y="5100039"/>
            <a:ext cx="2229948" cy="1250122"/>
          </a:xfrm>
          <a:prstGeom prst="rect">
            <a:avLst/>
          </a:prstGeom>
          <a:noFill/>
          <a:ln>
            <a:noFill/>
          </a:ln>
        </p:spPr>
      </p:pic>
      <p:pic>
        <p:nvPicPr>
          <p:cNvPr id="1436" name="Google Shape;1436;p22" descr="A screenshot of a cell phone&#10;&#10;Description automatically generated">
            <a:hlinkClick r:id="rId9"/>
          </p:cNvPr>
          <p:cNvPicPr preferRelativeResize="0"/>
          <p:nvPr/>
        </p:nvPicPr>
        <p:blipFill rotWithShape="1">
          <a:blip r:embed="rId10">
            <a:alphaModFix/>
          </a:blip>
          <a:srcRect/>
          <a:stretch/>
        </p:blipFill>
        <p:spPr>
          <a:xfrm>
            <a:off x="7158658" y="3274613"/>
            <a:ext cx="1892568" cy="1182855"/>
          </a:xfrm>
          <a:prstGeom prst="rect">
            <a:avLst/>
          </a:prstGeom>
          <a:noFill/>
          <a:ln>
            <a:noFill/>
          </a:ln>
        </p:spPr>
      </p:pic>
      <p:pic>
        <p:nvPicPr>
          <p:cNvPr id="1437" name="Google Shape;1437;p22">
            <a:hlinkClick r:id="rId11"/>
          </p:cNvPr>
          <p:cNvPicPr preferRelativeResize="0"/>
          <p:nvPr/>
        </p:nvPicPr>
        <p:blipFill rotWithShape="1">
          <a:blip r:embed="rId12">
            <a:alphaModFix/>
          </a:blip>
          <a:srcRect/>
          <a:stretch/>
        </p:blipFill>
        <p:spPr>
          <a:xfrm>
            <a:off x="4070116" y="3274613"/>
            <a:ext cx="2655307" cy="1205113"/>
          </a:xfrm>
          <a:prstGeom prst="rect">
            <a:avLst/>
          </a:prstGeom>
          <a:noFill/>
          <a:ln>
            <a:noFill/>
          </a:ln>
        </p:spPr>
      </p:pic>
      <p:sp>
        <p:nvSpPr>
          <p:cNvPr id="1438" name="Google Shape;1438;p22"/>
          <p:cNvSpPr txBox="1"/>
          <p:nvPr/>
        </p:nvSpPr>
        <p:spPr>
          <a:xfrm>
            <a:off x="7469" y="4348842"/>
            <a:ext cx="3712151" cy="774531"/>
          </a:xfrm>
          <a:prstGeom prst="rect">
            <a:avLst/>
          </a:prstGeom>
          <a:noFill/>
          <a:ln>
            <a:noFill/>
          </a:ln>
        </p:spPr>
        <p:txBody>
          <a:bodyPr spcFirstLastPara="1" wrap="square" lIns="45700" tIns="45700" rIns="45700" bIns="45700" anchor="t" anchorCtr="0">
            <a:spAutoFit/>
          </a:bodyPr>
          <a:lstStyle/>
          <a:p>
            <a:pPr marL="228600" marR="0" lvl="0" indent="0" algn="l" defTabSz="914400" rtl="0" eaLnBrk="1" fontAlgn="auto" latinLnBrk="0" hangingPunct="1">
              <a:lnSpc>
                <a:spcPct val="100000"/>
              </a:lnSpc>
              <a:spcBef>
                <a:spcPts val="1000"/>
              </a:spcBef>
              <a:spcAft>
                <a:spcPts val="0"/>
              </a:spcAft>
              <a:buClr>
                <a:srgbClr val="D06027"/>
              </a:buClr>
              <a:buSzPts val="1800"/>
              <a:buFont typeface="Century Gothic"/>
              <a:buNone/>
              <a:tabLst/>
              <a:defRPr/>
            </a:pPr>
            <a:r>
              <a:rPr kumimoji="0" lang="en-US" sz="1800" b="1" i="0" u="none" strike="noStrike" kern="0" cap="none" spc="0" normalizeH="0" baseline="0" noProof="0" dirty="0">
                <a:ln>
                  <a:noFill/>
                </a:ln>
                <a:solidFill>
                  <a:srgbClr val="D06027"/>
                </a:solidFill>
                <a:effectLst/>
                <a:uLnTx/>
                <a:uFillTx/>
                <a:latin typeface="Century Gothic"/>
                <a:ea typeface="Century Gothic"/>
                <a:cs typeface="Century Gothic"/>
                <a:sym typeface="Century Gothic"/>
              </a:rPr>
              <a:t>Innovating sustainable data solutions.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39" name="Google Shape;1439;p22"/>
          <p:cNvSpPr txBox="1"/>
          <p:nvPr/>
        </p:nvSpPr>
        <p:spPr>
          <a:xfrm>
            <a:off x="4305308" y="4524509"/>
            <a:ext cx="2275064"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1200"/>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hlinkClick r:id="rId11"/>
              </a:rPr>
              <a:t>Monitoring Salmon in Rivers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0" name="Google Shape;1440;p22"/>
          <p:cNvSpPr txBox="1"/>
          <p:nvPr/>
        </p:nvSpPr>
        <p:spPr>
          <a:xfrm>
            <a:off x="6967410" y="4600305"/>
            <a:ext cx="2275064" cy="307773"/>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1" name="Google Shape;1441;p22"/>
          <p:cNvSpPr txBox="1"/>
          <p:nvPr/>
        </p:nvSpPr>
        <p:spPr>
          <a:xfrm>
            <a:off x="7126658" y="4446413"/>
            <a:ext cx="227506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1200"/>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hlinkClick r:id="rId9"/>
              </a:rPr>
              <a:t>Predicting Quality of Life from Satellite Imagery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2" name="Google Shape;1442;p22"/>
          <p:cNvSpPr txBox="1"/>
          <p:nvPr/>
        </p:nvSpPr>
        <p:spPr>
          <a:xfrm>
            <a:off x="9657906" y="4524509"/>
            <a:ext cx="2275064"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200"/>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hlinkClick r:id="rId13"/>
              </a:rPr>
              <a:t>Species Classification API</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3" name="Google Shape;1443;p22"/>
          <p:cNvSpPr txBox="1"/>
          <p:nvPr/>
        </p:nvSpPr>
        <p:spPr>
          <a:xfrm>
            <a:off x="4260237" y="6358959"/>
            <a:ext cx="2275064"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200"/>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hlinkClick r:id="rId14"/>
              </a:rPr>
              <a:t>Saving the African Elephant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4" name="Google Shape;1444;p22"/>
          <p:cNvSpPr txBox="1"/>
          <p:nvPr/>
        </p:nvSpPr>
        <p:spPr>
          <a:xfrm>
            <a:off x="7028079" y="6358959"/>
            <a:ext cx="2275064"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200"/>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hlinkClick r:id="rId15"/>
              </a:rPr>
              <a:t>Camera Traps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5" name="Google Shape;1445;p22"/>
          <p:cNvSpPr txBox="1"/>
          <p:nvPr/>
        </p:nvSpPr>
        <p:spPr>
          <a:xfrm>
            <a:off x="9721402" y="6358959"/>
            <a:ext cx="2275064"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200"/>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hlinkClick r:id="rId7"/>
              </a:rPr>
              <a:t>Penguin Counts in Antarctica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4B488E0E-8AEC-482E-B870-A568C9C26BCA}"/>
              </a:ext>
            </a:extLst>
          </p:cNvPr>
          <p:cNvSpPr/>
          <p:nvPr/>
        </p:nvSpPr>
        <p:spPr>
          <a:xfrm>
            <a:off x="251108" y="735446"/>
            <a:ext cx="3522550" cy="37637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Gramener, with this team of highly passionate individuals has executed numerous high impact projects in the AI for Good line of initiatives and have been contributing to the AI community. (</a:t>
            </a:r>
            <a:r>
              <a:rPr kumimoji="0" lang="en-US" sz="1400" b="0" i="0" u="none" strike="noStrike" kern="0" cap="none" spc="0" normalizeH="0" baseline="0" noProof="0" dirty="0">
                <a:ln>
                  <a:noFill/>
                </a:ln>
                <a:solidFill>
                  <a:srgbClr val="D06027"/>
                </a:solidFill>
                <a:effectLst/>
                <a:uLnTx/>
                <a:uFillTx/>
                <a:latin typeface="Arial"/>
                <a:ea typeface="+mn-ea"/>
                <a:cs typeface="Arial"/>
                <a:sym typeface="Arial"/>
                <a:hlinkClick r:id="rId16">
                  <a:extLst>
                    <a:ext uri="{A12FA001-AC4F-418D-AE19-62706E023703}">
                      <ahyp:hlinkClr xmlns:ahyp="http://schemas.microsoft.com/office/drawing/2018/hyperlinkcolor" val="tx"/>
                    </a:ext>
                  </a:extLst>
                </a:hlinkClick>
              </a:rPr>
              <a:t>Event Summary</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Gramener has been </a:t>
            </a:r>
            <a:r>
              <a:rPr kumimoji="0" lang="en-US" sz="1400" b="0" i="0" u="none" strike="noStrike" kern="0" cap="none" spc="0" normalizeH="0" baseline="0" noProof="0" dirty="0">
                <a:ln>
                  <a:noFill/>
                </a:ln>
                <a:solidFill>
                  <a:srgbClr val="D06027"/>
                </a:solidFill>
                <a:effectLst/>
                <a:uLnTx/>
                <a:uFillTx/>
                <a:latin typeface="Arial"/>
                <a:ea typeface="+mn-ea"/>
                <a:cs typeface="Arial"/>
                <a:sym typeface="Arial"/>
                <a:hlinkClick r:id="rId17">
                  <a:extLst>
                    <a:ext uri="{A12FA001-AC4F-418D-AE19-62706E023703}">
                      <ahyp:hlinkClr xmlns:ahyp="http://schemas.microsoft.com/office/drawing/2018/hyperlinkcolor" val="tx"/>
                    </a:ext>
                  </a:extLst>
                </a:hlinkClick>
              </a:rPr>
              <a:t>awarded</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 at multiple forums for the contribution made to Societal Good through AI.</a:t>
            </a:r>
          </a:p>
          <a:p>
            <a:pPr marL="88900" marR="0" lvl="0" indent="0" algn="l" defTabSz="914400" rtl="0" eaLnBrk="1" fontAlgn="auto" latinLnBrk="0" hangingPunct="1">
              <a:lnSpc>
                <a:spcPct val="107000"/>
              </a:lnSpc>
              <a:spcBef>
                <a:spcPts val="35"/>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7000"/>
              </a:lnSpc>
              <a:spcBef>
                <a:spcPts val="35"/>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The team consists of seasoned professionals in AI, ML &amp; DL specialized in Computer Vision, Image Recognition, Satellite Imagery, Camera Trap Imagery and Drone Imagery.</a:t>
            </a:r>
          </a:p>
        </p:txBody>
      </p:sp>
      <p:sp>
        <p:nvSpPr>
          <p:cNvPr id="21" name="Google Shape;1429;p22">
            <a:extLst>
              <a:ext uri="{FF2B5EF4-FFF2-40B4-BE49-F238E27FC236}">
                <a16:creationId xmlns:a16="http://schemas.microsoft.com/office/drawing/2014/main" id="{A0FBB136-77DB-4C2A-BD6B-D2774074BF86}"/>
              </a:ext>
            </a:extLst>
          </p:cNvPr>
          <p:cNvSpPr txBox="1">
            <a:spLocks/>
          </p:cNvSpPr>
          <p:nvPr/>
        </p:nvSpPr>
        <p:spPr>
          <a:xfrm>
            <a:off x="138332" y="-453014"/>
            <a:ext cx="4903885" cy="1828800"/>
          </a:xfrm>
          <a:prstGeom prst="rect">
            <a:avLst/>
          </a:prstGeom>
          <a:noFill/>
          <a:ln>
            <a:noFill/>
          </a:ln>
        </p:spPr>
        <p:txBody>
          <a:bodyPr spcFirstLastPara="1" wrap="square" lIns="45675" tIns="45675" rIns="45675" bIns="4567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200"/>
              <a:buFont typeface="Century Gothic"/>
              <a:buNone/>
              <a:defRPr sz="22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800"/>
              <a:buFont typeface="Arial"/>
              <a:buNone/>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37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Century Gothic"/>
              <a:buNone/>
              <a:tabLst/>
              <a:defRPr/>
            </a:pPr>
            <a:r>
              <a:rPr kumimoji="0" lang="en-US" sz="2800" b="1" i="0" u="none" strike="noStrike" kern="0" cap="none" spc="0" normalizeH="0" baseline="0" noProof="0" dirty="0">
                <a:ln>
                  <a:noFill/>
                </a:ln>
                <a:solidFill>
                  <a:srgbClr val="FFFFFF"/>
                </a:solidFill>
                <a:effectLst/>
                <a:uLnTx/>
                <a:uFillTx/>
                <a:latin typeface="Century Gothic"/>
                <a:sym typeface="Century Gothic"/>
              </a:rPr>
              <a:t>WHY Gramener?</a:t>
            </a:r>
            <a:endParaRPr kumimoji="0" lang="en-US" sz="1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24" name="Picture 4" descr="Click Hand Tap transparent PNG - StickPNG">
            <a:extLst>
              <a:ext uri="{FF2B5EF4-FFF2-40B4-BE49-F238E27FC236}">
                <a16:creationId xmlns:a16="http://schemas.microsoft.com/office/drawing/2014/main" id="{411F16B9-4D42-469A-A3B6-30922CC1FED3}"/>
              </a:ext>
            </a:extLst>
          </p:cNvPr>
          <p:cNvPicPr>
            <a:picLocks noChangeAspect="1" noChangeArrowheads="1"/>
          </p:cNvPicPr>
          <p:nvPr/>
        </p:nvPicPr>
        <p:blipFill>
          <a:blip r:embed="rId18">
            <a:lum bright="70000" contrast="-70000"/>
            <a:extLst>
              <a:ext uri="{28A0092B-C50C-407E-A947-70E740481C1C}">
                <a14:useLocalDpi xmlns:a14="http://schemas.microsoft.com/office/drawing/2010/main" val="0"/>
              </a:ext>
            </a:extLst>
          </a:blip>
          <a:srcRect/>
          <a:stretch>
            <a:fillRect/>
          </a:stretch>
        </p:blipFill>
        <p:spPr bwMode="auto">
          <a:xfrm>
            <a:off x="1167717" y="1884811"/>
            <a:ext cx="307777" cy="3077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lick Hand Tap transparent PNG - StickPNG">
            <a:extLst>
              <a:ext uri="{FF2B5EF4-FFF2-40B4-BE49-F238E27FC236}">
                <a16:creationId xmlns:a16="http://schemas.microsoft.com/office/drawing/2014/main" id="{8B4247DC-8DA1-4003-A3A3-4F72275727A6}"/>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4023328" y="4584085"/>
            <a:ext cx="307777" cy="3077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lick Hand Tap transparent PNG - StickPNG">
            <a:extLst>
              <a:ext uri="{FF2B5EF4-FFF2-40B4-BE49-F238E27FC236}">
                <a16:creationId xmlns:a16="http://schemas.microsoft.com/office/drawing/2014/main" id="{5ED7B9CD-FF2F-4C55-8C55-7851B5C53E36}"/>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4078307" y="6371479"/>
            <a:ext cx="307777" cy="3077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lick Hand Tap transparent PNG - StickPNG">
            <a:extLst>
              <a:ext uri="{FF2B5EF4-FFF2-40B4-BE49-F238E27FC236}">
                <a16:creationId xmlns:a16="http://schemas.microsoft.com/office/drawing/2014/main" id="{618B9619-7BAE-46BC-B089-126952441465}"/>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6881557" y="4562767"/>
            <a:ext cx="307777" cy="3077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lick Hand Tap transparent PNG - StickPNG">
            <a:extLst>
              <a:ext uri="{FF2B5EF4-FFF2-40B4-BE49-F238E27FC236}">
                <a16:creationId xmlns:a16="http://schemas.microsoft.com/office/drawing/2014/main" id="{5F7D9D3F-DF92-44B0-861E-7EB8317A51B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6936536" y="6350161"/>
            <a:ext cx="307777" cy="3077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lick Hand Tap transparent PNG - StickPNG">
            <a:extLst>
              <a:ext uri="{FF2B5EF4-FFF2-40B4-BE49-F238E27FC236}">
                <a16:creationId xmlns:a16="http://schemas.microsoft.com/office/drawing/2014/main" id="{48072F51-18DC-46EA-8D0A-81D1620FC84E}"/>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9495510" y="4584085"/>
            <a:ext cx="307777" cy="3066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lick Hand Tap transparent PNG - StickPNG">
            <a:extLst>
              <a:ext uri="{FF2B5EF4-FFF2-40B4-BE49-F238E27FC236}">
                <a16:creationId xmlns:a16="http://schemas.microsoft.com/office/drawing/2014/main" id="{8576C547-AA7F-44DD-B886-AD6C1C02B285}"/>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9550489" y="6371479"/>
            <a:ext cx="307777" cy="30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12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D0A823-6A4F-4704-A228-55DD95A6B4AA}"/>
              </a:ext>
            </a:extLst>
          </p:cNvPr>
          <p:cNvSpPr>
            <a:spLocks noGrp="1"/>
          </p:cNvSpPr>
          <p:nvPr>
            <p:ph type="title"/>
          </p:nvPr>
        </p:nvSpPr>
        <p:spPr>
          <a:xfrm>
            <a:off x="243838" y="76200"/>
            <a:ext cx="11704323" cy="640080"/>
          </a:xfrm>
        </p:spPr>
        <p:txBody>
          <a:bodyPr>
            <a:noAutofit/>
          </a:bodyPr>
          <a:lstStyle/>
          <a:p>
            <a:r>
              <a:rPr lang="en-US" sz="2000" dirty="0">
                <a:latin typeface="Century Gothic" panose="020B0502020202020204" pitchFamily="34" charset="0"/>
              </a:rPr>
              <a:t>Applying </a:t>
            </a:r>
            <a:r>
              <a:rPr lang="en-US" sz="2400" b="1" dirty="0">
                <a:latin typeface="Century Gothic" panose="020B0502020202020204" pitchFamily="34" charset="0"/>
              </a:rPr>
              <a:t>AI for Environmental Good </a:t>
            </a:r>
            <a:r>
              <a:rPr lang="en-US" sz="2000" dirty="0">
                <a:latin typeface="Century Gothic" panose="020B0502020202020204" pitchFamily="34" charset="0"/>
              </a:rPr>
              <a:t>to solve problems come in different forms</a:t>
            </a:r>
            <a:endParaRPr lang="en-US" sz="1800" dirty="0">
              <a:latin typeface="Century Gothic" panose="020B0502020202020204" pitchFamily="34" charset="0"/>
            </a:endParaRPr>
          </a:p>
        </p:txBody>
      </p:sp>
      <p:pic>
        <p:nvPicPr>
          <p:cNvPr id="1026" name="Picture 2" descr="Computer vision to identify animals | AI for social good">
            <a:extLst>
              <a:ext uri="{FF2B5EF4-FFF2-40B4-BE49-F238E27FC236}">
                <a16:creationId xmlns:a16="http://schemas.microsoft.com/office/drawing/2014/main" id="{3B9EA247-D814-4DD8-B136-DE10E820D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3048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ospatial Data Analysis | Analyze land mapping | Satellite Imagery">
            <a:extLst>
              <a:ext uri="{FF2B5EF4-FFF2-40B4-BE49-F238E27FC236}">
                <a16:creationId xmlns:a16="http://schemas.microsoft.com/office/drawing/2014/main" id="{E7B08831-D2B1-4442-B52E-F93EB0B9B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90600"/>
            <a:ext cx="3048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I for Social Good combined with Good Data Storytelling">
            <a:extLst>
              <a:ext uri="{FF2B5EF4-FFF2-40B4-BE49-F238E27FC236}">
                <a16:creationId xmlns:a16="http://schemas.microsoft.com/office/drawing/2014/main" id="{BC1087D0-7030-47E5-A939-3D3EB7B9F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990600"/>
            <a:ext cx="3048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577;p32">
            <a:extLst>
              <a:ext uri="{FF2B5EF4-FFF2-40B4-BE49-F238E27FC236}">
                <a16:creationId xmlns:a16="http://schemas.microsoft.com/office/drawing/2014/main" id="{7EFC714C-88B4-4829-A612-0356AB1C5CEF}"/>
              </a:ext>
            </a:extLst>
          </p:cNvPr>
          <p:cNvSpPr/>
          <p:nvPr/>
        </p:nvSpPr>
        <p:spPr>
          <a:xfrm>
            <a:off x="585045" y="2902871"/>
            <a:ext cx="3067866"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Computer Vision</a:t>
            </a:r>
            <a:endParaRPr kumimoji="0" sz="14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9" name="Google Shape;1578;p32">
            <a:extLst>
              <a:ext uri="{FF2B5EF4-FFF2-40B4-BE49-F238E27FC236}">
                <a16:creationId xmlns:a16="http://schemas.microsoft.com/office/drawing/2014/main" id="{2FF319E5-DCA5-4369-B978-9ACE3FFBECB2}"/>
              </a:ext>
            </a:extLst>
          </p:cNvPr>
          <p:cNvSpPr/>
          <p:nvPr/>
        </p:nvSpPr>
        <p:spPr>
          <a:xfrm>
            <a:off x="4463038" y="2875081"/>
            <a:ext cx="3067866"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Geo Satellite Analytics</a:t>
            </a:r>
            <a:endParaRPr kumimoji="0" sz="14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1578;p32">
            <a:extLst>
              <a:ext uri="{FF2B5EF4-FFF2-40B4-BE49-F238E27FC236}">
                <a16:creationId xmlns:a16="http://schemas.microsoft.com/office/drawing/2014/main" id="{88093D31-C12C-4141-A01A-5AC404439A1B}"/>
              </a:ext>
            </a:extLst>
          </p:cNvPr>
          <p:cNvSpPr/>
          <p:nvPr/>
        </p:nvSpPr>
        <p:spPr>
          <a:xfrm>
            <a:off x="8341032" y="2902871"/>
            <a:ext cx="3067866"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Storytelling</a:t>
            </a:r>
            <a:endParaRPr kumimoji="0" sz="14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1" name="Google Shape;1431;p22">
            <a:extLst>
              <a:ext uri="{FF2B5EF4-FFF2-40B4-BE49-F238E27FC236}">
                <a16:creationId xmlns:a16="http://schemas.microsoft.com/office/drawing/2014/main" id="{9860C609-4AB1-4342-BBCE-2EA82217BE7E}"/>
              </a:ext>
            </a:extLst>
          </p:cNvPr>
          <p:cNvSpPr/>
          <p:nvPr/>
        </p:nvSpPr>
        <p:spPr>
          <a:xfrm>
            <a:off x="589734" y="3157025"/>
            <a:ext cx="3063177"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2F2F2"/>
              </a:buClr>
              <a:buSzPts val="1400"/>
              <a:buFont typeface="Arial"/>
              <a:buNone/>
              <a:tabLst/>
              <a:defRPr/>
            </a:pPr>
            <a:r>
              <a:rPr kumimoji="0" lang="en-US" sz="1200" b="0" i="0" u="none" strike="noStrike" kern="1200" cap="none" spc="0" normalizeH="0" baseline="0" noProof="0" dirty="0">
                <a:ln>
                  <a:noFill/>
                </a:ln>
                <a:solidFill>
                  <a:srgbClr val="A7A7A7">
                    <a:lumMod val="75000"/>
                  </a:srgbClr>
                </a:solidFill>
                <a:effectLst/>
                <a:uLnTx/>
                <a:uFillTx/>
                <a:latin typeface="Arial"/>
                <a:ea typeface="Arial"/>
                <a:cs typeface="Arial"/>
                <a:sym typeface="Arial"/>
              </a:rPr>
              <a:t>Identity patterns from pictures &amp; videos. Detect and recognize entities. Count crowds &amp; Drive Actions.</a:t>
            </a:r>
            <a:endParaRPr kumimoji="0" sz="1200" b="1" i="0" u="none" strike="noStrike" kern="1200" cap="none" spc="0" normalizeH="0" baseline="0" noProof="0" dirty="0">
              <a:ln>
                <a:noFill/>
              </a:ln>
              <a:solidFill>
                <a:srgbClr val="A7A7A7">
                  <a:lumMod val="75000"/>
                </a:srgbClr>
              </a:solidFill>
              <a:effectLst/>
              <a:uLnTx/>
              <a:uFillTx/>
              <a:latin typeface="Arial"/>
              <a:ea typeface="Arial"/>
              <a:cs typeface="Arial"/>
              <a:sym typeface="Arial"/>
            </a:endParaRPr>
          </a:p>
        </p:txBody>
      </p:sp>
      <p:sp>
        <p:nvSpPr>
          <p:cNvPr id="12" name="Google Shape;1431;p22">
            <a:extLst>
              <a:ext uri="{FF2B5EF4-FFF2-40B4-BE49-F238E27FC236}">
                <a16:creationId xmlns:a16="http://schemas.microsoft.com/office/drawing/2014/main" id="{3C74BA63-BF79-45FE-B3BC-52D407A880D7}"/>
              </a:ext>
            </a:extLst>
          </p:cNvPr>
          <p:cNvSpPr/>
          <p:nvPr/>
        </p:nvSpPr>
        <p:spPr>
          <a:xfrm>
            <a:off x="4458349" y="3157025"/>
            <a:ext cx="3063177"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2F2F2"/>
              </a:buClr>
              <a:buSzPts val="1400"/>
              <a:buFont typeface="Arial"/>
              <a:buNone/>
              <a:tabLst/>
              <a:defRPr/>
            </a:pPr>
            <a:r>
              <a:rPr kumimoji="0" lang="en-US" sz="1200" b="0" i="0" u="none" strike="noStrike" kern="1200" cap="none" spc="0" normalizeH="0" baseline="0" noProof="0" dirty="0">
                <a:ln>
                  <a:noFill/>
                </a:ln>
                <a:solidFill>
                  <a:srgbClr val="A7A7A7">
                    <a:lumMod val="75000"/>
                  </a:srgbClr>
                </a:solidFill>
                <a:effectLst/>
                <a:uLnTx/>
                <a:uFillTx/>
                <a:latin typeface="Arial"/>
                <a:ea typeface="Arial"/>
                <a:cs typeface="Arial"/>
                <a:sym typeface="Arial"/>
              </a:rPr>
              <a:t>Process high-res satellite imagery. Enrich geospatial analyses with structured data for deeper insights</a:t>
            </a:r>
            <a:endParaRPr kumimoji="0" sz="1200" b="1" i="0" u="none" strike="noStrike" kern="1200" cap="none" spc="0" normalizeH="0" baseline="0" noProof="0" dirty="0">
              <a:ln>
                <a:noFill/>
              </a:ln>
              <a:solidFill>
                <a:srgbClr val="A7A7A7">
                  <a:lumMod val="75000"/>
                </a:srgbClr>
              </a:solidFill>
              <a:effectLst/>
              <a:uLnTx/>
              <a:uFillTx/>
              <a:latin typeface="Arial"/>
              <a:ea typeface="Arial"/>
              <a:cs typeface="Arial"/>
              <a:sym typeface="Arial"/>
            </a:endParaRPr>
          </a:p>
        </p:txBody>
      </p:sp>
      <p:sp>
        <p:nvSpPr>
          <p:cNvPr id="13" name="Google Shape;1431;p22">
            <a:extLst>
              <a:ext uri="{FF2B5EF4-FFF2-40B4-BE49-F238E27FC236}">
                <a16:creationId xmlns:a16="http://schemas.microsoft.com/office/drawing/2014/main" id="{AA2CE8D5-113D-4E53-9041-741AC83D742F}"/>
              </a:ext>
            </a:extLst>
          </p:cNvPr>
          <p:cNvSpPr/>
          <p:nvPr/>
        </p:nvSpPr>
        <p:spPr>
          <a:xfrm>
            <a:off x="8345721" y="3157025"/>
            <a:ext cx="3063177"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2F2F2"/>
              </a:buClr>
              <a:buSzPts val="1400"/>
              <a:buFont typeface="Arial"/>
              <a:buNone/>
              <a:tabLst/>
              <a:defRPr/>
            </a:pPr>
            <a:r>
              <a:rPr kumimoji="0" lang="en-US" sz="1200" b="0" i="0" u="none" strike="noStrike" kern="1200" cap="none" spc="0" normalizeH="0" baseline="0" noProof="0" dirty="0">
                <a:ln>
                  <a:noFill/>
                </a:ln>
                <a:solidFill>
                  <a:srgbClr val="A7A7A7">
                    <a:lumMod val="75000"/>
                  </a:srgbClr>
                </a:solidFill>
                <a:effectLst/>
                <a:uLnTx/>
                <a:uFillTx/>
                <a:latin typeface="Arial"/>
                <a:ea typeface="Arial"/>
                <a:cs typeface="Arial"/>
                <a:sym typeface="Arial"/>
              </a:rPr>
              <a:t>Use the power of data and information design to demystify AI &amp; make data-to-action faster by storifying. </a:t>
            </a:r>
            <a:endParaRPr kumimoji="0" sz="1200" b="1" i="0" u="none" strike="noStrike" kern="1200" cap="none" spc="0" normalizeH="0" baseline="0" noProof="0" dirty="0">
              <a:ln>
                <a:noFill/>
              </a:ln>
              <a:solidFill>
                <a:srgbClr val="A7A7A7">
                  <a:lumMod val="75000"/>
                </a:srgbClr>
              </a:solidFill>
              <a:effectLst/>
              <a:uLnTx/>
              <a:uFillTx/>
              <a:latin typeface="Arial"/>
              <a:ea typeface="Arial"/>
              <a:cs typeface="Arial"/>
              <a:sym typeface="Arial"/>
            </a:endParaRPr>
          </a:p>
        </p:txBody>
      </p:sp>
      <p:pic>
        <p:nvPicPr>
          <p:cNvPr id="1032" name="Picture 8" descr="screenshot of animals from the camera trap API developed by Gramener under the AI for Social Good initiative.">
            <a:extLst>
              <a:ext uri="{FF2B5EF4-FFF2-40B4-BE49-F238E27FC236}">
                <a16:creationId xmlns:a16="http://schemas.microsoft.com/office/drawing/2014/main" id="{31CC8447-15F1-4555-8F5E-65687EDCD1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26" b="23374"/>
          <a:stretch/>
        </p:blipFill>
        <p:spPr bwMode="auto">
          <a:xfrm>
            <a:off x="609600" y="4469365"/>
            <a:ext cx="3513079" cy="1852536"/>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431;p22">
            <a:extLst>
              <a:ext uri="{FF2B5EF4-FFF2-40B4-BE49-F238E27FC236}">
                <a16:creationId xmlns:a16="http://schemas.microsoft.com/office/drawing/2014/main" id="{57A68D2A-4EE4-4FF3-BA9E-BE9F2CAFCE46}"/>
              </a:ext>
            </a:extLst>
          </p:cNvPr>
          <p:cNvSpPr/>
          <p:nvPr/>
        </p:nvSpPr>
        <p:spPr>
          <a:xfrm>
            <a:off x="4122679" y="4508759"/>
            <a:ext cx="1744721" cy="18158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2F2F2"/>
              </a:buClr>
              <a:buSzPts val="1400"/>
              <a:buFontTx/>
              <a:buNone/>
              <a:tabLst/>
              <a:defRPr/>
            </a:pPr>
            <a:r>
              <a:rPr kumimoji="0" lang="en-US" sz="1400" b="0" i="0" u="none" strike="noStrike" kern="1200" cap="none" spc="0" normalizeH="0" baseline="0" noProof="0" dirty="0">
                <a:ln>
                  <a:noFill/>
                </a:ln>
                <a:solidFill>
                  <a:srgbClr val="A7A7A7">
                    <a:lumMod val="75000"/>
                  </a:srgbClr>
                </a:solidFill>
                <a:effectLst/>
                <a:uLnTx/>
                <a:uFillTx/>
                <a:latin typeface="Arial"/>
                <a:ea typeface="+mn-ea"/>
                <a:cs typeface="Arial"/>
              </a:rPr>
              <a:t>Gramener is solving problems in environmental conservation, to protect biodiversity and to tackle humanitarian challenges.</a:t>
            </a:r>
            <a:endParaRPr kumimoji="0" sz="1400" b="0" i="0" u="none" strike="noStrike" kern="1200" cap="none" spc="0" normalizeH="0" baseline="0" noProof="0" dirty="0">
              <a:ln>
                <a:noFill/>
              </a:ln>
              <a:solidFill>
                <a:srgbClr val="A7A7A7">
                  <a:lumMod val="75000"/>
                </a:srgbClr>
              </a:solidFill>
              <a:effectLst/>
              <a:uLnTx/>
              <a:uFillTx/>
              <a:latin typeface="Arial"/>
              <a:ea typeface="+mn-ea"/>
              <a:cs typeface="Arial"/>
              <a:sym typeface="Arial"/>
            </a:endParaRPr>
          </a:p>
        </p:txBody>
      </p:sp>
      <p:sp>
        <p:nvSpPr>
          <p:cNvPr id="18" name="Google Shape;1431;p22">
            <a:extLst>
              <a:ext uri="{FF2B5EF4-FFF2-40B4-BE49-F238E27FC236}">
                <a16:creationId xmlns:a16="http://schemas.microsoft.com/office/drawing/2014/main" id="{D4E60861-BA64-4EEF-9796-29DA862A7859}"/>
              </a:ext>
            </a:extLst>
          </p:cNvPr>
          <p:cNvSpPr/>
          <p:nvPr/>
        </p:nvSpPr>
        <p:spPr>
          <a:xfrm>
            <a:off x="9761479" y="4450495"/>
            <a:ext cx="174472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2F2F2"/>
              </a:buClr>
              <a:buSzPts val="1400"/>
              <a:buFont typeface="Arial"/>
              <a:buNone/>
              <a:tabLst/>
              <a:defRPr/>
            </a:pPr>
            <a:r>
              <a:rPr kumimoji="0" lang="en-US" sz="1400" b="0" i="0" u="none" strike="noStrike" kern="1200" cap="none" spc="0" normalizeH="0" baseline="0" noProof="0" dirty="0">
                <a:ln>
                  <a:noFill/>
                </a:ln>
                <a:solidFill>
                  <a:srgbClr val="A7A7A7">
                    <a:lumMod val="75000"/>
                  </a:srgbClr>
                </a:solidFill>
                <a:effectLst/>
                <a:uLnTx/>
                <a:uFillTx/>
                <a:latin typeface="Arial"/>
                <a:ea typeface="+mn-ea"/>
                <a:cs typeface="Arial"/>
                <a:sym typeface="Arial"/>
              </a:rPr>
              <a:t>Our efforts under the AI for Good initiative covered as part of the Microsoft AI4Earth initiative. </a:t>
            </a:r>
            <a:endParaRPr kumimoji="0" sz="1400" b="0" i="0" u="none" strike="noStrike" kern="1200" cap="none" spc="0" normalizeH="0" baseline="0" noProof="0" dirty="0">
              <a:ln>
                <a:noFill/>
              </a:ln>
              <a:solidFill>
                <a:srgbClr val="A7A7A7">
                  <a:lumMod val="75000"/>
                </a:srgbClr>
              </a:solidFill>
              <a:effectLst/>
              <a:uLnTx/>
              <a:uFillTx/>
              <a:latin typeface="Arial"/>
              <a:ea typeface="+mn-ea"/>
              <a:cs typeface="Arial"/>
              <a:sym typeface="Arial"/>
            </a:endParaRPr>
          </a:p>
        </p:txBody>
      </p:sp>
      <p:pic>
        <p:nvPicPr>
          <p:cNvPr id="6" name="Picture 5">
            <a:extLst>
              <a:ext uri="{FF2B5EF4-FFF2-40B4-BE49-F238E27FC236}">
                <a16:creationId xmlns:a16="http://schemas.microsoft.com/office/drawing/2014/main" id="{6D4F8971-1B39-4B37-B7F0-DC8CB54A2B2D}"/>
              </a:ext>
            </a:extLst>
          </p:cNvPr>
          <p:cNvPicPr>
            <a:picLocks noChangeAspect="1"/>
          </p:cNvPicPr>
          <p:nvPr/>
        </p:nvPicPr>
        <p:blipFill rotWithShape="1">
          <a:blip r:embed="rId6"/>
          <a:srcRect l="5710" r="1685" b="14194"/>
          <a:stretch/>
        </p:blipFill>
        <p:spPr>
          <a:xfrm>
            <a:off x="6117102" y="4450495"/>
            <a:ext cx="3597443" cy="1874105"/>
          </a:xfrm>
          <a:prstGeom prst="rect">
            <a:avLst/>
          </a:prstGeom>
        </p:spPr>
      </p:pic>
      <p:sp>
        <p:nvSpPr>
          <p:cNvPr id="7" name="Rectangle 6">
            <a:extLst>
              <a:ext uri="{FF2B5EF4-FFF2-40B4-BE49-F238E27FC236}">
                <a16:creationId xmlns:a16="http://schemas.microsoft.com/office/drawing/2014/main" id="{7D9EBCA5-F389-4AC7-A446-D657EAD515A6}"/>
              </a:ext>
            </a:extLst>
          </p:cNvPr>
          <p:cNvSpPr/>
          <p:nvPr/>
        </p:nvSpPr>
        <p:spPr>
          <a:xfrm>
            <a:off x="6095999" y="6464852"/>
            <a:ext cx="18473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BD8FDDD-802A-405B-951A-D9BA672FB232}"/>
              </a:ext>
            </a:extLst>
          </p:cNvPr>
          <p:cNvSpPr/>
          <p:nvPr/>
        </p:nvSpPr>
        <p:spPr>
          <a:xfrm>
            <a:off x="2490600" y="6519442"/>
            <a:ext cx="67536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74F"/>
                </a:solidFill>
                <a:effectLst/>
                <a:uLnTx/>
                <a:uFillTx/>
                <a:latin typeface="Arial"/>
                <a:ea typeface="+mn-ea"/>
                <a:cs typeface="+mn-cs"/>
              </a:rPr>
              <a:t>More about our efforts for AI for Good  </a:t>
            </a:r>
            <a:r>
              <a:rPr kumimoji="0" lang="en-US" sz="1100" b="0" i="0" u="none" strike="noStrike" kern="1200" cap="none" spc="0" normalizeH="0" baseline="0" noProof="0" dirty="0">
                <a:ln>
                  <a:noFill/>
                </a:ln>
                <a:solidFill>
                  <a:srgbClr val="000000"/>
                </a:solidFill>
                <a:effectLst/>
                <a:uLnTx/>
                <a:uFillTx/>
                <a:latin typeface="Arial"/>
                <a:ea typeface="+mn-ea"/>
                <a:cs typeface="+mn-cs"/>
                <a:hlinkClick r:id="rId7"/>
              </a:rPr>
              <a:t>https://gramener.com/aiforgood</a:t>
            </a:r>
            <a:r>
              <a:rPr kumimoji="0" lang="en-US" sz="1100" b="0" i="0" u="none" strike="noStrike" kern="1200" cap="none" spc="0" normalizeH="0" baseline="0" noProof="0" dirty="0">
                <a:ln>
                  <a:noFill/>
                </a:ln>
                <a:solidFill>
                  <a:srgbClr val="000000"/>
                </a:solidFill>
                <a:effectLst/>
                <a:uLnTx/>
                <a:uFillTx/>
                <a:latin typeface="Arial"/>
                <a:ea typeface="+mn-ea"/>
                <a:cs typeface="+mn-cs"/>
              </a:rPr>
              <a:t>, </a:t>
            </a:r>
            <a:r>
              <a:rPr kumimoji="0" lang="en-US" sz="1100" b="0" i="0" u="none" strike="noStrike" kern="1200" cap="none" spc="0" normalizeH="0" baseline="0" noProof="0" dirty="0">
                <a:ln>
                  <a:noFill/>
                </a:ln>
                <a:solidFill>
                  <a:srgbClr val="000000"/>
                </a:solidFill>
                <a:effectLst/>
                <a:uLnTx/>
                <a:uFillTx/>
                <a:latin typeface="Arial"/>
                <a:ea typeface="+mn-ea"/>
                <a:cs typeface="+mn-cs"/>
                <a:hlinkClick r:id="rId8"/>
              </a:rPr>
              <a:t>https://youtu.be/xL1FiZnp1Y0</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1B174F"/>
              </a:solidFill>
              <a:effectLst/>
              <a:uLnTx/>
              <a:uFillTx/>
              <a:latin typeface="Arial"/>
              <a:ea typeface="+mn-ea"/>
              <a:cs typeface="+mn-cs"/>
            </a:endParaRPr>
          </a:p>
        </p:txBody>
      </p:sp>
    </p:spTree>
    <p:extLst>
      <p:ext uri="{BB962C8B-B14F-4D97-AF65-F5344CB8AC3E}">
        <p14:creationId xmlns:p14="http://schemas.microsoft.com/office/powerpoint/2010/main" val="1338726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is a thumbnail image for a YouTube video - Gramener bags 'Empowering Societal Progress with AI' Award | Microsoft Award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041" y="3920443"/>
            <a:ext cx="6645949" cy="29361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06560" y="379393"/>
            <a:ext cx="2802304" cy="2209735"/>
          </a:xfrm>
        </p:spPr>
        <p:txBody>
          <a:bodyPr>
            <a:normAutofit/>
          </a:bodyPr>
          <a:lstStyle/>
          <a:p>
            <a:pPr>
              <a:lnSpc>
                <a:spcPct val="100000"/>
              </a:lnSpc>
            </a:pPr>
            <a:r>
              <a:rPr lang="en-US" sz="3600" dirty="0"/>
              <a:t>MICROSOFT AI AWARD </a:t>
            </a:r>
            <a:r>
              <a:rPr lang="en-US" sz="4800" dirty="0"/>
              <a:t>2018</a:t>
            </a:r>
            <a:endParaRPr lang="en-US" sz="3600" dirty="0"/>
          </a:p>
        </p:txBody>
      </p:sp>
      <p:sp>
        <p:nvSpPr>
          <p:cNvPr id="3" name="Text Placeholder 2"/>
          <p:cNvSpPr>
            <a:spLocks noGrp="1"/>
          </p:cNvSpPr>
          <p:nvPr>
            <p:ph type="body" sz="quarter" idx="1"/>
          </p:nvPr>
        </p:nvSpPr>
        <p:spPr>
          <a:xfrm>
            <a:off x="1706243" y="3309321"/>
            <a:ext cx="2802621" cy="2404409"/>
          </a:xfrm>
        </p:spPr>
        <p:txBody>
          <a:bodyPr>
            <a:normAutofit/>
          </a:bodyPr>
          <a:lstStyle/>
          <a:p>
            <a:r>
              <a:rPr lang="en-US" sz="1800" dirty="0"/>
              <a:t>Gramener partnered with Microsoft AI for Earth to help Nisqually River Foundation automate the identification of fish species using AI-driven deep learning models.</a:t>
            </a:r>
          </a:p>
        </p:txBody>
      </p:sp>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158" y="0"/>
            <a:ext cx="6645948" cy="2968523"/>
          </a:xfrm>
          <a:prstGeom prst="rect">
            <a:avLst/>
          </a:prstGeom>
        </p:spPr>
      </p:pic>
      <p:sp>
        <p:nvSpPr>
          <p:cNvPr id="5" name="TextBox 4"/>
          <p:cNvSpPr txBox="1"/>
          <p:nvPr/>
        </p:nvSpPr>
        <p:spPr>
          <a:xfrm>
            <a:off x="5152040" y="2995136"/>
            <a:ext cx="664606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Helvetica"/>
              </a:rPr>
              <a:t>It was an honor for Gramener to be conferred with the CNBC - Microsoft award on “</a:t>
            </a:r>
            <a:r>
              <a:rPr kumimoji="0" lang="en-US" sz="1800" b="1" i="0" u="none" strike="noStrike" kern="1200" cap="none" spc="0" normalizeH="0" baseline="0" noProof="0" dirty="0">
                <a:ln>
                  <a:noFill/>
                </a:ln>
                <a:solidFill>
                  <a:prstClr val="black"/>
                </a:solidFill>
                <a:effectLst/>
                <a:uLnTx/>
                <a:uFillTx/>
                <a:latin typeface="Segoe UI"/>
                <a:ea typeface="+mn-ea"/>
                <a:cs typeface="Helvetica"/>
              </a:rPr>
              <a:t>Empowering Societal Progress with AI</a:t>
            </a:r>
            <a:r>
              <a:rPr kumimoji="0" lang="en-US" sz="1800" b="0" i="0" u="none" strike="noStrike" kern="1200" cap="none" spc="0" normalizeH="0" baseline="0" noProof="0" dirty="0">
                <a:ln>
                  <a:noFill/>
                </a:ln>
                <a:solidFill>
                  <a:prstClr val="black"/>
                </a:solidFill>
                <a:effectLst/>
                <a:uLnTx/>
                <a:uFillTx/>
                <a:latin typeface="Segoe UI"/>
                <a:ea typeface="+mn-ea"/>
                <a:cs typeface="Helvetica"/>
              </a:rPr>
              <a:t>” in the recent ‘AI for All’ event at Mumbai.</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415" y="2850493"/>
            <a:ext cx="1148498" cy="1148498"/>
          </a:xfrm>
          <a:prstGeom prst="rect">
            <a:avLst/>
          </a:prstGeom>
        </p:spPr>
      </p:pic>
    </p:spTree>
    <p:extLst>
      <p:ext uri="{BB962C8B-B14F-4D97-AF65-F5344CB8AC3E}">
        <p14:creationId xmlns:p14="http://schemas.microsoft.com/office/powerpoint/2010/main" val="277316935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EB8379-5661-8648-AC1A-CE44B60B17F2}"/>
              </a:ext>
            </a:extLst>
          </p:cNvPr>
          <p:cNvSpPr txBox="1"/>
          <p:nvPr/>
        </p:nvSpPr>
        <p:spPr>
          <a:xfrm>
            <a:off x="4670182" y="247975"/>
            <a:ext cx="3173655" cy="493981"/>
          </a:xfrm>
          <a:prstGeom prst="rect">
            <a:avLst/>
          </a:prstGeom>
        </p:spPr>
        <p:txBody>
          <a:bodyPr wrap="square">
            <a:spAutoFit/>
          </a:bodyPr>
          <a:lstStyle>
            <a:defPPr marR="0" lvl="0" algn="l" rtl="0">
              <a:lnSpc>
                <a:spcPct val="100000"/>
              </a:lnSpc>
              <a:spcBef>
                <a:spcPts val="0"/>
              </a:spcBef>
              <a:spcAft>
                <a:spcPts val="0"/>
              </a:spcAft>
            </a:defPPr>
            <a:lvl1pPr>
              <a:defRPr sz="2800" b="1">
                <a:solidFill>
                  <a:srgbClr val="444444"/>
                </a:solidFill>
                <a:latin typeface="Helvetica"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900" b="1" i="0" u="none" strike="noStrike" kern="1200" cap="small" spc="0" normalizeH="0" baseline="0" noProof="0" dirty="0">
                <a:ln>
                  <a:noFill/>
                </a:ln>
                <a:solidFill>
                  <a:prstClr val="black">
                    <a:lumMod val="65000"/>
                    <a:lumOff val="35000"/>
                  </a:prstClr>
                </a:solidFill>
                <a:effectLst/>
                <a:uLnTx/>
                <a:uFillTx/>
                <a:latin typeface="Century Gothic"/>
                <a:ea typeface="+mn-ea"/>
                <a:cs typeface="+mn-cs"/>
              </a:rPr>
              <a:t>Thank You!</a:t>
            </a:r>
          </a:p>
        </p:txBody>
      </p:sp>
      <p:pic>
        <p:nvPicPr>
          <p:cNvPr id="15" name="Picture 14">
            <a:extLst>
              <a:ext uri="{FF2B5EF4-FFF2-40B4-BE49-F238E27FC236}">
                <a16:creationId xmlns:a16="http://schemas.microsoft.com/office/drawing/2014/main" id="{B3631DA1-CEA2-0642-8BC9-157EE36BD8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7081" y="5690356"/>
            <a:ext cx="2655401" cy="891667"/>
          </a:xfrm>
          <a:prstGeom prst="rect">
            <a:avLst/>
          </a:prstGeom>
        </p:spPr>
      </p:pic>
      <p:sp>
        <p:nvSpPr>
          <p:cNvPr id="16" name="TextBox 15">
            <a:extLst>
              <a:ext uri="{FF2B5EF4-FFF2-40B4-BE49-F238E27FC236}">
                <a16:creationId xmlns:a16="http://schemas.microsoft.com/office/drawing/2014/main" id="{7F30D80E-D9C4-6F4C-A678-274C3C371121}"/>
              </a:ext>
            </a:extLst>
          </p:cNvPr>
          <p:cNvSpPr txBox="1"/>
          <p:nvPr/>
        </p:nvSpPr>
        <p:spPr>
          <a:xfrm>
            <a:off x="6939015" y="2119381"/>
            <a:ext cx="4163458" cy="378565"/>
          </a:xfrm>
          <a:prstGeom prst="rect">
            <a:avLst/>
          </a:prstGeom>
        </p:spPr>
        <p:txBody>
          <a:bodyPr/>
          <a:lstStyle>
            <a:defPPr>
              <a:defRPr lang="en-US"/>
            </a:defPPr>
            <a:lvl1pPr indent="0" algn="ctr" defTabSz="914389" eaLnBrk="0" fontAlgn="base" hangingPunct="0">
              <a:lnSpc>
                <a:spcPct val="100000"/>
              </a:lnSpc>
              <a:spcBef>
                <a:spcPct val="0"/>
              </a:spcBef>
              <a:spcAft>
                <a:spcPct val="0"/>
              </a:spcAft>
              <a:buFont typeface="Arial" panose="020B0604020202020204" pitchFamily="34" charset="0"/>
              <a:buNone/>
              <a:defRPr sz="4800" b="1">
                <a:solidFill>
                  <a:prstClr val="black"/>
                </a:solidFill>
                <a:latin typeface="Helvetica" pitchFamily="2" charset="0"/>
              </a:defRPr>
            </a:lvl1pPr>
            <a:lvl2pPr marL="514350" indent="-171450" defTabSz="685800">
              <a:lnSpc>
                <a:spcPct val="90000"/>
              </a:lnSpc>
              <a:spcBef>
                <a:spcPts val="375"/>
              </a:spcBef>
              <a:buFont typeface="Arial" panose="020B0604020202020204" pitchFamily="34" charset="0"/>
              <a:buChar char="•"/>
              <a:defRPr sz="1050"/>
            </a:lvl2pPr>
            <a:lvl3pPr marL="857250" indent="-171450" defTabSz="685800">
              <a:lnSpc>
                <a:spcPct val="90000"/>
              </a:lnSpc>
              <a:spcBef>
                <a:spcPts val="375"/>
              </a:spcBef>
              <a:buFont typeface="Arial" panose="020B0604020202020204" pitchFamily="34" charset="0"/>
              <a:buChar char="•"/>
              <a:defRPr sz="900"/>
            </a:lvl3pPr>
            <a:lvl4pPr marL="1200150" indent="-171450" defTabSz="685800">
              <a:lnSpc>
                <a:spcPct val="90000"/>
              </a:lnSpc>
              <a:spcBef>
                <a:spcPts val="375"/>
              </a:spcBef>
              <a:buFont typeface="Arial" panose="020B0604020202020204" pitchFamily="34" charset="0"/>
              <a:buChar char="•"/>
              <a:defRPr sz="825"/>
            </a:lvl4pPr>
            <a:lvl5pPr marL="1543050" indent="-171450" defTabSz="685800">
              <a:lnSpc>
                <a:spcPct val="90000"/>
              </a:lnSpc>
              <a:spcBef>
                <a:spcPts val="375"/>
              </a:spcBef>
              <a:buFont typeface="Arial" panose="020B0604020202020204" pitchFamily="34" charset="0"/>
              <a:buChar char="•"/>
              <a:defRPr sz="825"/>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marR="0" lvl="0" indent="0" algn="ctr" defTabSz="914389"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sym typeface="Gill Sans" panose="020B0502020104020203" pitchFamily="34" charset="-79"/>
              </a:rPr>
              <a:t>gramener.com/</a:t>
            </a:r>
            <a:r>
              <a:rPr kumimoji="0" lang="en-US" sz="2400" b="1" i="0" u="none" strike="noStrike" kern="1200" cap="none" spc="0" normalizeH="0" baseline="0" noProof="0" dirty="0" err="1">
                <a:ln>
                  <a:noFill/>
                </a:ln>
                <a:solidFill>
                  <a:prstClr val="black"/>
                </a:solidFill>
                <a:effectLst/>
                <a:uLnTx/>
                <a:uFillTx/>
                <a:latin typeface="Helvetica" pitchFamily="2" charset="0"/>
                <a:ea typeface="+mn-ea"/>
                <a:cs typeface="+mn-cs"/>
                <a:sym typeface="Gill Sans" panose="020B0502020104020203" pitchFamily="34" charset="-79"/>
              </a:rPr>
              <a:t>aiforgood</a:t>
            </a:r>
            <a:endPar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sym typeface="Gill Sans" panose="020B0502020104020203" pitchFamily="34" charset="-79"/>
            </a:endParaRPr>
          </a:p>
        </p:txBody>
      </p:sp>
      <p:sp>
        <p:nvSpPr>
          <p:cNvPr id="17" name="TextBox 16">
            <a:extLst>
              <a:ext uri="{FF2B5EF4-FFF2-40B4-BE49-F238E27FC236}">
                <a16:creationId xmlns:a16="http://schemas.microsoft.com/office/drawing/2014/main" id="{4E6520ED-8ADD-4F43-8227-528587A6629F}"/>
              </a:ext>
            </a:extLst>
          </p:cNvPr>
          <p:cNvSpPr txBox="1"/>
          <p:nvPr/>
        </p:nvSpPr>
        <p:spPr>
          <a:xfrm>
            <a:off x="1113391" y="2161095"/>
            <a:ext cx="3403689" cy="378565"/>
          </a:xfrm>
          <a:prstGeom prst="rect">
            <a:avLst/>
          </a:prstGeom>
        </p:spPr>
        <p:txBody>
          <a:bodyPr/>
          <a:lstStyle>
            <a:defPPr>
              <a:defRPr lang="en-US"/>
            </a:defPPr>
            <a:lvl1pPr indent="0" algn="ctr" defTabSz="914389" eaLnBrk="0" fontAlgn="base" hangingPunct="0">
              <a:lnSpc>
                <a:spcPct val="100000"/>
              </a:lnSpc>
              <a:spcBef>
                <a:spcPct val="0"/>
              </a:spcBef>
              <a:spcAft>
                <a:spcPct val="0"/>
              </a:spcAft>
              <a:buFont typeface="Arial" panose="020B0604020202020204" pitchFamily="34" charset="0"/>
              <a:buNone/>
              <a:defRPr sz="2800" b="1">
                <a:solidFill>
                  <a:prstClr val="black"/>
                </a:solidFill>
                <a:latin typeface="Helvetica" pitchFamily="2" charset="0"/>
              </a:defRPr>
            </a:lvl1pPr>
            <a:lvl2pPr marL="514350" indent="-171450" defTabSz="685800">
              <a:lnSpc>
                <a:spcPct val="90000"/>
              </a:lnSpc>
              <a:spcBef>
                <a:spcPts val="375"/>
              </a:spcBef>
              <a:buFont typeface="Arial" panose="020B0604020202020204" pitchFamily="34" charset="0"/>
              <a:buChar char="•"/>
              <a:defRPr sz="1050"/>
            </a:lvl2pPr>
            <a:lvl3pPr marL="857250" indent="-171450" defTabSz="685800">
              <a:lnSpc>
                <a:spcPct val="90000"/>
              </a:lnSpc>
              <a:spcBef>
                <a:spcPts val="375"/>
              </a:spcBef>
              <a:buFont typeface="Arial" panose="020B0604020202020204" pitchFamily="34" charset="0"/>
              <a:buChar char="•"/>
              <a:defRPr sz="900"/>
            </a:lvl3pPr>
            <a:lvl4pPr marL="1200150" indent="-171450" defTabSz="685800">
              <a:lnSpc>
                <a:spcPct val="90000"/>
              </a:lnSpc>
              <a:spcBef>
                <a:spcPts val="375"/>
              </a:spcBef>
              <a:buFont typeface="Arial" panose="020B0604020202020204" pitchFamily="34" charset="0"/>
              <a:buChar char="•"/>
              <a:defRPr sz="825"/>
            </a:lvl4pPr>
            <a:lvl5pPr marL="1543050" indent="-171450" defTabSz="685800">
              <a:lnSpc>
                <a:spcPct val="90000"/>
              </a:lnSpc>
              <a:spcBef>
                <a:spcPts val="375"/>
              </a:spcBef>
              <a:buFont typeface="Arial" panose="020B0604020202020204" pitchFamily="34" charset="0"/>
              <a:buChar char="•"/>
              <a:defRPr sz="825"/>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marR="0" lvl="0" indent="0" algn="ctr" defTabSz="914389"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sym typeface="Gill Sans" panose="020B0502020104020203" pitchFamily="34" charset="-79"/>
              </a:rPr>
              <a:t>https://bit.ly/2TPeZ26</a:t>
            </a:r>
          </a:p>
        </p:txBody>
      </p:sp>
      <p:sp>
        <p:nvSpPr>
          <p:cNvPr id="18" name="TextBox 17">
            <a:extLst>
              <a:ext uri="{FF2B5EF4-FFF2-40B4-BE49-F238E27FC236}">
                <a16:creationId xmlns:a16="http://schemas.microsoft.com/office/drawing/2014/main" id="{66911431-CD6F-654D-8CA1-AC812CE71A36}"/>
              </a:ext>
            </a:extLst>
          </p:cNvPr>
          <p:cNvSpPr txBox="1"/>
          <p:nvPr/>
        </p:nvSpPr>
        <p:spPr>
          <a:xfrm>
            <a:off x="7092946" y="1379078"/>
            <a:ext cx="3763969" cy="581356"/>
          </a:xfrm>
          <a:prstGeom prst="rect">
            <a:avLst/>
          </a:prstGeom>
          <a:ln w="3175">
            <a:miter lim="400000"/>
          </a:ln>
        </p:spPr>
        <p:txBody>
          <a:bodyPr wrap="square" lIns="13547" tIns="13547" rIns="13547" bIns="13547">
            <a:spAutoFit/>
          </a:bodyPr>
          <a:lstStyle>
            <a:defPPr>
              <a:defRPr lang="en-US"/>
            </a:defPPr>
            <a:lvl1pPr algn="ctr"/>
            <a:lvl2pPr marL="685800" indent="-228600">
              <a:lnSpc>
                <a:spcPct val="90000"/>
              </a:lnSpc>
              <a:spcBef>
                <a:spcPts val="500"/>
              </a:spcBef>
              <a:buClr>
                <a:schemeClr val="tx1"/>
              </a:buClr>
              <a:buFont typeface=".AppleSystemUIFont" charset="0"/>
              <a:buChar char="-"/>
              <a:defRPr>
                <a:latin typeface="Arial" charset="0"/>
                <a:ea typeface="Arial" charset="0"/>
                <a:cs typeface="Arial" charset="0"/>
              </a:defRPr>
            </a:lvl2pPr>
            <a:lvl3pPr marL="1143000" indent="-228600">
              <a:lnSpc>
                <a:spcPct val="90000"/>
              </a:lnSpc>
              <a:spcBef>
                <a:spcPts val="500"/>
              </a:spcBef>
              <a:buClr>
                <a:schemeClr val="tx1"/>
              </a:buClr>
              <a:buFont typeface="Arial"/>
              <a:buChar char="•"/>
              <a:defRPr>
                <a:latin typeface="Arial" charset="0"/>
                <a:ea typeface="Arial" charset="0"/>
                <a:cs typeface="Arial" charset="0"/>
              </a:defRPr>
            </a:lvl3pPr>
            <a:lvl4pPr marL="1600200" indent="-228600">
              <a:lnSpc>
                <a:spcPct val="90000"/>
              </a:lnSpc>
              <a:spcBef>
                <a:spcPts val="500"/>
              </a:spcBef>
              <a:buClr>
                <a:schemeClr val="tx1"/>
              </a:buClr>
              <a:buFont typeface=".AppleSystemUIFont" charset="0"/>
              <a:buChar char="-"/>
              <a:defRPr>
                <a:latin typeface="Arial" charset="0"/>
                <a:ea typeface="Arial" charset="0"/>
                <a:cs typeface="Arial" charset="0"/>
              </a:defRPr>
            </a:lvl4pPr>
            <a:lvl5pPr marL="2057400" indent="-228600">
              <a:lnSpc>
                <a:spcPct val="90000"/>
              </a:lnSpc>
              <a:spcBef>
                <a:spcPts val="500"/>
              </a:spcBef>
              <a:buClr>
                <a:schemeClr val="tx1"/>
              </a:buClr>
              <a:buFont typeface="Arial"/>
              <a:buChar char="•"/>
              <a:defRPr>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sym typeface="Gill Sans" panose="020B0502020104020203" pitchFamily="34" charset="-79"/>
              </a:rPr>
              <a:t>To stay tuned to how we are making a difference in the AI Space</a:t>
            </a:r>
          </a:p>
        </p:txBody>
      </p:sp>
      <p:sp>
        <p:nvSpPr>
          <p:cNvPr id="19" name="TextBox 18">
            <a:extLst>
              <a:ext uri="{FF2B5EF4-FFF2-40B4-BE49-F238E27FC236}">
                <a16:creationId xmlns:a16="http://schemas.microsoft.com/office/drawing/2014/main" id="{CA4A6C22-5C59-E546-9CB5-358CE94F85EB}"/>
              </a:ext>
            </a:extLst>
          </p:cNvPr>
          <p:cNvSpPr txBox="1"/>
          <p:nvPr/>
        </p:nvSpPr>
        <p:spPr>
          <a:xfrm>
            <a:off x="1335085" y="1382482"/>
            <a:ext cx="2710422" cy="581356"/>
          </a:xfrm>
          <a:prstGeom prst="rect">
            <a:avLst/>
          </a:prstGeom>
          <a:ln w="3175">
            <a:miter lim="400000"/>
          </a:ln>
        </p:spPr>
        <p:txBody>
          <a:bodyPr wrap="square" lIns="13547" tIns="13547" rIns="13547" bIns="13547">
            <a:spAutoFit/>
          </a:bodyPr>
          <a:lstStyle>
            <a:defPPr>
              <a:defRPr lang="en-US"/>
            </a:defPPr>
            <a:lvl1pPr algn="ctr"/>
            <a:lvl2pPr marL="6858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2pPr>
            <a:lvl3pPr marL="11430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3pPr>
            <a:lvl4pPr marL="16002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4pPr>
            <a:lvl5pPr marL="20574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5pPr>
            <a:lvl6pPr marL="2514600" indent="-228600">
              <a:lnSpc>
                <a:spcPct val="90000"/>
              </a:lnSpc>
              <a:spcBef>
                <a:spcPts val="500"/>
              </a:spcBef>
              <a:buFont typeface="Arial"/>
              <a:buChar char="•"/>
              <a:defRPr sz="1800">
                <a:solidFill>
                  <a:schemeClr val="tx1"/>
                </a:solidFill>
                <a:latin typeface="+mn-lt"/>
                <a:ea typeface="+mn-ea"/>
              </a:defRPr>
            </a:lvl6pPr>
            <a:lvl7pPr marL="2971800" indent="-228600">
              <a:lnSpc>
                <a:spcPct val="90000"/>
              </a:lnSpc>
              <a:spcBef>
                <a:spcPts val="500"/>
              </a:spcBef>
              <a:buFont typeface="Arial"/>
              <a:buChar char="•"/>
              <a:defRPr sz="1800">
                <a:solidFill>
                  <a:schemeClr val="tx1"/>
                </a:solidFill>
                <a:latin typeface="+mn-lt"/>
                <a:ea typeface="+mn-ea"/>
              </a:defRPr>
            </a:lvl7pPr>
            <a:lvl8pPr marL="3429000" indent="-228600">
              <a:lnSpc>
                <a:spcPct val="90000"/>
              </a:lnSpc>
              <a:spcBef>
                <a:spcPts val="500"/>
              </a:spcBef>
              <a:buFont typeface="Arial"/>
              <a:buChar char="•"/>
              <a:defRPr sz="1800">
                <a:solidFill>
                  <a:schemeClr val="tx1"/>
                </a:solidFill>
                <a:latin typeface="+mn-lt"/>
                <a:ea typeface="+mn-ea"/>
              </a:defRPr>
            </a:lvl8pPr>
            <a:lvl9pPr marL="3886200" indent="-228600">
              <a:lnSpc>
                <a:spcPct val="90000"/>
              </a:lnSpc>
              <a:spcBef>
                <a:spcPts val="500"/>
              </a:spcBef>
              <a:buFont typeface="Arial"/>
              <a:buChar char="•"/>
              <a:defRPr sz="1800">
                <a:solidFill>
                  <a:schemeClr val="tx1"/>
                </a:solidFill>
                <a:latin typeface="+mn-lt"/>
                <a:ea typeface="+mn-e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sym typeface="Gill Sans" panose="020B0502020104020203" pitchFamily="34" charset="-79"/>
              </a:rPr>
              <a:t>Download today’s presentation:</a:t>
            </a:r>
          </a:p>
        </p:txBody>
      </p:sp>
      <p:sp>
        <p:nvSpPr>
          <p:cNvPr id="23" name="TextBox 22">
            <a:extLst>
              <a:ext uri="{FF2B5EF4-FFF2-40B4-BE49-F238E27FC236}">
                <a16:creationId xmlns:a16="http://schemas.microsoft.com/office/drawing/2014/main" id="{3B57F525-9377-EE44-866F-14873B666A3F}"/>
              </a:ext>
            </a:extLst>
          </p:cNvPr>
          <p:cNvSpPr txBox="1"/>
          <p:nvPr/>
        </p:nvSpPr>
        <p:spPr>
          <a:xfrm>
            <a:off x="6016630" y="4879490"/>
            <a:ext cx="2710422" cy="378565"/>
          </a:xfrm>
          <a:prstGeom prst="rect">
            <a:avLst/>
          </a:prstGeom>
        </p:spPr>
        <p:txBody>
          <a:bodyPr>
            <a:normAutofit fontScale="92500" lnSpcReduction="10000"/>
          </a:bodyPr>
          <a:lstStyle>
            <a:defPPr>
              <a:defRPr lang="en-US"/>
            </a:defPPr>
            <a:lvl1pPr marL="0" indent="0" algn="ctr" defTabSz="914400" eaLnBrk="1" latinLnBrk="0" hangingPunct="1">
              <a:lnSpc>
                <a:spcPct val="90000"/>
              </a:lnSpc>
              <a:spcBef>
                <a:spcPts val="1000"/>
              </a:spcBef>
              <a:buClr>
                <a:schemeClr val="tx1"/>
              </a:buClr>
              <a:buFont typeface="Arial"/>
              <a:buNone/>
              <a:defRPr sz="4800" i="1">
                <a:solidFill>
                  <a:schemeClr val="tx1"/>
                </a:solidFill>
                <a:latin typeface="+mn-lt"/>
                <a:ea typeface="Segoe UI Historic" panose="020B0502040204020203" pitchFamily="34" charset="0"/>
                <a:cs typeface="Segoe UI Historic" panose="020B0502040204020203" pitchFamily="34" charset="0"/>
              </a:defRPr>
            </a:lvl1pPr>
            <a:lvl2pPr marL="6858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2pPr>
            <a:lvl3pPr marL="11430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3pPr>
            <a:lvl4pPr marL="16002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4pPr>
            <a:lvl5pPr marL="20574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5pPr>
            <a:lvl6pPr marL="2514600" indent="-228600">
              <a:lnSpc>
                <a:spcPct val="90000"/>
              </a:lnSpc>
              <a:spcBef>
                <a:spcPts val="500"/>
              </a:spcBef>
              <a:buFont typeface="Arial"/>
              <a:buChar char="•"/>
              <a:defRPr sz="1800">
                <a:solidFill>
                  <a:schemeClr val="tx1"/>
                </a:solidFill>
                <a:latin typeface="+mn-lt"/>
                <a:ea typeface="+mn-ea"/>
              </a:defRPr>
            </a:lvl6pPr>
            <a:lvl7pPr marL="2971800" indent="-228600">
              <a:lnSpc>
                <a:spcPct val="90000"/>
              </a:lnSpc>
              <a:spcBef>
                <a:spcPts val="500"/>
              </a:spcBef>
              <a:buFont typeface="Arial"/>
              <a:buChar char="•"/>
              <a:defRPr sz="1800">
                <a:solidFill>
                  <a:schemeClr val="tx1"/>
                </a:solidFill>
                <a:latin typeface="+mn-lt"/>
                <a:ea typeface="+mn-ea"/>
              </a:defRPr>
            </a:lvl7pPr>
            <a:lvl8pPr marL="3429000" indent="-228600">
              <a:lnSpc>
                <a:spcPct val="90000"/>
              </a:lnSpc>
              <a:spcBef>
                <a:spcPts val="500"/>
              </a:spcBef>
              <a:buFont typeface="Arial"/>
              <a:buChar char="•"/>
              <a:defRPr sz="1800">
                <a:solidFill>
                  <a:schemeClr val="tx1"/>
                </a:solidFill>
                <a:latin typeface="+mn-lt"/>
                <a:ea typeface="+mn-ea"/>
              </a:defRPr>
            </a:lvl8pPr>
            <a:lvl9pPr marL="3886200" indent="-228600">
              <a:lnSpc>
                <a:spcPct val="90000"/>
              </a:lnSpc>
              <a:spcBef>
                <a:spcPts val="500"/>
              </a:spcBef>
              <a:buFont typeface="Arial"/>
              <a:buChar char="•"/>
              <a:defRPr sz="1800">
                <a:solidFill>
                  <a:schemeClr val="tx1"/>
                </a:solidFill>
                <a:latin typeface="+mn-lt"/>
                <a:ea typeface="+mn-ea"/>
              </a:defRPr>
            </a:lvl9pPr>
          </a:lstStyle>
          <a:p>
            <a:pPr marL="0" marR="0" lvl="0" indent="0" algn="l" defTabSz="457189" rtl="0" eaLnBrk="1" fontAlgn="base" latinLnBrk="0" hangingPunct="1">
              <a:lnSpc>
                <a:spcPct val="90000"/>
              </a:lnSpc>
              <a:spcBef>
                <a:spcPts val="500"/>
              </a:spcBef>
              <a:spcAft>
                <a:spcPct val="0"/>
              </a:spcAft>
              <a:buClr>
                <a:srgbClr val="000000"/>
              </a:buClr>
              <a:buSzTx/>
              <a:buFont typeface="Arial"/>
              <a:buNone/>
              <a:tabLst/>
              <a:defRPr/>
            </a:pPr>
            <a:r>
              <a:rPr kumimoji="0" lang="en-US" sz="2400"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sym typeface="Gill Sans" panose="020B0502020104020203" pitchFamily="34" charset="-79"/>
              </a:rPr>
              <a:t>@sh_ra_van</a:t>
            </a:r>
          </a:p>
        </p:txBody>
      </p:sp>
      <p:pic>
        <p:nvPicPr>
          <p:cNvPr id="24" name="Picture 6" descr="Image result for twitter logo">
            <a:extLst>
              <a:ext uri="{FF2B5EF4-FFF2-40B4-BE49-F238E27FC236}">
                <a16:creationId xmlns:a16="http://schemas.microsoft.com/office/drawing/2014/main" id="{9013B98E-4B45-7548-9396-D86C51B0E1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245100" y="4735773"/>
            <a:ext cx="665998" cy="666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0378B39-CC8A-674B-9E45-4CAB6F632810}"/>
              </a:ext>
            </a:extLst>
          </p:cNvPr>
          <p:cNvSpPr txBox="1"/>
          <p:nvPr/>
        </p:nvSpPr>
        <p:spPr>
          <a:xfrm>
            <a:off x="6016630" y="4165112"/>
            <a:ext cx="2710422" cy="378565"/>
          </a:xfrm>
          <a:prstGeom prst="rect">
            <a:avLst/>
          </a:prstGeom>
        </p:spPr>
        <p:txBody>
          <a:bodyPr>
            <a:normAutofit fontScale="92500" lnSpcReduction="10000"/>
          </a:bodyPr>
          <a:lstStyle>
            <a:defPPr>
              <a:defRPr lang="en-US"/>
            </a:defPPr>
            <a:lvl1pPr marL="0" indent="0" algn="ctr" defTabSz="914400" eaLnBrk="1" latinLnBrk="0" hangingPunct="1">
              <a:lnSpc>
                <a:spcPct val="90000"/>
              </a:lnSpc>
              <a:spcBef>
                <a:spcPts val="1000"/>
              </a:spcBef>
              <a:buClr>
                <a:schemeClr val="tx1"/>
              </a:buClr>
              <a:buFont typeface="Arial"/>
              <a:buNone/>
              <a:defRPr sz="4800" i="1">
                <a:solidFill>
                  <a:schemeClr val="tx1"/>
                </a:solidFill>
                <a:latin typeface="+mn-lt"/>
                <a:ea typeface="Segoe UI Historic" panose="020B0502040204020203" pitchFamily="34" charset="0"/>
                <a:cs typeface="Segoe UI Historic" panose="020B0502040204020203" pitchFamily="34" charset="0"/>
              </a:defRPr>
            </a:lvl1pPr>
            <a:lvl2pPr marL="6858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2pPr>
            <a:lvl3pPr marL="11430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3pPr>
            <a:lvl4pPr marL="16002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4pPr>
            <a:lvl5pPr marL="20574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5pPr>
            <a:lvl6pPr marL="2514600" indent="-228600">
              <a:lnSpc>
                <a:spcPct val="90000"/>
              </a:lnSpc>
              <a:spcBef>
                <a:spcPts val="500"/>
              </a:spcBef>
              <a:buFont typeface="Arial"/>
              <a:buChar char="•"/>
              <a:defRPr sz="1800">
                <a:solidFill>
                  <a:schemeClr val="tx1"/>
                </a:solidFill>
                <a:latin typeface="+mn-lt"/>
                <a:ea typeface="+mn-ea"/>
              </a:defRPr>
            </a:lvl6pPr>
            <a:lvl7pPr marL="2971800" indent="-228600">
              <a:lnSpc>
                <a:spcPct val="90000"/>
              </a:lnSpc>
              <a:spcBef>
                <a:spcPts val="500"/>
              </a:spcBef>
              <a:buFont typeface="Arial"/>
              <a:buChar char="•"/>
              <a:defRPr sz="1800">
                <a:solidFill>
                  <a:schemeClr val="tx1"/>
                </a:solidFill>
                <a:latin typeface="+mn-lt"/>
                <a:ea typeface="+mn-ea"/>
              </a:defRPr>
            </a:lvl7pPr>
            <a:lvl8pPr marL="3429000" indent="-228600">
              <a:lnSpc>
                <a:spcPct val="90000"/>
              </a:lnSpc>
              <a:spcBef>
                <a:spcPts val="500"/>
              </a:spcBef>
              <a:buFont typeface="Arial"/>
              <a:buChar char="•"/>
              <a:defRPr sz="1800">
                <a:solidFill>
                  <a:schemeClr val="tx1"/>
                </a:solidFill>
                <a:latin typeface="+mn-lt"/>
                <a:ea typeface="+mn-ea"/>
              </a:defRPr>
            </a:lvl8pPr>
            <a:lvl9pPr marL="3886200" indent="-228600">
              <a:lnSpc>
                <a:spcPct val="90000"/>
              </a:lnSpc>
              <a:spcBef>
                <a:spcPts val="500"/>
              </a:spcBef>
              <a:buFont typeface="Arial"/>
              <a:buChar char="•"/>
              <a:defRPr sz="1800">
                <a:solidFill>
                  <a:schemeClr val="tx1"/>
                </a:solidFill>
                <a:latin typeface="+mn-lt"/>
                <a:ea typeface="+mn-ea"/>
              </a:defRPr>
            </a:lvl9pPr>
          </a:lstStyle>
          <a:p>
            <a:pPr marL="0" marR="0" lvl="0" indent="0" algn="l" defTabSz="457189" rtl="0" eaLnBrk="1" fontAlgn="base" latinLnBrk="0" hangingPunct="1">
              <a:lnSpc>
                <a:spcPct val="90000"/>
              </a:lnSpc>
              <a:spcBef>
                <a:spcPts val="500"/>
              </a:spcBef>
              <a:spcAft>
                <a:spcPct val="0"/>
              </a:spcAft>
              <a:buClr>
                <a:srgbClr val="000000"/>
              </a:buClr>
              <a:buSzTx/>
              <a:buFont typeface="Arial"/>
              <a:buNone/>
              <a:tabLst/>
              <a:defRPr/>
            </a:pPr>
            <a:r>
              <a:rPr kumimoji="0" lang="en-US" sz="2400"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sym typeface="Gill Sans" panose="020B0502020104020203" pitchFamily="34" charset="-79"/>
              </a:rPr>
              <a:t>in/</a:t>
            </a:r>
            <a:r>
              <a:rPr kumimoji="0" lang="en-US" sz="2400" b="0" i="0" u="none" strike="noStrike" kern="1200" cap="none" spc="0" normalizeH="0" baseline="0" noProof="0" dirty="0" err="1">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sym typeface="Gill Sans" panose="020B0502020104020203" pitchFamily="34" charset="-79"/>
              </a:rPr>
              <a:t>shravankumara</a:t>
            </a:r>
            <a:endParaRPr kumimoji="0" lang="en-US" sz="2400"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sym typeface="Gill Sans" panose="020B0502020104020203" pitchFamily="34" charset="-79"/>
            </a:endParaRPr>
          </a:p>
        </p:txBody>
      </p:sp>
      <p:pic>
        <p:nvPicPr>
          <p:cNvPr id="22" name="Picture 21">
            <a:extLst>
              <a:ext uri="{FF2B5EF4-FFF2-40B4-BE49-F238E27FC236}">
                <a16:creationId xmlns:a16="http://schemas.microsoft.com/office/drawing/2014/main" id="{A416E61E-CBC8-9445-A435-6E256F510947}"/>
              </a:ext>
            </a:extLst>
          </p:cNvPr>
          <p:cNvPicPr>
            <a:picLocks noChangeAspect="1"/>
          </p:cNvPicPr>
          <p:nvPr/>
        </p:nvPicPr>
        <p:blipFill>
          <a:blip r:embed="rId5"/>
          <a:stretch>
            <a:fillRect/>
          </a:stretch>
        </p:blipFill>
        <p:spPr>
          <a:xfrm>
            <a:off x="5322589" y="4109611"/>
            <a:ext cx="498579" cy="498582"/>
          </a:xfrm>
          <a:prstGeom prst="rect">
            <a:avLst/>
          </a:prstGeom>
        </p:spPr>
      </p:pic>
      <p:sp>
        <p:nvSpPr>
          <p:cNvPr id="14" name="TextBox 13">
            <a:extLst>
              <a:ext uri="{FF2B5EF4-FFF2-40B4-BE49-F238E27FC236}">
                <a16:creationId xmlns:a16="http://schemas.microsoft.com/office/drawing/2014/main" id="{327B9EF6-9886-FF45-91EB-F582B31575E7}"/>
              </a:ext>
            </a:extLst>
          </p:cNvPr>
          <p:cNvSpPr txBox="1"/>
          <p:nvPr/>
        </p:nvSpPr>
        <p:spPr>
          <a:xfrm>
            <a:off x="6016630" y="3508510"/>
            <a:ext cx="2710422" cy="378565"/>
          </a:xfrm>
          <a:prstGeom prst="rect">
            <a:avLst/>
          </a:prstGeom>
        </p:spPr>
        <p:txBody>
          <a:bodyPr>
            <a:normAutofit fontScale="92500" lnSpcReduction="10000"/>
          </a:bodyPr>
          <a:lstStyle>
            <a:defPPr>
              <a:defRPr lang="en-US"/>
            </a:defPPr>
            <a:lvl1pPr marL="0" indent="0" algn="ctr" defTabSz="914400" eaLnBrk="1" latinLnBrk="0" hangingPunct="1">
              <a:lnSpc>
                <a:spcPct val="90000"/>
              </a:lnSpc>
              <a:spcBef>
                <a:spcPts val="1000"/>
              </a:spcBef>
              <a:buClr>
                <a:schemeClr val="tx1"/>
              </a:buClr>
              <a:buFont typeface="Arial"/>
              <a:buNone/>
              <a:defRPr sz="4800" i="1">
                <a:solidFill>
                  <a:schemeClr val="tx1"/>
                </a:solidFill>
                <a:latin typeface="+mn-lt"/>
                <a:ea typeface="Segoe UI Historic" panose="020B0502040204020203" pitchFamily="34" charset="0"/>
                <a:cs typeface="Segoe UI Historic" panose="020B0502040204020203" pitchFamily="34" charset="0"/>
              </a:defRPr>
            </a:lvl1pPr>
            <a:lvl2pPr marL="6858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2pPr>
            <a:lvl3pPr marL="11430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3pPr>
            <a:lvl4pPr marL="1600200" indent="-228600" defTabSz="914400" eaLnBrk="1" latinLnBrk="0" hangingPunct="1">
              <a:lnSpc>
                <a:spcPct val="90000"/>
              </a:lnSpc>
              <a:spcBef>
                <a:spcPts val="500"/>
              </a:spcBef>
              <a:buClr>
                <a:schemeClr val="tx1"/>
              </a:buClr>
              <a:buFont typeface=".AppleSystemUIFont" charset="0"/>
              <a:buChar char="-"/>
              <a:defRPr sz="1800">
                <a:solidFill>
                  <a:schemeClr val="tx1"/>
                </a:solidFill>
                <a:latin typeface="Arial" charset="0"/>
                <a:ea typeface="Arial" charset="0"/>
                <a:cs typeface="Arial" charset="0"/>
              </a:defRPr>
            </a:lvl4pPr>
            <a:lvl5pPr marL="2057400" indent="-228600" defTabSz="914400" eaLnBrk="1" latinLnBrk="0" hangingPunct="1">
              <a:lnSpc>
                <a:spcPct val="90000"/>
              </a:lnSpc>
              <a:spcBef>
                <a:spcPts val="500"/>
              </a:spcBef>
              <a:buClr>
                <a:schemeClr val="tx1"/>
              </a:buClr>
              <a:buFont typeface="Arial"/>
              <a:buChar char="•"/>
              <a:defRPr sz="1800">
                <a:solidFill>
                  <a:schemeClr val="tx1"/>
                </a:solidFill>
                <a:latin typeface="Arial" charset="0"/>
                <a:ea typeface="Arial" charset="0"/>
                <a:cs typeface="Arial" charset="0"/>
              </a:defRPr>
            </a:lvl5pPr>
            <a:lvl6pPr marL="2514600" indent="-228600">
              <a:lnSpc>
                <a:spcPct val="90000"/>
              </a:lnSpc>
              <a:spcBef>
                <a:spcPts val="500"/>
              </a:spcBef>
              <a:buFont typeface="Arial"/>
              <a:buChar char="•"/>
              <a:defRPr sz="1800">
                <a:solidFill>
                  <a:schemeClr val="tx1"/>
                </a:solidFill>
                <a:latin typeface="+mn-lt"/>
                <a:ea typeface="+mn-ea"/>
              </a:defRPr>
            </a:lvl6pPr>
            <a:lvl7pPr marL="2971800" indent="-228600">
              <a:lnSpc>
                <a:spcPct val="90000"/>
              </a:lnSpc>
              <a:spcBef>
                <a:spcPts val="500"/>
              </a:spcBef>
              <a:buFont typeface="Arial"/>
              <a:buChar char="•"/>
              <a:defRPr sz="1800">
                <a:solidFill>
                  <a:schemeClr val="tx1"/>
                </a:solidFill>
                <a:latin typeface="+mn-lt"/>
                <a:ea typeface="+mn-ea"/>
              </a:defRPr>
            </a:lvl7pPr>
            <a:lvl8pPr marL="3429000" indent="-228600">
              <a:lnSpc>
                <a:spcPct val="90000"/>
              </a:lnSpc>
              <a:spcBef>
                <a:spcPts val="500"/>
              </a:spcBef>
              <a:buFont typeface="Arial"/>
              <a:buChar char="•"/>
              <a:defRPr sz="1800">
                <a:solidFill>
                  <a:schemeClr val="tx1"/>
                </a:solidFill>
                <a:latin typeface="+mn-lt"/>
                <a:ea typeface="+mn-ea"/>
              </a:defRPr>
            </a:lvl8pPr>
            <a:lvl9pPr marL="3886200" indent="-228600">
              <a:lnSpc>
                <a:spcPct val="90000"/>
              </a:lnSpc>
              <a:spcBef>
                <a:spcPts val="500"/>
              </a:spcBef>
              <a:buFont typeface="Arial"/>
              <a:buChar char="•"/>
              <a:defRPr sz="1800">
                <a:solidFill>
                  <a:schemeClr val="tx1"/>
                </a:solidFill>
                <a:latin typeface="+mn-lt"/>
                <a:ea typeface="+mn-ea"/>
              </a:defRPr>
            </a:lvl9pPr>
          </a:lstStyle>
          <a:p>
            <a:pPr marL="0" marR="0" lvl="0" indent="0" algn="l" defTabSz="457189" rtl="0" eaLnBrk="1" fontAlgn="base" latinLnBrk="0" hangingPunct="1">
              <a:lnSpc>
                <a:spcPct val="90000"/>
              </a:lnSpc>
              <a:spcBef>
                <a:spcPts val="500"/>
              </a:spcBef>
              <a:spcAft>
                <a:spcPct val="0"/>
              </a:spcAft>
              <a:buClr>
                <a:srgbClr val="000000"/>
              </a:buClr>
              <a:buSzTx/>
              <a:buFont typeface="Arial"/>
              <a:buNone/>
              <a:tabLst/>
              <a:defRPr/>
            </a:pPr>
            <a:r>
              <a:rPr kumimoji="0" lang="en-US" sz="2400" b="0" i="0" u="none" strike="noStrike" kern="1200" cap="none" spc="0" normalizeH="0" baseline="0" noProof="0" dirty="0" err="1">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sym typeface="Gill Sans" panose="020B0502020104020203" pitchFamily="34" charset="-79"/>
              </a:rPr>
              <a:t>gramener.com</a:t>
            </a:r>
            <a:endParaRPr kumimoji="0" lang="en-US" sz="2400" b="0" i="0" u="none" strike="noStrike" kern="1200" cap="none" spc="0" normalizeH="0" baseline="0" noProof="0" dirty="0">
              <a:ln>
                <a:noFill/>
              </a:ln>
              <a:solidFill>
                <a:srgbClr val="4F81BD"/>
              </a:solidFill>
              <a:effectLst/>
              <a:uLnTx/>
              <a:uFillTx/>
              <a:latin typeface="Segoe UI" panose="020B0502040204020203" pitchFamily="34" charset="0"/>
              <a:ea typeface="Segoe UI Historic" panose="020B0502040204020203" pitchFamily="34" charset="0"/>
              <a:cs typeface="Segoe UI" panose="020B0502040204020203" pitchFamily="34" charset="0"/>
              <a:sym typeface="Gill Sans" panose="020B0502020104020203" pitchFamily="34" charset="-79"/>
            </a:endParaRPr>
          </a:p>
        </p:txBody>
      </p:sp>
      <p:pic>
        <p:nvPicPr>
          <p:cNvPr id="4" name="Picture 3" descr="A picture containing shape&#10;&#10;Description automatically generated">
            <a:extLst>
              <a:ext uri="{FF2B5EF4-FFF2-40B4-BE49-F238E27FC236}">
                <a16:creationId xmlns:a16="http://schemas.microsoft.com/office/drawing/2014/main" id="{AFF69A89-385F-FB41-902D-83E57E186B89}"/>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350801" y="3450803"/>
            <a:ext cx="493981" cy="493981"/>
          </a:xfrm>
          <a:prstGeom prst="rect">
            <a:avLst/>
          </a:prstGeom>
        </p:spPr>
      </p:pic>
      <p:pic>
        <p:nvPicPr>
          <p:cNvPr id="2" name="Picture 1" descr="A person wearing glasses and smiling at the camera&#10;&#10;Description automatically generated">
            <a:extLst>
              <a:ext uri="{FF2B5EF4-FFF2-40B4-BE49-F238E27FC236}">
                <a16:creationId xmlns:a16="http://schemas.microsoft.com/office/drawing/2014/main" id="{0327A4DF-9BC8-4FEF-A462-D56C997E51CE}"/>
              </a:ext>
            </a:extLst>
          </p:cNvPr>
          <p:cNvPicPr>
            <a:picLocks noChangeAspect="1"/>
          </p:cNvPicPr>
          <p:nvPr/>
        </p:nvPicPr>
        <p:blipFill>
          <a:blip r:embed="rId7"/>
          <a:stretch>
            <a:fillRect/>
          </a:stretch>
        </p:blipFill>
        <p:spPr>
          <a:xfrm>
            <a:off x="4101610" y="3651951"/>
            <a:ext cx="1029776" cy="1332779"/>
          </a:xfrm>
          <a:prstGeom prst="rect">
            <a:avLst/>
          </a:prstGeom>
        </p:spPr>
      </p:pic>
    </p:spTree>
    <p:extLst>
      <p:ext uri="{BB962C8B-B14F-4D97-AF65-F5344CB8AC3E}">
        <p14:creationId xmlns:p14="http://schemas.microsoft.com/office/powerpoint/2010/main" val="372800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91439"/>
            <a:ext cx="11948161" cy="640080"/>
          </a:xfrm>
          <a:solidFill>
            <a:srgbClr val="FFFFFF">
              <a:alpha val="50196"/>
            </a:srgbClr>
          </a:solidFill>
        </p:spPr>
        <p:txBody>
          <a:bodyPr vert="horz" lIns="121920" tIns="60960" rIns="121920" bIns="60960" rtlCol="0" anchor="ctr">
            <a:normAutofit/>
          </a:bodyPr>
          <a:lstStyle/>
          <a:p>
            <a:r>
              <a:rPr lang="en-IN" sz="2900" dirty="0">
                <a:solidFill>
                  <a:srgbClr val="20186F"/>
                </a:solidFill>
              </a:rPr>
              <a:t>What’s the most Dangerous Animal on our Planet?</a:t>
            </a:r>
            <a:endParaRPr lang="en-US" sz="2900" b="0" baseline="30000" dirty="0">
              <a:solidFill>
                <a:srgbClr val="20186F"/>
              </a:solidFill>
            </a:endParaRPr>
          </a:p>
        </p:txBody>
      </p:sp>
      <p:sp>
        <p:nvSpPr>
          <p:cNvPr id="4" name="Rectangle 3">
            <a:extLst>
              <a:ext uri="{FF2B5EF4-FFF2-40B4-BE49-F238E27FC236}">
                <a16:creationId xmlns:a16="http://schemas.microsoft.com/office/drawing/2014/main" id="{C146BD06-91B1-6645-B017-49406A60BF12}"/>
              </a:ext>
            </a:extLst>
          </p:cNvPr>
          <p:cNvSpPr/>
          <p:nvPr/>
        </p:nvSpPr>
        <p:spPr>
          <a:xfrm>
            <a:off x="892207" y="6551117"/>
            <a:ext cx="10330140" cy="338554"/>
          </a:xfrm>
          <a:prstGeom prst="rect">
            <a:avLst/>
          </a:prstGeom>
        </p:spPr>
        <p:txBody>
          <a:bodyPr wrap="square">
            <a:spAutoFit/>
          </a:bodyPr>
          <a:lstStyle/>
          <a:p>
            <a:pPr algn="r">
              <a:defRPr/>
            </a:pPr>
            <a:r>
              <a:rPr kumimoji="0" lang="en-US" sz="800" b="0" i="0" u="none" strike="noStrike" kern="1200" cap="none" spc="0" normalizeH="0" baseline="0" noProof="0" dirty="0">
                <a:ln>
                  <a:noFill/>
                </a:ln>
                <a:solidFill>
                  <a:prstClr val="black"/>
                </a:solidFill>
                <a:effectLst/>
                <a:uLnTx/>
                <a:uFillTx/>
                <a:latin typeface="Segoe UI"/>
                <a:ea typeface="+mn-ea"/>
                <a:cs typeface="+mn-cs"/>
              </a:rPr>
              <a:t>Image Source: Infographic</a:t>
            </a:r>
            <a:r>
              <a:rPr kumimoji="0" lang="en-US" sz="800" b="0" i="0" u="none" strike="noStrike" kern="1200" cap="none" spc="0" normalizeH="0" noProof="0" dirty="0">
                <a:ln>
                  <a:noFill/>
                </a:ln>
                <a:solidFill>
                  <a:prstClr val="black"/>
                </a:solidFill>
                <a:effectLst/>
                <a:uLnTx/>
                <a:uFillTx/>
                <a:latin typeface="Segoe UI"/>
                <a:ea typeface="+mn-ea"/>
                <a:cs typeface="+mn-cs"/>
              </a:rPr>
              <a:t> - </a:t>
            </a:r>
            <a:r>
              <a:rPr kumimoji="0" lang="en-US" sz="800" b="0" i="0" u="none" strike="noStrike" kern="1200" cap="none" spc="0" normalizeH="0" baseline="0" noProof="0" dirty="0">
                <a:ln>
                  <a:noFill/>
                </a:ln>
                <a:solidFill>
                  <a:prstClr val="black"/>
                </a:solidFill>
                <a:effectLst/>
                <a:uLnTx/>
                <a:uFillTx/>
                <a:latin typeface="Segoe UI"/>
                <a:ea typeface="+mn-ea"/>
                <a:cs typeface="+mn-cs"/>
                <a:hlinkClick r:id="rId3"/>
              </a:rPr>
              <a:t>Gates Notes</a:t>
            </a:r>
            <a:r>
              <a:rPr lang="en-US" sz="800" dirty="0">
                <a:solidFill>
                  <a:prstClr val="black"/>
                </a:solidFill>
              </a:rPr>
              <a:t> |  World map from </a:t>
            </a:r>
            <a:r>
              <a:rPr lang="en-US" sz="800" dirty="0">
                <a:solidFill>
                  <a:prstClr val="black"/>
                </a:solidFill>
                <a:hlinkClick r:id="rId4"/>
              </a:rPr>
              <a:t>Wikimedia</a:t>
            </a:r>
            <a:r>
              <a:rPr lang="en-US" sz="800" dirty="0">
                <a:solidFill>
                  <a:prstClr val="black"/>
                </a:solidFill>
              </a:rPr>
              <a:t> – by KVDP – Own work, CC  BY-SA 3.0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5" name="Picture 4" descr="A picture containing application&#10;&#10;Description automatically generated">
            <a:extLst>
              <a:ext uri="{FF2B5EF4-FFF2-40B4-BE49-F238E27FC236}">
                <a16:creationId xmlns:a16="http://schemas.microsoft.com/office/drawing/2014/main" id="{A4E42C2D-53C1-2444-84FB-4A2CE86628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106" y="945481"/>
            <a:ext cx="3702519" cy="5553779"/>
          </a:xfrm>
          <a:prstGeom prst="rect">
            <a:avLst/>
          </a:prstGeom>
        </p:spPr>
      </p:pic>
      <p:sp>
        <p:nvSpPr>
          <p:cNvPr id="9" name="TextBox 8">
            <a:extLst>
              <a:ext uri="{FF2B5EF4-FFF2-40B4-BE49-F238E27FC236}">
                <a16:creationId xmlns:a16="http://schemas.microsoft.com/office/drawing/2014/main" id="{0548879E-59A8-8F4A-974B-DBD4566CBC95}"/>
              </a:ext>
            </a:extLst>
          </p:cNvPr>
          <p:cNvSpPr txBox="1"/>
          <p:nvPr/>
        </p:nvSpPr>
        <p:spPr>
          <a:xfrm>
            <a:off x="5356853" y="945481"/>
            <a:ext cx="60669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Mosquito-borne diseases: </a:t>
            </a:r>
            <a:r>
              <a:rPr lang="en-US" sz="1800" kern="1200" dirty="0">
                <a:solidFill>
                  <a:prstClr val="black"/>
                </a:solidFill>
                <a:latin typeface="Helvetica" pitchFamily="2" charset="0"/>
                <a:ea typeface="+mn-ea"/>
                <a:cs typeface="+mn-cs"/>
              </a:rPr>
              <a:t>A</a:t>
            </a:r>
            <a:r>
              <a:rPr lang="en-US" dirty="0">
                <a:solidFill>
                  <a:prstClr val="black"/>
                </a:solidFill>
                <a:latin typeface="Helvetica" pitchFamily="2" charset="0"/>
              </a:rPr>
              <a:t> </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health hazard in the tropics</a:t>
            </a:r>
          </a:p>
        </p:txBody>
      </p:sp>
      <p:pic>
        <p:nvPicPr>
          <p:cNvPr id="11" name="Picture 10" descr="A picture containing diagram&#10;&#10;Description automatically generated">
            <a:extLst>
              <a:ext uri="{FF2B5EF4-FFF2-40B4-BE49-F238E27FC236}">
                <a16:creationId xmlns:a16="http://schemas.microsoft.com/office/drawing/2014/main" id="{4751AA23-F151-8D47-8351-20E8000B18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6853" y="1528775"/>
            <a:ext cx="5805125" cy="3242706"/>
          </a:xfrm>
          <a:prstGeom prst="rect">
            <a:avLst/>
          </a:prstGeom>
        </p:spPr>
      </p:pic>
      <p:sp>
        <p:nvSpPr>
          <p:cNvPr id="13" name="TextBox 12">
            <a:extLst>
              <a:ext uri="{FF2B5EF4-FFF2-40B4-BE49-F238E27FC236}">
                <a16:creationId xmlns:a16="http://schemas.microsoft.com/office/drawing/2014/main" id="{A1FA3833-494C-3C4E-BFCE-93C789C3244D}"/>
              </a:ext>
            </a:extLst>
          </p:cNvPr>
          <p:cNvSpPr txBox="1"/>
          <p:nvPr/>
        </p:nvSpPr>
        <p:spPr>
          <a:xfrm>
            <a:off x="5356855" y="5476633"/>
            <a:ext cx="1642462" cy="646331"/>
          </a:xfrm>
          <a:prstGeom prst="rect">
            <a:avLst/>
          </a:prstGeom>
          <a:noFill/>
        </p:spPr>
        <p:txBody>
          <a:bodyPr wrap="square" rtlCol="0">
            <a:spAutoFit/>
          </a:bodyPr>
          <a:lstStyle/>
          <a:p>
            <a:pPr lvl="0" algn="ctr">
              <a:defRPr/>
            </a:pPr>
            <a:r>
              <a:rPr lang="en-US" dirty="0">
                <a:solidFill>
                  <a:prstClr val="black"/>
                </a:solidFill>
                <a:latin typeface="Helvetica" pitchFamily="2" charset="0"/>
              </a:rPr>
              <a:t>400 million cases</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a:t>
            </a:r>
          </a:p>
        </p:txBody>
      </p:sp>
      <p:sp>
        <p:nvSpPr>
          <p:cNvPr id="14" name="TextBox 13">
            <a:extLst>
              <a:ext uri="{FF2B5EF4-FFF2-40B4-BE49-F238E27FC236}">
                <a16:creationId xmlns:a16="http://schemas.microsoft.com/office/drawing/2014/main" id="{B90B9402-8612-9B48-B49F-AB7E70590180}"/>
              </a:ext>
            </a:extLst>
          </p:cNvPr>
          <p:cNvSpPr txBox="1"/>
          <p:nvPr/>
        </p:nvSpPr>
        <p:spPr>
          <a:xfrm>
            <a:off x="7438184" y="5473117"/>
            <a:ext cx="1642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..in 100+ countries..</a:t>
            </a:r>
          </a:p>
        </p:txBody>
      </p:sp>
      <p:sp>
        <p:nvSpPr>
          <p:cNvPr id="15" name="TextBox 14">
            <a:extLst>
              <a:ext uri="{FF2B5EF4-FFF2-40B4-BE49-F238E27FC236}">
                <a16:creationId xmlns:a16="http://schemas.microsoft.com/office/drawing/2014/main" id="{EB2027F9-275A-7245-A83C-0F0C8DC954D1}"/>
              </a:ext>
            </a:extLst>
          </p:cNvPr>
          <p:cNvSpPr txBox="1"/>
          <p:nvPr/>
        </p:nvSpPr>
        <p:spPr>
          <a:xfrm>
            <a:off x="9519516" y="5476633"/>
            <a:ext cx="1642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Helvetica" pitchFamily="2" charset="0"/>
              </a:rPr>
              <a:t>..40% of world population</a:t>
            </a: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AB9A8122-7F6B-6B4C-A02D-5970D8098D4A}"/>
              </a:ext>
            </a:extLst>
          </p:cNvPr>
          <p:cNvSpPr txBox="1"/>
          <p:nvPr/>
        </p:nvSpPr>
        <p:spPr>
          <a:xfrm>
            <a:off x="5356854" y="4971521"/>
            <a:ext cx="60669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Dengue</a:t>
            </a:r>
          </a:p>
        </p:txBody>
      </p:sp>
    </p:spTree>
    <p:extLst>
      <p:ext uri="{BB962C8B-B14F-4D97-AF65-F5344CB8AC3E}">
        <p14:creationId xmlns:p14="http://schemas.microsoft.com/office/powerpoint/2010/main" val="198570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FEC6-3F97-42B1-8AC8-A0122BDA2E9B}"/>
              </a:ext>
            </a:extLst>
          </p:cNvPr>
          <p:cNvSpPr>
            <a:spLocks noGrp="1"/>
          </p:cNvSpPr>
          <p:nvPr>
            <p:ph type="title"/>
          </p:nvPr>
        </p:nvSpPr>
        <p:spPr>
          <a:noFill/>
        </p:spPr>
        <p:txBody>
          <a:bodyPr>
            <a:noAutofit/>
          </a:bodyPr>
          <a:lstStyle/>
          <a:p>
            <a:r>
              <a:rPr lang="en-US" sz="2900" dirty="0">
                <a:solidFill>
                  <a:schemeClr val="bg1"/>
                </a:solidFill>
              </a:rPr>
              <a:t>Global Burden of Mosquito-borne diseases</a:t>
            </a:r>
          </a:p>
        </p:txBody>
      </p:sp>
      <p:sp>
        <p:nvSpPr>
          <p:cNvPr id="14" name="Text Placeholder 13">
            <a:extLst>
              <a:ext uri="{FF2B5EF4-FFF2-40B4-BE49-F238E27FC236}">
                <a16:creationId xmlns:a16="http://schemas.microsoft.com/office/drawing/2014/main" id="{70FF7648-2535-4955-B25A-7A408822C51A}"/>
              </a:ext>
            </a:extLst>
          </p:cNvPr>
          <p:cNvSpPr>
            <a:spLocks noGrp="1"/>
          </p:cNvSpPr>
          <p:nvPr>
            <p:ph type="body" sz="quarter" idx="16"/>
          </p:nvPr>
        </p:nvSpPr>
        <p:spPr>
          <a:xfrm>
            <a:off x="1038495" y="6239150"/>
            <a:ext cx="10400997" cy="346234"/>
          </a:xfrm>
        </p:spPr>
        <p:txBody>
          <a:bodyPr/>
          <a:lstStyle/>
          <a:p>
            <a:r>
              <a:rPr lang="en-US" sz="1600" dirty="0">
                <a:latin typeface="+mn-lt"/>
              </a:rPr>
              <a:t>700 million people contract mosquito-borne illnesses each year, causing ~1 MILLION deaths</a:t>
            </a:r>
          </a:p>
        </p:txBody>
      </p:sp>
      <p:pic>
        <p:nvPicPr>
          <p:cNvPr id="4" name="Picture 3">
            <a:extLst>
              <a:ext uri="{FF2B5EF4-FFF2-40B4-BE49-F238E27FC236}">
                <a16:creationId xmlns:a16="http://schemas.microsoft.com/office/drawing/2014/main" id="{CD7AFC31-8AB9-EE4D-B0D0-092E5B45587F}"/>
              </a:ext>
            </a:extLst>
          </p:cNvPr>
          <p:cNvPicPr>
            <a:picLocks noChangeAspect="1"/>
          </p:cNvPicPr>
          <p:nvPr/>
        </p:nvPicPr>
        <p:blipFill>
          <a:blip r:embed="rId2"/>
          <a:stretch>
            <a:fillRect/>
          </a:stretch>
        </p:blipFill>
        <p:spPr>
          <a:xfrm>
            <a:off x="1193277" y="2243398"/>
            <a:ext cx="1184016" cy="1193800"/>
          </a:xfrm>
          <a:prstGeom prst="rect">
            <a:avLst/>
          </a:prstGeom>
        </p:spPr>
      </p:pic>
      <p:pic>
        <p:nvPicPr>
          <p:cNvPr id="5" name="Picture 4">
            <a:extLst>
              <a:ext uri="{FF2B5EF4-FFF2-40B4-BE49-F238E27FC236}">
                <a16:creationId xmlns:a16="http://schemas.microsoft.com/office/drawing/2014/main" id="{3AF01B30-18E8-DF42-B627-13DD66116651}"/>
              </a:ext>
            </a:extLst>
          </p:cNvPr>
          <p:cNvPicPr>
            <a:picLocks noChangeAspect="1"/>
          </p:cNvPicPr>
          <p:nvPr/>
        </p:nvPicPr>
        <p:blipFill>
          <a:blip r:embed="rId3"/>
          <a:stretch>
            <a:fillRect/>
          </a:stretch>
        </p:blipFill>
        <p:spPr>
          <a:xfrm>
            <a:off x="4126935" y="2243398"/>
            <a:ext cx="1201977" cy="1193800"/>
          </a:xfrm>
          <a:prstGeom prst="rect">
            <a:avLst/>
          </a:prstGeom>
        </p:spPr>
      </p:pic>
      <p:pic>
        <p:nvPicPr>
          <p:cNvPr id="6" name="Picture 5">
            <a:extLst>
              <a:ext uri="{FF2B5EF4-FFF2-40B4-BE49-F238E27FC236}">
                <a16:creationId xmlns:a16="http://schemas.microsoft.com/office/drawing/2014/main" id="{1FE0AE18-45C2-1D41-BC7A-8A00698FACE1}"/>
              </a:ext>
            </a:extLst>
          </p:cNvPr>
          <p:cNvPicPr>
            <a:picLocks noChangeAspect="1"/>
          </p:cNvPicPr>
          <p:nvPr/>
        </p:nvPicPr>
        <p:blipFill>
          <a:blip r:embed="rId4"/>
          <a:stretch>
            <a:fillRect/>
          </a:stretch>
        </p:blipFill>
        <p:spPr>
          <a:xfrm>
            <a:off x="7078554" y="2273142"/>
            <a:ext cx="973015" cy="1130550"/>
          </a:xfrm>
          <a:prstGeom prst="rect">
            <a:avLst/>
          </a:prstGeom>
        </p:spPr>
      </p:pic>
      <p:pic>
        <p:nvPicPr>
          <p:cNvPr id="7" name="Picture 6">
            <a:extLst>
              <a:ext uri="{FF2B5EF4-FFF2-40B4-BE49-F238E27FC236}">
                <a16:creationId xmlns:a16="http://schemas.microsoft.com/office/drawing/2014/main" id="{2B429649-959D-CC45-99E7-DCC08A9940CC}"/>
              </a:ext>
            </a:extLst>
          </p:cNvPr>
          <p:cNvPicPr>
            <a:picLocks noChangeAspect="1"/>
          </p:cNvPicPr>
          <p:nvPr/>
        </p:nvPicPr>
        <p:blipFill>
          <a:blip r:embed="rId5"/>
          <a:stretch>
            <a:fillRect/>
          </a:stretch>
        </p:blipFill>
        <p:spPr>
          <a:xfrm>
            <a:off x="9801211" y="2231864"/>
            <a:ext cx="1078824" cy="1218327"/>
          </a:xfrm>
          <a:prstGeom prst="rect">
            <a:avLst/>
          </a:prstGeom>
        </p:spPr>
      </p:pic>
      <p:sp>
        <p:nvSpPr>
          <p:cNvPr id="8" name="TextBox 9">
            <a:extLst>
              <a:ext uri="{FF2B5EF4-FFF2-40B4-BE49-F238E27FC236}">
                <a16:creationId xmlns:a16="http://schemas.microsoft.com/office/drawing/2014/main" id="{277A5081-193E-2A44-99B5-A188E58E92BD}"/>
              </a:ext>
            </a:extLst>
          </p:cNvPr>
          <p:cNvSpPr txBox="1"/>
          <p:nvPr/>
        </p:nvSpPr>
        <p:spPr>
          <a:xfrm>
            <a:off x="459218" y="3710664"/>
            <a:ext cx="265213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pPr>
            <a:r>
              <a:rPr lang="en-US" sz="1800" kern="1200" dirty="0">
                <a:solidFill>
                  <a:srgbClr val="FFFFFF"/>
                </a:solidFill>
                <a:latin typeface="Century Gothic" panose="020B0502020202020204" pitchFamily="34" charset="0"/>
                <a:ea typeface="+mn-ea"/>
                <a:cs typeface="+mn-cs"/>
              </a:rPr>
              <a:t>400 million </a:t>
            </a:r>
            <a:r>
              <a:rPr lang="en-US" sz="1800" b="1" kern="1200" dirty="0">
                <a:solidFill>
                  <a:srgbClr val="FFFFFF"/>
                </a:solidFill>
                <a:latin typeface="Century Gothic" panose="020B0502020202020204" pitchFamily="34" charset="0"/>
                <a:ea typeface="+mn-ea"/>
                <a:cs typeface="+mn-cs"/>
              </a:rPr>
              <a:t>Dengue</a:t>
            </a:r>
            <a:r>
              <a:rPr lang="en-US" sz="1800" kern="1200" dirty="0">
                <a:solidFill>
                  <a:srgbClr val="FFFFFF"/>
                </a:solidFill>
                <a:latin typeface="Century Gothic" panose="020B0502020202020204" pitchFamily="34" charset="0"/>
                <a:ea typeface="+mn-ea"/>
                <a:cs typeface="+mn-cs"/>
              </a:rPr>
              <a:t> infections each year</a:t>
            </a:r>
            <a:endParaRPr lang="en-US" sz="1800" kern="1200" dirty="0">
              <a:solidFill>
                <a:srgbClr val="FFFFFF"/>
              </a:solidFill>
              <a:latin typeface="Century Gothic" panose="020B0502020202020204" pitchFamily="34" charset="0"/>
              <a:ea typeface="+mn-ea"/>
              <a:cs typeface="+mn-cs"/>
              <a:sym typeface="Proxima Nova Medium"/>
            </a:endParaRPr>
          </a:p>
        </p:txBody>
      </p:sp>
      <p:sp>
        <p:nvSpPr>
          <p:cNvPr id="9" name="TextBox 10">
            <a:extLst>
              <a:ext uri="{FF2B5EF4-FFF2-40B4-BE49-F238E27FC236}">
                <a16:creationId xmlns:a16="http://schemas.microsoft.com/office/drawing/2014/main" id="{FB3810F8-26C3-3248-811C-F32EC7E8308B}"/>
              </a:ext>
            </a:extLst>
          </p:cNvPr>
          <p:cNvSpPr txBox="1"/>
          <p:nvPr/>
        </p:nvSpPr>
        <p:spPr>
          <a:xfrm>
            <a:off x="3401856" y="3710664"/>
            <a:ext cx="265213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pPr>
            <a:r>
              <a:rPr lang="en-US" sz="1800" kern="1200" dirty="0">
                <a:solidFill>
                  <a:srgbClr val="FFFFFF"/>
                </a:solidFill>
                <a:latin typeface="Century Gothic" panose="020B0502020202020204" pitchFamily="34" charset="0"/>
                <a:ea typeface="+mn-ea"/>
                <a:cs typeface="+mn-cs"/>
              </a:rPr>
              <a:t>84 countries are aﬀected by </a:t>
            </a:r>
            <a:r>
              <a:rPr lang="en-US" sz="1800" b="1" kern="1200" dirty="0">
                <a:solidFill>
                  <a:srgbClr val="FFFFFF"/>
                </a:solidFill>
                <a:latin typeface="Century Gothic" panose="020B0502020202020204" pitchFamily="34" charset="0"/>
                <a:ea typeface="+mn-ea"/>
                <a:cs typeface="+mn-cs"/>
              </a:rPr>
              <a:t>Zika</a:t>
            </a:r>
            <a:endParaRPr lang="en-US" sz="1800" b="1" kern="1200" dirty="0">
              <a:solidFill>
                <a:srgbClr val="FFFFFF"/>
              </a:solidFill>
              <a:latin typeface="Century Gothic" panose="020B0502020202020204" pitchFamily="34" charset="0"/>
              <a:ea typeface="+mn-ea"/>
              <a:cs typeface="+mn-cs"/>
              <a:sym typeface="Proxima Nova Medium"/>
            </a:endParaRPr>
          </a:p>
        </p:txBody>
      </p:sp>
      <p:sp>
        <p:nvSpPr>
          <p:cNvPr id="10" name="TextBox 11">
            <a:extLst>
              <a:ext uri="{FF2B5EF4-FFF2-40B4-BE49-F238E27FC236}">
                <a16:creationId xmlns:a16="http://schemas.microsoft.com/office/drawing/2014/main" id="{C454B064-F2F6-3244-8C30-ACB161271E8E}"/>
              </a:ext>
            </a:extLst>
          </p:cNvPr>
          <p:cNvSpPr txBox="1"/>
          <p:nvPr/>
        </p:nvSpPr>
        <p:spPr>
          <a:xfrm>
            <a:off x="6238994" y="3572165"/>
            <a:ext cx="265213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pPr>
            <a:r>
              <a:rPr lang="en-US" sz="1800" kern="1200" dirty="0">
                <a:solidFill>
                  <a:srgbClr val="FFFFFF"/>
                </a:solidFill>
                <a:latin typeface="Century Gothic" panose="020B0502020202020204" pitchFamily="34" charset="0"/>
                <a:ea typeface="+mn-ea"/>
                <a:cs typeface="+mn-cs"/>
              </a:rPr>
              <a:t>40% of the world’s population is at risk of contracting </a:t>
            </a:r>
            <a:r>
              <a:rPr lang="en-US" sz="1800" b="1" kern="1200" dirty="0">
                <a:solidFill>
                  <a:srgbClr val="FFFFFF"/>
                </a:solidFill>
                <a:latin typeface="Century Gothic" panose="020B0502020202020204" pitchFamily="34" charset="0"/>
                <a:ea typeface="+mn-ea"/>
                <a:cs typeface="+mn-cs"/>
              </a:rPr>
              <a:t>dengue</a:t>
            </a:r>
            <a:endParaRPr lang="en-US" sz="1800" b="1" kern="1200" dirty="0">
              <a:solidFill>
                <a:srgbClr val="FFFFFF"/>
              </a:solidFill>
              <a:latin typeface="Century Gothic" panose="020B0502020202020204" pitchFamily="34" charset="0"/>
              <a:ea typeface="+mn-ea"/>
              <a:cs typeface="+mn-cs"/>
              <a:sym typeface="Proxima Nova Medium"/>
            </a:endParaRPr>
          </a:p>
        </p:txBody>
      </p:sp>
      <p:sp>
        <p:nvSpPr>
          <p:cNvPr id="11" name="TextBox 12">
            <a:extLst>
              <a:ext uri="{FF2B5EF4-FFF2-40B4-BE49-F238E27FC236}">
                <a16:creationId xmlns:a16="http://schemas.microsoft.com/office/drawing/2014/main" id="{756DF966-7A02-E345-B525-96444D5C0A45}"/>
              </a:ext>
            </a:extLst>
          </p:cNvPr>
          <p:cNvSpPr txBox="1"/>
          <p:nvPr/>
        </p:nvSpPr>
        <p:spPr>
          <a:xfrm>
            <a:off x="9014556" y="3572165"/>
            <a:ext cx="265213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pPr>
            <a:r>
              <a:rPr lang="en-US" sz="1800" kern="1200" dirty="0">
                <a:solidFill>
                  <a:srgbClr val="FFFFFF"/>
                </a:solidFill>
                <a:latin typeface="Century Gothic" panose="020B0502020202020204" pitchFamily="34" charset="0"/>
                <a:ea typeface="+mn-ea"/>
                <a:cs typeface="+mn-cs"/>
              </a:rPr>
              <a:t>Every 4 minutes, a case of </a:t>
            </a:r>
            <a:r>
              <a:rPr lang="en-US" sz="1800" b="1" kern="1200" dirty="0">
                <a:solidFill>
                  <a:srgbClr val="FFFFFF"/>
                </a:solidFill>
                <a:latin typeface="Century Gothic" panose="020B0502020202020204" pitchFamily="34" charset="0"/>
                <a:ea typeface="+mn-ea"/>
                <a:cs typeface="+mn-cs"/>
              </a:rPr>
              <a:t>chikungunya</a:t>
            </a:r>
            <a:r>
              <a:rPr lang="en-US" sz="1800" kern="1200" dirty="0">
                <a:solidFill>
                  <a:srgbClr val="FFFFFF"/>
                </a:solidFill>
                <a:latin typeface="Century Gothic" panose="020B0502020202020204" pitchFamily="34" charset="0"/>
                <a:ea typeface="+mn-ea"/>
                <a:cs typeface="+mn-cs"/>
              </a:rPr>
              <a:t> is conﬁrmed</a:t>
            </a:r>
            <a:endParaRPr lang="en-US" sz="1800" kern="1200" dirty="0">
              <a:solidFill>
                <a:srgbClr val="FFFFFF"/>
              </a:solidFill>
              <a:latin typeface="Century Gothic" panose="020B0502020202020204" pitchFamily="34" charset="0"/>
              <a:ea typeface="+mn-ea"/>
              <a:cs typeface="+mn-cs"/>
              <a:sym typeface="Proxima Nova Medium"/>
            </a:endParaRPr>
          </a:p>
        </p:txBody>
      </p:sp>
      <p:sp>
        <p:nvSpPr>
          <p:cNvPr id="13" name="Rectangle 12">
            <a:extLst>
              <a:ext uri="{FF2B5EF4-FFF2-40B4-BE49-F238E27FC236}">
                <a16:creationId xmlns:a16="http://schemas.microsoft.com/office/drawing/2014/main" id="{5822876D-BD27-4AFC-9EED-480CD618C67C}"/>
              </a:ext>
            </a:extLst>
          </p:cNvPr>
          <p:cNvSpPr/>
          <p:nvPr/>
        </p:nvSpPr>
        <p:spPr>
          <a:xfrm>
            <a:off x="6624002" y="5822695"/>
            <a:ext cx="5300995" cy="215444"/>
          </a:xfrm>
          <a:prstGeom prst="rect">
            <a:avLst/>
          </a:prstGeom>
        </p:spPr>
        <p:txBody>
          <a:bodyPr wrap="square">
            <a:spAutoFit/>
          </a:bodyPr>
          <a:lstStyle/>
          <a:p>
            <a:pPr algn="r">
              <a:defRPr/>
            </a:pPr>
            <a:r>
              <a:rPr kumimoji="0" lang="en-US" sz="800" b="0" i="0" u="none" strike="noStrike" kern="1200" cap="none" spc="0" normalizeH="0" baseline="0" noProof="0" dirty="0">
                <a:ln>
                  <a:noFill/>
                </a:ln>
                <a:solidFill>
                  <a:schemeClr val="bg1"/>
                </a:solidFill>
                <a:effectLst/>
                <a:uLnTx/>
                <a:uFillTx/>
                <a:latin typeface="Segoe UI"/>
                <a:ea typeface="+mn-ea"/>
                <a:cs typeface="+mn-cs"/>
              </a:rPr>
              <a:t>Source: </a:t>
            </a:r>
            <a:r>
              <a:rPr lang="en-US" sz="800" kern="1200" dirty="0">
                <a:solidFill>
                  <a:schemeClr val="bg1"/>
                </a:solidFill>
                <a:latin typeface="Segoe UI"/>
                <a:ea typeface="+mn-ea"/>
                <a:cs typeface="+mn-cs"/>
                <a:hlinkClick r:id="rId6"/>
              </a:rPr>
              <a:t>WMP Website page on Mosquito-borne diseases </a:t>
            </a:r>
            <a:endParaRPr kumimoji="0" lang="en-US" sz="800" b="0" i="0" u="none" strike="noStrike" kern="1200" cap="none" spc="0" normalizeH="0" baseline="0" noProof="0" dirty="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75613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50196"/>
            </a:srgbClr>
          </a:solidFill>
        </p:spPr>
        <p:txBody>
          <a:bodyPr vert="horz" lIns="121920" tIns="60960" rIns="121920" bIns="60960" rtlCol="0" anchor="ctr">
            <a:normAutofit/>
          </a:bodyPr>
          <a:lstStyle/>
          <a:p>
            <a:r>
              <a:rPr lang="en-IN" sz="2900" dirty="0">
                <a:solidFill>
                  <a:srgbClr val="20186F"/>
                </a:solidFill>
              </a:rPr>
              <a:t>Innovation: Infect the Mosquitoes!</a:t>
            </a:r>
            <a:endParaRPr lang="en-US" sz="2900" dirty="0">
              <a:solidFill>
                <a:srgbClr val="20186F"/>
              </a:solidFill>
              <a:latin typeface="Helvetica" pitchFamily="2" charset="0"/>
            </a:endParaRPr>
          </a:p>
        </p:txBody>
      </p:sp>
      <p:grpSp>
        <p:nvGrpSpPr>
          <p:cNvPr id="16" name="Group 15">
            <a:extLst>
              <a:ext uri="{FF2B5EF4-FFF2-40B4-BE49-F238E27FC236}">
                <a16:creationId xmlns:a16="http://schemas.microsoft.com/office/drawing/2014/main" id="{BABCF453-8C9A-6D48-971A-BB19392A6759}"/>
              </a:ext>
            </a:extLst>
          </p:cNvPr>
          <p:cNvGrpSpPr/>
          <p:nvPr/>
        </p:nvGrpSpPr>
        <p:grpSpPr>
          <a:xfrm>
            <a:off x="4553831" y="1755723"/>
            <a:ext cx="7275499" cy="4350609"/>
            <a:chOff x="6660555" y="1133341"/>
            <a:chExt cx="5287606" cy="3161887"/>
          </a:xfrm>
        </p:grpSpPr>
        <p:pic>
          <p:nvPicPr>
            <p:cNvPr id="4" name="Picture 3" descr="A picture containing building, front, man, sitting&#10;&#10;Description automatically generated">
              <a:extLst>
                <a:ext uri="{FF2B5EF4-FFF2-40B4-BE49-F238E27FC236}">
                  <a16:creationId xmlns:a16="http://schemas.microsoft.com/office/drawing/2014/main" id="{06DE2DBA-C1D7-804D-B14F-B9950879C9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60555" y="2009320"/>
              <a:ext cx="5287606" cy="2285908"/>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887E7B9-471F-C245-9F31-3BF5A14DA7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0555" y="1133341"/>
              <a:ext cx="1812366" cy="798106"/>
            </a:xfrm>
            <a:prstGeom prst="rect">
              <a:avLst/>
            </a:prstGeom>
          </p:spPr>
        </p:pic>
      </p:grpSp>
      <p:pic>
        <p:nvPicPr>
          <p:cNvPr id="5" name="Picture 4" descr="A picture containing background pattern&#10;&#10;Description automatically generated">
            <a:extLst>
              <a:ext uri="{FF2B5EF4-FFF2-40B4-BE49-F238E27FC236}">
                <a16:creationId xmlns:a16="http://schemas.microsoft.com/office/drawing/2014/main" id="{8D055E95-FD5F-8B48-9FAB-6CCC0F1D78F4}"/>
              </a:ext>
            </a:extLst>
          </p:cNvPr>
          <p:cNvPicPr>
            <a:picLocks noChangeAspect="1"/>
          </p:cNvPicPr>
          <p:nvPr/>
        </p:nvPicPr>
        <p:blipFill>
          <a:blip r:embed="rId4"/>
          <a:stretch>
            <a:fillRect/>
          </a:stretch>
        </p:blipFill>
        <p:spPr>
          <a:xfrm>
            <a:off x="726666" y="4479862"/>
            <a:ext cx="2514600" cy="114300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A9C4A7B9-5D73-DC47-B585-CF3A88DD2FC9}"/>
              </a:ext>
            </a:extLst>
          </p:cNvPr>
          <p:cNvPicPr>
            <a:picLocks noChangeAspect="1"/>
          </p:cNvPicPr>
          <p:nvPr/>
        </p:nvPicPr>
        <p:blipFill>
          <a:blip r:embed="rId5"/>
          <a:stretch>
            <a:fillRect/>
          </a:stretch>
        </p:blipFill>
        <p:spPr>
          <a:xfrm>
            <a:off x="726666" y="3117792"/>
            <a:ext cx="2514600" cy="1143000"/>
          </a:xfrm>
          <a:prstGeom prst="rect">
            <a:avLst/>
          </a:prstGeom>
        </p:spPr>
      </p:pic>
      <p:pic>
        <p:nvPicPr>
          <p:cNvPr id="17" name="Picture 16" descr="A picture containing background pattern&#10;&#10;Description automatically generated">
            <a:extLst>
              <a:ext uri="{FF2B5EF4-FFF2-40B4-BE49-F238E27FC236}">
                <a16:creationId xmlns:a16="http://schemas.microsoft.com/office/drawing/2014/main" id="{A52F51F7-0907-9F4E-8A54-E6E90E6D72A7}"/>
              </a:ext>
            </a:extLst>
          </p:cNvPr>
          <p:cNvPicPr>
            <a:picLocks noChangeAspect="1"/>
          </p:cNvPicPr>
          <p:nvPr/>
        </p:nvPicPr>
        <p:blipFill>
          <a:blip r:embed="rId6"/>
          <a:stretch>
            <a:fillRect/>
          </a:stretch>
        </p:blipFill>
        <p:spPr>
          <a:xfrm>
            <a:off x="726666" y="1755723"/>
            <a:ext cx="2514600" cy="1143000"/>
          </a:xfrm>
          <a:prstGeom prst="rect">
            <a:avLst/>
          </a:prstGeom>
        </p:spPr>
      </p:pic>
      <p:sp>
        <p:nvSpPr>
          <p:cNvPr id="18" name="Rectangle 17">
            <a:extLst>
              <a:ext uri="{FF2B5EF4-FFF2-40B4-BE49-F238E27FC236}">
                <a16:creationId xmlns:a16="http://schemas.microsoft.com/office/drawing/2014/main" id="{833ECB15-B6CB-0440-9FFC-C68DD92D0567}"/>
              </a:ext>
            </a:extLst>
          </p:cNvPr>
          <p:cNvSpPr/>
          <p:nvPr/>
        </p:nvSpPr>
        <p:spPr>
          <a:xfrm>
            <a:off x="892207" y="6551117"/>
            <a:ext cx="1033014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a:ea typeface="+mn-ea"/>
                <a:cs typeface="+mn-cs"/>
              </a:rPr>
              <a:t>Image Source: WMP </a:t>
            </a:r>
            <a:r>
              <a:rPr kumimoji="0" lang="en-US" sz="800" b="0" i="0" u="none" strike="noStrike" kern="1200" cap="none" spc="0" normalizeH="0" baseline="0" noProof="0" dirty="0">
                <a:ln>
                  <a:noFill/>
                </a:ln>
                <a:solidFill>
                  <a:prstClr val="black"/>
                </a:solidFill>
                <a:effectLst/>
                <a:uLnTx/>
                <a:uFillTx/>
                <a:latin typeface="Segoe UI"/>
                <a:ea typeface="+mn-ea"/>
                <a:cs typeface="+mn-cs"/>
                <a:hlinkClick r:id="rId7"/>
              </a:rPr>
              <a:t>website</a:t>
            </a:r>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6768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a:solidFill>
                  <a:srgbClr val="20186F"/>
                </a:solidFill>
              </a:rPr>
              <a:t>What is </a:t>
            </a:r>
            <a:r>
              <a:rPr lang="en-US" sz="2900" i="1" dirty="0">
                <a:solidFill>
                  <a:srgbClr val="20186F"/>
                </a:solidFill>
              </a:rPr>
              <a:t>Wolbachia</a:t>
            </a:r>
            <a:r>
              <a:rPr lang="en-US" sz="2900" dirty="0">
                <a:solidFill>
                  <a:srgbClr val="20186F"/>
                </a:solidFill>
              </a:rPr>
              <a:t>?</a:t>
            </a:r>
          </a:p>
        </p:txBody>
      </p:sp>
      <p:sp>
        <p:nvSpPr>
          <p:cNvPr id="3" name="Content Placeholder 2"/>
          <p:cNvSpPr>
            <a:spLocks noGrp="1"/>
          </p:cNvSpPr>
          <p:nvPr>
            <p:ph type="body" idx="4294967295"/>
          </p:nvPr>
        </p:nvSpPr>
        <p:spPr>
          <a:xfrm>
            <a:off x="6035675" y="1042988"/>
            <a:ext cx="6156325" cy="5608637"/>
          </a:xfrm>
        </p:spPr>
        <p:txBody>
          <a:bodyPr>
            <a:normAutofit/>
          </a:bodyPr>
          <a:lstStyle/>
          <a:p>
            <a:pPr lvl="1">
              <a:lnSpc>
                <a:spcPct val="110000"/>
              </a:lnSpc>
            </a:pPr>
            <a:r>
              <a:rPr lang="en-US" sz="2400" b="1" dirty="0">
                <a:solidFill>
                  <a:srgbClr val="20186F"/>
                </a:solidFill>
                <a:latin typeface="Century Gothic" panose="020B0502020202020204" pitchFamily="34" charset="0"/>
              </a:rPr>
              <a:t>Naturally</a:t>
            </a:r>
            <a:r>
              <a:rPr lang="en-US" sz="2400" dirty="0">
                <a:latin typeface="Century Gothic" panose="020B0502020202020204" pitchFamily="34" charset="0"/>
              </a:rPr>
              <a:t> occurring</a:t>
            </a:r>
          </a:p>
          <a:p>
            <a:pPr lvl="1">
              <a:lnSpc>
                <a:spcPct val="110000"/>
              </a:lnSpc>
            </a:pPr>
            <a:endParaRPr lang="en-US" sz="2400" b="1" dirty="0">
              <a:latin typeface="Century Gothic" panose="020B0502020202020204" pitchFamily="34" charset="0"/>
            </a:endParaRPr>
          </a:p>
          <a:p>
            <a:pPr lvl="1">
              <a:lnSpc>
                <a:spcPct val="110000"/>
              </a:lnSpc>
            </a:pPr>
            <a:r>
              <a:rPr lang="en-US" sz="2400" b="1" dirty="0">
                <a:solidFill>
                  <a:srgbClr val="20186F"/>
                </a:solidFill>
                <a:latin typeface="Century Gothic" panose="020B0502020202020204" pitchFamily="34" charset="0"/>
              </a:rPr>
              <a:t>Non-toxic</a:t>
            </a:r>
            <a:r>
              <a:rPr lang="en-US" sz="2400" b="1" dirty="0">
                <a:latin typeface="Century Gothic" panose="020B0502020202020204" pitchFamily="34" charset="0"/>
              </a:rPr>
              <a:t> </a:t>
            </a:r>
            <a:r>
              <a:rPr lang="en-US" sz="2400" dirty="0">
                <a:latin typeface="Century Gothic" panose="020B0502020202020204" pitchFamily="34" charset="0"/>
              </a:rPr>
              <a:t>bacteria (for humans and environment)</a:t>
            </a:r>
            <a:endParaRPr lang="en-US" sz="2400" dirty="0">
              <a:solidFill>
                <a:srgbClr val="111C27"/>
              </a:solidFill>
              <a:latin typeface="Century Gothic" panose="020B0502020202020204" pitchFamily="34" charset="0"/>
            </a:endParaRPr>
          </a:p>
          <a:p>
            <a:pPr lvl="1">
              <a:lnSpc>
                <a:spcPct val="110000"/>
              </a:lnSpc>
            </a:pPr>
            <a:endParaRPr lang="en-US" sz="2400" dirty="0">
              <a:latin typeface="Century Gothic" panose="020B0502020202020204" pitchFamily="34" charset="0"/>
            </a:endParaRPr>
          </a:p>
          <a:p>
            <a:pPr lvl="1">
              <a:lnSpc>
                <a:spcPct val="110000"/>
              </a:lnSpc>
            </a:pPr>
            <a:r>
              <a:rPr lang="en-US" sz="2400" b="1" dirty="0">
                <a:solidFill>
                  <a:srgbClr val="20186F"/>
                </a:solidFill>
                <a:latin typeface="Century Gothic" panose="020B0502020202020204" pitchFamily="34" charset="0"/>
              </a:rPr>
              <a:t>Environmentally Sustainable</a:t>
            </a:r>
            <a:r>
              <a:rPr lang="en-US" sz="2400" b="1" dirty="0">
                <a:latin typeface="Century Gothic" panose="020B0502020202020204" pitchFamily="34" charset="0"/>
              </a:rPr>
              <a:t> </a:t>
            </a:r>
            <a:r>
              <a:rPr lang="en-US" sz="2400" dirty="0">
                <a:latin typeface="Century Gothic" panose="020B0502020202020204" pitchFamily="34" charset="0"/>
              </a:rPr>
              <a:t>transmitted genetically from parent to offspring </a:t>
            </a:r>
          </a:p>
          <a:p>
            <a:pPr lvl="1">
              <a:lnSpc>
                <a:spcPct val="110000"/>
              </a:lnSpc>
            </a:pPr>
            <a:endParaRPr lang="en-US" sz="2400" b="1" dirty="0">
              <a:latin typeface="Century Gothic" panose="020B0502020202020204" pitchFamily="34" charset="0"/>
            </a:endParaRPr>
          </a:p>
          <a:p>
            <a:pPr lvl="1">
              <a:lnSpc>
                <a:spcPct val="110000"/>
              </a:lnSpc>
            </a:pPr>
            <a:r>
              <a:rPr lang="en-US" sz="2400" b="1" dirty="0">
                <a:solidFill>
                  <a:srgbClr val="20186F"/>
                </a:solidFill>
                <a:latin typeface="Century Gothic" panose="020B0502020202020204" pitchFamily="34" charset="0"/>
              </a:rPr>
              <a:t>Reduces ability </a:t>
            </a:r>
            <a:r>
              <a:rPr lang="en-US" sz="2400" dirty="0">
                <a:latin typeface="Century Gothic" panose="020B0502020202020204" pitchFamily="34" charset="0"/>
              </a:rPr>
              <a:t>of mosquitoes to transmit disease (dengue, Zika, chikungunya)</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842" y="1868606"/>
            <a:ext cx="4495104" cy="3531869"/>
          </a:xfrm>
          <a:prstGeom prst="rect">
            <a:avLst/>
          </a:prstGeom>
        </p:spPr>
      </p:pic>
    </p:spTree>
    <p:extLst>
      <p:ext uri="{BB962C8B-B14F-4D97-AF65-F5344CB8AC3E}">
        <p14:creationId xmlns:p14="http://schemas.microsoft.com/office/powerpoint/2010/main" val="216005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107671"/>
            <a:ext cx="12405360" cy="642137"/>
          </a:xfrm>
        </p:spPr>
        <p:txBody>
          <a:bodyPr>
            <a:noAutofit/>
          </a:bodyPr>
          <a:lstStyle/>
          <a:p>
            <a:r>
              <a:rPr lang="en-US" sz="2900" i="1" dirty="0">
                <a:solidFill>
                  <a:srgbClr val="20186F"/>
                </a:solidFill>
              </a:rPr>
              <a:t>Wolbachia</a:t>
            </a:r>
            <a:r>
              <a:rPr lang="en-US" sz="2900" dirty="0">
                <a:solidFill>
                  <a:srgbClr val="20186F"/>
                </a:solidFill>
              </a:rPr>
              <a:t> blocks Dengue, Zika &amp; Chikungunya virus transmission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5649" y="1487650"/>
            <a:ext cx="9144000" cy="5005223"/>
          </a:xfrm>
          <a:prstGeom prst="rect">
            <a:avLst/>
          </a:prstGeom>
        </p:spPr>
      </p:pic>
    </p:spTree>
    <p:extLst>
      <p:ext uri="{BB962C8B-B14F-4D97-AF65-F5344CB8AC3E}">
        <p14:creationId xmlns:p14="http://schemas.microsoft.com/office/powerpoint/2010/main" val="377876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C31FA0-78C4-904B-898C-21030611B043}"/>
              </a:ext>
            </a:extLst>
          </p:cNvPr>
          <p:cNvGrpSpPr/>
          <p:nvPr/>
        </p:nvGrpSpPr>
        <p:grpSpPr>
          <a:xfrm>
            <a:off x="4687152" y="3630475"/>
            <a:ext cx="7337061" cy="2990982"/>
            <a:chOff x="4687152" y="3429000"/>
            <a:chExt cx="7337061" cy="2990982"/>
          </a:xfrm>
        </p:grpSpPr>
        <p:pic>
          <p:nvPicPr>
            <p:cNvPr id="7" name="Figure" descr="figure.img">
              <a:extLst>
                <a:ext uri="{FF2B5EF4-FFF2-40B4-BE49-F238E27FC236}">
                  <a16:creationId xmlns:a16="http://schemas.microsoft.com/office/drawing/2014/main" id="{895B711A-620C-4248-9AA0-372161BA59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5" r="-1" b="46082"/>
            <a:stretch/>
          </p:blipFill>
          <p:spPr>
            <a:xfrm>
              <a:off x="4687152" y="3429000"/>
              <a:ext cx="7337061" cy="2990982"/>
            </a:xfrm>
            <a:prstGeom prst="rect">
              <a:avLst/>
            </a:prstGeom>
          </p:spPr>
        </p:pic>
        <p:sp>
          <p:nvSpPr>
            <p:cNvPr id="3" name="Rectangle 2">
              <a:extLst>
                <a:ext uri="{FF2B5EF4-FFF2-40B4-BE49-F238E27FC236}">
                  <a16:creationId xmlns:a16="http://schemas.microsoft.com/office/drawing/2014/main" id="{A60F2E2A-D678-BD43-9BD5-8AC8782653D7}"/>
                </a:ext>
              </a:extLst>
            </p:cNvPr>
            <p:cNvSpPr/>
            <p:nvPr/>
          </p:nvSpPr>
          <p:spPr>
            <a:xfrm>
              <a:off x="4889995" y="3429000"/>
              <a:ext cx="255442" cy="399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65E543-6542-1F4C-B372-F2D8A7471270}"/>
                </a:ext>
              </a:extLst>
            </p:cNvPr>
            <p:cNvSpPr/>
            <p:nvPr/>
          </p:nvSpPr>
          <p:spPr>
            <a:xfrm>
              <a:off x="4889995" y="5966059"/>
              <a:ext cx="255442" cy="399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91439"/>
            <a:ext cx="11948161" cy="640080"/>
          </a:xfrm>
          <a:solidFill>
            <a:srgbClr val="FFFFFF">
              <a:alpha val="50196"/>
            </a:srgbClr>
          </a:solidFill>
        </p:spPr>
        <p:txBody>
          <a:bodyPr vert="horz" lIns="121920" tIns="60960" rIns="121920" bIns="60960" rtlCol="0" anchor="ctr">
            <a:normAutofit/>
          </a:bodyPr>
          <a:lstStyle/>
          <a:p>
            <a:r>
              <a:rPr lang="en-IN" sz="2900" dirty="0">
                <a:solidFill>
                  <a:srgbClr val="20186F"/>
                </a:solidFill>
              </a:rPr>
              <a:t>Success Story: Northern Queensland</a:t>
            </a:r>
            <a:endParaRPr lang="en-US" sz="2900" b="0" baseline="30000" dirty="0">
              <a:solidFill>
                <a:srgbClr val="20186F"/>
              </a:solidFill>
            </a:endParaRPr>
          </a:p>
        </p:txBody>
      </p:sp>
      <p:sp>
        <p:nvSpPr>
          <p:cNvPr id="4" name="Rectangle 3">
            <a:extLst>
              <a:ext uri="{FF2B5EF4-FFF2-40B4-BE49-F238E27FC236}">
                <a16:creationId xmlns:a16="http://schemas.microsoft.com/office/drawing/2014/main" id="{C146BD06-91B1-6645-B017-49406A60BF12}"/>
              </a:ext>
            </a:extLst>
          </p:cNvPr>
          <p:cNvSpPr/>
          <p:nvPr/>
        </p:nvSpPr>
        <p:spPr>
          <a:xfrm>
            <a:off x="892207" y="6551117"/>
            <a:ext cx="1033014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a:ea typeface="+mn-ea"/>
                <a:cs typeface="+mn-cs"/>
              </a:rPr>
              <a:t>Source: Success </a:t>
            </a:r>
            <a:r>
              <a:rPr kumimoji="0" lang="en-US" sz="800" b="0" i="0" u="none" strike="noStrike" kern="1200" cap="none" spc="0" normalizeH="0" baseline="0" noProof="0" dirty="0">
                <a:ln>
                  <a:noFill/>
                </a:ln>
                <a:solidFill>
                  <a:prstClr val="black"/>
                </a:solidFill>
                <a:effectLst/>
                <a:uLnTx/>
                <a:uFillTx/>
                <a:latin typeface="Segoe UI"/>
                <a:ea typeface="+mn-ea"/>
                <a:cs typeface="+mn-cs"/>
                <a:hlinkClick r:id="rId4"/>
              </a:rPr>
              <a:t>story </a:t>
            </a:r>
            <a:r>
              <a:rPr lang="en-US" sz="800" dirty="0">
                <a:solidFill>
                  <a:prstClr val="black"/>
                </a:solidFill>
                <a:latin typeface="Segoe UI"/>
              </a:rPr>
              <a:t>- </a:t>
            </a:r>
            <a:r>
              <a:rPr kumimoji="0" lang="en-US" sz="800" b="0" i="0" u="none" strike="noStrike" kern="1200" cap="none" spc="0" normalizeH="0" baseline="0" noProof="0" dirty="0">
                <a:ln>
                  <a:noFill/>
                </a:ln>
                <a:solidFill>
                  <a:prstClr val="black"/>
                </a:solidFill>
                <a:effectLst/>
                <a:uLnTx/>
                <a:uFillTx/>
                <a:latin typeface="Segoe UI"/>
                <a:ea typeface="+mn-ea"/>
                <a:cs typeface="+mn-cs"/>
              </a:rPr>
              <a:t>WMP website | </a:t>
            </a:r>
            <a:r>
              <a:rPr kumimoji="0" lang="en-US" sz="800" b="0" i="0" u="none" strike="noStrike" kern="1200" cap="none" spc="0" normalizeH="0" baseline="0" noProof="0" dirty="0">
                <a:ln>
                  <a:noFill/>
                </a:ln>
                <a:solidFill>
                  <a:prstClr val="black"/>
                </a:solidFill>
                <a:effectLst/>
                <a:uLnTx/>
                <a:uFillTx/>
                <a:latin typeface="Segoe UI"/>
                <a:ea typeface="+mn-ea"/>
                <a:cs typeface="+mn-cs"/>
                <a:hlinkClick r:id="rId5"/>
              </a:rPr>
              <a:t>Paper</a:t>
            </a:r>
            <a:r>
              <a:rPr kumimoji="0" lang="en-US" sz="800" b="0" i="0" u="none" strike="noStrike" kern="1200" cap="none" spc="0" normalizeH="0" baseline="0" noProof="0" dirty="0">
                <a:ln>
                  <a:noFill/>
                </a:ln>
                <a:solidFill>
                  <a:prstClr val="black"/>
                </a:solidFill>
                <a:effectLst/>
                <a:uLnTx/>
                <a:uFillTx/>
                <a:latin typeface="Segoe UI"/>
                <a:ea typeface="+mn-ea"/>
                <a:cs typeface="+mn-cs"/>
              </a:rPr>
              <a:t> - Gates Open Research</a:t>
            </a:r>
          </a:p>
        </p:txBody>
      </p:sp>
      <p:pic>
        <p:nvPicPr>
          <p:cNvPr id="5" name="Figure" descr="figure.img">
            <a:extLst>
              <a:ext uri="{FF2B5EF4-FFF2-40B4-BE49-F238E27FC236}">
                <a16:creationId xmlns:a16="http://schemas.microsoft.com/office/drawing/2014/main" id="{A90C8EE6-3009-1B41-BEA2-0AA30C6AAB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401" y="862653"/>
            <a:ext cx="3924668" cy="5557330"/>
          </a:xfrm>
          <a:prstGeom prst="rect">
            <a:avLst/>
          </a:prstGeom>
        </p:spPr>
      </p:pic>
      <p:pic>
        <p:nvPicPr>
          <p:cNvPr id="6" name="Figure" descr="figure.img">
            <a:extLst>
              <a:ext uri="{FF2B5EF4-FFF2-40B4-BE49-F238E27FC236}">
                <a16:creationId xmlns:a16="http://schemas.microsoft.com/office/drawing/2014/main" id="{96B77000-A5F6-5E43-8855-B21D54F57F9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9667"/>
          <a:stretch/>
        </p:blipFill>
        <p:spPr>
          <a:xfrm>
            <a:off x="7207744" y="862653"/>
            <a:ext cx="4772693" cy="1989035"/>
          </a:xfrm>
          <a:prstGeom prst="rect">
            <a:avLst/>
          </a:prstGeom>
        </p:spPr>
      </p:pic>
      <p:pic>
        <p:nvPicPr>
          <p:cNvPr id="8" name="Figure" descr="figure.img">
            <a:extLst>
              <a:ext uri="{FF2B5EF4-FFF2-40B4-BE49-F238E27FC236}">
                <a16:creationId xmlns:a16="http://schemas.microsoft.com/office/drawing/2014/main" id="{AB502DB0-E49C-5441-9F66-F00447B002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50112" b="49667"/>
          <a:stretch/>
        </p:blipFill>
        <p:spPr>
          <a:xfrm>
            <a:off x="4889995" y="862653"/>
            <a:ext cx="2381014" cy="1989035"/>
          </a:xfrm>
          <a:prstGeom prst="rect">
            <a:avLst/>
          </a:prstGeom>
        </p:spPr>
      </p:pic>
    </p:spTree>
    <p:extLst>
      <p:ext uri="{BB962C8B-B14F-4D97-AF65-F5344CB8AC3E}">
        <p14:creationId xmlns:p14="http://schemas.microsoft.com/office/powerpoint/2010/main" val="38641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B6AC-4A89-B342-9B1B-FD35FF19B788}"/>
              </a:ext>
            </a:extLst>
          </p:cNvPr>
          <p:cNvSpPr>
            <a:spLocks noGrp="1"/>
          </p:cNvSpPr>
          <p:nvPr>
            <p:ph type="title"/>
          </p:nvPr>
        </p:nvSpPr>
        <p:spPr>
          <a:xfrm>
            <a:off x="243839" y="91439"/>
            <a:ext cx="11948161" cy="640080"/>
          </a:xfrm>
          <a:solidFill>
            <a:srgbClr val="FFFFFF">
              <a:alpha val="50196"/>
            </a:srgbClr>
          </a:solidFill>
        </p:spPr>
        <p:txBody>
          <a:bodyPr vert="horz" lIns="121920" tIns="60960" rIns="121920" bIns="60960" rtlCol="0" anchor="ctr">
            <a:normAutofit/>
          </a:bodyPr>
          <a:lstStyle/>
          <a:p>
            <a:r>
              <a:rPr lang="en-IN" sz="2900" dirty="0">
                <a:solidFill>
                  <a:srgbClr val="20186F"/>
                </a:solidFill>
              </a:rPr>
              <a:t>How is this done?</a:t>
            </a:r>
            <a:endParaRPr lang="en-US" sz="2900" b="0" baseline="30000" dirty="0">
              <a:solidFill>
                <a:srgbClr val="20186F"/>
              </a:solidFill>
            </a:endParaRPr>
          </a:p>
        </p:txBody>
      </p:sp>
      <p:grpSp>
        <p:nvGrpSpPr>
          <p:cNvPr id="11" name="Group 10">
            <a:extLst>
              <a:ext uri="{FF2B5EF4-FFF2-40B4-BE49-F238E27FC236}">
                <a16:creationId xmlns:a16="http://schemas.microsoft.com/office/drawing/2014/main" id="{A6C50709-57D3-5B4E-89A6-A03DA4116E81}"/>
              </a:ext>
            </a:extLst>
          </p:cNvPr>
          <p:cNvGrpSpPr/>
          <p:nvPr/>
        </p:nvGrpSpPr>
        <p:grpSpPr>
          <a:xfrm>
            <a:off x="821573" y="2335830"/>
            <a:ext cx="10548854" cy="641352"/>
            <a:chOff x="816398" y="1389870"/>
            <a:chExt cx="10548854" cy="641352"/>
          </a:xfrm>
        </p:grpSpPr>
        <p:sp>
          <p:nvSpPr>
            <p:cNvPr id="12" name="Rectangle: Rounded Corners 7">
              <a:extLst>
                <a:ext uri="{FF2B5EF4-FFF2-40B4-BE49-F238E27FC236}">
                  <a16:creationId xmlns:a16="http://schemas.microsoft.com/office/drawing/2014/main" id="{065058A8-AB51-8241-A0E9-7D2527F453FE}"/>
                </a:ext>
              </a:extLst>
            </p:cNvPr>
            <p:cNvSpPr/>
            <p:nvPr/>
          </p:nvSpPr>
          <p:spPr>
            <a:xfrm>
              <a:off x="8767562" y="1389870"/>
              <a:ext cx="2597690" cy="641352"/>
            </a:xfrm>
            <a:prstGeom prst="roundRect">
              <a:avLst>
                <a:gd name="adj" fmla="val 50000"/>
              </a:avLst>
            </a:prstGeom>
            <a:solidFill>
              <a:srgbClr val="2018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Rounded Corners 8">
              <a:extLst>
                <a:ext uri="{FF2B5EF4-FFF2-40B4-BE49-F238E27FC236}">
                  <a16:creationId xmlns:a16="http://schemas.microsoft.com/office/drawing/2014/main" id="{44D81055-356A-8D48-B509-B52C5E010C7E}"/>
                </a:ext>
              </a:extLst>
            </p:cNvPr>
            <p:cNvSpPr/>
            <p:nvPr/>
          </p:nvSpPr>
          <p:spPr>
            <a:xfrm>
              <a:off x="6779771" y="1389870"/>
              <a:ext cx="2597690" cy="641352"/>
            </a:xfrm>
            <a:prstGeom prst="roundRect">
              <a:avLst>
                <a:gd name="adj" fmla="val 50000"/>
              </a:avLst>
            </a:prstGeom>
            <a:solidFill>
              <a:srgbClr val="2018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Rounded Corners 6">
              <a:extLst>
                <a:ext uri="{FF2B5EF4-FFF2-40B4-BE49-F238E27FC236}">
                  <a16:creationId xmlns:a16="http://schemas.microsoft.com/office/drawing/2014/main" id="{36AAED6D-53CC-4B4C-8572-E83492BCBA43}"/>
                </a:ext>
              </a:extLst>
            </p:cNvPr>
            <p:cNvSpPr/>
            <p:nvPr/>
          </p:nvSpPr>
          <p:spPr>
            <a:xfrm>
              <a:off x="4791980" y="1389870"/>
              <a:ext cx="2597690" cy="641352"/>
            </a:xfrm>
            <a:prstGeom prst="roundRect">
              <a:avLst>
                <a:gd name="adj" fmla="val 50000"/>
              </a:avLst>
            </a:prstGeom>
            <a:solidFill>
              <a:srgbClr val="2018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Rounded Corners 5">
              <a:extLst>
                <a:ext uri="{FF2B5EF4-FFF2-40B4-BE49-F238E27FC236}">
                  <a16:creationId xmlns:a16="http://schemas.microsoft.com/office/drawing/2014/main" id="{84B330FE-2464-E94F-83EE-E4E0DA086881}"/>
                </a:ext>
              </a:extLst>
            </p:cNvPr>
            <p:cNvSpPr/>
            <p:nvPr/>
          </p:nvSpPr>
          <p:spPr>
            <a:xfrm>
              <a:off x="2804189" y="1389870"/>
              <a:ext cx="2597690" cy="641352"/>
            </a:xfrm>
            <a:prstGeom prst="roundRect">
              <a:avLst>
                <a:gd name="adj" fmla="val 50000"/>
              </a:avLst>
            </a:prstGeom>
            <a:solidFill>
              <a:srgbClr val="2018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Rounded Corners 3">
              <a:extLst>
                <a:ext uri="{FF2B5EF4-FFF2-40B4-BE49-F238E27FC236}">
                  <a16:creationId xmlns:a16="http://schemas.microsoft.com/office/drawing/2014/main" id="{81DCFDE7-51AF-A142-AD53-0E6E99BDCA6C}"/>
                </a:ext>
              </a:extLst>
            </p:cNvPr>
            <p:cNvSpPr/>
            <p:nvPr/>
          </p:nvSpPr>
          <p:spPr>
            <a:xfrm>
              <a:off x="816398" y="1389870"/>
              <a:ext cx="2597690" cy="641352"/>
            </a:xfrm>
            <a:prstGeom prst="roundRect">
              <a:avLst>
                <a:gd name="adj" fmla="val 50000"/>
              </a:avLst>
            </a:prstGeom>
            <a:solidFill>
              <a:srgbClr val="2018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7" name="TextBox 16">
            <a:extLst>
              <a:ext uri="{FF2B5EF4-FFF2-40B4-BE49-F238E27FC236}">
                <a16:creationId xmlns:a16="http://schemas.microsoft.com/office/drawing/2014/main" id="{4E87BD14-B78E-BF4A-822F-6D431AEE2E5E}"/>
              </a:ext>
            </a:extLst>
          </p:cNvPr>
          <p:cNvSpPr txBox="1"/>
          <p:nvPr/>
        </p:nvSpPr>
        <p:spPr>
          <a:xfrm>
            <a:off x="1124825" y="2494923"/>
            <a:ext cx="1827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Scoping</a:t>
            </a:r>
          </a:p>
        </p:txBody>
      </p:sp>
      <p:sp>
        <p:nvSpPr>
          <p:cNvPr id="18" name="TextBox 17">
            <a:extLst>
              <a:ext uri="{FF2B5EF4-FFF2-40B4-BE49-F238E27FC236}">
                <a16:creationId xmlns:a16="http://schemas.microsoft.com/office/drawing/2014/main" id="{00E1BD07-344E-4944-9856-93C9A9E11418}"/>
              </a:ext>
            </a:extLst>
          </p:cNvPr>
          <p:cNvSpPr txBox="1"/>
          <p:nvPr/>
        </p:nvSpPr>
        <p:spPr>
          <a:xfrm>
            <a:off x="3194618" y="2494923"/>
            <a:ext cx="1827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Setup</a:t>
            </a:r>
            <a:endParaRPr kumimoji="0" lang="en-US"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extBox 18">
            <a:extLst>
              <a:ext uri="{FF2B5EF4-FFF2-40B4-BE49-F238E27FC236}">
                <a16:creationId xmlns:a16="http://schemas.microsoft.com/office/drawing/2014/main" id="{36D90D03-D6D2-9540-9B23-B2F7B4B45073}"/>
              </a:ext>
            </a:extLst>
          </p:cNvPr>
          <p:cNvSpPr txBox="1"/>
          <p:nvPr/>
        </p:nvSpPr>
        <p:spPr>
          <a:xfrm>
            <a:off x="5216965" y="2494923"/>
            <a:ext cx="1827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Prepare</a:t>
            </a:r>
            <a:endParaRPr kumimoji="0" lang="en-US"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0" name="TextBox 19">
            <a:extLst>
              <a:ext uri="{FF2B5EF4-FFF2-40B4-BE49-F238E27FC236}">
                <a16:creationId xmlns:a16="http://schemas.microsoft.com/office/drawing/2014/main" id="{A724A1D4-1A75-BC42-A45C-FDCC30428FD0}"/>
              </a:ext>
            </a:extLst>
          </p:cNvPr>
          <p:cNvSpPr txBox="1"/>
          <p:nvPr/>
        </p:nvSpPr>
        <p:spPr>
          <a:xfrm>
            <a:off x="7183891" y="2494923"/>
            <a:ext cx="1827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400" b="1" i="0" u="none" strike="noStrike" kern="0" cap="none" spc="0" normalizeH="0" baseline="0" noProof="0" dirty="0">
                <a:ln>
                  <a:noFill/>
                </a:ln>
                <a:solidFill>
                  <a:srgbClr val="FFFFFF"/>
                </a:solidFill>
                <a:effectLst/>
                <a:uLnTx/>
                <a:uFillTx/>
                <a:latin typeface="Arial"/>
                <a:cs typeface="Arial"/>
                <a:sym typeface="Arial"/>
              </a:rPr>
              <a:t>Release</a:t>
            </a:r>
            <a:endParaRPr kumimoji="0" lang="en-US"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1" name="TextBox 20">
            <a:extLst>
              <a:ext uri="{FF2B5EF4-FFF2-40B4-BE49-F238E27FC236}">
                <a16:creationId xmlns:a16="http://schemas.microsoft.com/office/drawing/2014/main" id="{7FE1F132-F1D1-1E47-AD53-D5BFB4BBBA83}"/>
              </a:ext>
            </a:extLst>
          </p:cNvPr>
          <p:cNvSpPr txBox="1"/>
          <p:nvPr/>
        </p:nvSpPr>
        <p:spPr>
          <a:xfrm>
            <a:off x="9322264" y="2494923"/>
            <a:ext cx="1827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Monitoring</a:t>
            </a:r>
            <a:endParaRPr kumimoji="0" lang="en-US"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3" name="TextBox 22">
            <a:extLst>
              <a:ext uri="{FF2B5EF4-FFF2-40B4-BE49-F238E27FC236}">
                <a16:creationId xmlns:a16="http://schemas.microsoft.com/office/drawing/2014/main" id="{09CE31A5-2F4B-0E41-9C4B-AC2D4DC80C52}"/>
              </a:ext>
            </a:extLst>
          </p:cNvPr>
          <p:cNvSpPr txBox="1"/>
          <p:nvPr/>
        </p:nvSpPr>
        <p:spPr>
          <a:xfrm>
            <a:off x="7516887" y="3618886"/>
            <a:ext cx="180000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400" b="1" i="0" u="none" strike="noStrike" kern="0" cap="none" spc="0" normalizeH="0" baseline="0" noProof="0" dirty="0">
                <a:ln>
                  <a:noFill/>
                </a:ln>
                <a:solidFill>
                  <a:srgbClr val="20186F"/>
                </a:solidFill>
                <a:effectLst/>
                <a:uLnTx/>
                <a:uFillTx/>
                <a:latin typeface="Arial"/>
                <a:cs typeface="Arial"/>
                <a:sym typeface="Arial"/>
              </a:rPr>
              <a:t>Surgically release </a:t>
            </a:r>
            <a:r>
              <a:rPr kumimoji="0" lang="en-US" sz="1400" i="0" u="none" strike="noStrike" kern="0" cap="none" spc="0" normalizeH="0" baseline="0" noProof="0" dirty="0">
                <a:ln>
                  <a:noFill/>
                </a:ln>
                <a:solidFill>
                  <a:srgbClr val="20186F"/>
                </a:solidFill>
                <a:effectLst/>
                <a:uLnTx/>
                <a:uFillTx/>
                <a:latin typeface="Arial"/>
                <a:cs typeface="Arial"/>
                <a:sym typeface="Arial"/>
              </a:rPr>
              <a:t>m</a:t>
            </a:r>
            <a:r>
              <a:rPr kumimoji="0" lang="en-US" sz="1400" b="0" i="0" u="none" strike="noStrike" kern="0" cap="none" spc="0" normalizeH="0" baseline="0" noProof="0" dirty="0">
                <a:ln>
                  <a:noFill/>
                </a:ln>
                <a:solidFill>
                  <a:srgbClr val="20186F"/>
                </a:solidFill>
                <a:effectLst/>
                <a:uLnTx/>
                <a:uFillTx/>
                <a:latin typeface="Arial"/>
                <a:cs typeface="Arial"/>
                <a:sym typeface="Arial"/>
              </a:rPr>
              <a:t>osquitoes with</a:t>
            </a:r>
            <a:r>
              <a:rPr kumimoji="0" lang="en-US" sz="1400" b="1" i="0" u="none" strike="noStrike" kern="0" cap="none" spc="0" normalizeH="0" baseline="0" noProof="0" dirty="0">
                <a:ln>
                  <a:noFill/>
                </a:ln>
                <a:solidFill>
                  <a:srgbClr val="20186F"/>
                </a:solidFill>
                <a:effectLst/>
                <a:uLnTx/>
                <a:uFillTx/>
                <a:latin typeface="Arial"/>
                <a:cs typeface="Arial"/>
                <a:sym typeface="Arial"/>
              </a:rPr>
              <a:t> </a:t>
            </a:r>
            <a:r>
              <a:rPr kumimoji="0" lang="en-US" sz="1400" i="0" u="none" strike="noStrike" kern="0" cap="none" spc="0" normalizeH="0" baseline="0" noProof="0" dirty="0">
                <a:ln>
                  <a:noFill/>
                </a:ln>
                <a:solidFill>
                  <a:srgbClr val="20186F"/>
                </a:solidFill>
                <a:effectLst/>
                <a:uLnTx/>
                <a:uFillTx/>
                <a:latin typeface="Arial"/>
                <a:cs typeface="Arial"/>
                <a:sym typeface="Arial"/>
              </a:rPr>
              <a:t>precision </a:t>
            </a:r>
          </a:p>
        </p:txBody>
      </p:sp>
      <p:sp>
        <p:nvSpPr>
          <p:cNvPr id="24" name="TextBox 23">
            <a:extLst>
              <a:ext uri="{FF2B5EF4-FFF2-40B4-BE49-F238E27FC236}">
                <a16:creationId xmlns:a16="http://schemas.microsoft.com/office/drawing/2014/main" id="{81308A09-B409-BE47-B6F7-454481BD48B1}"/>
              </a:ext>
            </a:extLst>
          </p:cNvPr>
          <p:cNvSpPr txBox="1"/>
          <p:nvPr/>
        </p:nvSpPr>
        <p:spPr>
          <a:xfrm>
            <a:off x="3382015" y="3605634"/>
            <a:ext cx="1800000" cy="692497"/>
          </a:xfrm>
          <a:prstGeom prst="rect">
            <a:avLst/>
          </a:prstGeom>
          <a:noFill/>
        </p:spPr>
        <p:txBody>
          <a:bodyPr wrap="square">
            <a:spAutoFit/>
          </a:bodyPr>
          <a:lstStyle>
            <a:defPPr marR="0" lvl="0" algn="l" rtl="0">
              <a:lnSpc>
                <a:spcPct val="100000"/>
              </a:lnSpc>
              <a:spcBef>
                <a:spcPts val="0"/>
              </a:spcBef>
              <a:spcAft>
                <a:spcPts val="0"/>
              </a:spcAft>
              <a:defRPr/>
            </a:defPPr>
            <a:lvl1pPr>
              <a:buClr>
                <a:srgbClr val="1A1A1A"/>
              </a:buClr>
              <a:buSzPts val="1200"/>
              <a:defRPr sz="1200">
                <a:solidFill>
                  <a:srgbClr val="20186F"/>
                </a:solidFill>
              </a:defRPr>
            </a:lvl1pPr>
          </a:lstStyle>
          <a:p>
            <a:pPr marL="0" marR="0" lvl="0" indent="0" algn="l"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300" b="0" i="0" u="none" strike="noStrike" kern="0" cap="none" spc="0" normalizeH="0" baseline="0" noProof="0" dirty="0">
                <a:ln>
                  <a:noFill/>
                </a:ln>
                <a:solidFill>
                  <a:srgbClr val="20186F"/>
                </a:solidFill>
                <a:effectLst/>
                <a:uLnTx/>
                <a:uFillTx/>
                <a:latin typeface="Arial"/>
                <a:cs typeface="Arial"/>
                <a:sym typeface="Arial"/>
              </a:rPr>
              <a:t>Establish infra and </a:t>
            </a:r>
            <a:r>
              <a:rPr kumimoji="0" lang="en-US" sz="1300" b="1" i="0" u="none" strike="noStrike" kern="0" cap="none" spc="0" normalizeH="0" baseline="0" noProof="0" dirty="0">
                <a:ln>
                  <a:noFill/>
                </a:ln>
                <a:solidFill>
                  <a:srgbClr val="20186F"/>
                </a:solidFill>
                <a:effectLst/>
                <a:uLnTx/>
                <a:uFillTx/>
                <a:latin typeface="Arial"/>
                <a:cs typeface="Arial"/>
                <a:sym typeface="Arial"/>
              </a:rPr>
              <a:t>regulatory processes</a:t>
            </a:r>
          </a:p>
        </p:txBody>
      </p:sp>
      <p:sp>
        <p:nvSpPr>
          <p:cNvPr id="25" name="TextBox 24">
            <a:extLst>
              <a:ext uri="{FF2B5EF4-FFF2-40B4-BE49-F238E27FC236}">
                <a16:creationId xmlns:a16="http://schemas.microsoft.com/office/drawing/2014/main" id="{D7C8EE15-BCDF-4C4A-A1BE-8D02D169B4EA}"/>
              </a:ext>
            </a:extLst>
          </p:cNvPr>
          <p:cNvSpPr txBox="1"/>
          <p:nvPr/>
        </p:nvSpPr>
        <p:spPr>
          <a:xfrm>
            <a:off x="5455320" y="3618886"/>
            <a:ext cx="1800000" cy="892552"/>
          </a:xfrm>
          <a:prstGeom prst="rect">
            <a:avLst/>
          </a:prstGeom>
          <a:noFill/>
        </p:spPr>
        <p:txBody>
          <a:bodyPr wrap="square">
            <a:spAutoFit/>
          </a:bodyPr>
          <a:lstStyle>
            <a:defPPr marR="0" lvl="0" algn="l" rtl="0">
              <a:lnSpc>
                <a:spcPct val="100000"/>
              </a:lnSpc>
              <a:spcBef>
                <a:spcPts val="0"/>
              </a:spcBef>
              <a:spcAft>
                <a:spcPts val="0"/>
              </a:spcAft>
            </a:defPPr>
            <a:lvl1pPr>
              <a:buClr>
                <a:srgbClr val="1A1A1A"/>
              </a:buClr>
              <a:buSzPts val="1200"/>
              <a:defRPr sz="1200">
                <a:solidFill>
                  <a:srgbClr val="20186F"/>
                </a:solidFill>
              </a:defRPr>
            </a:lvl1pPr>
          </a:lstStyle>
          <a:p>
            <a:pPr marL="0" marR="0" lvl="0" indent="0" algn="l"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300" b="0" i="0" u="none" strike="noStrike" kern="0" cap="none" spc="0" normalizeH="0" baseline="0" noProof="0" dirty="0">
                <a:ln>
                  <a:noFill/>
                </a:ln>
                <a:solidFill>
                  <a:srgbClr val="20186F"/>
                </a:solidFill>
                <a:effectLst/>
                <a:uLnTx/>
                <a:uFillTx/>
                <a:latin typeface="Arial"/>
                <a:cs typeface="Arial"/>
                <a:sym typeface="Arial"/>
              </a:rPr>
              <a:t>Mosquito-rearing : </a:t>
            </a:r>
            <a:r>
              <a:rPr kumimoji="0" lang="en-US" sz="1300" b="1" i="0" u="none" strike="noStrike" kern="0" cap="none" spc="0" normalizeH="0" baseline="0" noProof="0" dirty="0">
                <a:ln>
                  <a:noFill/>
                </a:ln>
                <a:solidFill>
                  <a:srgbClr val="20186F"/>
                </a:solidFill>
                <a:effectLst/>
                <a:uLnTx/>
                <a:uFillTx/>
                <a:latin typeface="Arial"/>
                <a:cs typeface="Arial"/>
                <a:sym typeface="Arial"/>
              </a:rPr>
              <a:t>AI-assisted precise genetic engineering</a:t>
            </a:r>
          </a:p>
        </p:txBody>
      </p:sp>
      <p:sp>
        <p:nvSpPr>
          <p:cNvPr id="26" name="TextBox 25">
            <a:extLst>
              <a:ext uri="{FF2B5EF4-FFF2-40B4-BE49-F238E27FC236}">
                <a16:creationId xmlns:a16="http://schemas.microsoft.com/office/drawing/2014/main" id="{BE216A91-3C24-224C-BD0F-ECAFD7ACB135}"/>
              </a:ext>
            </a:extLst>
          </p:cNvPr>
          <p:cNvSpPr txBox="1"/>
          <p:nvPr/>
        </p:nvSpPr>
        <p:spPr>
          <a:xfrm>
            <a:off x="1324895" y="3639284"/>
            <a:ext cx="1800000" cy="692497"/>
          </a:xfrm>
          <a:prstGeom prst="rect">
            <a:avLst/>
          </a:prstGeom>
          <a:noFill/>
        </p:spPr>
        <p:txBody>
          <a:bodyPr wrap="square">
            <a:spAutoFit/>
          </a:bodyPr>
          <a:lstStyle>
            <a:defPPr marR="0" lvl="0" algn="l" rtl="0">
              <a:lnSpc>
                <a:spcPct val="100000"/>
              </a:lnSpc>
              <a:spcBef>
                <a:spcPts val="0"/>
              </a:spcBef>
              <a:spcAft>
                <a:spcPts val="0"/>
              </a:spcAft>
              <a:defRPr/>
            </a:defPPr>
            <a:lvl1pPr>
              <a:buClr>
                <a:srgbClr val="1A1A1A"/>
              </a:buClr>
              <a:buSzPts val="1200"/>
              <a:defRPr sz="1200">
                <a:solidFill>
                  <a:srgbClr val="20186F"/>
                </a:solidFill>
              </a:defRPr>
            </a:lvl1pPr>
          </a:lstStyle>
          <a:p>
            <a:pPr marL="0" marR="0" lvl="0" indent="0" algn="l"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300" b="0" i="0" u="none" strike="noStrike" kern="0" cap="none" spc="0" normalizeH="0" baseline="0" noProof="0" dirty="0">
                <a:ln>
                  <a:noFill/>
                </a:ln>
                <a:solidFill>
                  <a:srgbClr val="20186F"/>
                </a:solidFill>
                <a:effectLst/>
                <a:uLnTx/>
                <a:uFillTx/>
                <a:latin typeface="Arial"/>
                <a:cs typeface="Arial"/>
                <a:sym typeface="Arial"/>
              </a:rPr>
              <a:t>Identify </a:t>
            </a:r>
            <a:r>
              <a:rPr kumimoji="0" lang="en-US" sz="1300" b="1" i="0" u="none" strike="noStrike" kern="0" cap="none" spc="0" normalizeH="0" baseline="0" noProof="0" dirty="0">
                <a:ln>
                  <a:noFill/>
                </a:ln>
                <a:solidFill>
                  <a:srgbClr val="20186F"/>
                </a:solidFill>
                <a:effectLst/>
                <a:uLnTx/>
                <a:uFillTx/>
                <a:latin typeface="Arial"/>
                <a:cs typeface="Arial"/>
                <a:sym typeface="Arial"/>
              </a:rPr>
              <a:t>Potential release sites</a:t>
            </a:r>
            <a:r>
              <a:rPr kumimoji="0" lang="en-US" sz="1300" b="0" i="0" u="none" strike="noStrike" kern="0" cap="none" spc="0" normalizeH="0" baseline="0" noProof="0" dirty="0">
                <a:ln>
                  <a:noFill/>
                </a:ln>
                <a:solidFill>
                  <a:srgbClr val="20186F"/>
                </a:solidFill>
                <a:effectLst/>
                <a:uLnTx/>
                <a:uFillTx/>
                <a:latin typeface="Arial"/>
                <a:cs typeface="Arial"/>
                <a:sym typeface="Arial"/>
              </a:rPr>
              <a:t> at the locality level</a:t>
            </a:r>
            <a:endParaRPr kumimoji="0" lang="en-US" sz="1300" b="1" i="0" u="none" strike="noStrike" kern="0" cap="none" spc="0" normalizeH="0" baseline="0" noProof="0" dirty="0">
              <a:ln>
                <a:noFill/>
              </a:ln>
              <a:solidFill>
                <a:srgbClr val="20186F"/>
              </a:solidFill>
              <a:effectLst/>
              <a:uLnTx/>
              <a:uFillTx/>
              <a:latin typeface="Arial"/>
              <a:cs typeface="Arial"/>
              <a:sym typeface="Arial"/>
            </a:endParaRPr>
          </a:p>
        </p:txBody>
      </p:sp>
      <p:sp>
        <p:nvSpPr>
          <p:cNvPr id="27" name="TextBox 26">
            <a:extLst>
              <a:ext uri="{FF2B5EF4-FFF2-40B4-BE49-F238E27FC236}">
                <a16:creationId xmlns:a16="http://schemas.microsoft.com/office/drawing/2014/main" id="{A8C3CCAA-B713-3D4B-BBA0-473408441767}"/>
              </a:ext>
            </a:extLst>
          </p:cNvPr>
          <p:cNvSpPr txBox="1"/>
          <p:nvPr/>
        </p:nvSpPr>
        <p:spPr>
          <a:xfrm>
            <a:off x="9588266" y="3612779"/>
            <a:ext cx="1634081" cy="692497"/>
          </a:xfrm>
          <a:prstGeom prst="rect">
            <a:avLst/>
          </a:prstGeom>
          <a:noFill/>
        </p:spPr>
        <p:txBody>
          <a:bodyPr wrap="square">
            <a:spAutoFit/>
          </a:bodyPr>
          <a:lstStyle>
            <a:defPPr marR="0" lvl="0" algn="l" rtl="0">
              <a:lnSpc>
                <a:spcPct val="100000"/>
              </a:lnSpc>
              <a:spcBef>
                <a:spcPts val="0"/>
              </a:spcBef>
              <a:spcAft>
                <a:spcPts val="0"/>
              </a:spcAft>
              <a:defRPr/>
            </a:defPPr>
            <a:lvl1pPr>
              <a:buClr>
                <a:srgbClr val="1A1A1A"/>
              </a:buClr>
              <a:buSzPts val="1200"/>
              <a:defRPr sz="1200">
                <a:solidFill>
                  <a:srgbClr val="20186F"/>
                </a:solidFill>
              </a:defRPr>
            </a:lvl1pPr>
          </a:lstStyle>
          <a:p>
            <a:pPr marL="0" marR="0" lvl="0" indent="0" algn="l" defTabSz="914400" rtl="0" eaLnBrk="1" fontAlgn="auto" latinLnBrk="0" hangingPunct="1">
              <a:lnSpc>
                <a:spcPct val="100000"/>
              </a:lnSpc>
              <a:spcBef>
                <a:spcPts val="0"/>
              </a:spcBef>
              <a:spcAft>
                <a:spcPts val="0"/>
              </a:spcAft>
              <a:buClr>
                <a:srgbClr val="1A1A1A"/>
              </a:buClr>
              <a:buSzPts val="1200"/>
              <a:buFont typeface="Arial"/>
              <a:buNone/>
              <a:tabLst/>
              <a:defRPr/>
            </a:pPr>
            <a:r>
              <a:rPr kumimoji="0" lang="en-US" sz="1300" b="1" i="0" u="none" strike="noStrike" kern="0" cap="none" spc="0" normalizeH="0" baseline="0" noProof="0" dirty="0">
                <a:ln>
                  <a:noFill/>
                </a:ln>
                <a:solidFill>
                  <a:srgbClr val="20186F"/>
                </a:solidFill>
                <a:effectLst/>
                <a:uLnTx/>
                <a:uFillTx/>
                <a:latin typeface="Arial"/>
                <a:cs typeface="Arial"/>
                <a:sym typeface="Arial"/>
              </a:rPr>
              <a:t>Monitor </a:t>
            </a:r>
            <a:r>
              <a:rPr kumimoji="0" lang="en-US" sz="1300" i="0" u="none" strike="noStrike" kern="0" cap="none" spc="0" normalizeH="0" baseline="0" noProof="0" dirty="0">
                <a:ln>
                  <a:noFill/>
                </a:ln>
                <a:solidFill>
                  <a:srgbClr val="20186F"/>
                </a:solidFill>
                <a:effectLst/>
                <a:uLnTx/>
                <a:uFillTx/>
                <a:latin typeface="Arial"/>
                <a:cs typeface="Arial"/>
                <a:sym typeface="Arial"/>
              </a:rPr>
              <a:t>the </a:t>
            </a:r>
            <a:r>
              <a:rPr lang="en-US" sz="1300" kern="0" dirty="0">
                <a:latin typeface="Arial"/>
                <a:cs typeface="Arial"/>
                <a:sym typeface="Arial"/>
              </a:rPr>
              <a:t>w</a:t>
            </a:r>
            <a:r>
              <a:rPr kumimoji="0" lang="en-US" sz="1300" b="0" i="0" u="none" strike="noStrike" kern="0" cap="none" spc="0" normalizeH="0" baseline="0" noProof="0" dirty="0" err="1">
                <a:ln>
                  <a:noFill/>
                </a:ln>
                <a:solidFill>
                  <a:srgbClr val="20186F"/>
                </a:solidFill>
                <a:effectLst/>
                <a:uLnTx/>
                <a:uFillTx/>
                <a:latin typeface="Arial"/>
                <a:cs typeface="Arial"/>
                <a:sym typeface="Arial"/>
              </a:rPr>
              <a:t>ild</a:t>
            </a:r>
            <a:r>
              <a:rPr kumimoji="0" lang="en-US" sz="1300" b="0" i="0" u="none" strike="noStrike" kern="0" cap="none" spc="0" normalizeH="0" baseline="0" noProof="0" dirty="0">
                <a:ln>
                  <a:noFill/>
                </a:ln>
                <a:solidFill>
                  <a:srgbClr val="20186F"/>
                </a:solidFill>
                <a:effectLst/>
                <a:uLnTx/>
                <a:uFillTx/>
                <a:latin typeface="Arial"/>
                <a:cs typeface="Arial"/>
                <a:sym typeface="Arial"/>
              </a:rPr>
              <a:t> </a:t>
            </a:r>
            <a:r>
              <a:rPr kumimoji="0" lang="en-US" sz="1300" b="0" i="1" u="none" strike="noStrike" kern="0" cap="none" spc="0" normalizeH="0" baseline="0" noProof="0" dirty="0">
                <a:ln>
                  <a:noFill/>
                </a:ln>
                <a:solidFill>
                  <a:srgbClr val="20186F"/>
                </a:solidFill>
                <a:effectLst/>
                <a:uLnTx/>
                <a:uFillTx/>
                <a:latin typeface="Arial"/>
                <a:cs typeface="Arial"/>
                <a:sym typeface="Arial"/>
              </a:rPr>
              <a:t>mosquitoes </a:t>
            </a:r>
            <a:r>
              <a:rPr kumimoji="0" lang="en-US" sz="1300" b="0" i="0" u="none" strike="noStrike" kern="0" cap="none" spc="0" normalizeH="0" baseline="0" noProof="0" dirty="0">
                <a:ln>
                  <a:noFill/>
                </a:ln>
                <a:solidFill>
                  <a:srgbClr val="20186F"/>
                </a:solidFill>
                <a:effectLst/>
                <a:uLnTx/>
                <a:uFillTx/>
                <a:latin typeface="Arial"/>
                <a:cs typeface="Arial"/>
                <a:sym typeface="Arial"/>
              </a:rPr>
              <a:t>over time</a:t>
            </a:r>
          </a:p>
        </p:txBody>
      </p:sp>
      <p:sp>
        <p:nvSpPr>
          <p:cNvPr id="3" name="Arrow: Right 2">
            <a:extLst>
              <a:ext uri="{FF2B5EF4-FFF2-40B4-BE49-F238E27FC236}">
                <a16:creationId xmlns:a16="http://schemas.microsoft.com/office/drawing/2014/main" id="{86860C80-CC53-4AD0-9463-A152AD6C7317}"/>
              </a:ext>
            </a:extLst>
          </p:cNvPr>
          <p:cNvSpPr/>
          <p:nvPr/>
        </p:nvSpPr>
        <p:spPr>
          <a:xfrm>
            <a:off x="1042554" y="2167515"/>
            <a:ext cx="470632" cy="334879"/>
          </a:xfrm>
          <a:prstGeom prst="rightArrow">
            <a:avLst>
              <a:gd name="adj1" fmla="val 50000"/>
              <a:gd name="adj2" fmla="val 57914"/>
            </a:avLst>
          </a:prstGeom>
          <a:solidFill>
            <a:srgbClr val="F87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theme/theme1.xml><?xml version="1.0" encoding="utf-8"?>
<a:theme xmlns:a="http://schemas.openxmlformats.org/drawingml/2006/main" name="Gramener">
  <a:themeElements>
    <a:clrScheme name="Gramener">
      <a:dk1>
        <a:srgbClr val="000000"/>
      </a:dk1>
      <a:lt1>
        <a:srgbClr val="FFFFFF"/>
      </a:lt1>
      <a:dk2>
        <a:srgbClr val="A7A7A7"/>
      </a:dk2>
      <a:lt2>
        <a:srgbClr val="535353"/>
      </a:lt2>
      <a:accent1>
        <a:srgbClr val="1762DB"/>
      </a:accent1>
      <a:accent2>
        <a:srgbClr val="83153E"/>
      </a:accent2>
      <a:accent3>
        <a:srgbClr val="9BBB59"/>
      </a:accent3>
      <a:accent4>
        <a:srgbClr val="784894"/>
      </a:accent4>
      <a:accent5>
        <a:srgbClr val="1599C4"/>
      </a:accent5>
      <a:accent6>
        <a:srgbClr val="D0602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Gramener">
  <a:themeElements>
    <a:clrScheme name="Gramener 2020">
      <a:dk1>
        <a:srgbClr val="000000"/>
      </a:dk1>
      <a:lt1>
        <a:srgbClr val="FFFFFF"/>
      </a:lt1>
      <a:dk2>
        <a:srgbClr val="20186F"/>
      </a:dk2>
      <a:lt2>
        <a:srgbClr val="EEECE1"/>
      </a:lt2>
      <a:accent1>
        <a:srgbClr val="6D8FFB"/>
      </a:accent1>
      <a:accent2>
        <a:srgbClr val="DD3B4E"/>
      </a:accent2>
      <a:accent3>
        <a:srgbClr val="91C32D"/>
      </a:accent3>
      <a:accent4>
        <a:srgbClr val="AB4CE0"/>
      </a:accent4>
      <a:accent5>
        <a:srgbClr val="20C0BC"/>
      </a:accent5>
      <a:accent6>
        <a:srgbClr val="F87720"/>
      </a:accent6>
      <a:hlink>
        <a:srgbClr val="8C83E4"/>
      </a:hlink>
      <a:folHlink>
        <a:srgbClr val="8C83E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ramener">
  <a:themeElements>
    <a:clrScheme name="Gramener 2020">
      <a:dk1>
        <a:sysClr val="windowText" lastClr="000000"/>
      </a:dk1>
      <a:lt1>
        <a:sysClr val="window" lastClr="FFFFFF"/>
      </a:lt1>
      <a:dk2>
        <a:srgbClr val="20186F"/>
      </a:dk2>
      <a:lt2>
        <a:srgbClr val="EEECE1"/>
      </a:lt2>
      <a:accent1>
        <a:srgbClr val="6D8FFB"/>
      </a:accent1>
      <a:accent2>
        <a:srgbClr val="DD3B4E"/>
      </a:accent2>
      <a:accent3>
        <a:srgbClr val="91C32D"/>
      </a:accent3>
      <a:accent4>
        <a:srgbClr val="AB4CE0"/>
      </a:accent4>
      <a:accent5>
        <a:srgbClr val="20C0BC"/>
      </a:accent5>
      <a:accent6>
        <a:srgbClr val="F87720"/>
      </a:accent6>
      <a:hlink>
        <a:srgbClr val="8C83E4"/>
      </a:hlink>
      <a:folHlink>
        <a:srgbClr val="8C83E4"/>
      </a:folHlink>
    </a:clrScheme>
    <a:fontScheme name="Gramener 2020">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mener_v2.2.potx" id="{6262A6A7-039C-4F97-BE75-851734FEF969}" vid="{8600C618-1DB4-4CB0-AB68-5F7B11D58C58}"/>
    </a:ext>
  </a:extLst>
</a:theme>
</file>

<file path=ppt/theme/theme4.xml><?xml version="1.0" encoding="utf-8"?>
<a:theme xmlns:a="http://schemas.openxmlformats.org/drawingml/2006/main" name="5_Gramener">
  <a:themeElements>
    <a:clrScheme name="Gramener">
      <a:dk1>
        <a:srgbClr val="000000"/>
      </a:dk1>
      <a:lt1>
        <a:srgbClr val="FFFFFF"/>
      </a:lt1>
      <a:dk2>
        <a:srgbClr val="A7A7A7"/>
      </a:dk2>
      <a:lt2>
        <a:srgbClr val="535353"/>
      </a:lt2>
      <a:accent1>
        <a:srgbClr val="1762DB"/>
      </a:accent1>
      <a:accent2>
        <a:srgbClr val="83153E"/>
      </a:accent2>
      <a:accent3>
        <a:srgbClr val="9BBB59"/>
      </a:accent3>
      <a:accent4>
        <a:srgbClr val="784894"/>
      </a:accent4>
      <a:accent5>
        <a:srgbClr val="1599C4"/>
      </a:accent5>
      <a:accent6>
        <a:srgbClr val="D0602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Gramener">
  <a:themeElements>
    <a:clrScheme name="Gramener">
      <a:dk1>
        <a:srgbClr val="000000"/>
      </a:dk1>
      <a:lt1>
        <a:srgbClr val="FFFFFF"/>
      </a:lt1>
      <a:dk2>
        <a:srgbClr val="A7A7A7"/>
      </a:dk2>
      <a:lt2>
        <a:srgbClr val="535353"/>
      </a:lt2>
      <a:accent1>
        <a:srgbClr val="1762DB"/>
      </a:accent1>
      <a:accent2>
        <a:srgbClr val="83153E"/>
      </a:accent2>
      <a:accent3>
        <a:srgbClr val="9BBB59"/>
      </a:accent3>
      <a:accent4>
        <a:srgbClr val="784894"/>
      </a:accent4>
      <a:accent5>
        <a:srgbClr val="1599C4"/>
      </a:accent5>
      <a:accent6>
        <a:srgbClr val="D06027"/>
      </a:accent6>
      <a:hlink>
        <a:srgbClr val="0000FF"/>
      </a:hlink>
      <a:folHlink>
        <a:srgbClr val="FF00FF"/>
      </a:folHlink>
    </a:clrScheme>
    <a:fontScheme name="Gramener">
      <a:majorFont>
        <a:latin typeface="Arial"/>
        <a:ea typeface="Arial"/>
        <a:cs typeface="Arial"/>
      </a:majorFont>
      <a:minorFont>
        <a:latin typeface="Helvetica"/>
        <a:ea typeface="Helvetica"/>
        <a:cs typeface="Helvetica"/>
      </a:minorFont>
    </a:fontScheme>
    <a:fmtScheme name="Gramen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Office Theme">
  <a:themeElements>
    <a:clrScheme name="Gramener">
      <a:dk1>
        <a:srgbClr val="20186F"/>
      </a:dk1>
      <a:lt1>
        <a:srgbClr val="A7A9AB"/>
      </a:lt1>
      <a:dk2>
        <a:srgbClr val="F79647"/>
      </a:dk2>
      <a:lt2>
        <a:srgbClr val="FDB813"/>
      </a:lt2>
      <a:accent1>
        <a:srgbClr val="8AB542"/>
      </a:accent1>
      <a:accent2>
        <a:srgbClr val="963736"/>
      </a:accent2>
      <a:accent3>
        <a:srgbClr val="6FA4D8"/>
      </a:accent3>
      <a:accent4>
        <a:srgbClr val="FFFFFF"/>
      </a:accent4>
      <a:accent5>
        <a:srgbClr val="F15C64"/>
      </a:accent5>
      <a:accent6>
        <a:srgbClr val="FFFFFF"/>
      </a:accent6>
      <a:hlink>
        <a:srgbClr val="3967B1"/>
      </a:hlink>
      <a:folHlink>
        <a:srgbClr val="8165A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ramener 2017">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amener">
      <a:majorFont>
        <a:latin typeface="Century Gothic"/>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032D8077-F0E9-4B18-8884-CAD620914ADB}" vid="{6290A279-D22D-4CD9-A01B-F2E839E4A74F}"/>
    </a:ext>
  </a:extLst>
</a:theme>
</file>

<file path=ppt/theme/theme8.xml><?xml version="1.0" encoding="utf-8"?>
<a:theme xmlns:a="http://schemas.openxmlformats.org/drawingml/2006/main" name="Gramener">
  <a:themeElements>
    <a:clrScheme name="Gramener">
      <a:dk1>
        <a:srgbClr val="000000"/>
      </a:dk1>
      <a:lt1>
        <a:srgbClr val="FFFFFF"/>
      </a:lt1>
      <a:dk2>
        <a:srgbClr val="A7A7A7"/>
      </a:dk2>
      <a:lt2>
        <a:srgbClr val="535353"/>
      </a:lt2>
      <a:accent1>
        <a:srgbClr val="1762DB"/>
      </a:accent1>
      <a:accent2>
        <a:srgbClr val="83153E"/>
      </a:accent2>
      <a:accent3>
        <a:srgbClr val="9BBB59"/>
      </a:accent3>
      <a:accent4>
        <a:srgbClr val="784894"/>
      </a:accent4>
      <a:accent5>
        <a:srgbClr val="1599C4"/>
      </a:accent5>
      <a:accent6>
        <a:srgbClr val="D0602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6840</TotalTime>
  <Words>2236</Words>
  <Application>Microsoft Office PowerPoint</Application>
  <PresentationFormat>Widescreen</PresentationFormat>
  <Paragraphs>322</Paragraphs>
  <Slides>29</Slides>
  <Notes>22</Notes>
  <HiddenSlides>4</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29</vt:i4>
      </vt:variant>
    </vt:vector>
  </HeadingPairs>
  <TitlesOfParts>
    <vt:vector size="50" baseType="lpstr">
      <vt:lpstr>Wingdings</vt:lpstr>
      <vt:lpstr>Quattrocento Sans</vt:lpstr>
      <vt:lpstr>Helvetica Neue</vt:lpstr>
      <vt:lpstr>Calibri</vt:lpstr>
      <vt:lpstr>Roboto</vt:lpstr>
      <vt:lpstr>Segoe UI</vt:lpstr>
      <vt:lpstr>Century Gothic</vt:lpstr>
      <vt:lpstr>Georgia</vt:lpstr>
      <vt:lpstr>Helvetica</vt:lpstr>
      <vt:lpstr>Trebuchet MS</vt:lpstr>
      <vt:lpstr>Calibri Light</vt:lpstr>
      <vt:lpstr>Verdana</vt:lpstr>
      <vt:lpstr>Arial</vt:lpstr>
      <vt:lpstr>Gordita Bold</vt:lpstr>
      <vt:lpstr>Gramener</vt:lpstr>
      <vt:lpstr>2_Gramener</vt:lpstr>
      <vt:lpstr>1_Gramener</vt:lpstr>
      <vt:lpstr>5_Gramener</vt:lpstr>
      <vt:lpstr>7_Gramener</vt:lpstr>
      <vt:lpstr>1_Office Theme</vt:lpstr>
      <vt:lpstr>Gramener 2017</vt:lpstr>
      <vt:lpstr>Saving Lives with Geospatial AI</vt:lpstr>
      <vt:lpstr>Introduction</vt:lpstr>
      <vt:lpstr>What’s the most Dangerous Animal on our Planet?</vt:lpstr>
      <vt:lpstr>Global Burden of Mosquito-borne diseases</vt:lpstr>
      <vt:lpstr>Innovation: Infect the Mosquitoes!</vt:lpstr>
      <vt:lpstr>What is Wolbachia?</vt:lpstr>
      <vt:lpstr>Wolbachia blocks Dengue, Zika &amp; Chikungunya virus transmission</vt:lpstr>
      <vt:lpstr>Success Story: Northern Queensland</vt:lpstr>
      <vt:lpstr>How is this done?</vt:lpstr>
      <vt:lpstr>Where should we release the Mosquitoes?</vt:lpstr>
      <vt:lpstr>Steps involved in Site Scoping : Resource-Intensive &amp; Cross-functional Activity</vt:lpstr>
      <vt:lpstr>Site Scoping : Resource-Intensive</vt:lpstr>
      <vt:lpstr>3 Steps for Site Scoping : Location Intelligence</vt:lpstr>
      <vt:lpstr>Stage 1: Deep Learning Model for Building Footprint Extraction</vt:lpstr>
      <vt:lpstr>Stage 2: Detecting hidden features in Satellite images</vt:lpstr>
      <vt:lpstr>Stage 3: Post-Processing &amp; Packaging : Output Data Pipeline</vt:lpstr>
      <vt:lpstr>What do the Region Density maps look like?</vt:lpstr>
      <vt:lpstr>From Satellite Imagery to Site Scoping.. </vt:lpstr>
      <vt:lpstr>The Solution: Putting it all together</vt:lpstr>
      <vt:lpstr>Sample Anonymized Output (Indicative)</vt:lpstr>
      <vt:lpstr>Problems with Status quo that solution proposes to address</vt:lpstr>
      <vt:lpstr>Outcomes : Highlights of the Solution</vt:lpstr>
      <vt:lpstr>Being Implemented in 10 Countries.. </vt:lpstr>
      <vt:lpstr>Proposed AI-Assisted Solution addresses operational problems</vt:lpstr>
      <vt:lpstr>PowerPoint Presentation</vt:lpstr>
      <vt:lpstr>PowerPoint Presentation</vt:lpstr>
      <vt:lpstr>Applying AI for Environmental Good to solve problems come in different forms</vt:lpstr>
      <vt:lpstr>MICROSOFT AI AWARD 2018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WMP Site Scoping -  AI Solution Demo  1 Oct 2020</dc:title>
  <dc:creator>Shravan Kumar  A</dc:creator>
  <cp:lastModifiedBy>Shravan Kumar A</cp:lastModifiedBy>
  <cp:revision>113</cp:revision>
  <dcterms:created xsi:type="dcterms:W3CDTF">2020-09-26T15:48:38Z</dcterms:created>
  <dcterms:modified xsi:type="dcterms:W3CDTF">2020-11-04T11:43:57Z</dcterms:modified>
</cp:coreProperties>
</file>