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6"/>
  </p:notesMasterIdLst>
  <p:sldIdLst>
    <p:sldId id="448" r:id="rId5"/>
    <p:sldId id="492" r:id="rId6"/>
    <p:sldId id="493" r:id="rId7"/>
    <p:sldId id="283" r:id="rId8"/>
    <p:sldId id="450" r:id="rId9"/>
    <p:sldId id="465" r:id="rId10"/>
    <p:sldId id="466" r:id="rId11"/>
    <p:sldId id="453" r:id="rId12"/>
    <p:sldId id="456" r:id="rId13"/>
    <p:sldId id="457" r:id="rId14"/>
    <p:sldId id="483" r:id="rId15"/>
    <p:sldId id="484" r:id="rId16"/>
    <p:sldId id="487" r:id="rId17"/>
    <p:sldId id="462" r:id="rId18"/>
    <p:sldId id="485" r:id="rId19"/>
    <p:sldId id="486" r:id="rId20"/>
    <p:sldId id="459" r:id="rId21"/>
    <p:sldId id="488" r:id="rId22"/>
    <p:sldId id="460" r:id="rId23"/>
    <p:sldId id="461" r:id="rId24"/>
    <p:sldId id="481" r:id="rId25"/>
    <p:sldId id="482" r:id="rId26"/>
    <p:sldId id="467" r:id="rId27"/>
    <p:sldId id="468" r:id="rId28"/>
    <p:sldId id="476" r:id="rId29"/>
    <p:sldId id="489" r:id="rId30"/>
    <p:sldId id="490" r:id="rId31"/>
    <p:sldId id="491" r:id="rId32"/>
    <p:sldId id="494" r:id="rId33"/>
    <p:sldId id="469" r:id="rId34"/>
    <p:sldId id="470" r:id="rId35"/>
    <p:sldId id="471" r:id="rId36"/>
    <p:sldId id="477" r:id="rId37"/>
    <p:sldId id="478" r:id="rId38"/>
    <p:sldId id="479" r:id="rId39"/>
    <p:sldId id="480" r:id="rId40"/>
    <p:sldId id="464" r:id="rId41"/>
    <p:sldId id="291" r:id="rId42"/>
    <p:sldId id="452" r:id="rId43"/>
    <p:sldId id="455" r:id="rId44"/>
    <p:sldId id="463"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1pPr>
    <a:lvl2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2pPr>
    <a:lvl3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3pPr>
    <a:lvl4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4pPr>
    <a:lvl5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5pPr>
    <a:lvl6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6pPr>
    <a:lvl7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7pPr>
    <a:lvl8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8pPr>
    <a:lvl9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lisa Baranowski" initials="AB" lastIdx="2" clrIdx="0">
    <p:extLst>
      <p:ext uri="{19B8F6BF-5375-455C-9EA6-DF929625EA0E}">
        <p15:presenceInfo xmlns:p15="http://schemas.microsoft.com/office/powerpoint/2012/main" userId="S::annalisa@amopportunities.org::e12da9e5-c36b-48a8-a8f6-12e2bb87c2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B3C4"/>
    <a:srgbClr val="000000"/>
    <a:srgbClr val="747474"/>
    <a:srgbClr val="E87324"/>
    <a:srgbClr val="959595"/>
    <a:srgbClr val="0DB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n">
        <a:fontRef idx="major">
          <a:srgbClr val="747474"/>
        </a:fontRef>
        <a:srgbClr val="74747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n">
        <a:fontRef idx="major">
          <a:srgbClr val="747474"/>
        </a:fontRef>
        <a:srgbClr val="74747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n">
        <a:fontRef idx="major">
          <a:srgbClr val="747474"/>
        </a:fontRef>
        <a:srgbClr val="74747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n">
        <a:fontRef idx="major">
          <a:srgbClr val="747474"/>
        </a:fontRef>
        <a:srgbClr val="74747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BEB"/>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747474"/>
        </a:fontRef>
        <a:srgbClr val="747474"/>
      </a:tcTxStyle>
      <a:tcStyle>
        <a:tcBdr>
          <a:left>
            <a:ln w="12700" cap="flat">
              <a:noFill/>
              <a:miter lim="400000"/>
            </a:ln>
          </a:left>
          <a:right>
            <a:ln w="12700" cap="flat">
              <a:noFill/>
              <a:miter lim="400000"/>
            </a:ln>
          </a:right>
          <a:top>
            <a:ln w="50800" cap="flat">
              <a:solidFill>
                <a:srgbClr val="747474"/>
              </a:solidFill>
              <a:prstDash val="solid"/>
              <a:round/>
            </a:ln>
          </a:top>
          <a:bottom>
            <a:ln w="25400" cap="flat">
              <a:solidFill>
                <a:srgbClr val="74747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747474"/>
              </a:solidFill>
              <a:prstDash val="solid"/>
              <a:round/>
            </a:ln>
          </a:top>
          <a:bottom>
            <a:ln w="25400" cap="flat">
              <a:solidFill>
                <a:srgbClr val="74747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n">
        <a:fontRef idx="major">
          <a:srgbClr val="747474"/>
        </a:fontRef>
        <a:srgbClr val="74747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5D5"/>
          </a:solidFill>
        </a:fill>
      </a:tcStyle>
    </a:wholeTbl>
    <a:band2H>
      <a:tcTxStyle/>
      <a:tcStyle>
        <a:tcBdr/>
        <a:fill>
          <a:solidFill>
            <a:srgbClr val="EBEBEB"/>
          </a:solidFill>
        </a:fill>
      </a:tcStyle>
    </a:band2H>
    <a:firstCol>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474"/>
          </a:solidFill>
        </a:fill>
      </a:tcStyle>
    </a:firstCol>
    <a:la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474"/>
          </a:solidFill>
        </a:fill>
      </a:tcStyle>
    </a:lastRow>
    <a:firstRow>
      <a:tcTxStyle b="on" i="on">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474"/>
          </a:solidFill>
        </a:fill>
      </a:tcStyle>
    </a:firstRow>
  </a:tblStyle>
  <a:tblStyle styleId="{2708684C-4D16-4618-839F-0558EEFCDFE6}" styleName="">
    <a:tblBg/>
    <a:wholeTbl>
      <a:tcTxStyle b="off" i="on">
        <a:fontRef idx="major">
          <a:srgbClr val="747474"/>
        </a:fontRef>
        <a:srgbClr val="747474"/>
      </a:tcTxStyle>
      <a:tcStyle>
        <a:tcBdr>
          <a:left>
            <a:ln w="12700" cap="flat">
              <a:solidFill>
                <a:srgbClr val="747474"/>
              </a:solidFill>
              <a:prstDash val="solid"/>
              <a:round/>
            </a:ln>
          </a:left>
          <a:right>
            <a:ln w="12700" cap="flat">
              <a:solidFill>
                <a:srgbClr val="747474"/>
              </a:solidFill>
              <a:prstDash val="solid"/>
              <a:round/>
            </a:ln>
          </a:right>
          <a:top>
            <a:ln w="12700" cap="flat">
              <a:solidFill>
                <a:srgbClr val="747474"/>
              </a:solidFill>
              <a:prstDash val="solid"/>
              <a:round/>
            </a:ln>
          </a:top>
          <a:bottom>
            <a:ln w="12700" cap="flat">
              <a:solidFill>
                <a:srgbClr val="747474"/>
              </a:solidFill>
              <a:prstDash val="solid"/>
              <a:round/>
            </a:ln>
          </a:bottom>
          <a:insideH>
            <a:ln w="12700" cap="flat">
              <a:solidFill>
                <a:srgbClr val="747474"/>
              </a:solidFill>
              <a:prstDash val="solid"/>
              <a:round/>
            </a:ln>
          </a:insideH>
          <a:insideV>
            <a:ln w="12700" cap="flat">
              <a:solidFill>
                <a:srgbClr val="747474"/>
              </a:solidFill>
              <a:prstDash val="solid"/>
              <a:round/>
            </a:ln>
          </a:insideV>
        </a:tcBdr>
        <a:fill>
          <a:solidFill>
            <a:srgbClr val="747474">
              <a:alpha val="20000"/>
            </a:srgbClr>
          </a:solidFill>
        </a:fill>
      </a:tcStyle>
    </a:wholeTbl>
    <a:band2H>
      <a:tcTxStyle/>
      <a:tcStyle>
        <a:tcBdr/>
        <a:fill>
          <a:solidFill>
            <a:srgbClr val="FFFFFF"/>
          </a:solidFill>
        </a:fill>
      </a:tcStyle>
    </a:band2H>
    <a:firstCol>
      <a:tcTxStyle b="on" i="on">
        <a:fontRef idx="major">
          <a:srgbClr val="747474"/>
        </a:fontRef>
        <a:srgbClr val="747474"/>
      </a:tcTxStyle>
      <a:tcStyle>
        <a:tcBdr>
          <a:left>
            <a:ln w="12700" cap="flat">
              <a:solidFill>
                <a:srgbClr val="747474"/>
              </a:solidFill>
              <a:prstDash val="solid"/>
              <a:round/>
            </a:ln>
          </a:left>
          <a:right>
            <a:ln w="12700" cap="flat">
              <a:solidFill>
                <a:srgbClr val="747474"/>
              </a:solidFill>
              <a:prstDash val="solid"/>
              <a:round/>
            </a:ln>
          </a:right>
          <a:top>
            <a:ln w="12700" cap="flat">
              <a:solidFill>
                <a:srgbClr val="747474"/>
              </a:solidFill>
              <a:prstDash val="solid"/>
              <a:round/>
            </a:ln>
          </a:top>
          <a:bottom>
            <a:ln w="12700" cap="flat">
              <a:solidFill>
                <a:srgbClr val="747474"/>
              </a:solidFill>
              <a:prstDash val="solid"/>
              <a:round/>
            </a:ln>
          </a:bottom>
          <a:insideH>
            <a:ln w="12700" cap="flat">
              <a:solidFill>
                <a:srgbClr val="747474"/>
              </a:solidFill>
              <a:prstDash val="solid"/>
              <a:round/>
            </a:ln>
          </a:insideH>
          <a:insideV>
            <a:ln w="12700" cap="flat">
              <a:solidFill>
                <a:srgbClr val="747474"/>
              </a:solidFill>
              <a:prstDash val="solid"/>
              <a:round/>
            </a:ln>
          </a:insideV>
        </a:tcBdr>
        <a:fill>
          <a:solidFill>
            <a:srgbClr val="747474">
              <a:alpha val="20000"/>
            </a:srgbClr>
          </a:solidFill>
        </a:fill>
      </a:tcStyle>
    </a:firstCol>
    <a:lastRow>
      <a:tcTxStyle b="on" i="on">
        <a:fontRef idx="major">
          <a:srgbClr val="747474"/>
        </a:fontRef>
        <a:srgbClr val="747474"/>
      </a:tcTxStyle>
      <a:tcStyle>
        <a:tcBdr>
          <a:left>
            <a:ln w="12700" cap="flat">
              <a:solidFill>
                <a:srgbClr val="747474"/>
              </a:solidFill>
              <a:prstDash val="solid"/>
              <a:round/>
            </a:ln>
          </a:left>
          <a:right>
            <a:ln w="12700" cap="flat">
              <a:solidFill>
                <a:srgbClr val="747474"/>
              </a:solidFill>
              <a:prstDash val="solid"/>
              <a:round/>
            </a:ln>
          </a:right>
          <a:top>
            <a:ln w="50800" cap="flat">
              <a:solidFill>
                <a:srgbClr val="747474"/>
              </a:solidFill>
              <a:prstDash val="solid"/>
              <a:round/>
            </a:ln>
          </a:top>
          <a:bottom>
            <a:ln w="12700" cap="flat">
              <a:solidFill>
                <a:srgbClr val="747474"/>
              </a:solidFill>
              <a:prstDash val="solid"/>
              <a:round/>
            </a:ln>
          </a:bottom>
          <a:insideH>
            <a:ln w="12700" cap="flat">
              <a:solidFill>
                <a:srgbClr val="747474"/>
              </a:solidFill>
              <a:prstDash val="solid"/>
              <a:round/>
            </a:ln>
          </a:insideH>
          <a:insideV>
            <a:ln w="12700" cap="flat">
              <a:solidFill>
                <a:srgbClr val="747474"/>
              </a:solidFill>
              <a:prstDash val="solid"/>
              <a:round/>
            </a:ln>
          </a:insideV>
        </a:tcBdr>
        <a:fill>
          <a:noFill/>
        </a:fill>
      </a:tcStyle>
    </a:lastRow>
    <a:firstRow>
      <a:tcTxStyle b="on" i="on">
        <a:fontRef idx="major">
          <a:srgbClr val="747474"/>
        </a:fontRef>
        <a:srgbClr val="747474"/>
      </a:tcTxStyle>
      <a:tcStyle>
        <a:tcBdr>
          <a:left>
            <a:ln w="12700" cap="flat">
              <a:solidFill>
                <a:srgbClr val="747474"/>
              </a:solidFill>
              <a:prstDash val="solid"/>
              <a:round/>
            </a:ln>
          </a:left>
          <a:right>
            <a:ln w="12700" cap="flat">
              <a:solidFill>
                <a:srgbClr val="747474"/>
              </a:solidFill>
              <a:prstDash val="solid"/>
              <a:round/>
            </a:ln>
          </a:right>
          <a:top>
            <a:ln w="12700" cap="flat">
              <a:solidFill>
                <a:srgbClr val="747474"/>
              </a:solidFill>
              <a:prstDash val="solid"/>
              <a:round/>
            </a:ln>
          </a:top>
          <a:bottom>
            <a:ln w="25400" cap="flat">
              <a:solidFill>
                <a:srgbClr val="747474"/>
              </a:solidFill>
              <a:prstDash val="solid"/>
              <a:round/>
            </a:ln>
          </a:bottom>
          <a:insideH>
            <a:ln w="12700" cap="flat">
              <a:solidFill>
                <a:srgbClr val="747474"/>
              </a:solidFill>
              <a:prstDash val="solid"/>
              <a:round/>
            </a:ln>
          </a:insideH>
          <a:insideV>
            <a:ln w="12700" cap="flat">
              <a:solidFill>
                <a:srgbClr val="74747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p:restoredTop sz="94895"/>
  </p:normalViewPr>
  <p:slideViewPr>
    <p:cSldViewPr snapToGrid="0" snapToObjects="1">
      <p:cViewPr varScale="1">
        <p:scale>
          <a:sx n="54" d="100"/>
          <a:sy n="54" d="100"/>
        </p:scale>
        <p:origin x="464" y="2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Avenir LT Std 55 Roman" panose="020B0503020203020204" pitchFamily="34" charset="0"/>
                <a:ea typeface="+mn-ea"/>
                <a:cs typeface="+mn-cs"/>
              </a:defRPr>
            </a:pPr>
            <a:r>
              <a:rPr lang="en-US" sz="4000" b="1" i="0" dirty="0">
                <a:solidFill>
                  <a:srgbClr val="747474"/>
                </a:solidFill>
                <a:latin typeface="Avenir LT Std 55 Roman" panose="020B0503020203020204" pitchFamily="34" charset="0"/>
              </a:rPr>
              <a:t>Title</a:t>
            </a:r>
          </a:p>
        </c:rich>
      </c:tx>
      <c:layout>
        <c:manualLayout>
          <c:xMode val="edge"/>
          <c:yMode val="edge"/>
          <c:x val="0.61237991556458238"/>
          <c:y val="0.11696750546269408"/>
        </c:manualLayout>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Avenir LT Std 55 Roman" panose="020B0503020203020204" pitchFamily="34" charset="0"/>
              <a:ea typeface="+mn-ea"/>
              <a:cs typeface="+mn-cs"/>
            </a:defRPr>
          </a:pPr>
          <a:endParaRPr lang="en-US"/>
        </a:p>
      </c:txPr>
    </c:title>
    <c:autoTitleDeleted val="0"/>
    <c:plotArea>
      <c:layout>
        <c:manualLayout>
          <c:layoutTarget val="inner"/>
          <c:xMode val="edge"/>
          <c:yMode val="edge"/>
          <c:x val="1.7102664223048625E-2"/>
          <c:y val="4.2387197361245861E-2"/>
          <c:w val="0.56008677676577967"/>
          <c:h val="0.82402646180100936"/>
        </c:manualLayout>
      </c:layout>
      <c:doughnutChart>
        <c:varyColors val="1"/>
        <c:ser>
          <c:idx val="0"/>
          <c:order val="0"/>
          <c:tx>
            <c:strRef>
              <c:f>Sheet1!$B$1</c:f>
              <c:strCache>
                <c:ptCount val="1"/>
                <c:pt idx="0">
                  <c:v>Sales</c:v>
                </c:pt>
              </c:strCache>
            </c:strRef>
          </c:tx>
          <c:dPt>
            <c:idx val="0"/>
            <c:bubble3D val="0"/>
            <c:spPr>
              <a:solidFill>
                <a:srgbClr val="11B3C4"/>
              </a:solidFill>
              <a:ln w="19050">
                <a:solidFill>
                  <a:schemeClr val="lt1"/>
                </a:solidFill>
              </a:ln>
              <a:effectLst/>
            </c:spPr>
            <c:extLst>
              <c:ext xmlns:c16="http://schemas.microsoft.com/office/drawing/2014/chart" uri="{C3380CC4-5D6E-409C-BE32-E72D297353CC}">
                <c16:uniqueId val="{00000001-7CAA-8149-9DF3-19BFF9192827}"/>
              </c:ext>
            </c:extLst>
          </c:dPt>
          <c:dPt>
            <c:idx val="1"/>
            <c:bubble3D val="0"/>
            <c:spPr>
              <a:solidFill>
                <a:srgbClr val="E87324"/>
              </a:solidFill>
              <a:ln w="19050">
                <a:solidFill>
                  <a:schemeClr val="lt1"/>
                </a:solidFill>
              </a:ln>
              <a:effectLst/>
            </c:spPr>
            <c:extLst>
              <c:ext xmlns:c16="http://schemas.microsoft.com/office/drawing/2014/chart" uri="{C3380CC4-5D6E-409C-BE32-E72D297353CC}">
                <c16:uniqueId val="{00000004-7CAA-8149-9DF3-19BFF9192827}"/>
              </c:ext>
            </c:extLst>
          </c:dPt>
          <c:dPt>
            <c:idx val="2"/>
            <c:bubble3D val="0"/>
            <c:spPr>
              <a:solidFill>
                <a:srgbClr val="747474"/>
              </a:solidFill>
              <a:ln w="19050">
                <a:solidFill>
                  <a:schemeClr val="lt1"/>
                </a:solidFill>
              </a:ln>
              <a:effectLst/>
            </c:spPr>
            <c:extLst>
              <c:ext xmlns:c16="http://schemas.microsoft.com/office/drawing/2014/chart" uri="{C3380CC4-5D6E-409C-BE32-E72D297353CC}">
                <c16:uniqueId val="{00000003-7CAA-8149-9DF3-19BFF9192827}"/>
              </c:ext>
            </c:extLst>
          </c:dPt>
          <c:dPt>
            <c:idx val="3"/>
            <c:bubble3D val="0"/>
            <c:spPr>
              <a:solidFill>
                <a:srgbClr val="959595"/>
              </a:solidFill>
              <a:ln w="19050">
                <a:solidFill>
                  <a:schemeClr val="lt1"/>
                </a:solidFill>
              </a:ln>
              <a:effectLst/>
            </c:spPr>
            <c:extLst>
              <c:ext xmlns:c16="http://schemas.microsoft.com/office/drawing/2014/chart" uri="{C3380CC4-5D6E-409C-BE32-E72D297353CC}">
                <c16:uniqueId val="{00000002-7CAA-8149-9DF3-19BFF9192827}"/>
              </c:ext>
            </c:extLst>
          </c:dPt>
          <c:cat>
            <c:strRef>
              <c:f>Sheet1!$A$2:$A$5</c:f>
              <c:strCache>
                <c:ptCount val="4"/>
                <c:pt idx="0">
                  <c:v>Data Point 1</c:v>
                </c:pt>
                <c:pt idx="1">
                  <c:v>Data Point 2</c:v>
                </c:pt>
                <c:pt idx="2">
                  <c:v>Data Point 3</c:v>
                </c:pt>
                <c:pt idx="3">
                  <c:v>Data Point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CAA-8149-9DF3-19BFF9192827}"/>
            </c:ext>
          </c:extLst>
        </c:ser>
        <c:dLbls>
          <c:showLegendKey val="0"/>
          <c:showVal val="0"/>
          <c:showCatName val="0"/>
          <c:showSerName val="0"/>
          <c:showPercent val="0"/>
          <c:showBubbleSize val="0"/>
          <c:showLeaderLines val="1"/>
        </c:dLbls>
        <c:firstSliceAng val="0"/>
        <c:holeSize val="47"/>
      </c:doughnutChart>
      <c:spPr>
        <a:noFill/>
        <a:ln>
          <a:noFill/>
        </a:ln>
        <a:effectLst/>
      </c:spPr>
    </c:plotArea>
    <c:legend>
      <c:legendPos val="b"/>
      <c:legendEntry>
        <c:idx val="0"/>
        <c:txPr>
          <a:bodyPr rot="0" spcFirstLastPara="1" vertOverflow="ellipsis" vert="horz" wrap="square" anchor="ctr" anchorCtr="1"/>
          <a:lstStyle/>
          <a:p>
            <a:pPr>
              <a:defRPr sz="3600" b="0" i="0" u="none" strike="noStrike" kern="1200" baseline="0">
                <a:solidFill>
                  <a:schemeClr val="tx1">
                    <a:lumMod val="65000"/>
                    <a:lumOff val="35000"/>
                  </a:schemeClr>
                </a:solidFill>
                <a:latin typeface="Avenir LT Std 35 Light" panose="020B0402020203020204" pitchFamily="34" charset="0"/>
                <a:ea typeface="+mn-ea"/>
                <a:cs typeface="+mn-cs"/>
              </a:defRPr>
            </a:pPr>
            <a:endParaRPr lang="en-US"/>
          </a:p>
        </c:txPr>
      </c:legendEntry>
      <c:legendEntry>
        <c:idx val="1"/>
        <c:txPr>
          <a:bodyPr rot="0" spcFirstLastPara="1" vertOverflow="ellipsis" vert="horz" wrap="square" anchor="ctr" anchorCtr="1"/>
          <a:lstStyle/>
          <a:p>
            <a:pPr>
              <a:defRPr sz="3600" b="0" i="0" u="none" strike="noStrike" kern="1200" baseline="0">
                <a:solidFill>
                  <a:schemeClr val="tx1">
                    <a:lumMod val="65000"/>
                    <a:lumOff val="35000"/>
                  </a:schemeClr>
                </a:solidFill>
                <a:latin typeface="Avenir LT Std 35 Light" panose="020B0402020203020204" pitchFamily="34" charset="0"/>
                <a:ea typeface="+mn-ea"/>
                <a:cs typeface="+mn-cs"/>
              </a:defRPr>
            </a:pPr>
            <a:endParaRPr lang="en-US"/>
          </a:p>
        </c:txPr>
      </c:legendEntry>
      <c:legendEntry>
        <c:idx val="2"/>
        <c:txPr>
          <a:bodyPr rot="0" spcFirstLastPara="1" vertOverflow="ellipsis" vert="horz" wrap="square" anchor="ctr" anchorCtr="1"/>
          <a:lstStyle/>
          <a:p>
            <a:pPr>
              <a:defRPr sz="3600" b="0" i="0" u="none" strike="noStrike" kern="1200" baseline="0">
                <a:solidFill>
                  <a:schemeClr val="tx1">
                    <a:lumMod val="65000"/>
                    <a:lumOff val="35000"/>
                  </a:schemeClr>
                </a:solidFill>
                <a:latin typeface="Avenir LT Std 35 Light" panose="020B0402020203020204" pitchFamily="34" charset="0"/>
                <a:ea typeface="+mn-ea"/>
                <a:cs typeface="+mn-cs"/>
              </a:defRPr>
            </a:pPr>
            <a:endParaRPr lang="en-US"/>
          </a:p>
        </c:txPr>
      </c:legendEntry>
      <c:legendEntry>
        <c:idx val="3"/>
        <c:txPr>
          <a:bodyPr rot="0" spcFirstLastPara="1" vertOverflow="ellipsis" vert="horz" wrap="square" anchor="ctr" anchorCtr="1"/>
          <a:lstStyle/>
          <a:p>
            <a:pPr>
              <a:defRPr sz="3600" b="0" i="0" u="none" strike="noStrike" kern="1200" baseline="0">
                <a:solidFill>
                  <a:schemeClr val="tx1">
                    <a:lumMod val="65000"/>
                    <a:lumOff val="35000"/>
                  </a:schemeClr>
                </a:solidFill>
                <a:latin typeface="Avenir LT Std 35 Light" panose="020B0402020203020204" pitchFamily="34" charset="0"/>
                <a:ea typeface="+mn-ea"/>
                <a:cs typeface="+mn-cs"/>
              </a:defRPr>
            </a:pPr>
            <a:endParaRPr lang="en-US"/>
          </a:p>
        </c:txPr>
      </c:legendEntry>
      <c:layout>
        <c:manualLayout>
          <c:xMode val="edge"/>
          <c:yMode val="edge"/>
          <c:x val="0.59198269879565757"/>
          <c:y val="0.22143018271479731"/>
          <c:w val="0.30529723062006459"/>
          <c:h val="0.508015866646660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02664223048625E-2"/>
          <c:y val="4.2387197361245861E-2"/>
          <c:w val="0.5030996051971619"/>
          <c:h val="0.95761267728474242"/>
        </c:manualLayout>
      </c:layout>
      <c:doughnutChart>
        <c:varyColors val="1"/>
        <c:ser>
          <c:idx val="0"/>
          <c:order val="0"/>
          <c:tx>
            <c:strRef>
              <c:f>Sheet1!$B$1</c:f>
              <c:strCache>
                <c:ptCount val="1"/>
                <c:pt idx="0">
                  <c:v>Sales</c:v>
                </c:pt>
              </c:strCache>
            </c:strRef>
          </c:tx>
          <c:dPt>
            <c:idx val="0"/>
            <c:bubble3D val="0"/>
            <c:spPr>
              <a:solidFill>
                <a:srgbClr val="11B3C4"/>
              </a:solidFill>
              <a:ln w="19050">
                <a:solidFill>
                  <a:schemeClr val="lt1"/>
                </a:solidFill>
              </a:ln>
              <a:effectLst/>
            </c:spPr>
            <c:extLst>
              <c:ext xmlns:c16="http://schemas.microsoft.com/office/drawing/2014/chart" uri="{C3380CC4-5D6E-409C-BE32-E72D297353CC}">
                <c16:uniqueId val="{00000001-0FE5-CC47-A9F1-DF04FDDB23FD}"/>
              </c:ext>
            </c:extLst>
          </c:dPt>
          <c:dPt>
            <c:idx val="1"/>
            <c:bubble3D val="0"/>
            <c:spPr>
              <a:solidFill>
                <a:srgbClr val="E87324"/>
              </a:solidFill>
              <a:ln w="19050">
                <a:solidFill>
                  <a:schemeClr val="lt1"/>
                </a:solidFill>
              </a:ln>
              <a:effectLst/>
            </c:spPr>
            <c:extLst>
              <c:ext xmlns:c16="http://schemas.microsoft.com/office/drawing/2014/chart" uri="{C3380CC4-5D6E-409C-BE32-E72D297353CC}">
                <c16:uniqueId val="{00000003-0FE5-CC47-A9F1-DF04FDDB23FD}"/>
              </c:ext>
            </c:extLst>
          </c:dPt>
          <c:dPt>
            <c:idx val="2"/>
            <c:bubble3D val="0"/>
            <c:spPr>
              <a:solidFill>
                <a:srgbClr val="747474"/>
              </a:solidFill>
              <a:ln w="19050">
                <a:solidFill>
                  <a:schemeClr val="lt1"/>
                </a:solidFill>
              </a:ln>
              <a:effectLst/>
            </c:spPr>
            <c:extLst>
              <c:ext xmlns:c16="http://schemas.microsoft.com/office/drawing/2014/chart" uri="{C3380CC4-5D6E-409C-BE32-E72D297353CC}">
                <c16:uniqueId val="{00000005-0FE5-CC47-A9F1-DF04FDDB23FD}"/>
              </c:ext>
            </c:extLst>
          </c:dPt>
          <c:dPt>
            <c:idx val="3"/>
            <c:bubble3D val="0"/>
            <c:spPr>
              <a:solidFill>
                <a:srgbClr val="959595"/>
              </a:solidFill>
              <a:ln w="19050">
                <a:solidFill>
                  <a:schemeClr val="lt1"/>
                </a:solidFill>
              </a:ln>
              <a:effectLst/>
            </c:spPr>
            <c:extLst>
              <c:ext xmlns:c16="http://schemas.microsoft.com/office/drawing/2014/chart" uri="{C3380CC4-5D6E-409C-BE32-E72D297353CC}">
                <c16:uniqueId val="{00000007-0FE5-CC47-A9F1-DF04FDDB23FD}"/>
              </c:ext>
            </c:extLst>
          </c:dPt>
          <c:cat>
            <c:strRef>
              <c:f>Sheet1!$A$2:$A$3</c:f>
              <c:strCache>
                <c:ptCount val="2"/>
                <c:pt idx="0">
                  <c:v>Data Point</c:v>
                </c:pt>
                <c:pt idx="1">
                  <c:v>Data Point</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8-0FE5-CC47-A9F1-DF04FDDB23FD}"/>
            </c:ext>
          </c:extLst>
        </c:ser>
        <c:dLbls>
          <c:showLegendKey val="0"/>
          <c:showVal val="0"/>
          <c:showCatName val="0"/>
          <c:showSerName val="0"/>
          <c:showPercent val="0"/>
          <c:showBubbleSize val="0"/>
          <c:showLeaderLines val="1"/>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02664223048625E-2"/>
          <c:y val="4.2387197361245861E-2"/>
          <c:w val="0.5030996051971619"/>
          <c:h val="0.95761267728474242"/>
        </c:manualLayout>
      </c:layout>
      <c:doughnutChart>
        <c:varyColors val="1"/>
        <c:ser>
          <c:idx val="0"/>
          <c:order val="0"/>
          <c:tx>
            <c:strRef>
              <c:f>Sheet1!$B$1</c:f>
              <c:strCache>
                <c:ptCount val="1"/>
                <c:pt idx="0">
                  <c:v>Sales</c:v>
                </c:pt>
              </c:strCache>
            </c:strRef>
          </c:tx>
          <c:dPt>
            <c:idx val="0"/>
            <c:bubble3D val="0"/>
            <c:spPr>
              <a:solidFill>
                <a:srgbClr val="11B3C4"/>
              </a:solidFill>
              <a:ln w="19050">
                <a:solidFill>
                  <a:schemeClr val="lt1"/>
                </a:solidFill>
              </a:ln>
              <a:effectLst/>
            </c:spPr>
            <c:extLst>
              <c:ext xmlns:c16="http://schemas.microsoft.com/office/drawing/2014/chart" uri="{C3380CC4-5D6E-409C-BE32-E72D297353CC}">
                <c16:uniqueId val="{00000001-0FE5-CC47-A9F1-DF04FDDB23FD}"/>
              </c:ext>
            </c:extLst>
          </c:dPt>
          <c:dPt>
            <c:idx val="1"/>
            <c:bubble3D val="0"/>
            <c:spPr>
              <a:solidFill>
                <a:srgbClr val="E87324"/>
              </a:solidFill>
              <a:ln w="19050">
                <a:solidFill>
                  <a:schemeClr val="lt1"/>
                </a:solidFill>
              </a:ln>
              <a:effectLst/>
            </c:spPr>
            <c:extLst>
              <c:ext xmlns:c16="http://schemas.microsoft.com/office/drawing/2014/chart" uri="{C3380CC4-5D6E-409C-BE32-E72D297353CC}">
                <c16:uniqueId val="{00000003-0FE5-CC47-A9F1-DF04FDDB23FD}"/>
              </c:ext>
            </c:extLst>
          </c:dPt>
          <c:dPt>
            <c:idx val="2"/>
            <c:bubble3D val="0"/>
            <c:spPr>
              <a:solidFill>
                <a:srgbClr val="747474"/>
              </a:solidFill>
              <a:ln w="19050">
                <a:solidFill>
                  <a:schemeClr val="lt1"/>
                </a:solidFill>
              </a:ln>
              <a:effectLst/>
            </c:spPr>
            <c:extLst>
              <c:ext xmlns:c16="http://schemas.microsoft.com/office/drawing/2014/chart" uri="{C3380CC4-5D6E-409C-BE32-E72D297353CC}">
                <c16:uniqueId val="{00000005-0FE5-CC47-A9F1-DF04FDDB23FD}"/>
              </c:ext>
            </c:extLst>
          </c:dPt>
          <c:dPt>
            <c:idx val="3"/>
            <c:bubble3D val="0"/>
            <c:spPr>
              <a:solidFill>
                <a:srgbClr val="959595"/>
              </a:solidFill>
              <a:ln w="19050">
                <a:solidFill>
                  <a:schemeClr val="lt1"/>
                </a:solidFill>
              </a:ln>
              <a:effectLst/>
            </c:spPr>
            <c:extLst>
              <c:ext xmlns:c16="http://schemas.microsoft.com/office/drawing/2014/chart" uri="{C3380CC4-5D6E-409C-BE32-E72D297353CC}">
                <c16:uniqueId val="{00000007-0FE5-CC47-A9F1-DF04FDDB23FD}"/>
              </c:ext>
            </c:extLst>
          </c:dPt>
          <c:cat>
            <c:strRef>
              <c:f>Sheet1!$A$2:$A$3</c:f>
              <c:strCache>
                <c:ptCount val="2"/>
                <c:pt idx="0">
                  <c:v>Data Point</c:v>
                </c:pt>
                <c:pt idx="1">
                  <c:v>Data Point</c:v>
                </c:pt>
              </c:strCache>
            </c:strRef>
          </c:cat>
          <c:val>
            <c:numRef>
              <c:f>Sheet1!$B$2:$B$3</c:f>
              <c:numCache>
                <c:formatCode>General</c:formatCode>
                <c:ptCount val="2"/>
                <c:pt idx="0">
                  <c:v>4.5999999999999996</c:v>
                </c:pt>
                <c:pt idx="1">
                  <c:v>5.4</c:v>
                </c:pt>
              </c:numCache>
            </c:numRef>
          </c:val>
          <c:extLst>
            <c:ext xmlns:c16="http://schemas.microsoft.com/office/drawing/2014/chart" uri="{C3380CC4-5D6E-409C-BE32-E72D297353CC}">
              <c16:uniqueId val="{00000008-0FE5-CC47-A9F1-DF04FDDB23FD}"/>
            </c:ext>
          </c:extLst>
        </c:ser>
        <c:dLbls>
          <c:showLegendKey val="0"/>
          <c:showVal val="0"/>
          <c:showCatName val="0"/>
          <c:showSerName val="0"/>
          <c:showPercent val="0"/>
          <c:showBubbleSize val="0"/>
          <c:showLeaderLines val="1"/>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Avenir LT Std 55 Roman" panose="020B0503020203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63500" cap="rnd">
              <a:solidFill>
                <a:srgbClr val="747474"/>
              </a:solidFill>
              <a:round/>
            </a:ln>
            <a:effectLst/>
          </c:spPr>
          <c:marker>
            <c:symbol val="circle"/>
            <c:size val="5"/>
            <c:spPr>
              <a:noFill/>
              <a:ln w="127000">
                <a:solidFill>
                  <a:srgbClr val="E87324"/>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33F-1C43-9691-7DD9B9F2959E}"/>
            </c:ext>
          </c:extLst>
        </c:ser>
        <c:ser>
          <c:idx val="1"/>
          <c:order val="1"/>
          <c:tx>
            <c:strRef>
              <c:f>Sheet1!$C$1</c:f>
              <c:strCache>
                <c:ptCount val="1"/>
                <c:pt idx="0">
                  <c:v>Series 2</c:v>
                </c:pt>
              </c:strCache>
            </c:strRef>
          </c:tx>
          <c:spPr>
            <a:ln w="63500" cap="rnd">
              <a:solidFill>
                <a:srgbClr val="11B3C4"/>
              </a:solidFill>
              <a:round/>
            </a:ln>
            <a:effectLst/>
          </c:spPr>
          <c:marker>
            <c:symbol val="circle"/>
            <c:size val="5"/>
            <c:spPr>
              <a:noFill/>
              <a:ln w="127000">
                <a:solidFill>
                  <a:srgbClr val="747474"/>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33F-1C43-9691-7DD9B9F2959E}"/>
            </c:ext>
          </c:extLst>
        </c:ser>
        <c:ser>
          <c:idx val="2"/>
          <c:order val="2"/>
          <c:tx>
            <c:strRef>
              <c:f>Sheet1!$D$1</c:f>
              <c:strCache>
                <c:ptCount val="1"/>
                <c:pt idx="0">
                  <c:v>Series 3</c:v>
                </c:pt>
              </c:strCache>
            </c:strRef>
          </c:tx>
          <c:spPr>
            <a:ln w="63500" cap="rnd">
              <a:solidFill>
                <a:srgbClr val="E87324"/>
              </a:solidFill>
              <a:round/>
            </a:ln>
            <a:effectLst/>
          </c:spPr>
          <c:marker>
            <c:symbol val="circle"/>
            <c:size val="5"/>
            <c:spPr>
              <a:noFill/>
              <a:ln w="127000">
                <a:solidFill>
                  <a:srgbClr val="11B3C4"/>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33F-1C43-9691-7DD9B9F2959E}"/>
            </c:ext>
          </c:extLst>
        </c:ser>
        <c:dLbls>
          <c:showLegendKey val="0"/>
          <c:showVal val="0"/>
          <c:showCatName val="0"/>
          <c:showSerName val="0"/>
          <c:showPercent val="0"/>
          <c:showBubbleSize val="0"/>
        </c:dLbls>
        <c:marker val="1"/>
        <c:smooth val="0"/>
        <c:axId val="741184"/>
        <c:axId val="762928"/>
      </c:lineChart>
      <c:catAx>
        <c:axId val="74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Avenir LT Std 55 Roman" panose="020B0503020203020204" pitchFamily="34" charset="0"/>
                <a:ea typeface="+mn-ea"/>
                <a:cs typeface="+mn-cs"/>
              </a:defRPr>
            </a:pPr>
            <a:endParaRPr lang="en-US"/>
          </a:p>
        </c:txPr>
        <c:crossAx val="762928"/>
        <c:crosses val="autoZero"/>
        <c:auto val="1"/>
        <c:lblAlgn val="ctr"/>
        <c:lblOffset val="100"/>
        <c:noMultiLvlLbl val="0"/>
      </c:catAx>
      <c:valAx>
        <c:axId val="762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tx1">
                    <a:lumMod val="65000"/>
                    <a:lumOff val="35000"/>
                  </a:schemeClr>
                </a:solidFill>
                <a:latin typeface="Avenir LT Std 55 Roman" panose="020B0503020203020204" pitchFamily="34" charset="0"/>
                <a:ea typeface="+mn-ea"/>
                <a:cs typeface="+mn-cs"/>
              </a:defRPr>
            </a:pPr>
            <a:endParaRPr lang="en-US"/>
          </a:p>
        </c:txPr>
        <c:crossAx val="741184"/>
        <c:crosses val="autoZero"/>
        <c:crossBetween val="between"/>
      </c:valAx>
      <c:spPr>
        <a:noFill/>
        <a:ln>
          <a:noFill/>
        </a:ln>
        <a:effectLst/>
      </c:spPr>
    </c:plotArea>
    <c:legend>
      <c:legendPos val="b"/>
      <c:overlay val="0"/>
      <c:spPr>
        <a:noFill/>
        <a:ln cap="sq" cmpd="sng">
          <a:noFill/>
          <a:prstDash val="solid"/>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Avenir LT Std 65 Medium" panose="020B05030202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Avenir LT Std 55 Roman" panose="020B0503020203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April</c:v>
                </c:pt>
              </c:strCache>
            </c:strRef>
          </c:tx>
          <c:spPr>
            <a:solidFill>
              <a:srgbClr val="11B3C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50</c:v>
                </c:pt>
                <c:pt idx="1">
                  <c:v>75</c:v>
                </c:pt>
                <c:pt idx="2">
                  <c:v>65</c:v>
                </c:pt>
                <c:pt idx="3">
                  <c:v>40</c:v>
                </c:pt>
              </c:numCache>
            </c:numRef>
          </c:val>
          <c:extLst>
            <c:ext xmlns:c16="http://schemas.microsoft.com/office/drawing/2014/chart" uri="{C3380CC4-5D6E-409C-BE32-E72D297353CC}">
              <c16:uniqueId val="{00000000-A6F5-6A4E-A54B-B4CE4CD14171}"/>
            </c:ext>
          </c:extLst>
        </c:ser>
        <c:ser>
          <c:idx val="1"/>
          <c:order val="1"/>
          <c:tx>
            <c:strRef>
              <c:f>Sheet1!$C$1</c:f>
              <c:strCache>
                <c:ptCount val="1"/>
                <c:pt idx="0">
                  <c:v>May</c:v>
                </c:pt>
              </c:strCache>
            </c:strRef>
          </c:tx>
          <c:spPr>
            <a:solidFill>
              <a:srgbClr val="E87324"/>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55</c:v>
                </c:pt>
                <c:pt idx="1">
                  <c:v>60</c:v>
                </c:pt>
                <c:pt idx="2">
                  <c:v>70</c:v>
                </c:pt>
                <c:pt idx="3">
                  <c:v>48</c:v>
                </c:pt>
              </c:numCache>
            </c:numRef>
          </c:val>
          <c:extLst>
            <c:ext xmlns:c16="http://schemas.microsoft.com/office/drawing/2014/chart" uri="{C3380CC4-5D6E-409C-BE32-E72D297353CC}">
              <c16:uniqueId val="{00000001-A6F5-6A4E-A54B-B4CE4CD14171}"/>
            </c:ext>
          </c:extLst>
        </c:ser>
        <c:ser>
          <c:idx val="2"/>
          <c:order val="2"/>
          <c:tx>
            <c:strRef>
              <c:f>Sheet1!$D$1</c:f>
              <c:strCache>
                <c:ptCount val="1"/>
                <c:pt idx="0">
                  <c:v>June</c:v>
                </c:pt>
              </c:strCache>
            </c:strRef>
          </c:tx>
          <c:spPr>
            <a:solidFill>
              <a:srgbClr val="74747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48</c:v>
                </c:pt>
                <c:pt idx="1">
                  <c:v>80</c:v>
                </c:pt>
                <c:pt idx="2">
                  <c:v>68</c:v>
                </c:pt>
                <c:pt idx="3">
                  <c:v>55</c:v>
                </c:pt>
              </c:numCache>
            </c:numRef>
          </c:val>
          <c:extLst>
            <c:ext xmlns:c16="http://schemas.microsoft.com/office/drawing/2014/chart" uri="{C3380CC4-5D6E-409C-BE32-E72D297353CC}">
              <c16:uniqueId val="{00000002-A6F5-6A4E-A54B-B4CE4CD14171}"/>
            </c:ext>
          </c:extLst>
        </c:ser>
        <c:dLbls>
          <c:showLegendKey val="0"/>
          <c:showVal val="0"/>
          <c:showCatName val="0"/>
          <c:showSerName val="0"/>
          <c:showPercent val="0"/>
          <c:showBubbleSize val="0"/>
        </c:dLbls>
        <c:gapWidth val="219"/>
        <c:overlap val="-27"/>
        <c:axId val="7991904"/>
        <c:axId val="7595296"/>
      </c:barChart>
      <c:catAx>
        <c:axId val="799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lumMod val="65000"/>
                    <a:lumOff val="35000"/>
                  </a:schemeClr>
                </a:solidFill>
                <a:latin typeface="Avenir LT Std 65 Medium" panose="020B0503020203020204" pitchFamily="34" charset="0"/>
                <a:ea typeface="+mn-ea"/>
                <a:cs typeface="+mn-cs"/>
              </a:defRPr>
            </a:pPr>
            <a:endParaRPr lang="en-US"/>
          </a:p>
        </c:txPr>
        <c:crossAx val="7595296"/>
        <c:crosses val="autoZero"/>
        <c:auto val="1"/>
        <c:lblAlgn val="ctr"/>
        <c:lblOffset val="100"/>
        <c:noMultiLvlLbl val="0"/>
      </c:catAx>
      <c:valAx>
        <c:axId val="759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0" b="1" i="0" u="none" strike="noStrike" kern="1200" baseline="0">
                <a:solidFill>
                  <a:schemeClr val="tx1">
                    <a:lumMod val="65000"/>
                    <a:lumOff val="35000"/>
                  </a:schemeClr>
                </a:solidFill>
                <a:latin typeface="Avenir LT Std 65 Medium" panose="020B0503020203020204" pitchFamily="34" charset="0"/>
                <a:ea typeface="+mn-ea"/>
                <a:cs typeface="+mn-cs"/>
              </a:defRPr>
            </a:pPr>
            <a:endParaRPr lang="en-US"/>
          </a:p>
        </c:txPr>
        <c:crossAx val="799190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1" i="0" u="none" strike="noStrike" kern="1200" baseline="0">
              <a:solidFill>
                <a:schemeClr val="tx1">
                  <a:lumMod val="65000"/>
                  <a:lumOff val="35000"/>
                </a:schemeClr>
              </a:solidFill>
              <a:latin typeface="Avenir LT Std 65 Medium" panose="020B05030202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3-01T13:42:53.129" idx="1">
    <p:pos x="18552" y="-1259"/>
    <p:text> To replace any image within the presentation, click on the image, then right click and choose "change picture"-&gt; select the picture file you'd like to use. </p:text>
    <p:extLst>
      <p:ext uri="{C676402C-5697-4E1C-873F-D02D1690AC5C}">
        <p15:threadingInfo xmlns:p15="http://schemas.microsoft.com/office/powerpoint/2012/main" timeZoneBias="360"/>
      </p:ext>
    </p:extLst>
  </p:cm>
  <p:cm authorId="1" dt="2021-03-01T13:46:34.277" idx="2">
    <p:pos x="10" y="10"/>
    <p:text>To format the new photo to your liking, click the photo, go to the "Picture Format" tab at the top, then hit the "crop" button and move your photo within the circular frame until you are happy with the result.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12937-FD06-7A4C-BD1C-BDB565E9D67F}" type="doc">
      <dgm:prSet loTypeId="urn:microsoft.com/office/officeart/2005/8/layout/venn1" loCatId="" qsTypeId="urn:microsoft.com/office/officeart/2005/8/quickstyle/simple1" qsCatId="simple" csTypeId="urn:microsoft.com/office/officeart/2005/8/colors/accent1_2" csCatId="accent1" phldr="1"/>
      <dgm:spPr/>
    </dgm:pt>
    <dgm:pt modelId="{C860957E-AB26-AF48-BAB0-0867285F76BD}">
      <dgm:prSet phldrT="[Text]" custT="1"/>
      <dgm:spPr>
        <a:solidFill>
          <a:srgbClr val="E87324">
            <a:alpha val="50000"/>
          </a:srgbClr>
        </a:solidFill>
      </dgm:spPr>
      <dgm:t>
        <a:bodyPr/>
        <a:lstStyle/>
        <a:p>
          <a:r>
            <a:rPr lang="en-US" sz="2800" dirty="0"/>
            <a:t>Lorem Ipsum dolor sit </a:t>
          </a:r>
          <a:r>
            <a:rPr lang="en-US" sz="2800" dirty="0" err="1"/>
            <a:t>amet</a:t>
          </a:r>
          <a:r>
            <a:rPr lang="en-US" sz="2800" dirty="0"/>
            <a:t>, </a:t>
          </a:r>
          <a:r>
            <a:rPr lang="en-US" sz="2800" dirty="0" err="1"/>
            <a:t>consectetuer</a:t>
          </a:r>
          <a:r>
            <a:rPr lang="en-US" sz="2800" dirty="0"/>
            <a:t> </a:t>
          </a:r>
          <a:r>
            <a:rPr lang="en-US" sz="2800" dirty="0" err="1"/>
            <a:t>adipiscing</a:t>
          </a:r>
          <a:r>
            <a:rPr lang="en-US" sz="2800" dirty="0"/>
            <a:t> </a:t>
          </a:r>
          <a:r>
            <a:rPr lang="en-US" sz="2800" dirty="0" err="1"/>
            <a:t>elit</a:t>
          </a:r>
          <a:r>
            <a:rPr lang="en-US" sz="2800" dirty="0"/>
            <a:t>. Maecenas </a:t>
          </a:r>
          <a:r>
            <a:rPr lang="en-US" sz="2800" dirty="0" err="1"/>
            <a:t>portittor</a:t>
          </a:r>
          <a:r>
            <a:rPr lang="en-US" sz="2800" dirty="0"/>
            <a:t> </a:t>
          </a:r>
          <a:r>
            <a:rPr lang="en-US" sz="2800" dirty="0" err="1"/>
            <a:t>ocngue</a:t>
          </a:r>
          <a:r>
            <a:rPr lang="en-US" sz="2800" dirty="0"/>
            <a:t> </a:t>
          </a:r>
          <a:r>
            <a:rPr lang="en-US" sz="2800" dirty="0" err="1"/>
            <a:t>massa</a:t>
          </a:r>
          <a:r>
            <a:rPr lang="en-US" sz="2800" dirty="0"/>
            <a:t>.</a:t>
          </a:r>
        </a:p>
      </dgm:t>
    </dgm:pt>
    <dgm:pt modelId="{4EF87242-9C5F-3743-B171-44D2F9B646CA}" type="parTrans" cxnId="{A7BB6C63-9F72-BA4E-8FEB-1ABEA22E3E71}">
      <dgm:prSet/>
      <dgm:spPr/>
      <dgm:t>
        <a:bodyPr/>
        <a:lstStyle/>
        <a:p>
          <a:endParaRPr lang="en-US"/>
        </a:p>
      </dgm:t>
    </dgm:pt>
    <dgm:pt modelId="{C29095FC-F6C1-894C-AED3-E821269FBADC}" type="sibTrans" cxnId="{A7BB6C63-9F72-BA4E-8FEB-1ABEA22E3E71}">
      <dgm:prSet/>
      <dgm:spPr/>
      <dgm:t>
        <a:bodyPr/>
        <a:lstStyle/>
        <a:p>
          <a:endParaRPr lang="en-US"/>
        </a:p>
      </dgm:t>
    </dgm:pt>
    <dgm:pt modelId="{412DD254-8035-C847-B81F-A3894C9D6ED2}">
      <dgm:prSet phldrT="[Text]"/>
      <dgm:spPr>
        <a:solidFill>
          <a:srgbClr val="E87324">
            <a:alpha val="50000"/>
          </a:srgbClr>
        </a:solidFill>
      </dgm:spPr>
      <dgm:t>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portittor</a:t>
          </a:r>
          <a:r>
            <a:rPr lang="en-US" dirty="0"/>
            <a:t> </a:t>
          </a:r>
          <a:r>
            <a:rPr lang="en-US" dirty="0" err="1"/>
            <a:t>ocngue</a:t>
          </a:r>
          <a:r>
            <a:rPr lang="en-US" dirty="0"/>
            <a:t> </a:t>
          </a:r>
          <a:r>
            <a:rPr lang="en-US" dirty="0" err="1"/>
            <a:t>massa</a:t>
          </a:r>
          <a:r>
            <a:rPr lang="en-US" dirty="0"/>
            <a:t>.</a:t>
          </a:r>
        </a:p>
      </dgm:t>
    </dgm:pt>
    <dgm:pt modelId="{97D062B0-A43C-6A4F-9C72-8158E94588C7}" type="parTrans" cxnId="{2E2FFDBB-CE3E-374E-B2D7-2A4C99D0BE0D}">
      <dgm:prSet/>
      <dgm:spPr/>
      <dgm:t>
        <a:bodyPr/>
        <a:lstStyle/>
        <a:p>
          <a:endParaRPr lang="en-US"/>
        </a:p>
      </dgm:t>
    </dgm:pt>
    <dgm:pt modelId="{19E77FF0-08D8-6B4E-B0C2-18DDE3BE99D8}" type="sibTrans" cxnId="{2E2FFDBB-CE3E-374E-B2D7-2A4C99D0BE0D}">
      <dgm:prSet/>
      <dgm:spPr/>
      <dgm:t>
        <a:bodyPr/>
        <a:lstStyle/>
        <a:p>
          <a:endParaRPr lang="en-US"/>
        </a:p>
      </dgm:t>
    </dgm:pt>
    <dgm:pt modelId="{C4300AFD-D786-A747-AED6-F155E6756F74}">
      <dgm:prSet phldrT="[Text]"/>
      <dgm:spPr>
        <a:solidFill>
          <a:srgbClr val="E87324">
            <a:alpha val="50000"/>
          </a:srgbClr>
        </a:solidFill>
      </dgm:spPr>
      <dgm:t>
        <a:bodyPr/>
        <a:lstStyle/>
        <a:p>
          <a:r>
            <a:rPr lang="en-US"/>
            <a:t>Lorem Ipsum dolor sit amet, consectetuer adipiscing elit. Maecenas portittor ocngue massa.</a:t>
          </a:r>
          <a:endParaRPr lang="en-US" dirty="0"/>
        </a:p>
      </dgm:t>
    </dgm:pt>
    <dgm:pt modelId="{87C74E17-65BE-3747-9459-88C59AF90B5C}" type="parTrans" cxnId="{EBAD5EBD-22A8-FC41-82ED-20D2D0DFEFF2}">
      <dgm:prSet/>
      <dgm:spPr/>
      <dgm:t>
        <a:bodyPr/>
        <a:lstStyle/>
        <a:p>
          <a:endParaRPr lang="en-US"/>
        </a:p>
      </dgm:t>
    </dgm:pt>
    <dgm:pt modelId="{7AEF7F43-16D1-E043-BF5D-29ADD7B77281}" type="sibTrans" cxnId="{EBAD5EBD-22A8-FC41-82ED-20D2D0DFEFF2}">
      <dgm:prSet/>
      <dgm:spPr/>
      <dgm:t>
        <a:bodyPr/>
        <a:lstStyle/>
        <a:p>
          <a:endParaRPr lang="en-US"/>
        </a:p>
      </dgm:t>
    </dgm:pt>
    <dgm:pt modelId="{227E2CD0-1364-D943-B762-A0F3D6FEC549}" type="pres">
      <dgm:prSet presAssocID="{78412937-FD06-7A4C-BD1C-BDB565E9D67F}" presName="compositeShape" presStyleCnt="0">
        <dgm:presLayoutVars>
          <dgm:chMax val="7"/>
          <dgm:dir/>
          <dgm:resizeHandles val="exact"/>
        </dgm:presLayoutVars>
      </dgm:prSet>
      <dgm:spPr/>
    </dgm:pt>
    <dgm:pt modelId="{98D0BA55-669F-1942-88D4-06D75D2C94AA}" type="pres">
      <dgm:prSet presAssocID="{C860957E-AB26-AF48-BAB0-0867285F76BD}" presName="circ1" presStyleLbl="vennNode1" presStyleIdx="0" presStyleCnt="3"/>
      <dgm:spPr/>
    </dgm:pt>
    <dgm:pt modelId="{3A623975-B10F-7040-9FC5-D165E9EEBA43}" type="pres">
      <dgm:prSet presAssocID="{C860957E-AB26-AF48-BAB0-0867285F76BD}" presName="circ1Tx" presStyleLbl="revTx" presStyleIdx="0" presStyleCnt="0">
        <dgm:presLayoutVars>
          <dgm:chMax val="0"/>
          <dgm:chPref val="0"/>
          <dgm:bulletEnabled val="1"/>
        </dgm:presLayoutVars>
      </dgm:prSet>
      <dgm:spPr/>
    </dgm:pt>
    <dgm:pt modelId="{7D6FB8D1-7168-F345-A288-497D85A657E6}" type="pres">
      <dgm:prSet presAssocID="{412DD254-8035-C847-B81F-A3894C9D6ED2}" presName="circ2" presStyleLbl="vennNode1" presStyleIdx="1" presStyleCnt="3"/>
      <dgm:spPr/>
    </dgm:pt>
    <dgm:pt modelId="{6BDDC23C-C0E4-124C-80EC-39F4ABDA36D6}" type="pres">
      <dgm:prSet presAssocID="{412DD254-8035-C847-B81F-A3894C9D6ED2}" presName="circ2Tx" presStyleLbl="revTx" presStyleIdx="0" presStyleCnt="0">
        <dgm:presLayoutVars>
          <dgm:chMax val="0"/>
          <dgm:chPref val="0"/>
          <dgm:bulletEnabled val="1"/>
        </dgm:presLayoutVars>
      </dgm:prSet>
      <dgm:spPr/>
    </dgm:pt>
    <dgm:pt modelId="{EA0B5EF8-8DB8-6848-B2CD-3429B07C4B4E}" type="pres">
      <dgm:prSet presAssocID="{C4300AFD-D786-A747-AED6-F155E6756F74}" presName="circ3" presStyleLbl="vennNode1" presStyleIdx="2" presStyleCnt="3"/>
      <dgm:spPr/>
    </dgm:pt>
    <dgm:pt modelId="{301A7595-5282-E14A-A109-B66549556248}" type="pres">
      <dgm:prSet presAssocID="{C4300AFD-D786-A747-AED6-F155E6756F74}" presName="circ3Tx" presStyleLbl="revTx" presStyleIdx="0" presStyleCnt="0">
        <dgm:presLayoutVars>
          <dgm:chMax val="0"/>
          <dgm:chPref val="0"/>
          <dgm:bulletEnabled val="1"/>
        </dgm:presLayoutVars>
      </dgm:prSet>
      <dgm:spPr/>
    </dgm:pt>
  </dgm:ptLst>
  <dgm:cxnLst>
    <dgm:cxn modelId="{400E9209-6187-1845-B9BD-0CF14A4949D1}" type="presOf" srcId="{C860957E-AB26-AF48-BAB0-0867285F76BD}" destId="{3A623975-B10F-7040-9FC5-D165E9EEBA43}" srcOrd="1" destOrd="0" presId="urn:microsoft.com/office/officeart/2005/8/layout/venn1"/>
    <dgm:cxn modelId="{395CEA4A-E395-5E46-828A-2F9F2CF4CAA4}" type="presOf" srcId="{C860957E-AB26-AF48-BAB0-0867285F76BD}" destId="{98D0BA55-669F-1942-88D4-06D75D2C94AA}" srcOrd="0" destOrd="0" presId="urn:microsoft.com/office/officeart/2005/8/layout/venn1"/>
    <dgm:cxn modelId="{EC154056-566C-4D4B-B997-B0E34C7B37AD}" type="presOf" srcId="{412DD254-8035-C847-B81F-A3894C9D6ED2}" destId="{6BDDC23C-C0E4-124C-80EC-39F4ABDA36D6}" srcOrd="1" destOrd="0" presId="urn:microsoft.com/office/officeart/2005/8/layout/venn1"/>
    <dgm:cxn modelId="{CA3B875A-611B-4842-9051-69E8784F63E0}" type="presOf" srcId="{412DD254-8035-C847-B81F-A3894C9D6ED2}" destId="{7D6FB8D1-7168-F345-A288-497D85A657E6}" srcOrd="0" destOrd="0" presId="urn:microsoft.com/office/officeart/2005/8/layout/venn1"/>
    <dgm:cxn modelId="{A7BB6C63-9F72-BA4E-8FEB-1ABEA22E3E71}" srcId="{78412937-FD06-7A4C-BD1C-BDB565E9D67F}" destId="{C860957E-AB26-AF48-BAB0-0867285F76BD}" srcOrd="0" destOrd="0" parTransId="{4EF87242-9C5F-3743-B171-44D2F9B646CA}" sibTransId="{C29095FC-F6C1-894C-AED3-E821269FBADC}"/>
    <dgm:cxn modelId="{229D1767-F576-614A-A707-9488BAD95179}" type="presOf" srcId="{C4300AFD-D786-A747-AED6-F155E6756F74}" destId="{301A7595-5282-E14A-A109-B66549556248}" srcOrd="1" destOrd="0" presId="urn:microsoft.com/office/officeart/2005/8/layout/venn1"/>
    <dgm:cxn modelId="{2AC1F56B-A189-9B44-A789-C3F98540953E}" type="presOf" srcId="{78412937-FD06-7A4C-BD1C-BDB565E9D67F}" destId="{227E2CD0-1364-D943-B762-A0F3D6FEC549}" srcOrd="0" destOrd="0" presId="urn:microsoft.com/office/officeart/2005/8/layout/venn1"/>
    <dgm:cxn modelId="{2E2FFDBB-CE3E-374E-B2D7-2A4C99D0BE0D}" srcId="{78412937-FD06-7A4C-BD1C-BDB565E9D67F}" destId="{412DD254-8035-C847-B81F-A3894C9D6ED2}" srcOrd="1" destOrd="0" parTransId="{97D062B0-A43C-6A4F-9C72-8158E94588C7}" sibTransId="{19E77FF0-08D8-6B4E-B0C2-18DDE3BE99D8}"/>
    <dgm:cxn modelId="{EBAD5EBD-22A8-FC41-82ED-20D2D0DFEFF2}" srcId="{78412937-FD06-7A4C-BD1C-BDB565E9D67F}" destId="{C4300AFD-D786-A747-AED6-F155E6756F74}" srcOrd="2" destOrd="0" parTransId="{87C74E17-65BE-3747-9459-88C59AF90B5C}" sibTransId="{7AEF7F43-16D1-E043-BF5D-29ADD7B77281}"/>
    <dgm:cxn modelId="{F0C307C3-A52B-4E4D-A1C3-CC4E0F79377A}" type="presOf" srcId="{C4300AFD-D786-A747-AED6-F155E6756F74}" destId="{EA0B5EF8-8DB8-6848-B2CD-3429B07C4B4E}" srcOrd="0" destOrd="0" presId="urn:microsoft.com/office/officeart/2005/8/layout/venn1"/>
    <dgm:cxn modelId="{741E601E-6BAB-D54D-B1EB-56CFD182B057}" type="presParOf" srcId="{227E2CD0-1364-D943-B762-A0F3D6FEC549}" destId="{98D0BA55-669F-1942-88D4-06D75D2C94AA}" srcOrd="0" destOrd="0" presId="urn:microsoft.com/office/officeart/2005/8/layout/venn1"/>
    <dgm:cxn modelId="{B635EB37-EB32-7A44-8A5C-28240CA0AC94}" type="presParOf" srcId="{227E2CD0-1364-D943-B762-A0F3D6FEC549}" destId="{3A623975-B10F-7040-9FC5-D165E9EEBA43}" srcOrd="1" destOrd="0" presId="urn:microsoft.com/office/officeart/2005/8/layout/venn1"/>
    <dgm:cxn modelId="{E1051F34-46AF-1D44-A61F-110F541358D7}" type="presParOf" srcId="{227E2CD0-1364-D943-B762-A0F3D6FEC549}" destId="{7D6FB8D1-7168-F345-A288-497D85A657E6}" srcOrd="2" destOrd="0" presId="urn:microsoft.com/office/officeart/2005/8/layout/venn1"/>
    <dgm:cxn modelId="{BAE8919A-B168-2B4E-9033-38373B4C5503}" type="presParOf" srcId="{227E2CD0-1364-D943-B762-A0F3D6FEC549}" destId="{6BDDC23C-C0E4-124C-80EC-39F4ABDA36D6}" srcOrd="3" destOrd="0" presId="urn:microsoft.com/office/officeart/2005/8/layout/venn1"/>
    <dgm:cxn modelId="{F357A69C-0C0D-3D43-94A8-0DD71B2864F9}" type="presParOf" srcId="{227E2CD0-1364-D943-B762-A0F3D6FEC549}" destId="{EA0B5EF8-8DB8-6848-B2CD-3429B07C4B4E}" srcOrd="4" destOrd="0" presId="urn:microsoft.com/office/officeart/2005/8/layout/venn1"/>
    <dgm:cxn modelId="{A94765E8-0743-724E-9AE2-546D6E2FCC4E}" type="presParOf" srcId="{227E2CD0-1364-D943-B762-A0F3D6FEC549}" destId="{301A7595-5282-E14A-A109-B6654955624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9CCC64-7F96-E140-A6A9-1071338B321D}" type="doc">
      <dgm:prSet loTypeId="urn:microsoft.com/office/officeart/2005/8/layout/chart3" loCatId="" qsTypeId="urn:microsoft.com/office/officeart/2005/8/quickstyle/simple1" qsCatId="simple" csTypeId="urn:microsoft.com/office/officeart/2005/8/colors/accent1_2" csCatId="accent1" phldr="1"/>
      <dgm:spPr/>
    </dgm:pt>
    <dgm:pt modelId="{9362119F-B885-8B4C-B1E6-83932D389277}">
      <dgm:prSet phldrT="[Text]"/>
      <dgm:spPr>
        <a:solidFill>
          <a:srgbClr val="11B3C4"/>
        </a:solidFill>
      </dgm:spPr>
      <dgm:t>
        <a:bodyPr/>
        <a:lstStyle/>
        <a:p>
          <a:r>
            <a:rPr lang="en-US" dirty="0"/>
            <a:t>Lorem</a:t>
          </a:r>
        </a:p>
      </dgm:t>
    </dgm:pt>
    <dgm:pt modelId="{9D30B239-94D1-0947-B8E5-328A90338117}" type="parTrans" cxnId="{E1A92C7D-6699-1D44-801C-ECD06FDEB0AC}">
      <dgm:prSet/>
      <dgm:spPr/>
      <dgm:t>
        <a:bodyPr/>
        <a:lstStyle/>
        <a:p>
          <a:endParaRPr lang="en-US"/>
        </a:p>
      </dgm:t>
    </dgm:pt>
    <dgm:pt modelId="{567C38E0-1AD9-EF45-820D-70E15099DB29}" type="sibTrans" cxnId="{E1A92C7D-6699-1D44-801C-ECD06FDEB0AC}">
      <dgm:prSet/>
      <dgm:spPr/>
      <dgm:t>
        <a:bodyPr/>
        <a:lstStyle/>
        <a:p>
          <a:endParaRPr lang="en-US"/>
        </a:p>
      </dgm:t>
    </dgm:pt>
    <dgm:pt modelId="{360839EA-5C13-D04E-AF7A-D644D91491C1}">
      <dgm:prSet phldrT="[Text]"/>
      <dgm:spPr>
        <a:solidFill>
          <a:srgbClr val="747474"/>
        </a:solidFill>
      </dgm:spPr>
      <dgm:t>
        <a:bodyPr/>
        <a:lstStyle/>
        <a:p>
          <a:r>
            <a:rPr lang="en-US" dirty="0"/>
            <a:t>Lorem</a:t>
          </a:r>
        </a:p>
      </dgm:t>
    </dgm:pt>
    <dgm:pt modelId="{ABEA2639-869C-8243-9CDB-4687AEE21102}" type="parTrans" cxnId="{2F94536E-F3C5-B14E-94D0-D45B8202AC35}">
      <dgm:prSet/>
      <dgm:spPr/>
      <dgm:t>
        <a:bodyPr/>
        <a:lstStyle/>
        <a:p>
          <a:endParaRPr lang="en-US"/>
        </a:p>
      </dgm:t>
    </dgm:pt>
    <dgm:pt modelId="{FF103ABE-7AA2-6A47-841D-BC9C46F3B187}" type="sibTrans" cxnId="{2F94536E-F3C5-B14E-94D0-D45B8202AC35}">
      <dgm:prSet/>
      <dgm:spPr/>
      <dgm:t>
        <a:bodyPr/>
        <a:lstStyle/>
        <a:p>
          <a:endParaRPr lang="en-US"/>
        </a:p>
      </dgm:t>
    </dgm:pt>
    <dgm:pt modelId="{AD4F1DA8-C1E6-F741-AA15-BA28D87C3D2D}">
      <dgm:prSet phldrT="[Text]"/>
      <dgm:spPr>
        <a:solidFill>
          <a:srgbClr val="E87324"/>
        </a:solidFill>
      </dgm:spPr>
      <dgm:t>
        <a:bodyPr/>
        <a:lstStyle/>
        <a:p>
          <a:r>
            <a:rPr lang="en-US" dirty="0"/>
            <a:t>Lorem</a:t>
          </a:r>
        </a:p>
      </dgm:t>
    </dgm:pt>
    <dgm:pt modelId="{E8063043-4A1D-954A-9D10-34407FC6C9B7}" type="parTrans" cxnId="{155748D1-504D-1F48-9B27-AF637A569695}">
      <dgm:prSet/>
      <dgm:spPr/>
      <dgm:t>
        <a:bodyPr/>
        <a:lstStyle/>
        <a:p>
          <a:endParaRPr lang="en-US"/>
        </a:p>
      </dgm:t>
    </dgm:pt>
    <dgm:pt modelId="{718564CB-1455-B648-A64E-C95080178C2C}" type="sibTrans" cxnId="{155748D1-504D-1F48-9B27-AF637A569695}">
      <dgm:prSet/>
      <dgm:spPr/>
      <dgm:t>
        <a:bodyPr/>
        <a:lstStyle/>
        <a:p>
          <a:endParaRPr lang="en-US"/>
        </a:p>
      </dgm:t>
    </dgm:pt>
    <dgm:pt modelId="{C70451FE-AACD-E74D-B4D9-CA9FD6AE7D67}" type="pres">
      <dgm:prSet presAssocID="{1F9CCC64-7F96-E140-A6A9-1071338B321D}" presName="compositeShape" presStyleCnt="0">
        <dgm:presLayoutVars>
          <dgm:chMax val="7"/>
          <dgm:dir/>
          <dgm:resizeHandles val="exact"/>
        </dgm:presLayoutVars>
      </dgm:prSet>
      <dgm:spPr/>
    </dgm:pt>
    <dgm:pt modelId="{B09563F0-FA14-4641-A5B8-2A6F4A6ECDFD}" type="pres">
      <dgm:prSet presAssocID="{1F9CCC64-7F96-E140-A6A9-1071338B321D}" presName="wedge1" presStyleLbl="node1" presStyleIdx="0" presStyleCnt="3"/>
      <dgm:spPr/>
    </dgm:pt>
    <dgm:pt modelId="{AA100434-482F-124F-AE51-F821DD5BF510}" type="pres">
      <dgm:prSet presAssocID="{1F9CCC64-7F96-E140-A6A9-1071338B321D}" presName="wedge1Tx" presStyleLbl="node1" presStyleIdx="0" presStyleCnt="3">
        <dgm:presLayoutVars>
          <dgm:chMax val="0"/>
          <dgm:chPref val="0"/>
          <dgm:bulletEnabled val="1"/>
        </dgm:presLayoutVars>
      </dgm:prSet>
      <dgm:spPr/>
    </dgm:pt>
    <dgm:pt modelId="{9B1BC7E0-A7A1-1444-A509-616765691B3D}" type="pres">
      <dgm:prSet presAssocID="{1F9CCC64-7F96-E140-A6A9-1071338B321D}" presName="wedge2" presStyleLbl="node1" presStyleIdx="1" presStyleCnt="3"/>
      <dgm:spPr/>
    </dgm:pt>
    <dgm:pt modelId="{1C98E194-200D-A745-9331-F282FC7E89AE}" type="pres">
      <dgm:prSet presAssocID="{1F9CCC64-7F96-E140-A6A9-1071338B321D}" presName="wedge2Tx" presStyleLbl="node1" presStyleIdx="1" presStyleCnt="3">
        <dgm:presLayoutVars>
          <dgm:chMax val="0"/>
          <dgm:chPref val="0"/>
          <dgm:bulletEnabled val="1"/>
        </dgm:presLayoutVars>
      </dgm:prSet>
      <dgm:spPr/>
    </dgm:pt>
    <dgm:pt modelId="{C57BAF53-7D87-E340-9230-A57EA0C6B542}" type="pres">
      <dgm:prSet presAssocID="{1F9CCC64-7F96-E140-A6A9-1071338B321D}" presName="wedge3" presStyleLbl="node1" presStyleIdx="2" presStyleCnt="3"/>
      <dgm:spPr/>
    </dgm:pt>
    <dgm:pt modelId="{00581157-7610-C848-844C-22BC221EA5B7}" type="pres">
      <dgm:prSet presAssocID="{1F9CCC64-7F96-E140-A6A9-1071338B321D}" presName="wedge3Tx" presStyleLbl="node1" presStyleIdx="2" presStyleCnt="3">
        <dgm:presLayoutVars>
          <dgm:chMax val="0"/>
          <dgm:chPref val="0"/>
          <dgm:bulletEnabled val="1"/>
        </dgm:presLayoutVars>
      </dgm:prSet>
      <dgm:spPr/>
    </dgm:pt>
  </dgm:ptLst>
  <dgm:cxnLst>
    <dgm:cxn modelId="{55202030-DD05-EC43-AAE0-EDD437BF1847}" type="presOf" srcId="{AD4F1DA8-C1E6-F741-AA15-BA28D87C3D2D}" destId="{00581157-7610-C848-844C-22BC221EA5B7}" srcOrd="1" destOrd="0" presId="urn:microsoft.com/office/officeart/2005/8/layout/chart3"/>
    <dgm:cxn modelId="{EE07B449-220F-EF4D-A9B4-14CF253AC8BA}" type="presOf" srcId="{AD4F1DA8-C1E6-F741-AA15-BA28D87C3D2D}" destId="{C57BAF53-7D87-E340-9230-A57EA0C6B542}" srcOrd="0" destOrd="0" presId="urn:microsoft.com/office/officeart/2005/8/layout/chart3"/>
    <dgm:cxn modelId="{2F937668-F050-8240-BC04-0FFFB1A1E121}" type="presOf" srcId="{9362119F-B885-8B4C-B1E6-83932D389277}" destId="{AA100434-482F-124F-AE51-F821DD5BF510}" srcOrd="1" destOrd="0" presId="urn:microsoft.com/office/officeart/2005/8/layout/chart3"/>
    <dgm:cxn modelId="{2F94536E-F3C5-B14E-94D0-D45B8202AC35}" srcId="{1F9CCC64-7F96-E140-A6A9-1071338B321D}" destId="{360839EA-5C13-D04E-AF7A-D644D91491C1}" srcOrd="1" destOrd="0" parTransId="{ABEA2639-869C-8243-9CDB-4687AEE21102}" sibTransId="{FF103ABE-7AA2-6A47-841D-BC9C46F3B187}"/>
    <dgm:cxn modelId="{4CD6F078-EBFE-2646-9BAA-7C078B1F4BD3}" type="presOf" srcId="{1F9CCC64-7F96-E140-A6A9-1071338B321D}" destId="{C70451FE-AACD-E74D-B4D9-CA9FD6AE7D67}" srcOrd="0" destOrd="0" presId="urn:microsoft.com/office/officeart/2005/8/layout/chart3"/>
    <dgm:cxn modelId="{E1A92C7D-6699-1D44-801C-ECD06FDEB0AC}" srcId="{1F9CCC64-7F96-E140-A6A9-1071338B321D}" destId="{9362119F-B885-8B4C-B1E6-83932D389277}" srcOrd="0" destOrd="0" parTransId="{9D30B239-94D1-0947-B8E5-328A90338117}" sibTransId="{567C38E0-1AD9-EF45-820D-70E15099DB29}"/>
    <dgm:cxn modelId="{260D02C1-BF33-3A4B-AD4E-F6D5C7073284}" type="presOf" srcId="{9362119F-B885-8B4C-B1E6-83932D389277}" destId="{B09563F0-FA14-4641-A5B8-2A6F4A6ECDFD}" srcOrd="0" destOrd="0" presId="urn:microsoft.com/office/officeart/2005/8/layout/chart3"/>
    <dgm:cxn modelId="{155748D1-504D-1F48-9B27-AF637A569695}" srcId="{1F9CCC64-7F96-E140-A6A9-1071338B321D}" destId="{AD4F1DA8-C1E6-F741-AA15-BA28D87C3D2D}" srcOrd="2" destOrd="0" parTransId="{E8063043-4A1D-954A-9D10-34407FC6C9B7}" sibTransId="{718564CB-1455-B648-A64E-C95080178C2C}"/>
    <dgm:cxn modelId="{1661DBF9-D0E9-EE4F-A110-A4582399B184}" type="presOf" srcId="{360839EA-5C13-D04E-AF7A-D644D91491C1}" destId="{9B1BC7E0-A7A1-1444-A509-616765691B3D}" srcOrd="0" destOrd="0" presId="urn:microsoft.com/office/officeart/2005/8/layout/chart3"/>
    <dgm:cxn modelId="{3BB385FF-E8C8-2D45-AC96-3F390D9E81CB}" type="presOf" srcId="{360839EA-5C13-D04E-AF7A-D644D91491C1}" destId="{1C98E194-200D-A745-9331-F282FC7E89AE}" srcOrd="1" destOrd="0" presId="urn:microsoft.com/office/officeart/2005/8/layout/chart3"/>
    <dgm:cxn modelId="{EF2FD473-C9DD-7C47-B9B9-ACF29F81484C}" type="presParOf" srcId="{C70451FE-AACD-E74D-B4D9-CA9FD6AE7D67}" destId="{B09563F0-FA14-4641-A5B8-2A6F4A6ECDFD}" srcOrd="0" destOrd="0" presId="urn:microsoft.com/office/officeart/2005/8/layout/chart3"/>
    <dgm:cxn modelId="{0550084F-721A-F840-A421-087D55FF56AF}" type="presParOf" srcId="{C70451FE-AACD-E74D-B4D9-CA9FD6AE7D67}" destId="{AA100434-482F-124F-AE51-F821DD5BF510}" srcOrd="1" destOrd="0" presId="urn:microsoft.com/office/officeart/2005/8/layout/chart3"/>
    <dgm:cxn modelId="{CC41FE7C-1D44-9646-B236-288E0547B73F}" type="presParOf" srcId="{C70451FE-AACD-E74D-B4D9-CA9FD6AE7D67}" destId="{9B1BC7E0-A7A1-1444-A509-616765691B3D}" srcOrd="2" destOrd="0" presId="urn:microsoft.com/office/officeart/2005/8/layout/chart3"/>
    <dgm:cxn modelId="{BB43D24E-A603-524D-9DD0-9CB5F2B12D10}" type="presParOf" srcId="{C70451FE-AACD-E74D-B4D9-CA9FD6AE7D67}" destId="{1C98E194-200D-A745-9331-F282FC7E89AE}" srcOrd="3" destOrd="0" presId="urn:microsoft.com/office/officeart/2005/8/layout/chart3"/>
    <dgm:cxn modelId="{78F53601-E03E-3D47-97D1-54DB61CF38D8}" type="presParOf" srcId="{C70451FE-AACD-E74D-B4D9-CA9FD6AE7D67}" destId="{C57BAF53-7D87-E340-9230-A57EA0C6B542}" srcOrd="4" destOrd="0" presId="urn:microsoft.com/office/officeart/2005/8/layout/chart3"/>
    <dgm:cxn modelId="{E6C1A83E-A962-0540-AE6A-E35156E70FC2}" type="presParOf" srcId="{C70451FE-AACD-E74D-B4D9-CA9FD6AE7D67}" destId="{00581157-7610-C848-844C-22BC221EA5B7}" srcOrd="5"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B0E539-4C03-ED4C-9C2F-CC1506BE815B}" type="doc">
      <dgm:prSet loTypeId="urn:microsoft.com/office/officeart/2005/8/layout/pyramid1" loCatId="" qsTypeId="urn:microsoft.com/office/officeart/2005/8/quickstyle/simple1" qsCatId="simple" csTypeId="urn:microsoft.com/office/officeart/2005/8/colors/accent1_2" csCatId="accent1" phldr="1"/>
      <dgm:spPr/>
    </dgm:pt>
    <dgm:pt modelId="{562AF1E8-F1B3-9743-9B95-29314497F01C}">
      <dgm:prSet phldrT="[Text]"/>
      <dgm:spPr>
        <a:solidFill>
          <a:srgbClr val="11B3C4">
            <a:alpha val="60000"/>
          </a:srgbClr>
        </a:solidFill>
      </dgm:spPr>
      <dgm:t>
        <a:bodyPr/>
        <a:lstStyle/>
        <a:p>
          <a:r>
            <a:rPr lang="en-US" dirty="0"/>
            <a:t>Lorem</a:t>
          </a:r>
        </a:p>
      </dgm:t>
    </dgm:pt>
    <dgm:pt modelId="{571EFDE7-B875-E34A-8ED7-639BD616B784}" type="parTrans" cxnId="{E2B98511-A95F-D445-8335-A84AF92B925B}">
      <dgm:prSet/>
      <dgm:spPr/>
      <dgm:t>
        <a:bodyPr/>
        <a:lstStyle/>
        <a:p>
          <a:endParaRPr lang="en-US"/>
        </a:p>
      </dgm:t>
    </dgm:pt>
    <dgm:pt modelId="{C85AEBE5-F4A7-764E-A5E1-66ED69B6FF17}" type="sibTrans" cxnId="{E2B98511-A95F-D445-8335-A84AF92B925B}">
      <dgm:prSet/>
      <dgm:spPr/>
      <dgm:t>
        <a:bodyPr/>
        <a:lstStyle/>
        <a:p>
          <a:endParaRPr lang="en-US"/>
        </a:p>
      </dgm:t>
    </dgm:pt>
    <dgm:pt modelId="{93162626-73F8-8A49-9FF5-27262E5CF6AB}">
      <dgm:prSet phldrT="[Text]"/>
      <dgm:spPr>
        <a:solidFill>
          <a:srgbClr val="11B3C4">
            <a:alpha val="80000"/>
          </a:srgbClr>
        </a:solidFill>
      </dgm:spPr>
      <dgm:t>
        <a:bodyPr/>
        <a:lstStyle/>
        <a:p>
          <a:r>
            <a:rPr lang="en-US" dirty="0"/>
            <a:t>Lorem</a:t>
          </a:r>
        </a:p>
      </dgm:t>
    </dgm:pt>
    <dgm:pt modelId="{98CF4579-9B9E-5149-8250-8DD4F3298282}" type="parTrans" cxnId="{2C60C625-85C6-0149-9BAF-456B797D60E2}">
      <dgm:prSet/>
      <dgm:spPr/>
      <dgm:t>
        <a:bodyPr/>
        <a:lstStyle/>
        <a:p>
          <a:endParaRPr lang="en-US"/>
        </a:p>
      </dgm:t>
    </dgm:pt>
    <dgm:pt modelId="{B5EA8DD9-F59A-024D-9E36-20B3519ADB02}" type="sibTrans" cxnId="{2C60C625-85C6-0149-9BAF-456B797D60E2}">
      <dgm:prSet/>
      <dgm:spPr/>
      <dgm:t>
        <a:bodyPr/>
        <a:lstStyle/>
        <a:p>
          <a:endParaRPr lang="en-US"/>
        </a:p>
      </dgm:t>
    </dgm:pt>
    <dgm:pt modelId="{F2BAE489-DE73-3F43-9A07-9E2FE653B0BB}">
      <dgm:prSet phldrT="[Text]"/>
      <dgm:spPr>
        <a:solidFill>
          <a:srgbClr val="11B3C4"/>
        </a:solidFill>
      </dgm:spPr>
      <dgm:t>
        <a:bodyPr/>
        <a:lstStyle/>
        <a:p>
          <a:r>
            <a:rPr lang="en-US" dirty="0"/>
            <a:t>Lorem</a:t>
          </a:r>
        </a:p>
      </dgm:t>
    </dgm:pt>
    <dgm:pt modelId="{EDEC7333-68A0-7A4C-905C-F862D465BC3F}" type="parTrans" cxnId="{794E4F67-DF29-344F-895B-664AE4727527}">
      <dgm:prSet/>
      <dgm:spPr/>
      <dgm:t>
        <a:bodyPr/>
        <a:lstStyle/>
        <a:p>
          <a:endParaRPr lang="en-US"/>
        </a:p>
      </dgm:t>
    </dgm:pt>
    <dgm:pt modelId="{E6BF22B4-B54A-F14B-9919-F67A7E8A7DDC}" type="sibTrans" cxnId="{794E4F67-DF29-344F-895B-664AE4727527}">
      <dgm:prSet/>
      <dgm:spPr/>
      <dgm:t>
        <a:bodyPr/>
        <a:lstStyle/>
        <a:p>
          <a:endParaRPr lang="en-US"/>
        </a:p>
      </dgm:t>
    </dgm:pt>
    <dgm:pt modelId="{FB61147C-21CD-154D-8E85-4E5E2D557D3C}" type="pres">
      <dgm:prSet presAssocID="{63B0E539-4C03-ED4C-9C2F-CC1506BE815B}" presName="Name0" presStyleCnt="0">
        <dgm:presLayoutVars>
          <dgm:dir/>
          <dgm:animLvl val="lvl"/>
          <dgm:resizeHandles val="exact"/>
        </dgm:presLayoutVars>
      </dgm:prSet>
      <dgm:spPr/>
    </dgm:pt>
    <dgm:pt modelId="{49A8560E-6065-4249-BC4B-1023A02C8D5C}" type="pres">
      <dgm:prSet presAssocID="{562AF1E8-F1B3-9743-9B95-29314497F01C}" presName="Name8" presStyleCnt="0"/>
      <dgm:spPr/>
    </dgm:pt>
    <dgm:pt modelId="{C86DA244-6813-2648-AFA0-40168ACA0DA6}" type="pres">
      <dgm:prSet presAssocID="{562AF1E8-F1B3-9743-9B95-29314497F01C}" presName="level" presStyleLbl="node1" presStyleIdx="0" presStyleCnt="3">
        <dgm:presLayoutVars>
          <dgm:chMax val="1"/>
          <dgm:bulletEnabled val="1"/>
        </dgm:presLayoutVars>
      </dgm:prSet>
      <dgm:spPr/>
    </dgm:pt>
    <dgm:pt modelId="{7752D51C-4927-BD4F-8401-3B33314EB8FE}" type="pres">
      <dgm:prSet presAssocID="{562AF1E8-F1B3-9743-9B95-29314497F01C}" presName="levelTx" presStyleLbl="revTx" presStyleIdx="0" presStyleCnt="0">
        <dgm:presLayoutVars>
          <dgm:chMax val="1"/>
          <dgm:bulletEnabled val="1"/>
        </dgm:presLayoutVars>
      </dgm:prSet>
      <dgm:spPr/>
    </dgm:pt>
    <dgm:pt modelId="{243E0E3A-4624-E24F-B717-DDD3BE20C044}" type="pres">
      <dgm:prSet presAssocID="{93162626-73F8-8A49-9FF5-27262E5CF6AB}" presName="Name8" presStyleCnt="0"/>
      <dgm:spPr/>
    </dgm:pt>
    <dgm:pt modelId="{DCDDB968-A976-DF40-B1D1-E06222B4B904}" type="pres">
      <dgm:prSet presAssocID="{93162626-73F8-8A49-9FF5-27262E5CF6AB}" presName="level" presStyleLbl="node1" presStyleIdx="1" presStyleCnt="3">
        <dgm:presLayoutVars>
          <dgm:chMax val="1"/>
          <dgm:bulletEnabled val="1"/>
        </dgm:presLayoutVars>
      </dgm:prSet>
      <dgm:spPr/>
    </dgm:pt>
    <dgm:pt modelId="{51CC69F5-FDE8-9B4C-AE1E-8D1F3A734609}" type="pres">
      <dgm:prSet presAssocID="{93162626-73F8-8A49-9FF5-27262E5CF6AB}" presName="levelTx" presStyleLbl="revTx" presStyleIdx="0" presStyleCnt="0">
        <dgm:presLayoutVars>
          <dgm:chMax val="1"/>
          <dgm:bulletEnabled val="1"/>
        </dgm:presLayoutVars>
      </dgm:prSet>
      <dgm:spPr/>
    </dgm:pt>
    <dgm:pt modelId="{094B1F64-65C0-5B47-AE91-FB6F6BEF7B73}" type="pres">
      <dgm:prSet presAssocID="{F2BAE489-DE73-3F43-9A07-9E2FE653B0BB}" presName="Name8" presStyleCnt="0"/>
      <dgm:spPr/>
    </dgm:pt>
    <dgm:pt modelId="{66E5933C-4BC6-7148-B394-74AD1ED4B459}" type="pres">
      <dgm:prSet presAssocID="{F2BAE489-DE73-3F43-9A07-9E2FE653B0BB}" presName="level" presStyleLbl="node1" presStyleIdx="2" presStyleCnt="3">
        <dgm:presLayoutVars>
          <dgm:chMax val="1"/>
          <dgm:bulletEnabled val="1"/>
        </dgm:presLayoutVars>
      </dgm:prSet>
      <dgm:spPr/>
    </dgm:pt>
    <dgm:pt modelId="{42057BBB-E853-194D-9ABC-834E336F788D}" type="pres">
      <dgm:prSet presAssocID="{F2BAE489-DE73-3F43-9A07-9E2FE653B0BB}" presName="levelTx" presStyleLbl="revTx" presStyleIdx="0" presStyleCnt="0">
        <dgm:presLayoutVars>
          <dgm:chMax val="1"/>
          <dgm:bulletEnabled val="1"/>
        </dgm:presLayoutVars>
      </dgm:prSet>
      <dgm:spPr/>
    </dgm:pt>
  </dgm:ptLst>
  <dgm:cxnLst>
    <dgm:cxn modelId="{500C5E0F-020D-504F-85B0-AB6BB820A0DE}" type="presOf" srcId="{63B0E539-4C03-ED4C-9C2F-CC1506BE815B}" destId="{FB61147C-21CD-154D-8E85-4E5E2D557D3C}" srcOrd="0" destOrd="0" presId="urn:microsoft.com/office/officeart/2005/8/layout/pyramid1"/>
    <dgm:cxn modelId="{E2B98511-A95F-D445-8335-A84AF92B925B}" srcId="{63B0E539-4C03-ED4C-9C2F-CC1506BE815B}" destId="{562AF1E8-F1B3-9743-9B95-29314497F01C}" srcOrd="0" destOrd="0" parTransId="{571EFDE7-B875-E34A-8ED7-639BD616B784}" sibTransId="{C85AEBE5-F4A7-764E-A5E1-66ED69B6FF17}"/>
    <dgm:cxn modelId="{2C60C625-85C6-0149-9BAF-456B797D60E2}" srcId="{63B0E539-4C03-ED4C-9C2F-CC1506BE815B}" destId="{93162626-73F8-8A49-9FF5-27262E5CF6AB}" srcOrd="1" destOrd="0" parTransId="{98CF4579-9B9E-5149-8250-8DD4F3298282}" sibTransId="{B5EA8DD9-F59A-024D-9E36-20B3519ADB02}"/>
    <dgm:cxn modelId="{43C9DE42-6485-974D-838A-21105764B72F}" type="presOf" srcId="{F2BAE489-DE73-3F43-9A07-9E2FE653B0BB}" destId="{42057BBB-E853-194D-9ABC-834E336F788D}" srcOrd="1" destOrd="0" presId="urn:microsoft.com/office/officeart/2005/8/layout/pyramid1"/>
    <dgm:cxn modelId="{794E4F67-DF29-344F-895B-664AE4727527}" srcId="{63B0E539-4C03-ED4C-9C2F-CC1506BE815B}" destId="{F2BAE489-DE73-3F43-9A07-9E2FE653B0BB}" srcOrd="2" destOrd="0" parTransId="{EDEC7333-68A0-7A4C-905C-F862D465BC3F}" sibTransId="{E6BF22B4-B54A-F14B-9919-F67A7E8A7DDC}"/>
    <dgm:cxn modelId="{E9AA967B-9FD2-604E-97A3-D32704F43459}" type="presOf" srcId="{93162626-73F8-8A49-9FF5-27262E5CF6AB}" destId="{DCDDB968-A976-DF40-B1D1-E06222B4B904}" srcOrd="0" destOrd="0" presId="urn:microsoft.com/office/officeart/2005/8/layout/pyramid1"/>
    <dgm:cxn modelId="{4F5C7780-A767-0A49-A384-864B038B0C58}" type="presOf" srcId="{93162626-73F8-8A49-9FF5-27262E5CF6AB}" destId="{51CC69F5-FDE8-9B4C-AE1E-8D1F3A734609}" srcOrd="1" destOrd="0" presId="urn:microsoft.com/office/officeart/2005/8/layout/pyramid1"/>
    <dgm:cxn modelId="{C437378B-7CCF-204E-BD37-A37127B534A6}" type="presOf" srcId="{562AF1E8-F1B3-9743-9B95-29314497F01C}" destId="{C86DA244-6813-2648-AFA0-40168ACA0DA6}" srcOrd="0" destOrd="0" presId="urn:microsoft.com/office/officeart/2005/8/layout/pyramid1"/>
    <dgm:cxn modelId="{EA98EB9B-6E76-4947-8AE2-125051B59629}" type="presOf" srcId="{562AF1E8-F1B3-9743-9B95-29314497F01C}" destId="{7752D51C-4927-BD4F-8401-3B33314EB8FE}" srcOrd="1" destOrd="0" presId="urn:microsoft.com/office/officeart/2005/8/layout/pyramid1"/>
    <dgm:cxn modelId="{8311E2C3-F17A-F640-B950-2474C755E239}" type="presOf" srcId="{F2BAE489-DE73-3F43-9A07-9E2FE653B0BB}" destId="{66E5933C-4BC6-7148-B394-74AD1ED4B459}" srcOrd="0" destOrd="0" presId="urn:microsoft.com/office/officeart/2005/8/layout/pyramid1"/>
    <dgm:cxn modelId="{8EF48197-570F-154C-A782-EB82F674CE06}" type="presParOf" srcId="{FB61147C-21CD-154D-8E85-4E5E2D557D3C}" destId="{49A8560E-6065-4249-BC4B-1023A02C8D5C}" srcOrd="0" destOrd="0" presId="urn:microsoft.com/office/officeart/2005/8/layout/pyramid1"/>
    <dgm:cxn modelId="{3F723EA4-42F2-A045-B59F-6AC8904E2EF1}" type="presParOf" srcId="{49A8560E-6065-4249-BC4B-1023A02C8D5C}" destId="{C86DA244-6813-2648-AFA0-40168ACA0DA6}" srcOrd="0" destOrd="0" presId="urn:microsoft.com/office/officeart/2005/8/layout/pyramid1"/>
    <dgm:cxn modelId="{9B88A2F5-F18A-3A4A-A58E-4729A18AB59B}" type="presParOf" srcId="{49A8560E-6065-4249-BC4B-1023A02C8D5C}" destId="{7752D51C-4927-BD4F-8401-3B33314EB8FE}" srcOrd="1" destOrd="0" presId="urn:microsoft.com/office/officeart/2005/8/layout/pyramid1"/>
    <dgm:cxn modelId="{9E3A41BA-D8A2-F745-A594-FE645571D775}" type="presParOf" srcId="{FB61147C-21CD-154D-8E85-4E5E2D557D3C}" destId="{243E0E3A-4624-E24F-B717-DDD3BE20C044}" srcOrd="1" destOrd="0" presId="urn:microsoft.com/office/officeart/2005/8/layout/pyramid1"/>
    <dgm:cxn modelId="{249258DA-3D89-7945-BD87-15B1987D23B1}" type="presParOf" srcId="{243E0E3A-4624-E24F-B717-DDD3BE20C044}" destId="{DCDDB968-A976-DF40-B1D1-E06222B4B904}" srcOrd="0" destOrd="0" presId="urn:microsoft.com/office/officeart/2005/8/layout/pyramid1"/>
    <dgm:cxn modelId="{D17EB7E2-DFB9-C84C-8E88-4F861C7922AE}" type="presParOf" srcId="{243E0E3A-4624-E24F-B717-DDD3BE20C044}" destId="{51CC69F5-FDE8-9B4C-AE1E-8D1F3A734609}" srcOrd="1" destOrd="0" presId="urn:microsoft.com/office/officeart/2005/8/layout/pyramid1"/>
    <dgm:cxn modelId="{D72FAE3E-66B7-8040-87E1-86FBFF49A22D}" type="presParOf" srcId="{FB61147C-21CD-154D-8E85-4E5E2D557D3C}" destId="{094B1F64-65C0-5B47-AE91-FB6F6BEF7B73}" srcOrd="2" destOrd="0" presId="urn:microsoft.com/office/officeart/2005/8/layout/pyramid1"/>
    <dgm:cxn modelId="{81F9297F-A77A-CE4C-85CD-1B103FF86659}" type="presParOf" srcId="{094B1F64-65C0-5B47-AE91-FB6F6BEF7B73}" destId="{66E5933C-4BC6-7148-B394-74AD1ED4B459}" srcOrd="0" destOrd="0" presId="urn:microsoft.com/office/officeart/2005/8/layout/pyramid1"/>
    <dgm:cxn modelId="{6A5E949C-AC45-9E46-ABBA-9DF718EC85A4}" type="presParOf" srcId="{094B1F64-65C0-5B47-AE91-FB6F6BEF7B73}" destId="{42057BBB-E853-194D-9ABC-834E336F788D}" srcOrd="1" destOrd="0" presId="urn:microsoft.com/office/officeart/2005/8/layout/pyramid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0BA55-669F-1942-88D4-06D75D2C94AA}">
      <dsp:nvSpPr>
        <dsp:cNvPr id="0" name=""/>
        <dsp:cNvSpPr/>
      </dsp:nvSpPr>
      <dsp:spPr>
        <a:xfrm>
          <a:off x="3670790" y="100107"/>
          <a:ext cx="4805156" cy="4805156"/>
        </a:xfrm>
        <a:prstGeom prst="ellipse">
          <a:avLst/>
        </a:prstGeom>
        <a:solidFill>
          <a:srgbClr val="E87324">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Lorem Ipsum dolor sit </a:t>
          </a:r>
          <a:r>
            <a:rPr lang="en-US" sz="2800" kern="1200" dirty="0" err="1"/>
            <a:t>amet</a:t>
          </a:r>
          <a:r>
            <a:rPr lang="en-US" sz="2800" kern="1200" dirty="0"/>
            <a:t>, </a:t>
          </a:r>
          <a:r>
            <a:rPr lang="en-US" sz="2800" kern="1200" dirty="0" err="1"/>
            <a:t>consectetuer</a:t>
          </a:r>
          <a:r>
            <a:rPr lang="en-US" sz="2800" kern="1200" dirty="0"/>
            <a:t> </a:t>
          </a:r>
          <a:r>
            <a:rPr lang="en-US" sz="2800" kern="1200" dirty="0" err="1"/>
            <a:t>adipiscing</a:t>
          </a:r>
          <a:r>
            <a:rPr lang="en-US" sz="2800" kern="1200" dirty="0"/>
            <a:t> </a:t>
          </a:r>
          <a:r>
            <a:rPr lang="en-US" sz="2800" kern="1200" dirty="0" err="1"/>
            <a:t>elit</a:t>
          </a:r>
          <a:r>
            <a:rPr lang="en-US" sz="2800" kern="1200" dirty="0"/>
            <a:t>. Maecenas </a:t>
          </a:r>
          <a:r>
            <a:rPr lang="en-US" sz="2800" kern="1200" dirty="0" err="1"/>
            <a:t>portittor</a:t>
          </a:r>
          <a:r>
            <a:rPr lang="en-US" sz="2800" kern="1200" dirty="0"/>
            <a:t> </a:t>
          </a:r>
          <a:r>
            <a:rPr lang="en-US" sz="2800" kern="1200" dirty="0" err="1"/>
            <a:t>ocngue</a:t>
          </a:r>
          <a:r>
            <a:rPr lang="en-US" sz="2800" kern="1200" dirty="0"/>
            <a:t> </a:t>
          </a:r>
          <a:r>
            <a:rPr lang="en-US" sz="2800" kern="1200" dirty="0" err="1"/>
            <a:t>massa</a:t>
          </a:r>
          <a:r>
            <a:rPr lang="en-US" sz="2800" kern="1200" dirty="0"/>
            <a:t>.</a:t>
          </a:r>
        </a:p>
      </dsp:txBody>
      <dsp:txXfrm>
        <a:off x="4311477" y="941009"/>
        <a:ext cx="3523781" cy="2162320"/>
      </dsp:txXfrm>
    </dsp:sp>
    <dsp:sp modelId="{7D6FB8D1-7168-F345-A288-497D85A657E6}">
      <dsp:nvSpPr>
        <dsp:cNvPr id="0" name=""/>
        <dsp:cNvSpPr/>
      </dsp:nvSpPr>
      <dsp:spPr>
        <a:xfrm>
          <a:off x="5404650" y="3103330"/>
          <a:ext cx="4805156" cy="4805156"/>
        </a:xfrm>
        <a:prstGeom prst="ellipse">
          <a:avLst/>
        </a:prstGeom>
        <a:solidFill>
          <a:srgbClr val="E87324">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Lorem Ipsum dolor sit </a:t>
          </a:r>
          <a:r>
            <a:rPr lang="en-US" sz="2700" kern="1200" dirty="0" err="1"/>
            <a:t>amet</a:t>
          </a:r>
          <a:r>
            <a:rPr lang="en-US" sz="2700" kern="1200" dirty="0"/>
            <a:t>, </a:t>
          </a:r>
          <a:r>
            <a:rPr lang="en-US" sz="2700" kern="1200" dirty="0" err="1"/>
            <a:t>consectetuer</a:t>
          </a:r>
          <a:r>
            <a:rPr lang="en-US" sz="2700" kern="1200" dirty="0"/>
            <a:t> </a:t>
          </a:r>
          <a:r>
            <a:rPr lang="en-US" sz="2700" kern="1200" dirty="0" err="1"/>
            <a:t>adipiscing</a:t>
          </a:r>
          <a:r>
            <a:rPr lang="en-US" sz="2700" kern="1200" dirty="0"/>
            <a:t> </a:t>
          </a:r>
          <a:r>
            <a:rPr lang="en-US" sz="2700" kern="1200" dirty="0" err="1"/>
            <a:t>elit</a:t>
          </a:r>
          <a:r>
            <a:rPr lang="en-US" sz="2700" kern="1200" dirty="0"/>
            <a:t>. Maecenas </a:t>
          </a:r>
          <a:r>
            <a:rPr lang="en-US" sz="2700" kern="1200" dirty="0" err="1"/>
            <a:t>portittor</a:t>
          </a:r>
          <a:r>
            <a:rPr lang="en-US" sz="2700" kern="1200" dirty="0"/>
            <a:t> </a:t>
          </a:r>
          <a:r>
            <a:rPr lang="en-US" sz="2700" kern="1200" dirty="0" err="1"/>
            <a:t>ocngue</a:t>
          </a:r>
          <a:r>
            <a:rPr lang="en-US" sz="2700" kern="1200" dirty="0"/>
            <a:t> </a:t>
          </a:r>
          <a:r>
            <a:rPr lang="en-US" sz="2700" kern="1200" dirty="0" err="1"/>
            <a:t>massa</a:t>
          </a:r>
          <a:r>
            <a:rPr lang="en-US" sz="2700" kern="1200" dirty="0"/>
            <a:t>.</a:t>
          </a:r>
        </a:p>
      </dsp:txBody>
      <dsp:txXfrm>
        <a:off x="6874227" y="4344662"/>
        <a:ext cx="2883093" cy="2642836"/>
      </dsp:txXfrm>
    </dsp:sp>
    <dsp:sp modelId="{EA0B5EF8-8DB8-6848-B2CD-3429B07C4B4E}">
      <dsp:nvSpPr>
        <dsp:cNvPr id="0" name=""/>
        <dsp:cNvSpPr/>
      </dsp:nvSpPr>
      <dsp:spPr>
        <a:xfrm>
          <a:off x="1936929" y="3103330"/>
          <a:ext cx="4805156" cy="4805156"/>
        </a:xfrm>
        <a:prstGeom prst="ellipse">
          <a:avLst/>
        </a:prstGeom>
        <a:solidFill>
          <a:srgbClr val="E87324">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Lorem Ipsum dolor sit amet, consectetuer adipiscing elit. Maecenas portittor ocngue massa.</a:t>
          </a:r>
          <a:endParaRPr lang="en-US" sz="2700" kern="1200" dirty="0"/>
        </a:p>
      </dsp:txBody>
      <dsp:txXfrm>
        <a:off x="2389415" y="4344662"/>
        <a:ext cx="2883093" cy="2642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563F0-FA14-4641-A5B8-2A6F4A6ECDFD}">
      <dsp:nvSpPr>
        <dsp:cNvPr id="0" name=""/>
        <dsp:cNvSpPr/>
      </dsp:nvSpPr>
      <dsp:spPr>
        <a:xfrm>
          <a:off x="2379293" y="377494"/>
          <a:ext cx="4697703" cy="4697703"/>
        </a:xfrm>
        <a:prstGeom prst="pie">
          <a:avLst>
            <a:gd name="adj1" fmla="val 16200000"/>
            <a:gd name="adj2" fmla="val 1800000"/>
          </a:avLst>
        </a:prstGeom>
        <a:solidFill>
          <a:srgbClr val="11B3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Lorem</a:t>
          </a:r>
        </a:p>
      </dsp:txBody>
      <dsp:txXfrm>
        <a:off x="4933390" y="1244332"/>
        <a:ext cx="1593863" cy="1565901"/>
      </dsp:txXfrm>
    </dsp:sp>
    <dsp:sp modelId="{9B1BC7E0-A7A1-1444-A509-616765691B3D}">
      <dsp:nvSpPr>
        <dsp:cNvPr id="0" name=""/>
        <dsp:cNvSpPr/>
      </dsp:nvSpPr>
      <dsp:spPr>
        <a:xfrm>
          <a:off x="2137138" y="517306"/>
          <a:ext cx="4697703" cy="4697703"/>
        </a:xfrm>
        <a:prstGeom prst="pie">
          <a:avLst>
            <a:gd name="adj1" fmla="val 1800000"/>
            <a:gd name="adj2" fmla="val 9000000"/>
          </a:avLst>
        </a:prstGeom>
        <a:solidFill>
          <a:srgbClr val="7474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Lorem</a:t>
          </a:r>
        </a:p>
      </dsp:txBody>
      <dsp:txXfrm>
        <a:off x="3423414" y="3481333"/>
        <a:ext cx="2125151" cy="1454051"/>
      </dsp:txXfrm>
    </dsp:sp>
    <dsp:sp modelId="{C57BAF53-7D87-E340-9230-A57EA0C6B542}">
      <dsp:nvSpPr>
        <dsp:cNvPr id="0" name=""/>
        <dsp:cNvSpPr/>
      </dsp:nvSpPr>
      <dsp:spPr>
        <a:xfrm>
          <a:off x="2137138" y="517306"/>
          <a:ext cx="4697703" cy="4697703"/>
        </a:xfrm>
        <a:prstGeom prst="pie">
          <a:avLst>
            <a:gd name="adj1" fmla="val 9000000"/>
            <a:gd name="adj2" fmla="val 16200000"/>
          </a:avLst>
        </a:prstGeom>
        <a:solidFill>
          <a:srgbClr val="E873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Lorem</a:t>
          </a:r>
        </a:p>
      </dsp:txBody>
      <dsp:txXfrm>
        <a:off x="2640463" y="1440069"/>
        <a:ext cx="1593863" cy="1565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DA244-6813-2648-AFA0-40168ACA0DA6}">
      <dsp:nvSpPr>
        <dsp:cNvPr id="0" name=""/>
        <dsp:cNvSpPr/>
      </dsp:nvSpPr>
      <dsp:spPr>
        <a:xfrm>
          <a:off x="2712190" y="0"/>
          <a:ext cx="2712190" cy="2490280"/>
        </a:xfrm>
        <a:prstGeom prst="trapezoid">
          <a:avLst>
            <a:gd name="adj" fmla="val 54456"/>
          </a:avLst>
        </a:prstGeom>
        <a:solidFill>
          <a:srgbClr val="11B3C4">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Lorem</a:t>
          </a:r>
        </a:p>
      </dsp:txBody>
      <dsp:txXfrm>
        <a:off x="2712190" y="0"/>
        <a:ext cx="2712190" cy="2490280"/>
      </dsp:txXfrm>
    </dsp:sp>
    <dsp:sp modelId="{DCDDB968-A976-DF40-B1D1-E06222B4B904}">
      <dsp:nvSpPr>
        <dsp:cNvPr id="0" name=""/>
        <dsp:cNvSpPr/>
      </dsp:nvSpPr>
      <dsp:spPr>
        <a:xfrm>
          <a:off x="1356095" y="2490280"/>
          <a:ext cx="5424380" cy="2490280"/>
        </a:xfrm>
        <a:prstGeom prst="trapezoid">
          <a:avLst>
            <a:gd name="adj" fmla="val 54456"/>
          </a:avLst>
        </a:prstGeom>
        <a:solidFill>
          <a:srgbClr val="11B3C4">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Lorem</a:t>
          </a:r>
        </a:p>
      </dsp:txBody>
      <dsp:txXfrm>
        <a:off x="2305361" y="2490280"/>
        <a:ext cx="3525847" cy="2490280"/>
      </dsp:txXfrm>
    </dsp:sp>
    <dsp:sp modelId="{66E5933C-4BC6-7148-B394-74AD1ED4B459}">
      <dsp:nvSpPr>
        <dsp:cNvPr id="0" name=""/>
        <dsp:cNvSpPr/>
      </dsp:nvSpPr>
      <dsp:spPr>
        <a:xfrm>
          <a:off x="0" y="4980561"/>
          <a:ext cx="8136570" cy="2490280"/>
        </a:xfrm>
        <a:prstGeom prst="trapezoid">
          <a:avLst>
            <a:gd name="adj" fmla="val 54456"/>
          </a:avLst>
        </a:prstGeom>
        <a:solidFill>
          <a:srgbClr val="11B3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Lorem</a:t>
          </a:r>
        </a:p>
      </dsp:txBody>
      <dsp:txXfrm>
        <a:off x="1423899" y="4980561"/>
        <a:ext cx="5288770" cy="24902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699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373739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410000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44265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3901736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48074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14222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4251747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436953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83990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90956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685651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303700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954936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56304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3143154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758838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168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724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33334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23127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1582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62437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127353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Rafael</a:t>
            </a:r>
          </a:p>
        </p:txBody>
      </p:sp>
    </p:spTree>
    <p:extLst>
      <p:ext uri="{BB962C8B-B14F-4D97-AF65-F5344CB8AC3E}">
        <p14:creationId xmlns:p14="http://schemas.microsoft.com/office/powerpoint/2010/main" val="214220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8"/>
            <a:ext cx="14716127" cy="4643440"/>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4833937" y="7090171"/>
            <a:ext cx="14716127" cy="1589489"/>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b="0" i="0">
                <a:latin typeface="Avenir LT Std 45 Book" panose="020B0502020203020204" pitchFamily="34" charset="0"/>
              </a:defRPr>
            </a:lvl3pPr>
            <a:lvl4pPr marL="0" indent="0" algn="ctr">
              <a:spcBef>
                <a:spcPts val="0"/>
              </a:spcBef>
              <a:buSzTx/>
              <a:buNone/>
              <a:defRPr sz="5200" b="0" i="0">
                <a:latin typeface="Avenir LT Std 55 Roman" panose="020B0503020203020204" pitchFamily="34" charset="0"/>
              </a:defRPr>
            </a:lvl4pPr>
            <a:lvl5pPr marL="0" indent="0" algn="ctr">
              <a:spcBef>
                <a:spcPts val="0"/>
              </a:spcBef>
              <a:buSzTx/>
              <a:buNone/>
              <a:defRPr sz="5200" b="0" i="0">
                <a:latin typeface="Avenir LT Std 35 Light" panose="020B0402020203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xfrm>
            <a:off x="12187235" y="13073062"/>
            <a:ext cx="518986" cy="511171"/>
          </a:xfrm>
          <a:prstGeom prst="rect">
            <a:avLst/>
          </a:prstGeom>
        </p:spPr>
        <p:txBody>
          <a:bodyPr/>
          <a:lstStyle>
            <a:lvl1pPr>
              <a:defRPr sz="2400" i="0" spc="96">
                <a:solidFill>
                  <a:srgbClr val="4D4D4D"/>
                </a:solidFill>
                <a:latin typeface="AvenirLTStd-Medium"/>
                <a:ea typeface="AvenirLTStd-Medium"/>
                <a:cs typeface="AvenirLTStd-Medium"/>
                <a:sym typeface="AvenirLTStd-Medium"/>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hasCustomPrompt="1"/>
          </p:nvPr>
        </p:nvSpPr>
        <p:spPr>
          <a:xfrm>
            <a:off x="4833937" y="8947546"/>
            <a:ext cx="14716127" cy="647704"/>
          </a:xfrm>
          <a:prstGeom prst="rect">
            <a:avLst/>
          </a:prstGeom>
        </p:spPr>
        <p:txBody>
          <a:bodyPr anchor="t"/>
          <a:lstStyle>
            <a:lvl1pPr marL="0" indent="0" algn="ctr">
              <a:spcBef>
                <a:spcPts val="0"/>
              </a:spcBef>
              <a:buSzTx/>
              <a:buNone/>
              <a:defRPr sz="3200" i="1"/>
            </a:lvl1pPr>
            <a:lvl2pPr marL="888999" indent="-444498" algn="ctr">
              <a:spcBef>
                <a:spcPts val="0"/>
              </a:spcBef>
              <a:defRPr sz="3200" i="1"/>
            </a:lvl2pPr>
            <a:lvl3pPr marL="889000" indent="0" algn="ctr">
              <a:spcBef>
                <a:spcPts val="0"/>
              </a:spcBef>
              <a:buNone/>
              <a:defRPr sz="3200" i="1"/>
            </a:lvl3pPr>
            <a:lvl4pPr marL="1777999" indent="-444499" algn="ctr">
              <a:spcBef>
                <a:spcPts val="0"/>
              </a:spcBef>
              <a:defRPr sz="3200" i="1"/>
            </a:lvl4pPr>
            <a:lvl5pPr marL="2222499" indent="-444499" algn="ctr">
              <a:spcBef>
                <a:spcPts val="0"/>
              </a:spcBef>
              <a:defRPr sz="3200" i="1"/>
            </a:lvl5pPr>
          </a:lstStyle>
          <a:p>
            <a:r>
              <a:rPr dirty="0"/>
              <a:t>Body Level One</a:t>
            </a:r>
          </a:p>
          <a:p>
            <a:pPr lvl="1"/>
            <a:r>
              <a:rPr dirty="0"/>
              <a:t>Body Level Two</a:t>
            </a:r>
          </a:p>
        </p:txBody>
      </p:sp>
      <p:sp>
        <p:nvSpPr>
          <p:cNvPr id="94" name="“Type a quote here.”"/>
          <p:cNvSpPr txBox="1">
            <a:spLocks noGrp="1"/>
          </p:cNvSpPr>
          <p:nvPr>
            <p:ph type="body" sz="quarter" idx="13"/>
          </p:nvPr>
        </p:nvSpPr>
        <p:spPr>
          <a:xfrm>
            <a:off x="4833937" y="5997575"/>
            <a:ext cx="14716127" cy="863601"/>
          </a:xfrm>
          <a:prstGeom prst="rect">
            <a:avLst/>
          </a:prstGeom>
        </p:spPr>
        <p:txBody>
          <a:bodyPr/>
          <a:lstStyle/>
          <a:p>
            <a:endParaRPr dirty="0"/>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712266" y="0"/>
            <a:ext cx="20959468" cy="13983891"/>
          </a:xfrm>
          <a:prstGeom prst="rect">
            <a:avLst/>
          </a:prstGeom>
        </p:spPr>
        <p:txBody>
          <a:bodyPr lIns="91439" tIns="45719" rIns="91439" bIns="45719" anchor="t">
            <a:noAutofit/>
          </a:body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9061" y="406546"/>
            <a:ext cx="13716005" cy="914876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7" cy="2000254"/>
          </a:xfrm>
          <a:prstGeom prst="rect">
            <a:avLst/>
          </a:prstGeom>
        </p:spPr>
        <p:txBody>
          <a:bodyPr anchor="b"/>
          <a:lstStyle/>
          <a:p>
            <a:r>
              <a:rPr dirty="0"/>
              <a:t>Title Text</a:t>
            </a:r>
          </a:p>
        </p:txBody>
      </p:sp>
      <p:sp>
        <p:nvSpPr>
          <p:cNvPr id="22" name="Body Level One…"/>
          <p:cNvSpPr txBox="1">
            <a:spLocks noGrp="1"/>
          </p:cNvSpPr>
          <p:nvPr>
            <p:ph type="body" sz="quarter" idx="1" hasCustomPrompt="1"/>
          </p:nvPr>
        </p:nvSpPr>
        <p:spPr>
          <a:xfrm>
            <a:off x="4833937" y="11465717"/>
            <a:ext cx="14716127" cy="4315057"/>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dirty="0"/>
              <a:t>Body Level One</a:t>
            </a:r>
          </a:p>
          <a:p>
            <a:pPr lvl="1"/>
            <a:r>
              <a:rPr dirty="0"/>
              <a:t>Body Level Two</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0"/>
            <a:ext cx="14716127" cy="4643440"/>
          </a:xfrm>
          <a:prstGeom prst="rect">
            <a:avLst/>
          </a:prstGeom>
        </p:spPr>
        <p:txBody>
          <a:body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6231432" y="863203"/>
            <a:ext cx="17439683" cy="11626455"/>
          </a:xfrm>
          <a:prstGeom prst="rect">
            <a:avLst/>
          </a:prstGeom>
        </p:spPr>
        <p:txBody>
          <a:bodyPr lIns="91439" tIns="45719" rIns="91439" bIns="45719" anchor="t">
            <a:noAutofit/>
          </a:bodyPr>
          <a:lstStyle/>
          <a:p>
            <a:endParaRPr dirty="0"/>
          </a:p>
        </p:txBody>
      </p:sp>
      <p:sp>
        <p:nvSpPr>
          <p:cNvPr id="39" name="Title Text"/>
          <p:cNvSpPr txBox="1">
            <a:spLocks noGrp="1"/>
          </p:cNvSpPr>
          <p:nvPr>
            <p:ph type="title"/>
          </p:nvPr>
        </p:nvSpPr>
        <p:spPr>
          <a:xfrm>
            <a:off x="4387453" y="892967"/>
            <a:ext cx="7500940" cy="5607847"/>
          </a:xfrm>
          <a:prstGeom prst="rect">
            <a:avLst/>
          </a:prstGeom>
        </p:spPr>
        <p:txBody>
          <a:bodyPr anchor="b"/>
          <a:lstStyle>
            <a:lvl1pPr>
              <a:defRPr sz="8400"/>
            </a:lvl1pPr>
          </a:lstStyle>
          <a:p>
            <a:r>
              <a:rPr dirty="0"/>
              <a:t>Title Text</a:t>
            </a:r>
          </a:p>
        </p:txBody>
      </p:sp>
      <p:sp>
        <p:nvSpPr>
          <p:cNvPr id="40" name="Body Level One…"/>
          <p:cNvSpPr txBox="1">
            <a:spLocks noGrp="1"/>
          </p:cNvSpPr>
          <p:nvPr>
            <p:ph type="body" sz="quarter" idx="1" hasCustomPrompt="1"/>
          </p:nvPr>
        </p:nvSpPr>
        <p:spPr>
          <a:xfrm>
            <a:off x="4387453" y="6643685"/>
            <a:ext cx="7500940" cy="5786440"/>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dirty="0"/>
              <a:t>Body Level One</a:t>
            </a:r>
          </a:p>
          <a:p>
            <a:pPr lvl="1"/>
            <a:r>
              <a:rPr dirty="0"/>
              <a:t>Body Level Tw</a:t>
            </a:r>
            <a:r>
              <a:rPr lang="en-US" dirty="0"/>
              <a:t>o</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dirty="0"/>
              <a:t>Title Text</a:t>
            </a:r>
          </a:p>
        </p:txBody>
      </p:sp>
      <p:sp>
        <p:nvSpPr>
          <p:cNvPr id="57" name="Body Level One…"/>
          <p:cNvSpPr txBox="1">
            <a:spLocks noGrp="1"/>
          </p:cNvSpPr>
          <p:nvPr>
            <p:ph type="body" idx="1" hasCustomPrompt="1"/>
          </p:nvPr>
        </p:nvSpPr>
        <p:spPr>
          <a:xfrm>
            <a:off x="4387453" y="3643312"/>
            <a:ext cx="15609094" cy="8840394"/>
          </a:xfrm>
          <a:prstGeom prst="rect">
            <a:avLst/>
          </a:prstGeom>
        </p:spPr>
        <p:txBody>
          <a:bodyPr/>
          <a:lstStyle>
            <a:lvl3pPr marL="889000" indent="0">
              <a:buNone/>
              <a:defRPr/>
            </a:lvl3pPr>
          </a:lstStyle>
          <a:p>
            <a:r>
              <a:rPr dirty="0"/>
              <a:t>Body Level One</a:t>
            </a:r>
          </a:p>
          <a:p>
            <a:pPr lvl="1"/>
            <a:r>
              <a:rPr dirty="0"/>
              <a:t>Body Level Two</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8794253" y="3637357"/>
            <a:ext cx="13260588" cy="8840393"/>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rPr dirty="0"/>
              <a:t>Title Text</a:t>
            </a:r>
          </a:p>
        </p:txBody>
      </p:sp>
      <p:sp>
        <p:nvSpPr>
          <p:cNvPr id="67" name="Body Level One…"/>
          <p:cNvSpPr txBox="1">
            <a:spLocks noGrp="1"/>
          </p:cNvSpPr>
          <p:nvPr>
            <p:ph type="body" sz="quarter" idx="1"/>
          </p:nvPr>
        </p:nvSpPr>
        <p:spPr>
          <a:xfrm>
            <a:off x="4387453" y="3643312"/>
            <a:ext cx="7500940" cy="8840394"/>
          </a:xfrm>
          <a:prstGeom prst="rect">
            <a:avLst/>
          </a:prstGeom>
        </p:spPr>
        <p:txBody>
          <a:bodyPr/>
          <a:lstStyle>
            <a:lvl1pPr marL="367390" indent="-367390">
              <a:spcBef>
                <a:spcPts val="2300"/>
              </a:spcBef>
              <a:defRPr sz="3000">
                <a:solidFill>
                  <a:srgbClr val="747474"/>
                </a:solidFill>
                <a:latin typeface="AvenirLTStd-Light"/>
                <a:ea typeface="AvenirLTStd-Light"/>
                <a:cs typeface="AvenirLTStd-Light"/>
                <a:sym typeface="AvenirLTStd-Light"/>
              </a:defRPr>
            </a:lvl1pPr>
            <a:lvl2pPr marL="710292" indent="-367390">
              <a:spcBef>
                <a:spcPts val="2300"/>
              </a:spcBef>
              <a:defRPr sz="3000">
                <a:solidFill>
                  <a:srgbClr val="747474"/>
                </a:solidFill>
                <a:latin typeface="AvenirLTStd-Light"/>
                <a:ea typeface="AvenirLTStd-Light"/>
                <a:cs typeface="AvenirLTStd-Light"/>
                <a:sym typeface="AvenirLTStd-Light"/>
              </a:defRPr>
            </a:lvl2pPr>
            <a:lvl3pPr marL="1053192" indent="-367392">
              <a:spcBef>
                <a:spcPts val="2300"/>
              </a:spcBef>
              <a:defRPr sz="3000">
                <a:solidFill>
                  <a:srgbClr val="747474"/>
                </a:solidFill>
                <a:latin typeface="AvenirLTStd-Light"/>
                <a:ea typeface="AvenirLTStd-Light"/>
                <a:cs typeface="AvenirLTStd-Light"/>
                <a:sym typeface="AvenirLTStd-Light"/>
              </a:defRPr>
            </a:lvl3pPr>
            <a:lvl4pPr marL="1396092" indent="-367392">
              <a:spcBef>
                <a:spcPts val="2300"/>
              </a:spcBef>
              <a:defRPr sz="3000">
                <a:solidFill>
                  <a:srgbClr val="747474"/>
                </a:solidFill>
                <a:latin typeface="AvenirLTStd-Light"/>
                <a:ea typeface="AvenirLTStd-Light"/>
                <a:cs typeface="AvenirLTStd-Light"/>
                <a:sym typeface="AvenirLTStd-Light"/>
              </a:defRPr>
            </a:lvl4pPr>
            <a:lvl5pPr marL="1738990" indent="-367392">
              <a:spcBef>
                <a:spcPts val="2300"/>
              </a:spcBef>
              <a:defRPr sz="3000">
                <a:solidFill>
                  <a:srgbClr val="747474"/>
                </a:solidFill>
                <a:latin typeface="AvenirLTStd-Light"/>
                <a:ea typeface="AvenirLTStd-Light"/>
                <a:cs typeface="AvenirLTStd-Light"/>
                <a:sym typeface="AvenirLTStd-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 name="Slide Number"/>
          <p:cNvSpPr txBox="1">
            <a:spLocks noGrp="1"/>
          </p:cNvSpPr>
          <p:nvPr>
            <p:ph type="sldNum" sz="quarter" idx="2"/>
          </p:nvPr>
        </p:nvSpPr>
        <p:spPr>
          <a:xfrm>
            <a:off x="12187235" y="13073062"/>
            <a:ext cx="579360" cy="600071"/>
          </a:xfrm>
          <a:prstGeom prst="rect">
            <a:avLst/>
          </a:prstGeom>
        </p:spPr>
        <p:txBody>
          <a:bodyPr/>
          <a:lstStyle>
            <a:lvl1pPr algn="just">
              <a:defRPr sz="3000" i="0">
                <a:latin typeface="AvenirLTStd-Light"/>
                <a:ea typeface="AvenirLTStd-Light"/>
                <a:cs typeface="AvenirLTStd-Light"/>
                <a:sym typeface="AvenirLTStd-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hasCustomPrompt="1"/>
          </p:nvPr>
        </p:nvSpPr>
        <p:spPr>
          <a:xfrm>
            <a:off x="4387453" y="1785934"/>
            <a:ext cx="15609094" cy="10144130"/>
          </a:xfrm>
          <a:prstGeom prst="rect">
            <a:avLst/>
          </a:prstGeom>
        </p:spPr>
        <p:txBody>
          <a:bodyPr/>
          <a:lstStyle/>
          <a:p>
            <a:r>
              <a:rPr dirty="0"/>
              <a:t>Body Level One</a:t>
            </a:r>
          </a:p>
          <a:p>
            <a:pPr lvl="1"/>
            <a:r>
              <a:rPr dirty="0"/>
              <a:t>Body Level Tw</a:t>
            </a:r>
            <a:r>
              <a:rPr lang="en-US" dirty="0"/>
              <a:t>o</a:t>
            </a: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42031" y="7072310"/>
            <a:ext cx="8514492" cy="5679286"/>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12192000" y="1250154"/>
            <a:ext cx="8251033" cy="5500693"/>
          </a:xfrm>
          <a:prstGeom prst="rect">
            <a:avLst/>
          </a:prstGeom>
        </p:spPr>
        <p:txBody>
          <a:bodyPr lIns="91439" tIns="45719" rIns="91439" bIns="45719" anchor="t">
            <a:noAutofit/>
          </a:bodyPr>
          <a:lstStyle/>
          <a:p>
            <a:endParaRPr dirty="0"/>
          </a:p>
        </p:txBody>
      </p:sp>
      <p:sp>
        <p:nvSpPr>
          <p:cNvPr id="85" name="Image"/>
          <p:cNvSpPr>
            <a:spLocks noGrp="1"/>
          </p:cNvSpPr>
          <p:nvPr>
            <p:ph type="pic" idx="15"/>
          </p:nvPr>
        </p:nvSpPr>
        <p:spPr>
          <a:xfrm>
            <a:off x="-291704" y="1250154"/>
            <a:ext cx="16850321" cy="11233551"/>
          </a:xfrm>
          <a:prstGeom prst="rect">
            <a:avLst/>
          </a:prstGeom>
        </p:spPr>
        <p:txBody>
          <a:bodyPr lIns="91439" tIns="45719" rIns="91439" bIns="45719" anchor="t">
            <a:noAutofit/>
          </a:body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5"/>
            <a:ext cx="15609094" cy="3036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4" tIns="71434" rIns="71434" bIns="71434" anchor="ctr">
            <a:normAutofit/>
          </a:bodyPr>
          <a:lstStyle/>
          <a:p>
            <a:r>
              <a:rPr dirty="0"/>
              <a:t>Title Text</a:t>
            </a:r>
          </a:p>
        </p:txBody>
      </p:sp>
      <p:sp>
        <p:nvSpPr>
          <p:cNvPr id="3" name="Body Level One…"/>
          <p:cNvSpPr txBox="1">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4" tIns="71434" rIns="71434" bIns="71434" anchor="ctr">
            <a:normAutofit/>
          </a:bodyPr>
          <a:lstStyle/>
          <a:p>
            <a:r>
              <a:rPr lang="en-US" dirty="0"/>
              <a:t>BODY LEVEL ONE</a:t>
            </a:r>
          </a:p>
          <a:p>
            <a:pPr lvl="1"/>
            <a:r>
              <a:rPr dirty="0"/>
              <a:t>Body Level Two</a:t>
            </a:r>
          </a:p>
        </p:txBody>
      </p:sp>
      <p:sp>
        <p:nvSpPr>
          <p:cNvPr id="4" name="Slide Number"/>
          <p:cNvSpPr txBox="1">
            <a:spLocks noGrp="1"/>
          </p:cNvSpPr>
          <p:nvPr>
            <p:ph type="sldNum" sz="quarter" idx="2"/>
          </p:nvPr>
        </p:nvSpPr>
        <p:spPr>
          <a:xfrm>
            <a:off x="12187235" y="13073062"/>
            <a:ext cx="508728" cy="523871"/>
          </a:xfrm>
          <a:prstGeom prst="rect">
            <a:avLst/>
          </a:prstGeom>
          <a:ln w="12700">
            <a:miter lim="400000"/>
          </a:ln>
        </p:spPr>
        <p:txBody>
          <a:bodyPr wrap="none" lIns="71434" tIns="71434" rIns="71434" bIns="71434">
            <a:spAutoFit/>
          </a:bodyPr>
          <a:lstStyle>
            <a:lvl1pPr algn="l" defTabSz="821529">
              <a:lnSpc>
                <a:spcPct val="100000"/>
              </a:lnSpc>
              <a:defRPr i="1">
                <a:latin typeface="AvenirLTStd-LightOblique"/>
                <a:ea typeface="AvenirLTStd-LightOblique"/>
                <a:cs typeface="AvenirLTStd-LightOblique"/>
                <a:sym typeface="AvenirLTStd-LightObliq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29"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venir LT Std 55 Roman" panose="020B0503020203020204" pitchFamily="34" charset="0"/>
          <a:ea typeface="Helvetica Neue Medium"/>
          <a:cs typeface="Helvetica Neue Medium"/>
          <a:sym typeface="Helvetica Neue Medium"/>
        </a:defRPr>
      </a:lvl1pPr>
      <a:lvl2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82152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611187" marR="0" indent="-611187" algn="l" defTabSz="821529" rtl="0" latinLnBrk="0">
        <a:lnSpc>
          <a:spcPct val="100000"/>
        </a:lnSpc>
        <a:spcBef>
          <a:spcPts val="5900"/>
        </a:spcBef>
        <a:spcAft>
          <a:spcPts val="0"/>
        </a:spcAft>
        <a:buClrTx/>
        <a:buSzPct val="145000"/>
        <a:buFontTx/>
        <a:buChar char="•"/>
        <a:tabLst/>
        <a:defRPr sz="4400" b="1" i="0" u="none" strike="noStrike" cap="none" spc="0" baseline="0">
          <a:solidFill>
            <a:srgbClr val="000000"/>
          </a:solidFill>
          <a:uFillTx/>
          <a:latin typeface="Avenir LT Std 65 Medium" panose="020B0503020203020204" pitchFamily="34" charset="0"/>
          <a:ea typeface="+mn-ea"/>
          <a:cs typeface="+mn-cs"/>
          <a:sym typeface="Helvetica Neue"/>
        </a:defRPr>
      </a:lvl1pPr>
      <a:lvl2pPr marL="1055687"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venir LT Std 35 Light" panose="020B0402020203020204" pitchFamily="34" charset="0"/>
          <a:ea typeface="+mn-ea"/>
          <a:cs typeface="+mn-cs"/>
          <a:sym typeface="Helvetica Neue"/>
        </a:defRPr>
      </a:lvl2pPr>
      <a:lvl3pPr marL="1500187"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3pPr>
      <a:lvl4pPr marL="1944684"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4pPr>
      <a:lvl5pPr marL="2389184" marR="0" indent="-611184"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5pPr>
      <a:lvl6pPr marL="2833684" marR="0" indent="-611184"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6pPr>
      <a:lvl7pPr marL="3278187"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7pPr>
      <a:lvl8pPr marL="3722687"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8pPr>
      <a:lvl9pPr marL="4167187" marR="0" indent="-611187" algn="l" defTabSz="821529"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mn-lt"/>
          <a:ea typeface="+mn-ea"/>
          <a:cs typeface="+mn-cs"/>
          <a:sym typeface="Helvetica Neue"/>
        </a:defRPr>
      </a:lvl9pPr>
    </p:bodyStyle>
    <p:otherStyle>
      <a:lvl1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1pPr>
      <a:lvl2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2pPr>
      <a:lvl3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3pPr>
      <a:lvl4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4pPr>
      <a:lvl5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5pPr>
      <a:lvl6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6pPr>
      <a:lvl7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7pPr>
      <a:lvl8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8pPr>
      <a:lvl9pPr marL="0" marR="0" indent="0" algn="l" defTabSz="821529" rtl="0" latinLnBrk="0">
        <a:lnSpc>
          <a:spcPct val="100000"/>
        </a:lnSpc>
        <a:spcBef>
          <a:spcPts val="0"/>
        </a:spcBef>
        <a:spcAft>
          <a:spcPts val="0"/>
        </a:spcAft>
        <a:buClrTx/>
        <a:buSzTx/>
        <a:buFontTx/>
        <a:buNone/>
        <a:tabLst/>
        <a:defRPr sz="2500" b="0" i="1" u="none" strike="noStrike" cap="none" spc="0" baseline="0">
          <a:solidFill>
            <a:schemeClr val="tx1"/>
          </a:solidFill>
          <a:uFillTx/>
          <a:latin typeface="+mn-lt"/>
          <a:ea typeface="+mn-ea"/>
          <a:cs typeface="+mn-cs"/>
          <a:sym typeface="AvenirLTStd-LightObliq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emf"/><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chart" Target="../charts/chart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9.em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3.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form.jotform.com/91975606726166"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png"/><Relationship Id="rId3" Type="http://schemas.openxmlformats.org/officeDocument/2006/relationships/image" Target="../media/image35.png"/><Relationship Id="rId21" Type="http://schemas.openxmlformats.org/officeDocument/2006/relationships/image" Target="../media/image49.png"/><Relationship Id="rId7" Type="http://schemas.openxmlformats.org/officeDocument/2006/relationships/image" Target="../media/image37.png"/><Relationship Id="rId12" Type="http://schemas.openxmlformats.org/officeDocument/2006/relationships/image" Target="../media/image24.png"/><Relationship Id="rId17" Type="http://schemas.openxmlformats.org/officeDocument/2006/relationships/image" Target="../media/image46.png"/><Relationship Id="rId25" Type="http://schemas.openxmlformats.org/officeDocument/2006/relationships/image" Target="../media/image53.png"/><Relationship Id="rId33" Type="http://schemas.openxmlformats.org/officeDocument/2006/relationships/image" Target="../media/image27.png"/><Relationship Id="rId2" Type="http://schemas.openxmlformats.org/officeDocument/2006/relationships/image" Target="../media/image10.png"/><Relationship Id="rId16" Type="http://schemas.openxmlformats.org/officeDocument/2006/relationships/image" Target="../media/image45.png"/><Relationship Id="rId20" Type="http://schemas.openxmlformats.org/officeDocument/2006/relationships/image" Target="../media/image48.png"/><Relationship Id="rId29"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2.png"/><Relationship Id="rId32"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44.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40.png"/><Relationship Id="rId19" Type="http://schemas.openxmlformats.org/officeDocument/2006/relationships/image" Target="../media/image25.png"/><Relationship Id="rId31"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7.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73.png"/><Relationship Id="rId26" Type="http://schemas.openxmlformats.org/officeDocument/2006/relationships/image" Target="../media/image80.png"/><Relationship Id="rId3" Type="http://schemas.openxmlformats.org/officeDocument/2006/relationships/image" Target="../media/image60.png"/><Relationship Id="rId21" Type="http://schemas.openxmlformats.org/officeDocument/2006/relationships/image" Target="../media/image76.png"/><Relationship Id="rId7" Type="http://schemas.openxmlformats.org/officeDocument/2006/relationships/image" Target="../media/image64.png"/><Relationship Id="rId12" Type="http://schemas.openxmlformats.org/officeDocument/2006/relationships/image" Target="../media/image68.png"/><Relationship Id="rId17" Type="http://schemas.openxmlformats.org/officeDocument/2006/relationships/image" Target="../media/image72.png"/><Relationship Id="rId25" Type="http://schemas.openxmlformats.org/officeDocument/2006/relationships/image" Target="../media/image21.png"/><Relationship Id="rId33" Type="http://schemas.openxmlformats.org/officeDocument/2006/relationships/image" Target="../media/image30.png"/><Relationship Id="rId2" Type="http://schemas.openxmlformats.org/officeDocument/2006/relationships/image" Target="../media/image59.pn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7.png"/><Relationship Id="rId24" Type="http://schemas.openxmlformats.org/officeDocument/2006/relationships/image" Target="../media/image79.png"/><Relationship Id="rId32" Type="http://schemas.openxmlformats.org/officeDocument/2006/relationships/image" Target="../media/image86.png"/><Relationship Id="rId5" Type="http://schemas.openxmlformats.org/officeDocument/2006/relationships/image" Target="../media/image62.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2.png"/><Relationship Id="rId10" Type="http://schemas.openxmlformats.org/officeDocument/2006/relationships/image" Target="../media/image66.png"/><Relationship Id="rId19" Type="http://schemas.openxmlformats.org/officeDocument/2006/relationships/image" Target="../media/image74.png"/><Relationship Id="rId31" Type="http://schemas.openxmlformats.org/officeDocument/2006/relationships/image" Target="../media/image85.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1.png"/><Relationship Id="rId30" Type="http://schemas.openxmlformats.org/officeDocument/2006/relationships/image" Target="../media/image84.png"/><Relationship Id="rId8" Type="http://schemas.openxmlformats.org/officeDocument/2006/relationships/image" Target="../media/image20.png"/></Relationships>
</file>

<file path=ppt/slides/_rels/slide41.xml.rels><?xml version="1.0" encoding="UTF-8" standalone="yes"?>
<Relationships xmlns="http://schemas.openxmlformats.org/package/2006/relationships"><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88.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33" Type="http://schemas.openxmlformats.org/officeDocument/2006/relationships/image" Target="../media/image118.pn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png"/><Relationship Id="rId10" Type="http://schemas.openxmlformats.org/officeDocument/2006/relationships/image" Target="../media/image95.png"/><Relationship Id="rId19" Type="http://schemas.openxmlformats.org/officeDocument/2006/relationships/image" Target="../media/image104.png"/><Relationship Id="rId31" Type="http://schemas.openxmlformats.org/officeDocument/2006/relationships/image" Target="../media/image116.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5.png"/><Relationship Id="rId8"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40EED-0B93-4E47-AAA6-904429483EE3}"/>
              </a:ext>
            </a:extLst>
          </p:cNvPr>
          <p:cNvPicPr>
            <a:picLocks noChangeAspect="1"/>
          </p:cNvPicPr>
          <p:nvPr/>
        </p:nvPicPr>
        <p:blipFill rotWithShape="1">
          <a:blip r:embed="rId2">
            <a:extLst>
              <a:ext uri="{28A0092B-C50C-407E-A947-70E740481C1C}">
                <a14:useLocalDpi xmlns:a14="http://schemas.microsoft.com/office/drawing/2010/main" val="0"/>
              </a:ext>
            </a:extLst>
          </a:blip>
          <a:srcRect l="12976" t="-9770" r="7413" b="-9612"/>
          <a:stretch/>
        </p:blipFill>
        <p:spPr>
          <a:xfrm>
            <a:off x="11527620" y="-1998010"/>
            <a:ext cx="17923034" cy="17923034"/>
          </a:xfrm>
          <a:prstGeom prst="ellipse">
            <a:avLst/>
          </a:prstGeom>
        </p:spPr>
      </p:pic>
      <p:sp>
        <p:nvSpPr>
          <p:cNvPr id="15" name="TextBox 14">
            <a:extLst>
              <a:ext uri="{FF2B5EF4-FFF2-40B4-BE49-F238E27FC236}">
                <a16:creationId xmlns:a16="http://schemas.microsoft.com/office/drawing/2014/main" id="{48954660-74F8-7D4D-AC7C-918E917E292E}"/>
              </a:ext>
            </a:extLst>
          </p:cNvPr>
          <p:cNvSpPr txBox="1"/>
          <p:nvPr/>
        </p:nvSpPr>
        <p:spPr>
          <a:xfrm>
            <a:off x="28448988" y="2318871"/>
            <a:ext cx="144328" cy="64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dirty="0">
              <a:ln>
                <a:noFill/>
              </a:ln>
              <a:solidFill>
                <a:srgbClr val="747474"/>
              </a:solidFill>
              <a:effectLst/>
              <a:uFillTx/>
              <a:latin typeface="+mj-lt"/>
              <a:ea typeface="+mj-ea"/>
              <a:cs typeface="+mj-cs"/>
              <a:sym typeface="Helvetica"/>
            </a:endParaRPr>
          </a:p>
        </p:txBody>
      </p:sp>
      <p:sp>
        <p:nvSpPr>
          <p:cNvPr id="16" name="Daniel Rivers…">
            <a:extLst>
              <a:ext uri="{FF2B5EF4-FFF2-40B4-BE49-F238E27FC236}">
                <a16:creationId xmlns:a16="http://schemas.microsoft.com/office/drawing/2014/main" id="{F9C02E53-606E-234B-A575-BDF006FC626A}"/>
              </a:ext>
            </a:extLst>
          </p:cNvPr>
          <p:cNvSpPr txBox="1"/>
          <p:nvPr/>
        </p:nvSpPr>
        <p:spPr>
          <a:xfrm>
            <a:off x="889066" y="11364677"/>
            <a:ext cx="4742616" cy="1636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4" tIns="71434" rIns="71434" bIns="71434">
            <a:spAutoFit/>
          </a:bodyPr>
          <a:lstStyle/>
          <a:p>
            <a:pPr algn="l" defTabSz="821529">
              <a:lnSpc>
                <a:spcPct val="100000"/>
              </a:lnSpc>
              <a:defRPr sz="3100" spc="155">
                <a:solidFill>
                  <a:srgbClr val="E77324"/>
                </a:solidFill>
                <a:latin typeface="AvenirLTStd-Light"/>
                <a:ea typeface="AvenirLTStd-Light"/>
                <a:cs typeface="AvenirLTStd-Light"/>
                <a:sym typeface="AvenirLTStd-Light"/>
              </a:defRPr>
            </a:pPr>
            <a:r>
              <a:rPr lang="en-US" b="1" dirty="0">
                <a:solidFill>
                  <a:srgbClr val="E87324"/>
                </a:solidFill>
                <a:latin typeface="Avenir LT Std 65 Medium" panose="020B0503020203020204" pitchFamily="34" charset="0"/>
              </a:rPr>
              <a:t>Presenter Name</a:t>
            </a:r>
            <a:endParaRPr b="1" baseline="-22322" dirty="0">
              <a:solidFill>
                <a:srgbClr val="E87324"/>
              </a:solidFill>
              <a:latin typeface="Avenir LT Std 65 Medium" panose="020B0503020203020204" pitchFamily="34" charset="0"/>
            </a:endParaRPr>
          </a:p>
          <a:p>
            <a:pPr algn="l" defTabSz="821529">
              <a:lnSpc>
                <a:spcPct val="100000"/>
              </a:lnSpc>
              <a:defRPr sz="2200" spc="132">
                <a:solidFill>
                  <a:srgbClr val="4D4D4D"/>
                </a:solidFill>
                <a:latin typeface="AvenirLTStd-Light"/>
                <a:ea typeface="AvenirLTStd-Light"/>
                <a:cs typeface="AvenirLTStd-Light"/>
                <a:sym typeface="AvenirLTStd-Light"/>
              </a:defRPr>
            </a:pPr>
            <a:r>
              <a:rPr lang="en-US" dirty="0">
                <a:solidFill>
                  <a:schemeClr val="tx1">
                    <a:lumMod val="50000"/>
                  </a:schemeClr>
                </a:solidFill>
              </a:rPr>
              <a:t>PRESENTER TITLE</a:t>
            </a:r>
            <a:endParaRPr baseline="-18364" dirty="0">
              <a:solidFill>
                <a:schemeClr val="tx1">
                  <a:lumMod val="50000"/>
                </a:schemeClr>
              </a:solidFill>
            </a:endParaRPr>
          </a:p>
          <a:p>
            <a:pPr algn="l" defTabSz="821529">
              <a:lnSpc>
                <a:spcPct val="100000"/>
              </a:lnSpc>
              <a:defRPr sz="2200" spc="132">
                <a:solidFill>
                  <a:srgbClr val="4D4D4D"/>
                </a:solidFill>
                <a:latin typeface="AvenirLTStd-Light"/>
                <a:ea typeface="AvenirLTStd-Light"/>
                <a:cs typeface="AvenirLTStd-Light"/>
                <a:sym typeface="AvenirLTStd-Light"/>
              </a:defRPr>
            </a:pPr>
            <a:r>
              <a:rPr lang="en-US" dirty="0" err="1">
                <a:solidFill>
                  <a:schemeClr val="tx1">
                    <a:lumMod val="50000"/>
                  </a:schemeClr>
                </a:solidFill>
              </a:rPr>
              <a:t>email</a:t>
            </a:r>
            <a:r>
              <a:rPr dirty="0" err="1">
                <a:solidFill>
                  <a:schemeClr val="tx1">
                    <a:lumMod val="50000"/>
                  </a:schemeClr>
                </a:solidFill>
              </a:rPr>
              <a:t>@amopportunities.org</a:t>
            </a:r>
            <a:br>
              <a:rPr dirty="0">
                <a:solidFill>
                  <a:schemeClr val="tx1">
                    <a:lumMod val="50000"/>
                  </a:schemeClr>
                </a:solidFill>
              </a:rPr>
            </a:br>
            <a:r>
              <a:rPr lang="en-US" dirty="0">
                <a:solidFill>
                  <a:schemeClr val="tx1">
                    <a:lumMod val="50000"/>
                  </a:schemeClr>
                </a:solidFill>
              </a:rPr>
              <a:t>Phone/WhatsApp #</a:t>
            </a:r>
            <a:endParaRPr dirty="0">
              <a:solidFill>
                <a:schemeClr val="tx1">
                  <a:lumMod val="50000"/>
                </a:schemeClr>
              </a:solidFill>
            </a:endParaRPr>
          </a:p>
        </p:txBody>
      </p:sp>
      <p:sp>
        <p:nvSpPr>
          <p:cNvPr id="8" name="Oval 7">
            <a:extLst>
              <a:ext uri="{FF2B5EF4-FFF2-40B4-BE49-F238E27FC236}">
                <a16:creationId xmlns:a16="http://schemas.microsoft.com/office/drawing/2014/main" id="{47992007-FA74-9F4E-A27C-0C0906FEE916}"/>
              </a:ext>
            </a:extLst>
          </p:cNvPr>
          <p:cNvSpPr/>
          <p:nvPr/>
        </p:nvSpPr>
        <p:spPr>
          <a:xfrm>
            <a:off x="11074400" y="-3061693"/>
            <a:ext cx="19591927" cy="19591927"/>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9" name="Oval 8">
            <a:extLst>
              <a:ext uri="{FF2B5EF4-FFF2-40B4-BE49-F238E27FC236}">
                <a16:creationId xmlns:a16="http://schemas.microsoft.com/office/drawing/2014/main" id="{6C964456-BCE2-BB47-999E-226881D08562}"/>
              </a:ext>
            </a:extLst>
          </p:cNvPr>
          <p:cNvSpPr/>
          <p:nvPr/>
        </p:nvSpPr>
        <p:spPr>
          <a:xfrm>
            <a:off x="11527620" y="-2820637"/>
            <a:ext cx="19591927" cy="19591927"/>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CB375396-0EBD-B942-B9F4-32B2170AD6A4}"/>
              </a:ext>
            </a:extLst>
          </p:cNvPr>
          <p:cNvPicPr>
            <a:picLocks noChangeAspect="1"/>
          </p:cNvPicPr>
          <p:nvPr/>
        </p:nvPicPr>
        <p:blipFill>
          <a:blip r:embed="rId3"/>
          <a:stretch>
            <a:fillRect/>
          </a:stretch>
        </p:blipFill>
        <p:spPr>
          <a:xfrm>
            <a:off x="602306" y="1177233"/>
            <a:ext cx="10058752" cy="2283275"/>
          </a:xfrm>
          <a:prstGeom prst="rect">
            <a:avLst/>
          </a:prstGeom>
        </p:spPr>
      </p:pic>
      <p:sp>
        <p:nvSpPr>
          <p:cNvPr id="14" name="WHO IS AMO?">
            <a:extLst>
              <a:ext uri="{FF2B5EF4-FFF2-40B4-BE49-F238E27FC236}">
                <a16:creationId xmlns:a16="http://schemas.microsoft.com/office/drawing/2014/main" id="{5F94EC63-4365-584F-99AB-2AF2C4CFEEBC}"/>
              </a:ext>
            </a:extLst>
          </p:cNvPr>
          <p:cNvSpPr txBox="1"/>
          <p:nvPr/>
        </p:nvSpPr>
        <p:spPr>
          <a:xfrm>
            <a:off x="889065" y="6422581"/>
            <a:ext cx="9518395" cy="2360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00000"/>
              </a:lnSpc>
            </a:pPr>
            <a:r>
              <a:rPr lang="en-US" sz="7200" b="1" cap="none" spc="0" dirty="0">
                <a:solidFill>
                  <a:srgbClr val="E87324"/>
                </a:solidFill>
                <a:latin typeface="Avenir LT Std 55 Roman" panose="020B0503020203020204" pitchFamily="34" charset="0"/>
              </a:rPr>
              <a:t>Title Slide Headline Option 1 </a:t>
            </a:r>
          </a:p>
        </p:txBody>
      </p:sp>
    </p:spTree>
    <p:extLst>
      <p:ext uri="{BB962C8B-B14F-4D97-AF65-F5344CB8AC3E}">
        <p14:creationId xmlns:p14="http://schemas.microsoft.com/office/powerpoint/2010/main" val="28603600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56E05FC-192D-824E-911F-34E70F9BA9AC}"/>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6" name="Rectangle 25">
            <a:extLst>
              <a:ext uri="{FF2B5EF4-FFF2-40B4-BE49-F238E27FC236}">
                <a16:creationId xmlns:a16="http://schemas.microsoft.com/office/drawing/2014/main" id="{58BDE79C-F94D-4D47-ABEE-1237F5657A57}"/>
              </a:ext>
            </a:extLst>
          </p:cNvPr>
          <p:cNvSpPr/>
          <p:nvPr/>
        </p:nvSpPr>
        <p:spPr>
          <a:xfrm>
            <a:off x="-457200" y="9001002"/>
            <a:ext cx="256181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20" name="Picture 19">
            <a:extLst>
              <a:ext uri="{FF2B5EF4-FFF2-40B4-BE49-F238E27FC236}">
                <a16:creationId xmlns:a16="http://schemas.microsoft.com/office/drawing/2014/main" id="{CFAA9509-648B-0F40-B00A-DEBC2AF10EE2}"/>
              </a:ext>
            </a:extLst>
          </p:cNvPr>
          <p:cNvPicPr>
            <a:picLocks noChangeAspect="1"/>
          </p:cNvPicPr>
          <p:nvPr/>
        </p:nvPicPr>
        <p:blipFill rotWithShape="1">
          <a:blip r:embed="rId2"/>
          <a:srcRect r="76217"/>
          <a:stretch/>
        </p:blipFill>
        <p:spPr>
          <a:xfrm>
            <a:off x="329712" y="12672718"/>
            <a:ext cx="799841" cy="763394"/>
          </a:xfrm>
          <a:prstGeom prst="rect">
            <a:avLst/>
          </a:prstGeom>
        </p:spPr>
      </p:pic>
      <p:sp>
        <p:nvSpPr>
          <p:cNvPr id="23" name="WHO IS AMO?">
            <a:extLst>
              <a:ext uri="{FF2B5EF4-FFF2-40B4-BE49-F238E27FC236}">
                <a16:creationId xmlns:a16="http://schemas.microsoft.com/office/drawing/2014/main" id="{4B6756DF-57CA-1844-A116-A0D305F22D9E}"/>
              </a:ext>
            </a:extLst>
          </p:cNvPr>
          <p:cNvSpPr txBox="1"/>
          <p:nvPr/>
        </p:nvSpPr>
        <p:spPr>
          <a:xfrm>
            <a:off x="13125317" y="1653128"/>
            <a:ext cx="8733169" cy="2360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00000"/>
              </a:lnSpc>
            </a:pPr>
            <a:r>
              <a:rPr lang="en-US" sz="7200" b="1" cap="none" spc="0" dirty="0">
                <a:solidFill>
                  <a:srgbClr val="E87324"/>
                </a:solidFill>
                <a:latin typeface="Avenir LT Std 55 Roman" panose="020B0503020203020204" pitchFamily="34" charset="0"/>
              </a:rPr>
              <a:t>Computer Mockup Slide Headline</a:t>
            </a:r>
          </a:p>
        </p:txBody>
      </p:sp>
      <p:sp>
        <p:nvSpPr>
          <p:cNvPr id="24" name="WHO IS AMO?">
            <a:extLst>
              <a:ext uri="{FF2B5EF4-FFF2-40B4-BE49-F238E27FC236}">
                <a16:creationId xmlns:a16="http://schemas.microsoft.com/office/drawing/2014/main" id="{CBE74295-FA14-7F47-8CFC-13725B604216}"/>
              </a:ext>
            </a:extLst>
          </p:cNvPr>
          <p:cNvSpPr txBox="1"/>
          <p:nvPr/>
        </p:nvSpPr>
        <p:spPr>
          <a:xfrm>
            <a:off x="13125317" y="4467199"/>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3C0063D4-F216-A041-9643-560AAAFF605C}"/>
              </a:ext>
            </a:extLst>
          </p:cNvPr>
          <p:cNvSpPr txBox="1"/>
          <p:nvPr/>
        </p:nvSpPr>
        <p:spPr>
          <a:xfrm>
            <a:off x="13125318" y="5455437"/>
            <a:ext cx="8126600"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pic>
        <p:nvPicPr>
          <p:cNvPr id="4" name="Picture 3">
            <a:extLst>
              <a:ext uri="{FF2B5EF4-FFF2-40B4-BE49-F238E27FC236}">
                <a16:creationId xmlns:a16="http://schemas.microsoft.com/office/drawing/2014/main" id="{F1406E9B-7071-2B4B-B593-8A3A18E30478}"/>
              </a:ext>
            </a:extLst>
          </p:cNvPr>
          <p:cNvPicPr>
            <a:picLocks noChangeAspect="1"/>
          </p:cNvPicPr>
          <p:nvPr/>
        </p:nvPicPr>
        <p:blipFill rotWithShape="1">
          <a:blip r:embed="rId3">
            <a:extLst>
              <a:ext uri="{28A0092B-C50C-407E-A947-70E740481C1C}">
                <a14:useLocalDpi xmlns:a14="http://schemas.microsoft.com/office/drawing/2010/main" val="0"/>
              </a:ext>
            </a:extLst>
          </a:blip>
          <a:srcRect l="14387" r="16253"/>
          <a:stretch/>
        </p:blipFill>
        <p:spPr>
          <a:xfrm>
            <a:off x="0" y="2618354"/>
            <a:ext cx="12795605" cy="9685148"/>
          </a:xfrm>
          <a:prstGeom prst="rect">
            <a:avLst/>
          </a:prstGeom>
        </p:spPr>
      </p:pic>
      <p:sp>
        <p:nvSpPr>
          <p:cNvPr id="10" name="Oval 9">
            <a:extLst>
              <a:ext uri="{FF2B5EF4-FFF2-40B4-BE49-F238E27FC236}">
                <a16:creationId xmlns:a16="http://schemas.microsoft.com/office/drawing/2014/main" id="{A5EBF53E-EA91-E74F-8157-B68344877E3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05DAB1B1-1884-D94E-9FA7-D04ABCECD1D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14466012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E080F6-5D13-F94A-8E1D-0D5B22E2AC98}"/>
              </a:ext>
            </a:extLst>
          </p:cNvPr>
          <p:cNvSpPr/>
          <p:nvPr/>
        </p:nvSpPr>
        <p:spPr>
          <a:xfrm>
            <a:off x="-457200" y="9001002"/>
            <a:ext cx="256181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7" name="Rectangle 26">
            <a:extLst>
              <a:ext uri="{FF2B5EF4-FFF2-40B4-BE49-F238E27FC236}">
                <a16:creationId xmlns:a16="http://schemas.microsoft.com/office/drawing/2014/main" id="{A56E05FC-192D-824E-911F-34E70F9BA9AC}"/>
              </a:ext>
            </a:extLst>
          </p:cNvPr>
          <p:cNvSpPr/>
          <p:nvPr/>
        </p:nvSpPr>
        <p:spPr>
          <a:xfrm rot="5400000">
            <a:off x="16649705" y="16074"/>
            <a:ext cx="9685148"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20" name="Picture 19">
            <a:extLst>
              <a:ext uri="{FF2B5EF4-FFF2-40B4-BE49-F238E27FC236}">
                <a16:creationId xmlns:a16="http://schemas.microsoft.com/office/drawing/2014/main" id="{CFAA9509-648B-0F40-B00A-DEBC2AF10EE2}"/>
              </a:ext>
            </a:extLst>
          </p:cNvPr>
          <p:cNvPicPr>
            <a:picLocks noChangeAspect="1"/>
          </p:cNvPicPr>
          <p:nvPr/>
        </p:nvPicPr>
        <p:blipFill rotWithShape="1">
          <a:blip r:embed="rId2"/>
          <a:srcRect r="76217"/>
          <a:stretch/>
        </p:blipFill>
        <p:spPr>
          <a:xfrm>
            <a:off x="329712" y="12672718"/>
            <a:ext cx="799841" cy="763394"/>
          </a:xfrm>
          <a:prstGeom prst="rect">
            <a:avLst/>
          </a:prstGeom>
        </p:spPr>
      </p:pic>
      <p:pic>
        <p:nvPicPr>
          <p:cNvPr id="4" name="Picture 3">
            <a:extLst>
              <a:ext uri="{FF2B5EF4-FFF2-40B4-BE49-F238E27FC236}">
                <a16:creationId xmlns:a16="http://schemas.microsoft.com/office/drawing/2014/main" id="{F1406E9B-7071-2B4B-B593-8A3A18E30478}"/>
              </a:ext>
            </a:extLst>
          </p:cNvPr>
          <p:cNvPicPr>
            <a:picLocks noChangeAspect="1"/>
          </p:cNvPicPr>
          <p:nvPr/>
        </p:nvPicPr>
        <p:blipFill rotWithShape="1">
          <a:blip r:embed="rId3">
            <a:extLst>
              <a:ext uri="{28A0092B-C50C-407E-A947-70E740481C1C}">
                <a14:useLocalDpi xmlns:a14="http://schemas.microsoft.com/office/drawing/2010/main" val="0"/>
              </a:ext>
            </a:extLst>
          </a:blip>
          <a:srcRect l="14387" r="16253"/>
          <a:stretch/>
        </p:blipFill>
        <p:spPr>
          <a:xfrm>
            <a:off x="10712531" y="3185450"/>
            <a:ext cx="14111613" cy="10681250"/>
          </a:xfrm>
          <a:prstGeom prst="rect">
            <a:avLst/>
          </a:prstGeom>
        </p:spPr>
      </p:pic>
      <p:sp>
        <p:nvSpPr>
          <p:cNvPr id="10" name="Oval 9">
            <a:extLst>
              <a:ext uri="{FF2B5EF4-FFF2-40B4-BE49-F238E27FC236}">
                <a16:creationId xmlns:a16="http://schemas.microsoft.com/office/drawing/2014/main" id="{A5EBF53E-EA91-E74F-8157-B68344877E3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05DAB1B1-1884-D94E-9FA7-D04ABCECD1D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WHO IS AMO?">
            <a:extLst>
              <a:ext uri="{FF2B5EF4-FFF2-40B4-BE49-F238E27FC236}">
                <a16:creationId xmlns:a16="http://schemas.microsoft.com/office/drawing/2014/main" id="{475B6CDB-1E5B-D241-A1B2-17F7E65E7163}"/>
              </a:ext>
            </a:extLst>
          </p:cNvPr>
          <p:cNvSpPr txBox="1"/>
          <p:nvPr/>
        </p:nvSpPr>
        <p:spPr>
          <a:xfrm>
            <a:off x="1650710" y="1653128"/>
            <a:ext cx="8733169" cy="2360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00000"/>
              </a:lnSpc>
            </a:pPr>
            <a:r>
              <a:rPr lang="en-US" sz="7200" b="1" cap="none" spc="0" dirty="0">
                <a:solidFill>
                  <a:srgbClr val="E87324"/>
                </a:solidFill>
                <a:latin typeface="Avenir LT Std 55 Roman" panose="020B0503020203020204" pitchFamily="34" charset="0"/>
              </a:rPr>
              <a:t>Computer Mockup Slide Headline</a:t>
            </a:r>
          </a:p>
        </p:txBody>
      </p:sp>
      <p:sp>
        <p:nvSpPr>
          <p:cNvPr id="14" name="WHO IS AMO?">
            <a:extLst>
              <a:ext uri="{FF2B5EF4-FFF2-40B4-BE49-F238E27FC236}">
                <a16:creationId xmlns:a16="http://schemas.microsoft.com/office/drawing/2014/main" id="{AF65F22B-829D-8C47-BF21-91238AEDA60A}"/>
              </a:ext>
            </a:extLst>
          </p:cNvPr>
          <p:cNvSpPr txBox="1"/>
          <p:nvPr/>
        </p:nvSpPr>
        <p:spPr>
          <a:xfrm>
            <a:off x="1650710" y="4467199"/>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5ED41C3-3A7F-2A46-AF3E-997C17144E7A}"/>
              </a:ext>
            </a:extLst>
          </p:cNvPr>
          <p:cNvSpPr txBox="1"/>
          <p:nvPr/>
        </p:nvSpPr>
        <p:spPr>
          <a:xfrm>
            <a:off x="1650711" y="5455437"/>
            <a:ext cx="8126600"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Tree>
    <p:extLst>
      <p:ext uri="{BB962C8B-B14F-4D97-AF65-F5344CB8AC3E}">
        <p14:creationId xmlns:p14="http://schemas.microsoft.com/office/powerpoint/2010/main" val="23533395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8BDE79C-F94D-4D47-ABEE-1237F5657A57}"/>
              </a:ext>
            </a:extLst>
          </p:cNvPr>
          <p:cNvSpPr/>
          <p:nvPr/>
        </p:nvSpPr>
        <p:spPr>
          <a:xfrm>
            <a:off x="-457200" y="9001002"/>
            <a:ext cx="256181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20" name="Picture 19">
            <a:extLst>
              <a:ext uri="{FF2B5EF4-FFF2-40B4-BE49-F238E27FC236}">
                <a16:creationId xmlns:a16="http://schemas.microsoft.com/office/drawing/2014/main" id="{CFAA9509-648B-0F40-B00A-DEBC2AF10EE2}"/>
              </a:ext>
            </a:extLst>
          </p:cNvPr>
          <p:cNvPicPr>
            <a:picLocks noChangeAspect="1"/>
          </p:cNvPicPr>
          <p:nvPr/>
        </p:nvPicPr>
        <p:blipFill rotWithShape="1">
          <a:blip r:embed="rId2"/>
          <a:srcRect r="76217"/>
          <a:stretch/>
        </p:blipFill>
        <p:spPr>
          <a:xfrm>
            <a:off x="329712" y="12672718"/>
            <a:ext cx="799841" cy="763394"/>
          </a:xfrm>
          <a:prstGeom prst="rect">
            <a:avLst/>
          </a:prstGeom>
        </p:spPr>
      </p:pic>
      <p:sp>
        <p:nvSpPr>
          <p:cNvPr id="23" name="WHO IS AMO?">
            <a:extLst>
              <a:ext uri="{FF2B5EF4-FFF2-40B4-BE49-F238E27FC236}">
                <a16:creationId xmlns:a16="http://schemas.microsoft.com/office/drawing/2014/main" id="{4B6756DF-57CA-1844-A116-A0D305F22D9E}"/>
              </a:ext>
            </a:extLst>
          </p:cNvPr>
          <p:cNvSpPr txBox="1"/>
          <p:nvPr/>
        </p:nvSpPr>
        <p:spPr>
          <a:xfrm>
            <a:off x="4477484" y="1254624"/>
            <a:ext cx="15429032" cy="1374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lnSpc>
                <a:spcPct val="120000"/>
              </a:lnSpc>
            </a:pPr>
            <a:r>
              <a:rPr lang="en-US" sz="7200" b="1" cap="none" spc="0" dirty="0">
                <a:solidFill>
                  <a:srgbClr val="E87324"/>
                </a:solidFill>
                <a:latin typeface="Avenir LT Std 55 Roman" panose="020B0503020203020204" pitchFamily="34" charset="0"/>
              </a:rPr>
              <a:t>Computer Mockup Slide 3 Headline</a:t>
            </a:r>
          </a:p>
        </p:txBody>
      </p:sp>
      <p:sp>
        <p:nvSpPr>
          <p:cNvPr id="10" name="Oval 9">
            <a:extLst>
              <a:ext uri="{FF2B5EF4-FFF2-40B4-BE49-F238E27FC236}">
                <a16:creationId xmlns:a16="http://schemas.microsoft.com/office/drawing/2014/main" id="{A5EBF53E-EA91-E74F-8157-B68344877E3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05DAB1B1-1884-D94E-9FA7-D04ABCECD1D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6F02164A-03F1-8C42-92BB-02750321FF94}"/>
              </a:ext>
            </a:extLst>
          </p:cNvPr>
          <p:cNvPicPr>
            <a:picLocks noChangeAspect="1"/>
          </p:cNvPicPr>
          <p:nvPr/>
        </p:nvPicPr>
        <p:blipFill rotWithShape="1">
          <a:blip r:embed="rId3">
            <a:extLst>
              <a:ext uri="{28A0092B-C50C-407E-A947-70E740481C1C}">
                <a14:useLocalDpi xmlns:a14="http://schemas.microsoft.com/office/drawing/2010/main" val="0"/>
              </a:ext>
            </a:extLst>
          </a:blip>
          <a:srcRect l="5331" t="20032" r="6191" b="20602"/>
          <a:stretch/>
        </p:blipFill>
        <p:spPr>
          <a:xfrm>
            <a:off x="12351893" y="3696282"/>
            <a:ext cx="11062447" cy="7422646"/>
          </a:xfrm>
          <a:prstGeom prst="rect">
            <a:avLst/>
          </a:prstGeom>
        </p:spPr>
      </p:pic>
      <p:sp>
        <p:nvSpPr>
          <p:cNvPr id="12" name="WHO IS AMO?">
            <a:extLst>
              <a:ext uri="{FF2B5EF4-FFF2-40B4-BE49-F238E27FC236}">
                <a16:creationId xmlns:a16="http://schemas.microsoft.com/office/drawing/2014/main" id="{953D4E22-05AA-9A43-8A9F-5FD5FF562693}"/>
              </a:ext>
            </a:extLst>
          </p:cNvPr>
          <p:cNvSpPr txBox="1"/>
          <p:nvPr/>
        </p:nvSpPr>
        <p:spPr>
          <a:xfrm>
            <a:off x="1994690" y="4330261"/>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6C7FC684-6C58-4942-A480-55D6522C61F1}"/>
              </a:ext>
            </a:extLst>
          </p:cNvPr>
          <p:cNvSpPr txBox="1"/>
          <p:nvPr/>
        </p:nvSpPr>
        <p:spPr>
          <a:xfrm>
            <a:off x="1994690" y="5470899"/>
            <a:ext cx="9415432"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Tree>
    <p:extLst>
      <p:ext uri="{BB962C8B-B14F-4D97-AF65-F5344CB8AC3E}">
        <p14:creationId xmlns:p14="http://schemas.microsoft.com/office/powerpoint/2010/main" val="22539103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56E05FC-192D-824E-911F-34E70F9BA9AC}"/>
              </a:ext>
            </a:extLst>
          </p:cNvPr>
          <p:cNvSpPr/>
          <p:nvPr/>
        </p:nvSpPr>
        <p:spPr>
          <a:xfrm rot="5400000">
            <a:off x="-130411" y="11021467"/>
            <a:ext cx="8033723"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6" name="Rectangle 25">
            <a:extLst>
              <a:ext uri="{FF2B5EF4-FFF2-40B4-BE49-F238E27FC236}">
                <a16:creationId xmlns:a16="http://schemas.microsoft.com/office/drawing/2014/main" id="{58BDE79C-F94D-4D47-ABEE-1237F5657A57}"/>
              </a:ext>
            </a:extLst>
          </p:cNvPr>
          <p:cNvSpPr/>
          <p:nvPr/>
        </p:nvSpPr>
        <p:spPr>
          <a:xfrm>
            <a:off x="4521200" y="8797802"/>
            <a:ext cx="206397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20" name="Picture 19">
            <a:extLst>
              <a:ext uri="{FF2B5EF4-FFF2-40B4-BE49-F238E27FC236}">
                <a16:creationId xmlns:a16="http://schemas.microsoft.com/office/drawing/2014/main" id="{CFAA9509-648B-0F40-B00A-DEBC2AF10EE2}"/>
              </a:ext>
            </a:extLst>
          </p:cNvPr>
          <p:cNvPicPr>
            <a:picLocks noChangeAspect="1"/>
          </p:cNvPicPr>
          <p:nvPr/>
        </p:nvPicPr>
        <p:blipFill rotWithShape="1">
          <a:blip r:embed="rId2"/>
          <a:srcRect r="76217"/>
          <a:stretch/>
        </p:blipFill>
        <p:spPr>
          <a:xfrm>
            <a:off x="329712" y="12672718"/>
            <a:ext cx="799841" cy="763394"/>
          </a:xfrm>
          <a:prstGeom prst="rect">
            <a:avLst/>
          </a:prstGeom>
        </p:spPr>
      </p:pic>
      <p:sp>
        <p:nvSpPr>
          <p:cNvPr id="24" name="WHO IS AMO?">
            <a:extLst>
              <a:ext uri="{FF2B5EF4-FFF2-40B4-BE49-F238E27FC236}">
                <a16:creationId xmlns:a16="http://schemas.microsoft.com/office/drawing/2014/main" id="{CBE74295-FA14-7F47-8CFC-13725B604216}"/>
              </a:ext>
            </a:extLst>
          </p:cNvPr>
          <p:cNvSpPr txBox="1"/>
          <p:nvPr/>
        </p:nvSpPr>
        <p:spPr>
          <a:xfrm>
            <a:off x="13889390" y="3859775"/>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3C0063D4-F216-A041-9643-560AAAFF605C}"/>
              </a:ext>
            </a:extLst>
          </p:cNvPr>
          <p:cNvSpPr txBox="1"/>
          <p:nvPr/>
        </p:nvSpPr>
        <p:spPr>
          <a:xfrm>
            <a:off x="13963625" y="5077330"/>
            <a:ext cx="9388491"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10" name="Oval 9">
            <a:extLst>
              <a:ext uri="{FF2B5EF4-FFF2-40B4-BE49-F238E27FC236}">
                <a16:creationId xmlns:a16="http://schemas.microsoft.com/office/drawing/2014/main" id="{A5EBF53E-EA91-E74F-8157-B68344877E3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05DAB1B1-1884-D94E-9FA7-D04ABCECD1D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96E74AFE-BBDE-0C43-9839-1C82EA124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884" y="3859775"/>
            <a:ext cx="11886945" cy="8288601"/>
          </a:xfrm>
          <a:prstGeom prst="rect">
            <a:avLst/>
          </a:prstGeom>
        </p:spPr>
      </p:pic>
      <p:sp>
        <p:nvSpPr>
          <p:cNvPr id="12" name="WHO IS AMO?">
            <a:extLst>
              <a:ext uri="{FF2B5EF4-FFF2-40B4-BE49-F238E27FC236}">
                <a16:creationId xmlns:a16="http://schemas.microsoft.com/office/drawing/2014/main" id="{33648AF8-5DB1-F445-A975-76013906094A}"/>
              </a:ext>
            </a:extLst>
          </p:cNvPr>
          <p:cNvSpPr txBox="1"/>
          <p:nvPr/>
        </p:nvSpPr>
        <p:spPr>
          <a:xfrm>
            <a:off x="4477484" y="1254624"/>
            <a:ext cx="15429032" cy="1374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lnSpc>
                <a:spcPct val="120000"/>
              </a:lnSpc>
            </a:pPr>
            <a:r>
              <a:rPr lang="en-US" sz="7200" b="1" cap="none" spc="0" dirty="0">
                <a:solidFill>
                  <a:srgbClr val="E87324"/>
                </a:solidFill>
                <a:latin typeface="Avenir LT Std 55 Roman" panose="020B0503020203020204" pitchFamily="34" charset="0"/>
              </a:rPr>
              <a:t>Tablet Mockup Slide Headline</a:t>
            </a:r>
          </a:p>
        </p:txBody>
      </p:sp>
    </p:spTree>
    <p:extLst>
      <p:ext uri="{BB962C8B-B14F-4D97-AF65-F5344CB8AC3E}">
        <p14:creationId xmlns:p14="http://schemas.microsoft.com/office/powerpoint/2010/main" val="32404548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55C055-E2E8-424F-8338-EF8BE5ECDA05}"/>
              </a:ext>
            </a:extLst>
          </p:cNvPr>
          <p:cNvSpPr/>
          <p:nvPr/>
        </p:nvSpPr>
        <p:spPr>
          <a:xfrm rot="5400000">
            <a:off x="-5386324" y="3741331"/>
            <a:ext cx="17723192" cy="4359745"/>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4" name="Rectangle 13">
            <a:extLst>
              <a:ext uri="{FF2B5EF4-FFF2-40B4-BE49-F238E27FC236}">
                <a16:creationId xmlns:a16="http://schemas.microsoft.com/office/drawing/2014/main" id="{E829F651-BF7A-AA42-B408-2B104C68EB15}"/>
              </a:ext>
            </a:extLst>
          </p:cNvPr>
          <p:cNvSpPr/>
          <p:nvPr/>
        </p:nvSpPr>
        <p:spPr>
          <a:xfrm>
            <a:off x="-457200" y="1218908"/>
            <a:ext cx="25603200" cy="5074285"/>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EC0B3A7-CDDF-574A-8DAF-C501FD3DE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239" y="495154"/>
            <a:ext cx="6655269" cy="13779822"/>
          </a:xfrm>
          <a:prstGeom prst="rect">
            <a:avLst/>
          </a:prstGeom>
        </p:spPr>
      </p:pic>
      <p:pic>
        <p:nvPicPr>
          <p:cNvPr id="10" name="Picture 9">
            <a:extLst>
              <a:ext uri="{FF2B5EF4-FFF2-40B4-BE49-F238E27FC236}">
                <a16:creationId xmlns:a16="http://schemas.microsoft.com/office/drawing/2014/main" id="{763E24BC-D343-F344-9C00-F6C5715D4FCC}"/>
              </a:ext>
            </a:extLst>
          </p:cNvPr>
          <p:cNvPicPr>
            <a:picLocks noChangeAspect="1"/>
          </p:cNvPicPr>
          <p:nvPr/>
        </p:nvPicPr>
        <p:blipFill rotWithShape="1">
          <a:blip r:embed="rId4"/>
          <a:srcRect r="76217"/>
          <a:stretch/>
        </p:blipFill>
        <p:spPr>
          <a:xfrm>
            <a:off x="329712" y="12672718"/>
            <a:ext cx="799841" cy="763394"/>
          </a:xfrm>
          <a:prstGeom prst="rect">
            <a:avLst/>
          </a:prstGeom>
        </p:spPr>
      </p:pic>
      <p:sp>
        <p:nvSpPr>
          <p:cNvPr id="12" name="WHO IS AMO?">
            <a:extLst>
              <a:ext uri="{FF2B5EF4-FFF2-40B4-BE49-F238E27FC236}">
                <a16:creationId xmlns:a16="http://schemas.microsoft.com/office/drawing/2014/main" id="{91F99099-A8B1-1B42-8CC0-4909AD0C73AC}"/>
              </a:ext>
            </a:extLst>
          </p:cNvPr>
          <p:cNvSpPr txBox="1"/>
          <p:nvPr/>
        </p:nvSpPr>
        <p:spPr>
          <a:xfrm>
            <a:off x="14039717" y="7023181"/>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D035193-98A6-A746-A48E-189495387BB6}"/>
              </a:ext>
            </a:extLst>
          </p:cNvPr>
          <p:cNvSpPr txBox="1"/>
          <p:nvPr/>
        </p:nvSpPr>
        <p:spPr>
          <a:xfrm>
            <a:off x="14039717" y="8335068"/>
            <a:ext cx="8782183"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11" name="WHO IS AMO?">
            <a:extLst>
              <a:ext uri="{FF2B5EF4-FFF2-40B4-BE49-F238E27FC236}">
                <a16:creationId xmlns:a16="http://schemas.microsoft.com/office/drawing/2014/main" id="{4645AA2D-E98B-0C4E-81B0-448DC24B2D7C}"/>
              </a:ext>
            </a:extLst>
          </p:cNvPr>
          <p:cNvSpPr txBox="1"/>
          <p:nvPr/>
        </p:nvSpPr>
        <p:spPr>
          <a:xfrm>
            <a:off x="1499647" y="1739251"/>
            <a:ext cx="5586954" cy="4033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20000"/>
              </a:lnSpc>
            </a:pPr>
            <a:r>
              <a:rPr lang="en-US" sz="7200" b="1" cap="none" spc="0" dirty="0">
                <a:solidFill>
                  <a:schemeClr val="bg1"/>
                </a:solidFill>
                <a:latin typeface="Avenir LT Std 55 Roman" panose="020B0503020203020204" pitchFamily="34" charset="0"/>
              </a:rPr>
              <a:t>Phone Mockup Headline</a:t>
            </a:r>
          </a:p>
        </p:txBody>
      </p:sp>
      <p:sp>
        <p:nvSpPr>
          <p:cNvPr id="1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B4F124F-8DCD-CD42-BC11-8BEF963D6E23}"/>
              </a:ext>
            </a:extLst>
          </p:cNvPr>
          <p:cNvSpPr txBox="1"/>
          <p:nvPr/>
        </p:nvSpPr>
        <p:spPr>
          <a:xfrm>
            <a:off x="14630399" y="2997649"/>
            <a:ext cx="6057901"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solidFill>
                  <a:schemeClr val="bg1"/>
                </a:solidFill>
                <a:latin typeface="Avenir LT Std 45 Book" panose="020B0502020203020204" pitchFamily="34" charset="0"/>
                <a:sym typeface="AvenirLTStd-Light"/>
              </a:rPr>
              <a:t>Lorem ipsum dolor sit amet, consectetuer adipiscing elit. Maecenas porttitor congue </a:t>
            </a:r>
            <a:r>
              <a:rPr lang="en-US" sz="2800" dirty="0" err="1">
                <a:solidFill>
                  <a:schemeClr val="bg1"/>
                </a:solidFill>
                <a:latin typeface="Avenir LT Std 45 Book" panose="020B0502020203020204" pitchFamily="34" charset="0"/>
                <a:sym typeface="AvenirLTStd-Light"/>
              </a:rPr>
              <a:t>massa</a:t>
            </a:r>
            <a:r>
              <a:rPr lang="en-US" sz="2800" dirty="0">
                <a:solidFill>
                  <a:schemeClr val="bg1"/>
                </a:solidFill>
                <a:latin typeface="Avenir LT Std 45 Book" panose="020B0502020203020204" pitchFamily="34" charset="0"/>
                <a:sym typeface="AvenirLTStd-Light"/>
              </a:rPr>
              <a:t>.</a:t>
            </a:r>
          </a:p>
        </p:txBody>
      </p:sp>
      <p:sp>
        <p:nvSpPr>
          <p:cNvPr id="15" name="Oval 14">
            <a:extLst>
              <a:ext uri="{FF2B5EF4-FFF2-40B4-BE49-F238E27FC236}">
                <a16:creationId xmlns:a16="http://schemas.microsoft.com/office/drawing/2014/main" id="{B318D10E-9AAC-A44C-BCA7-201E3988669F}"/>
              </a:ext>
            </a:extLst>
          </p:cNvPr>
          <p:cNvSpPr/>
          <p:nvPr/>
        </p:nvSpPr>
        <p:spPr>
          <a:xfrm>
            <a:off x="21593936" y="11658728"/>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6" name="Oval 15">
            <a:extLst>
              <a:ext uri="{FF2B5EF4-FFF2-40B4-BE49-F238E27FC236}">
                <a16:creationId xmlns:a16="http://schemas.microsoft.com/office/drawing/2014/main" id="{9B0998DA-DE4F-2F49-B7D6-B1A1EB673E35}"/>
              </a:ext>
            </a:extLst>
          </p:cNvPr>
          <p:cNvSpPr/>
          <p:nvPr/>
        </p:nvSpPr>
        <p:spPr>
          <a:xfrm>
            <a:off x="22821900" y="10276093"/>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23527966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88DAC9-AB43-2943-862E-154A617B1DB9}"/>
              </a:ext>
            </a:extLst>
          </p:cNvPr>
          <p:cNvSpPr/>
          <p:nvPr/>
        </p:nvSpPr>
        <p:spPr>
          <a:xfrm rot="5400000">
            <a:off x="7868641" y="3741331"/>
            <a:ext cx="17723192" cy="4359745"/>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Rectangle 19">
            <a:extLst>
              <a:ext uri="{FF2B5EF4-FFF2-40B4-BE49-F238E27FC236}">
                <a16:creationId xmlns:a16="http://schemas.microsoft.com/office/drawing/2014/main" id="{6B77D362-0480-3540-96C3-2BF4BA342AD7}"/>
              </a:ext>
            </a:extLst>
          </p:cNvPr>
          <p:cNvSpPr/>
          <p:nvPr/>
        </p:nvSpPr>
        <p:spPr>
          <a:xfrm>
            <a:off x="-660400" y="4104994"/>
            <a:ext cx="25704800" cy="1998526"/>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EC0B3A7-CDDF-574A-8DAF-C501FD3DE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2421030"/>
            <a:ext cx="9013414" cy="18662393"/>
          </a:xfrm>
          <a:prstGeom prst="rect">
            <a:avLst/>
          </a:prstGeom>
        </p:spPr>
      </p:pic>
      <p:pic>
        <p:nvPicPr>
          <p:cNvPr id="10" name="Picture 9">
            <a:extLst>
              <a:ext uri="{FF2B5EF4-FFF2-40B4-BE49-F238E27FC236}">
                <a16:creationId xmlns:a16="http://schemas.microsoft.com/office/drawing/2014/main" id="{763E24BC-D343-F344-9C00-F6C5715D4FCC}"/>
              </a:ext>
            </a:extLst>
          </p:cNvPr>
          <p:cNvPicPr>
            <a:picLocks noChangeAspect="1"/>
          </p:cNvPicPr>
          <p:nvPr/>
        </p:nvPicPr>
        <p:blipFill rotWithShape="1">
          <a:blip r:embed="rId4"/>
          <a:srcRect r="76217"/>
          <a:stretch/>
        </p:blipFill>
        <p:spPr>
          <a:xfrm>
            <a:off x="329712" y="12672718"/>
            <a:ext cx="799841" cy="763394"/>
          </a:xfrm>
          <a:prstGeom prst="rect">
            <a:avLst/>
          </a:prstGeom>
        </p:spPr>
      </p:pic>
      <p:sp>
        <p:nvSpPr>
          <p:cNvPr id="12" name="WHO IS AMO?">
            <a:extLst>
              <a:ext uri="{FF2B5EF4-FFF2-40B4-BE49-F238E27FC236}">
                <a16:creationId xmlns:a16="http://schemas.microsoft.com/office/drawing/2014/main" id="{91F99099-A8B1-1B42-8CC0-4909AD0C73AC}"/>
              </a:ext>
            </a:extLst>
          </p:cNvPr>
          <p:cNvSpPr txBox="1"/>
          <p:nvPr/>
        </p:nvSpPr>
        <p:spPr>
          <a:xfrm>
            <a:off x="1594213" y="6573930"/>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D035193-98A6-A746-A48E-189495387BB6}"/>
              </a:ext>
            </a:extLst>
          </p:cNvPr>
          <p:cNvSpPr txBox="1"/>
          <p:nvPr/>
        </p:nvSpPr>
        <p:spPr>
          <a:xfrm>
            <a:off x="1594213" y="7885817"/>
            <a:ext cx="8782183"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11" name="WHO IS AMO?">
            <a:extLst>
              <a:ext uri="{FF2B5EF4-FFF2-40B4-BE49-F238E27FC236}">
                <a16:creationId xmlns:a16="http://schemas.microsoft.com/office/drawing/2014/main" id="{4645AA2D-E98B-0C4E-81B0-448DC24B2D7C}"/>
              </a:ext>
            </a:extLst>
          </p:cNvPr>
          <p:cNvSpPr txBox="1"/>
          <p:nvPr/>
        </p:nvSpPr>
        <p:spPr>
          <a:xfrm>
            <a:off x="1594213" y="1703925"/>
            <a:ext cx="12395896" cy="1374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20000"/>
              </a:lnSpc>
            </a:pPr>
            <a:r>
              <a:rPr lang="en-US" sz="7200" b="1" cap="none" spc="0" dirty="0">
                <a:solidFill>
                  <a:srgbClr val="E87324"/>
                </a:solidFill>
                <a:latin typeface="Avenir LT Std 55 Roman" panose="020B0503020203020204" pitchFamily="34" charset="0"/>
              </a:rPr>
              <a:t>Phone Mockup Headline</a:t>
            </a:r>
          </a:p>
        </p:txBody>
      </p:sp>
      <p:sp>
        <p:nvSpPr>
          <p:cNvPr id="21" name="Oval 20">
            <a:extLst>
              <a:ext uri="{FF2B5EF4-FFF2-40B4-BE49-F238E27FC236}">
                <a16:creationId xmlns:a16="http://schemas.microsoft.com/office/drawing/2014/main" id="{AC936BAB-091C-FA4B-A9B3-A9DC727116F9}"/>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2" name="Oval 21">
            <a:extLst>
              <a:ext uri="{FF2B5EF4-FFF2-40B4-BE49-F238E27FC236}">
                <a16:creationId xmlns:a16="http://schemas.microsoft.com/office/drawing/2014/main" id="{F0AEE7FF-1642-7A4C-85C1-C8965D7E3318}"/>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35741424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55C055-E2E8-424F-8338-EF8BE5ECDA05}"/>
              </a:ext>
            </a:extLst>
          </p:cNvPr>
          <p:cNvSpPr/>
          <p:nvPr/>
        </p:nvSpPr>
        <p:spPr>
          <a:xfrm rot="5400000">
            <a:off x="10107900" y="-1009204"/>
            <a:ext cx="8851747" cy="5586955"/>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4" name="Rectangle 13">
            <a:extLst>
              <a:ext uri="{FF2B5EF4-FFF2-40B4-BE49-F238E27FC236}">
                <a16:creationId xmlns:a16="http://schemas.microsoft.com/office/drawing/2014/main" id="{E829F651-BF7A-AA42-B408-2B104C68EB15}"/>
              </a:ext>
            </a:extLst>
          </p:cNvPr>
          <p:cNvSpPr/>
          <p:nvPr/>
        </p:nvSpPr>
        <p:spPr>
          <a:xfrm>
            <a:off x="-1219200" y="6210145"/>
            <a:ext cx="25603200" cy="5074285"/>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EC0B3A7-CDDF-574A-8DAF-C501FD3DE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969" y="615943"/>
            <a:ext cx="6655269" cy="13779822"/>
          </a:xfrm>
          <a:prstGeom prst="rect">
            <a:avLst/>
          </a:prstGeom>
        </p:spPr>
      </p:pic>
      <p:pic>
        <p:nvPicPr>
          <p:cNvPr id="10" name="Picture 9">
            <a:extLst>
              <a:ext uri="{FF2B5EF4-FFF2-40B4-BE49-F238E27FC236}">
                <a16:creationId xmlns:a16="http://schemas.microsoft.com/office/drawing/2014/main" id="{763E24BC-D343-F344-9C00-F6C5715D4FCC}"/>
              </a:ext>
            </a:extLst>
          </p:cNvPr>
          <p:cNvPicPr>
            <a:picLocks noChangeAspect="1"/>
          </p:cNvPicPr>
          <p:nvPr/>
        </p:nvPicPr>
        <p:blipFill rotWithShape="1">
          <a:blip r:embed="rId4"/>
          <a:srcRect r="76217"/>
          <a:stretch/>
        </p:blipFill>
        <p:spPr>
          <a:xfrm>
            <a:off x="329712" y="12672718"/>
            <a:ext cx="799841" cy="763394"/>
          </a:xfrm>
          <a:prstGeom prst="rect">
            <a:avLst/>
          </a:prstGeom>
        </p:spPr>
      </p:pic>
      <p:sp>
        <p:nvSpPr>
          <p:cNvPr id="12" name="WHO IS AMO?">
            <a:extLst>
              <a:ext uri="{FF2B5EF4-FFF2-40B4-BE49-F238E27FC236}">
                <a16:creationId xmlns:a16="http://schemas.microsoft.com/office/drawing/2014/main" id="{91F99099-A8B1-1B42-8CC0-4909AD0C73AC}"/>
              </a:ext>
            </a:extLst>
          </p:cNvPr>
          <p:cNvSpPr txBox="1"/>
          <p:nvPr/>
        </p:nvSpPr>
        <p:spPr>
          <a:xfrm>
            <a:off x="14039717" y="6670043"/>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bg1"/>
                </a:solidFill>
                <a:latin typeface="Avenir LT Std 35 Light" panose="020B0402020203020204" pitchFamily="34" charset="0"/>
              </a:rPr>
              <a:t>SUBHEADLINE TEXT</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D035193-98A6-A746-A48E-189495387BB6}"/>
              </a:ext>
            </a:extLst>
          </p:cNvPr>
          <p:cNvSpPr txBox="1"/>
          <p:nvPr/>
        </p:nvSpPr>
        <p:spPr>
          <a:xfrm>
            <a:off x="14039717" y="7677130"/>
            <a:ext cx="8782183"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bg1"/>
                </a:solidFill>
                <a:latin typeface="Avenir LT Std 45 Book" panose="020B0502020203020204" pitchFamily="34" charset="0"/>
                <a:sym typeface="AvenirLTStd-Light"/>
              </a:rPr>
              <a:t>urna</a:t>
            </a:r>
            <a:r>
              <a:rPr lang="en-US" sz="3200" dirty="0">
                <a:solidFill>
                  <a:schemeClr val="bg1"/>
                </a:solidFill>
                <a:latin typeface="Avenir LT Std 45 Book" panose="020B0502020203020204" pitchFamily="34" charset="0"/>
                <a:sym typeface="AvenirLTStd-Light"/>
              </a:rPr>
              <a:t>.</a:t>
            </a:r>
          </a:p>
        </p:txBody>
      </p:sp>
      <p:sp>
        <p:nvSpPr>
          <p:cNvPr id="11" name="WHO IS AMO?">
            <a:extLst>
              <a:ext uri="{FF2B5EF4-FFF2-40B4-BE49-F238E27FC236}">
                <a16:creationId xmlns:a16="http://schemas.microsoft.com/office/drawing/2014/main" id="{4645AA2D-E98B-0C4E-81B0-448DC24B2D7C}"/>
              </a:ext>
            </a:extLst>
          </p:cNvPr>
          <p:cNvSpPr txBox="1"/>
          <p:nvPr/>
        </p:nvSpPr>
        <p:spPr>
          <a:xfrm>
            <a:off x="1743571" y="2103356"/>
            <a:ext cx="5586954" cy="3468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nSpc>
                <a:spcPct val="100000"/>
              </a:lnSpc>
            </a:pPr>
            <a:r>
              <a:rPr lang="en-US" sz="7200" b="1" cap="none" spc="0" dirty="0">
                <a:solidFill>
                  <a:srgbClr val="E87324"/>
                </a:solidFill>
                <a:latin typeface="Avenir LT Std 55 Roman" panose="020B0503020203020204" pitchFamily="34" charset="0"/>
              </a:rPr>
              <a:t>Phone Mockup Headline</a:t>
            </a:r>
          </a:p>
        </p:txBody>
      </p:sp>
      <p:sp>
        <p:nvSpPr>
          <p:cNvPr id="1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B4F124F-8DCD-CD42-BC11-8BEF963D6E23}"/>
              </a:ext>
            </a:extLst>
          </p:cNvPr>
          <p:cNvSpPr txBox="1"/>
          <p:nvPr/>
        </p:nvSpPr>
        <p:spPr>
          <a:xfrm>
            <a:off x="18519644" y="1924012"/>
            <a:ext cx="4026202" cy="2907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latin typeface="Avenir LT Std 45 Book" panose="020B0502020203020204" pitchFamily="34" charset="0"/>
                <a:sym typeface="AvenirLTStd-Light"/>
              </a:rPr>
              <a:t>Lorem ipsum dolor sit amet, consectetuer adipiscing elit. Maecenas porttitor congue </a:t>
            </a:r>
            <a:r>
              <a:rPr lang="en-US" sz="2800" dirty="0" err="1">
                <a:latin typeface="Avenir LT Std 45 Book" panose="020B0502020203020204" pitchFamily="34" charset="0"/>
                <a:sym typeface="AvenirLTStd-Light"/>
              </a:rPr>
              <a:t>massa</a:t>
            </a:r>
            <a:r>
              <a:rPr lang="en-US" sz="2800" dirty="0">
                <a:latin typeface="Avenir LT Std 45 Book" panose="020B0502020203020204" pitchFamily="34" charset="0"/>
                <a:sym typeface="AvenirLTStd-Light"/>
              </a:rPr>
              <a:t>.</a:t>
            </a:r>
          </a:p>
        </p:txBody>
      </p:sp>
      <p:sp>
        <p:nvSpPr>
          <p:cNvPr id="15" name="Oval 14">
            <a:extLst>
              <a:ext uri="{FF2B5EF4-FFF2-40B4-BE49-F238E27FC236}">
                <a16:creationId xmlns:a16="http://schemas.microsoft.com/office/drawing/2014/main" id="{B318D10E-9AAC-A44C-BCA7-201E3988669F}"/>
              </a:ext>
            </a:extLst>
          </p:cNvPr>
          <p:cNvSpPr/>
          <p:nvPr/>
        </p:nvSpPr>
        <p:spPr>
          <a:xfrm>
            <a:off x="21593936" y="11658728"/>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6" name="Oval 15">
            <a:extLst>
              <a:ext uri="{FF2B5EF4-FFF2-40B4-BE49-F238E27FC236}">
                <a16:creationId xmlns:a16="http://schemas.microsoft.com/office/drawing/2014/main" id="{9B0998DA-DE4F-2F49-B7D6-B1A1EB673E35}"/>
              </a:ext>
            </a:extLst>
          </p:cNvPr>
          <p:cNvSpPr/>
          <p:nvPr/>
        </p:nvSpPr>
        <p:spPr>
          <a:xfrm>
            <a:off x="22821900" y="10276093"/>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34655143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A70809C-4BAA-A84D-9584-0C012DC0E793}"/>
              </a:ext>
            </a:extLst>
          </p:cNvPr>
          <p:cNvSpPr/>
          <p:nvPr/>
        </p:nvSpPr>
        <p:spPr>
          <a:xfrm>
            <a:off x="8414123" y="8015647"/>
            <a:ext cx="16158838" cy="4368357"/>
          </a:xfrm>
          <a:prstGeom prst="rect">
            <a:avLst/>
          </a:prstGeom>
          <a:solidFill>
            <a:srgbClr val="E87324">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B6E3ED6-47BB-3F4C-9F0D-7E3F86FAC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0" y="-520819"/>
            <a:ext cx="8084410" cy="14372285"/>
          </a:xfrm>
          <a:prstGeom prst="rect">
            <a:avLst/>
          </a:prstGeom>
        </p:spPr>
      </p:pic>
      <p:sp>
        <p:nvSpPr>
          <p:cNvPr id="29" name="Rectangle 28">
            <a:extLst>
              <a:ext uri="{FF2B5EF4-FFF2-40B4-BE49-F238E27FC236}">
                <a16:creationId xmlns:a16="http://schemas.microsoft.com/office/drawing/2014/main" id="{48CE8535-EADA-9C48-AF2F-42EC0EAD44CB}"/>
              </a:ext>
            </a:extLst>
          </p:cNvPr>
          <p:cNvSpPr/>
          <p:nvPr/>
        </p:nvSpPr>
        <p:spPr>
          <a:xfrm>
            <a:off x="-1234186" y="5343910"/>
            <a:ext cx="8511286" cy="3302500"/>
          </a:xfrm>
          <a:prstGeom prst="rect">
            <a:avLst/>
          </a:prstGeom>
          <a:solidFill>
            <a:srgbClr val="11B3C4">
              <a:alpha val="8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WHO IS AMO?">
            <a:extLst>
              <a:ext uri="{FF2B5EF4-FFF2-40B4-BE49-F238E27FC236}">
                <a16:creationId xmlns:a16="http://schemas.microsoft.com/office/drawing/2014/main" id="{176A75BD-50B4-224E-BAD7-119D899153D1}"/>
              </a:ext>
            </a:extLst>
          </p:cNvPr>
          <p:cNvSpPr txBox="1"/>
          <p:nvPr/>
        </p:nvSpPr>
        <p:spPr>
          <a:xfrm>
            <a:off x="329713" y="6129246"/>
            <a:ext cx="6642588"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Slide Headline</a:t>
            </a:r>
          </a:p>
        </p:txBody>
      </p:sp>
      <p:sp>
        <p:nvSpPr>
          <p:cNvPr id="31" name="WHO IS AMO?">
            <a:extLst>
              <a:ext uri="{FF2B5EF4-FFF2-40B4-BE49-F238E27FC236}">
                <a16:creationId xmlns:a16="http://schemas.microsoft.com/office/drawing/2014/main" id="{EF023552-E929-3F41-849B-7EFD256D6263}"/>
              </a:ext>
            </a:extLst>
          </p:cNvPr>
          <p:cNvSpPr txBox="1"/>
          <p:nvPr/>
        </p:nvSpPr>
        <p:spPr>
          <a:xfrm>
            <a:off x="10598804" y="8454111"/>
            <a:ext cx="3186391"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3500+</a:t>
            </a:r>
          </a:p>
        </p:txBody>
      </p:sp>
      <p:sp>
        <p:nvSpPr>
          <p:cNvPr id="3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97CB9B3-C43D-1740-B44D-6141801E301B}"/>
              </a:ext>
            </a:extLst>
          </p:cNvPr>
          <p:cNvSpPr txBox="1"/>
          <p:nvPr/>
        </p:nvSpPr>
        <p:spPr>
          <a:xfrm>
            <a:off x="9111969" y="10212338"/>
            <a:ext cx="6277042"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t>
            </a:r>
            <a:r>
              <a:rPr lang="en-US" sz="3200" dirty="0" err="1">
                <a:solidFill>
                  <a:schemeClr val="bg1"/>
                </a:solidFill>
                <a:latin typeface="Avenir LT Std 45 Book" panose="020B0502020203020204" pitchFamily="34" charset="0"/>
                <a:sym typeface="AvenirLTStd-Light"/>
              </a:rPr>
              <a:t>adipiscing</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elit</a:t>
            </a:r>
            <a:r>
              <a:rPr lang="en-US" sz="3200" dirty="0">
                <a:solidFill>
                  <a:schemeClr val="bg1"/>
                </a:solidFill>
                <a:latin typeface="Avenir LT Std 45 Book" panose="020B0502020203020204" pitchFamily="34" charset="0"/>
                <a:sym typeface="AvenirLTStd-Light"/>
              </a:rPr>
              <a:t>.</a:t>
            </a:r>
          </a:p>
        </p:txBody>
      </p:sp>
      <p:sp>
        <p:nvSpPr>
          <p:cNvPr id="33" name="WHO IS AMO?">
            <a:extLst>
              <a:ext uri="{FF2B5EF4-FFF2-40B4-BE49-F238E27FC236}">
                <a16:creationId xmlns:a16="http://schemas.microsoft.com/office/drawing/2014/main" id="{E32EA081-8FFB-1B4D-B9AB-74B938679C32}"/>
              </a:ext>
            </a:extLst>
          </p:cNvPr>
          <p:cNvSpPr txBox="1"/>
          <p:nvPr/>
        </p:nvSpPr>
        <p:spPr>
          <a:xfrm>
            <a:off x="17996406" y="8454111"/>
            <a:ext cx="3186391"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200+</a:t>
            </a:r>
          </a:p>
        </p:txBody>
      </p:sp>
      <p:sp>
        <p:nvSpPr>
          <p:cNvPr id="3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966F59B-9AB7-CB40-85EF-E4D910889F8D}"/>
              </a:ext>
            </a:extLst>
          </p:cNvPr>
          <p:cNvSpPr txBox="1"/>
          <p:nvPr/>
        </p:nvSpPr>
        <p:spPr>
          <a:xfrm>
            <a:off x="16391656" y="10212338"/>
            <a:ext cx="6277042"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t>
            </a:r>
            <a:r>
              <a:rPr lang="en-US" sz="3200" dirty="0" err="1">
                <a:solidFill>
                  <a:schemeClr val="bg1"/>
                </a:solidFill>
                <a:latin typeface="Avenir LT Std 45 Book" panose="020B0502020203020204" pitchFamily="34" charset="0"/>
                <a:sym typeface="AvenirLTStd-Light"/>
              </a:rPr>
              <a:t>adipiscing</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elit</a:t>
            </a:r>
            <a:r>
              <a:rPr lang="en-US" sz="3200" dirty="0">
                <a:solidFill>
                  <a:schemeClr val="bg1"/>
                </a:solidFill>
                <a:latin typeface="Avenir LT Std 45 Book" panose="020B0502020203020204" pitchFamily="34" charset="0"/>
                <a:sym typeface="AvenirLTStd-Light"/>
              </a:rPr>
              <a:t>.</a:t>
            </a:r>
          </a:p>
        </p:txBody>
      </p:sp>
      <p:pic>
        <p:nvPicPr>
          <p:cNvPr id="14" name="Picture 13">
            <a:extLst>
              <a:ext uri="{FF2B5EF4-FFF2-40B4-BE49-F238E27FC236}">
                <a16:creationId xmlns:a16="http://schemas.microsoft.com/office/drawing/2014/main" id="{5071E79E-4015-924F-A595-6AA2124EF4B0}"/>
              </a:ext>
            </a:extLst>
          </p:cNvPr>
          <p:cNvPicPr>
            <a:picLocks noChangeAspect="1"/>
          </p:cNvPicPr>
          <p:nvPr/>
        </p:nvPicPr>
        <p:blipFill rotWithShape="1">
          <a:blip r:embed="rId4"/>
          <a:srcRect r="76217"/>
          <a:stretch/>
        </p:blipFill>
        <p:spPr>
          <a:xfrm>
            <a:off x="23295220" y="12672718"/>
            <a:ext cx="799841" cy="763394"/>
          </a:xfrm>
          <a:prstGeom prst="rect">
            <a:avLst/>
          </a:prstGeom>
        </p:spPr>
      </p:pic>
      <p:sp>
        <p:nvSpPr>
          <p:cNvPr id="16" name="Oval 15">
            <a:extLst>
              <a:ext uri="{FF2B5EF4-FFF2-40B4-BE49-F238E27FC236}">
                <a16:creationId xmlns:a16="http://schemas.microsoft.com/office/drawing/2014/main" id="{7130CF91-7048-AC49-8492-210089ED38A8}"/>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7" name="Oval 16">
            <a:extLst>
              <a:ext uri="{FF2B5EF4-FFF2-40B4-BE49-F238E27FC236}">
                <a16:creationId xmlns:a16="http://schemas.microsoft.com/office/drawing/2014/main" id="{DFE9B3D6-AAE1-2841-B8A7-13B98ADC5FB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5" name="WHO IS AMO?">
            <a:extLst>
              <a:ext uri="{FF2B5EF4-FFF2-40B4-BE49-F238E27FC236}">
                <a16:creationId xmlns:a16="http://schemas.microsoft.com/office/drawing/2014/main" id="{7BB6DFEE-8451-AD49-A4E2-FA85D52E49FC}"/>
              </a:ext>
            </a:extLst>
          </p:cNvPr>
          <p:cNvSpPr txBox="1"/>
          <p:nvPr/>
        </p:nvSpPr>
        <p:spPr>
          <a:xfrm>
            <a:off x="8726346" y="3235353"/>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C926957-BFF7-2643-B55A-61A3308D75AA}"/>
              </a:ext>
            </a:extLst>
          </p:cNvPr>
          <p:cNvSpPr txBox="1"/>
          <p:nvPr/>
        </p:nvSpPr>
        <p:spPr>
          <a:xfrm>
            <a:off x="8726346" y="4563063"/>
            <a:ext cx="13942352" cy="2022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Tree>
    <p:extLst>
      <p:ext uri="{BB962C8B-B14F-4D97-AF65-F5344CB8AC3E}">
        <p14:creationId xmlns:p14="http://schemas.microsoft.com/office/powerpoint/2010/main" val="11468918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A70809C-4BAA-A84D-9584-0C012DC0E793}"/>
              </a:ext>
            </a:extLst>
          </p:cNvPr>
          <p:cNvSpPr/>
          <p:nvPr/>
        </p:nvSpPr>
        <p:spPr>
          <a:xfrm>
            <a:off x="5232400" y="8117247"/>
            <a:ext cx="19340561" cy="4368357"/>
          </a:xfrm>
          <a:prstGeom prst="rect">
            <a:avLst/>
          </a:prstGeom>
          <a:solidFill>
            <a:srgbClr val="E87324">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B6E3ED6-47BB-3F4C-9F0D-7E3F86FAC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0" y="-520819"/>
            <a:ext cx="8084410" cy="14372285"/>
          </a:xfrm>
          <a:prstGeom prst="rect">
            <a:avLst/>
          </a:prstGeom>
        </p:spPr>
      </p:pic>
      <p:sp>
        <p:nvSpPr>
          <p:cNvPr id="27" name="WHO IS AMO?">
            <a:extLst>
              <a:ext uri="{FF2B5EF4-FFF2-40B4-BE49-F238E27FC236}">
                <a16:creationId xmlns:a16="http://schemas.microsoft.com/office/drawing/2014/main" id="{28AC4068-08C9-4346-B909-6695773D6952}"/>
              </a:ext>
            </a:extLst>
          </p:cNvPr>
          <p:cNvSpPr txBox="1"/>
          <p:nvPr/>
        </p:nvSpPr>
        <p:spPr>
          <a:xfrm>
            <a:off x="8726346" y="3235353"/>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EDEBB2D6-440E-0942-AF56-CB8436FE928B}"/>
              </a:ext>
            </a:extLst>
          </p:cNvPr>
          <p:cNvSpPr txBox="1"/>
          <p:nvPr/>
        </p:nvSpPr>
        <p:spPr>
          <a:xfrm>
            <a:off x="8726346" y="4563063"/>
            <a:ext cx="13942352" cy="2022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20" name="WHO IS AMO?">
            <a:extLst>
              <a:ext uri="{FF2B5EF4-FFF2-40B4-BE49-F238E27FC236}">
                <a16:creationId xmlns:a16="http://schemas.microsoft.com/office/drawing/2014/main" id="{176A75BD-50B4-224E-BAD7-119D899153D1}"/>
              </a:ext>
            </a:extLst>
          </p:cNvPr>
          <p:cNvSpPr txBox="1"/>
          <p:nvPr/>
        </p:nvSpPr>
        <p:spPr>
          <a:xfrm>
            <a:off x="8643572" y="1580011"/>
            <a:ext cx="6642588"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31" name="WHO IS AMO?">
            <a:extLst>
              <a:ext uri="{FF2B5EF4-FFF2-40B4-BE49-F238E27FC236}">
                <a16:creationId xmlns:a16="http://schemas.microsoft.com/office/drawing/2014/main" id="{EF023552-E929-3F41-849B-7EFD256D6263}"/>
              </a:ext>
            </a:extLst>
          </p:cNvPr>
          <p:cNvSpPr txBox="1"/>
          <p:nvPr/>
        </p:nvSpPr>
        <p:spPr>
          <a:xfrm>
            <a:off x="10598804" y="8555711"/>
            <a:ext cx="3186391"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3500+</a:t>
            </a:r>
          </a:p>
        </p:txBody>
      </p:sp>
      <p:sp>
        <p:nvSpPr>
          <p:cNvPr id="3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97CB9B3-C43D-1740-B44D-6141801E301B}"/>
              </a:ext>
            </a:extLst>
          </p:cNvPr>
          <p:cNvSpPr txBox="1"/>
          <p:nvPr/>
        </p:nvSpPr>
        <p:spPr>
          <a:xfrm>
            <a:off x="9111969" y="10313938"/>
            <a:ext cx="6277042"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t>
            </a:r>
            <a:r>
              <a:rPr lang="en-US" sz="3200" dirty="0" err="1">
                <a:solidFill>
                  <a:schemeClr val="bg1"/>
                </a:solidFill>
                <a:latin typeface="Avenir LT Std 45 Book" panose="020B0502020203020204" pitchFamily="34" charset="0"/>
                <a:sym typeface="AvenirLTStd-Light"/>
              </a:rPr>
              <a:t>adipiscing</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elit</a:t>
            </a:r>
            <a:r>
              <a:rPr lang="en-US" sz="3200" dirty="0">
                <a:solidFill>
                  <a:schemeClr val="bg1"/>
                </a:solidFill>
                <a:latin typeface="Avenir LT Std 45 Book" panose="020B0502020203020204" pitchFamily="34" charset="0"/>
                <a:sym typeface="AvenirLTStd-Light"/>
              </a:rPr>
              <a:t>.</a:t>
            </a:r>
          </a:p>
        </p:txBody>
      </p:sp>
      <p:sp>
        <p:nvSpPr>
          <p:cNvPr id="33" name="WHO IS AMO?">
            <a:extLst>
              <a:ext uri="{FF2B5EF4-FFF2-40B4-BE49-F238E27FC236}">
                <a16:creationId xmlns:a16="http://schemas.microsoft.com/office/drawing/2014/main" id="{E32EA081-8FFB-1B4D-B9AB-74B938679C32}"/>
              </a:ext>
            </a:extLst>
          </p:cNvPr>
          <p:cNvSpPr txBox="1"/>
          <p:nvPr/>
        </p:nvSpPr>
        <p:spPr>
          <a:xfrm>
            <a:off x="17996406" y="8555711"/>
            <a:ext cx="3186391"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200+</a:t>
            </a:r>
          </a:p>
        </p:txBody>
      </p:sp>
      <p:sp>
        <p:nvSpPr>
          <p:cNvPr id="3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966F59B-9AB7-CB40-85EF-E4D910889F8D}"/>
              </a:ext>
            </a:extLst>
          </p:cNvPr>
          <p:cNvSpPr txBox="1"/>
          <p:nvPr/>
        </p:nvSpPr>
        <p:spPr>
          <a:xfrm>
            <a:off x="16391656" y="10313938"/>
            <a:ext cx="6277042"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t>
            </a:r>
            <a:r>
              <a:rPr lang="en-US" sz="3200" dirty="0" err="1">
                <a:solidFill>
                  <a:schemeClr val="bg1"/>
                </a:solidFill>
                <a:latin typeface="Avenir LT Std 45 Book" panose="020B0502020203020204" pitchFamily="34" charset="0"/>
                <a:sym typeface="AvenirLTStd-Light"/>
              </a:rPr>
              <a:t>adipiscing</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elit</a:t>
            </a:r>
            <a:r>
              <a:rPr lang="en-US" sz="3200" dirty="0">
                <a:solidFill>
                  <a:schemeClr val="bg1"/>
                </a:solidFill>
                <a:latin typeface="Avenir LT Std 45 Book" panose="020B0502020203020204" pitchFamily="34" charset="0"/>
                <a:sym typeface="AvenirLTStd-Light"/>
              </a:rPr>
              <a:t>.</a:t>
            </a:r>
          </a:p>
        </p:txBody>
      </p:sp>
      <p:pic>
        <p:nvPicPr>
          <p:cNvPr id="14" name="Picture 13">
            <a:extLst>
              <a:ext uri="{FF2B5EF4-FFF2-40B4-BE49-F238E27FC236}">
                <a16:creationId xmlns:a16="http://schemas.microsoft.com/office/drawing/2014/main" id="{5071E79E-4015-924F-A595-6AA2124EF4B0}"/>
              </a:ext>
            </a:extLst>
          </p:cNvPr>
          <p:cNvPicPr>
            <a:picLocks noChangeAspect="1"/>
          </p:cNvPicPr>
          <p:nvPr/>
        </p:nvPicPr>
        <p:blipFill rotWithShape="1">
          <a:blip r:embed="rId4"/>
          <a:srcRect r="76217"/>
          <a:stretch/>
        </p:blipFill>
        <p:spPr>
          <a:xfrm>
            <a:off x="23295220" y="12672718"/>
            <a:ext cx="799841" cy="763394"/>
          </a:xfrm>
          <a:prstGeom prst="rect">
            <a:avLst/>
          </a:prstGeom>
        </p:spPr>
      </p:pic>
      <p:sp>
        <p:nvSpPr>
          <p:cNvPr id="16" name="Oval 15">
            <a:extLst>
              <a:ext uri="{FF2B5EF4-FFF2-40B4-BE49-F238E27FC236}">
                <a16:creationId xmlns:a16="http://schemas.microsoft.com/office/drawing/2014/main" id="{7130CF91-7048-AC49-8492-210089ED38A8}"/>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7" name="Oval 16">
            <a:extLst>
              <a:ext uri="{FF2B5EF4-FFF2-40B4-BE49-F238E27FC236}">
                <a16:creationId xmlns:a16="http://schemas.microsoft.com/office/drawing/2014/main" id="{DFE9B3D6-AAE1-2841-B8A7-13B98ADC5FB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5" name="Rectangle 14">
            <a:extLst>
              <a:ext uri="{FF2B5EF4-FFF2-40B4-BE49-F238E27FC236}">
                <a16:creationId xmlns:a16="http://schemas.microsoft.com/office/drawing/2014/main" id="{E3789028-15EF-8A42-AA94-39CEACCF3ADD}"/>
              </a:ext>
            </a:extLst>
          </p:cNvPr>
          <p:cNvSpPr/>
          <p:nvPr/>
        </p:nvSpPr>
        <p:spPr>
          <a:xfrm rot="5400000">
            <a:off x="18666068" y="-2195648"/>
            <a:ext cx="8511286" cy="3302500"/>
          </a:xfrm>
          <a:prstGeom prst="rect">
            <a:avLst/>
          </a:prstGeom>
          <a:solidFill>
            <a:srgbClr val="11B3C4">
              <a:alpha val="8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18225172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CB8EAEC-CFCA-D549-B797-C70B17330079}"/>
              </a:ext>
            </a:extLst>
          </p:cNvPr>
          <p:cNvSpPr/>
          <p:nvPr/>
        </p:nvSpPr>
        <p:spPr>
          <a:xfrm>
            <a:off x="3703392" y="1730488"/>
            <a:ext cx="19918608" cy="3700167"/>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8270E5FF-7F2A-EB47-B497-E71903BE7D60}"/>
              </a:ext>
            </a:extLst>
          </p:cNvPr>
          <p:cNvPicPr>
            <a:picLocks noChangeAspect="1"/>
          </p:cNvPicPr>
          <p:nvPr/>
        </p:nvPicPr>
        <p:blipFill rotWithShape="1">
          <a:blip r:embed="rId3">
            <a:extLst>
              <a:ext uri="{28A0092B-C50C-407E-A947-70E740481C1C}">
                <a14:useLocalDpi xmlns:a14="http://schemas.microsoft.com/office/drawing/2010/main" val="0"/>
              </a:ext>
            </a:extLst>
          </a:blip>
          <a:srcRect l="-393" t="-13549" r="33708" b="13549"/>
          <a:stretch/>
        </p:blipFill>
        <p:spPr>
          <a:xfrm>
            <a:off x="-3979308" y="-3416264"/>
            <a:ext cx="15237992" cy="15237992"/>
          </a:xfrm>
          <a:prstGeom prst="ellipse">
            <a:avLst/>
          </a:prstGeom>
        </p:spPr>
      </p:pic>
      <p:sp>
        <p:nvSpPr>
          <p:cNvPr id="13" name="Oval 12">
            <a:extLst>
              <a:ext uri="{FF2B5EF4-FFF2-40B4-BE49-F238E27FC236}">
                <a16:creationId xmlns:a16="http://schemas.microsoft.com/office/drawing/2014/main" id="{CD90DA57-ED44-1E4C-8625-7A1575887CDE}"/>
              </a:ext>
            </a:extLst>
          </p:cNvPr>
          <p:cNvSpPr/>
          <p:nvPr/>
        </p:nvSpPr>
        <p:spPr>
          <a:xfrm>
            <a:off x="-5048080" y="-4272872"/>
            <a:ext cx="15853544" cy="1585354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4" name="Oval 13">
            <a:extLst>
              <a:ext uri="{FF2B5EF4-FFF2-40B4-BE49-F238E27FC236}">
                <a16:creationId xmlns:a16="http://schemas.microsoft.com/office/drawing/2014/main" id="{27FEDBCA-423F-5E40-B7D2-AA0C5A3C9B44}"/>
              </a:ext>
            </a:extLst>
          </p:cNvPr>
          <p:cNvSpPr/>
          <p:nvPr/>
        </p:nvSpPr>
        <p:spPr>
          <a:xfrm>
            <a:off x="-4594860" y="-4031816"/>
            <a:ext cx="15853544" cy="1585354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9"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8AC8452-1FE2-9149-8567-999A29A67245}"/>
              </a:ext>
            </a:extLst>
          </p:cNvPr>
          <p:cNvSpPr txBox="1"/>
          <p:nvPr/>
        </p:nvSpPr>
        <p:spPr>
          <a:xfrm>
            <a:off x="12410686" y="2997649"/>
            <a:ext cx="10165733"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a:t>
            </a:r>
            <a:r>
              <a:rPr lang="en-US" sz="3200" dirty="0" err="1">
                <a:solidFill>
                  <a:schemeClr val="bg1"/>
                </a:solidFill>
                <a:latin typeface="Avenir LT Std 45 Book" panose="020B0502020203020204" pitchFamily="34" charset="0"/>
                <a:sym typeface="AvenirLTStd-Light"/>
              </a:rPr>
              <a:t>massa</a:t>
            </a:r>
            <a:r>
              <a:rPr lang="en-US" sz="3200" dirty="0">
                <a:solidFill>
                  <a:schemeClr val="bg1"/>
                </a:solidFill>
                <a:latin typeface="Avenir LT Std 45 Book" panose="020B0502020203020204" pitchFamily="34" charset="0"/>
                <a:sym typeface="AvenirLTStd-Light"/>
              </a:rPr>
              <a:t>.</a:t>
            </a:r>
          </a:p>
        </p:txBody>
      </p:sp>
      <p:pic>
        <p:nvPicPr>
          <p:cNvPr id="15" name="Picture 14">
            <a:extLst>
              <a:ext uri="{FF2B5EF4-FFF2-40B4-BE49-F238E27FC236}">
                <a16:creationId xmlns:a16="http://schemas.microsoft.com/office/drawing/2014/main" id="{CEDCF5E6-7AFE-2C47-89FD-77F004159BCA}"/>
              </a:ext>
            </a:extLst>
          </p:cNvPr>
          <p:cNvPicPr>
            <a:picLocks noChangeAspect="1"/>
          </p:cNvPicPr>
          <p:nvPr/>
        </p:nvPicPr>
        <p:blipFill rotWithShape="1">
          <a:blip r:embed="rId4"/>
          <a:srcRect r="76217"/>
          <a:stretch/>
        </p:blipFill>
        <p:spPr>
          <a:xfrm>
            <a:off x="23295220" y="12672718"/>
            <a:ext cx="799841" cy="763394"/>
          </a:xfrm>
          <a:prstGeom prst="rect">
            <a:avLst/>
          </a:prstGeom>
        </p:spPr>
      </p:pic>
      <p:sp>
        <p:nvSpPr>
          <p:cNvPr id="16" name="WHO IS AMO?">
            <a:extLst>
              <a:ext uri="{FF2B5EF4-FFF2-40B4-BE49-F238E27FC236}">
                <a16:creationId xmlns:a16="http://schemas.microsoft.com/office/drawing/2014/main" id="{8CA1CFCA-2017-BE44-BB91-CDFE3449503F}"/>
              </a:ext>
            </a:extLst>
          </p:cNvPr>
          <p:cNvSpPr txBox="1"/>
          <p:nvPr/>
        </p:nvSpPr>
        <p:spPr>
          <a:xfrm>
            <a:off x="12386623" y="7843099"/>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5EA543F6-560F-6F4C-8CAC-A975E1ECB0AE}"/>
              </a:ext>
            </a:extLst>
          </p:cNvPr>
          <p:cNvSpPr txBox="1"/>
          <p:nvPr/>
        </p:nvSpPr>
        <p:spPr>
          <a:xfrm>
            <a:off x="12386623" y="9170809"/>
            <a:ext cx="10593693" cy="2662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20" name="WHO IS AMO?">
            <a:extLst>
              <a:ext uri="{FF2B5EF4-FFF2-40B4-BE49-F238E27FC236}">
                <a16:creationId xmlns:a16="http://schemas.microsoft.com/office/drawing/2014/main" id="{3424958C-18F6-C546-9D4C-45E9A35EEDC0}"/>
              </a:ext>
            </a:extLst>
          </p:cNvPr>
          <p:cNvSpPr txBox="1"/>
          <p:nvPr/>
        </p:nvSpPr>
        <p:spPr>
          <a:xfrm>
            <a:off x="12303849" y="6187757"/>
            <a:ext cx="6642588"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Tree>
    <p:extLst>
      <p:ext uri="{BB962C8B-B14F-4D97-AF65-F5344CB8AC3E}">
        <p14:creationId xmlns:p14="http://schemas.microsoft.com/office/powerpoint/2010/main" val="1786237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4EDC67-4CAD-B64F-9703-CDAABF2727E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 t="7825" r="-1" b="7825"/>
          <a:stretch/>
        </p:blipFill>
        <p:spPr>
          <a:xfrm>
            <a:off x="1" y="0"/>
            <a:ext cx="24383999" cy="13716001"/>
          </a:xfrm>
          <a:prstGeom prst="rect">
            <a:avLst/>
          </a:prstGeom>
          <a:noFill/>
        </p:spPr>
      </p:pic>
      <p:sp>
        <p:nvSpPr>
          <p:cNvPr id="11" name="Rectangle 10">
            <a:extLst>
              <a:ext uri="{FF2B5EF4-FFF2-40B4-BE49-F238E27FC236}">
                <a16:creationId xmlns:a16="http://schemas.microsoft.com/office/drawing/2014/main" id="{D0DD1CA1-F072-C846-9267-84831555D1D5}"/>
              </a:ext>
            </a:extLst>
          </p:cNvPr>
          <p:cNvSpPr/>
          <p:nvPr/>
        </p:nvSpPr>
        <p:spPr>
          <a:xfrm rot="5400000">
            <a:off x="13146536" y="5536700"/>
            <a:ext cx="20726400" cy="3302500"/>
          </a:xfrm>
          <a:prstGeom prst="rect">
            <a:avLst/>
          </a:prstGeom>
          <a:solidFill>
            <a:srgbClr val="E87324">
              <a:alpha val="8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Rectangle 11">
            <a:extLst>
              <a:ext uri="{FF2B5EF4-FFF2-40B4-BE49-F238E27FC236}">
                <a16:creationId xmlns:a16="http://schemas.microsoft.com/office/drawing/2014/main" id="{F9B6BA53-01B6-7D4D-9499-4461F93CE027}"/>
              </a:ext>
            </a:extLst>
          </p:cNvPr>
          <p:cNvSpPr/>
          <p:nvPr/>
        </p:nvSpPr>
        <p:spPr>
          <a:xfrm>
            <a:off x="-457200" y="9001002"/>
            <a:ext cx="25618186" cy="3302500"/>
          </a:xfrm>
          <a:prstGeom prst="rect">
            <a:avLst/>
          </a:prstGeom>
          <a:solidFill>
            <a:srgbClr val="11B3C4">
              <a:alpha val="8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5" name="TextBox 14">
            <a:extLst>
              <a:ext uri="{FF2B5EF4-FFF2-40B4-BE49-F238E27FC236}">
                <a16:creationId xmlns:a16="http://schemas.microsoft.com/office/drawing/2014/main" id="{48954660-74F8-7D4D-AC7C-918E917E292E}"/>
              </a:ext>
            </a:extLst>
          </p:cNvPr>
          <p:cNvSpPr txBox="1"/>
          <p:nvPr/>
        </p:nvSpPr>
        <p:spPr>
          <a:xfrm>
            <a:off x="28448988" y="2318871"/>
            <a:ext cx="144328" cy="64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dirty="0">
              <a:ln>
                <a:noFill/>
              </a:ln>
              <a:solidFill>
                <a:srgbClr val="747474"/>
              </a:solidFill>
              <a:effectLst/>
              <a:uFillTx/>
              <a:latin typeface="+mj-lt"/>
              <a:ea typeface="+mj-ea"/>
              <a:cs typeface="+mj-cs"/>
              <a:sym typeface="Helvetica"/>
            </a:endParaRPr>
          </a:p>
        </p:txBody>
      </p:sp>
      <p:sp>
        <p:nvSpPr>
          <p:cNvPr id="16" name="Daniel Rivers…">
            <a:extLst>
              <a:ext uri="{FF2B5EF4-FFF2-40B4-BE49-F238E27FC236}">
                <a16:creationId xmlns:a16="http://schemas.microsoft.com/office/drawing/2014/main" id="{F9C02E53-606E-234B-A575-BDF006FC626A}"/>
              </a:ext>
            </a:extLst>
          </p:cNvPr>
          <p:cNvSpPr txBox="1"/>
          <p:nvPr/>
        </p:nvSpPr>
        <p:spPr>
          <a:xfrm>
            <a:off x="17658569" y="9436197"/>
            <a:ext cx="4742616" cy="2046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4" tIns="71434" rIns="71434" bIns="71434">
            <a:spAutoFit/>
          </a:bodyPr>
          <a:lstStyle/>
          <a:p>
            <a:pPr algn="l" defTabSz="821529">
              <a:defRPr sz="3100" spc="155">
                <a:solidFill>
                  <a:srgbClr val="E77324"/>
                </a:solidFill>
                <a:latin typeface="AvenirLTStd-Light"/>
                <a:ea typeface="AvenirLTStd-Light"/>
                <a:cs typeface="AvenirLTStd-Light"/>
                <a:sym typeface="AvenirLTStd-Light"/>
              </a:defRPr>
            </a:pPr>
            <a:r>
              <a:rPr lang="en-US" b="1" dirty="0">
                <a:solidFill>
                  <a:schemeClr val="bg1"/>
                </a:solidFill>
                <a:latin typeface="Avenir LT Std 65 Medium" panose="020B0503020203020204" pitchFamily="34" charset="0"/>
              </a:rPr>
              <a:t>Presenter Name</a:t>
            </a:r>
            <a:endParaRPr b="1" baseline="-22322" dirty="0">
              <a:solidFill>
                <a:schemeClr val="bg1"/>
              </a:solidFill>
              <a:latin typeface="Avenir LT Std 65 Medium" panose="020B0503020203020204" pitchFamily="34" charset="0"/>
            </a:endParaRPr>
          </a:p>
          <a:p>
            <a:pPr algn="l" defTabSz="821529">
              <a:defRPr sz="2200" spc="132">
                <a:solidFill>
                  <a:srgbClr val="4D4D4D"/>
                </a:solidFill>
                <a:latin typeface="AvenirLTStd-Light"/>
                <a:ea typeface="AvenirLTStd-Light"/>
                <a:cs typeface="AvenirLTStd-Light"/>
                <a:sym typeface="AvenirLTStd-Light"/>
              </a:defRPr>
            </a:pPr>
            <a:r>
              <a:rPr lang="en-US" dirty="0">
                <a:solidFill>
                  <a:schemeClr val="bg1"/>
                </a:solidFill>
              </a:rPr>
              <a:t>PRESENTER TITLE</a:t>
            </a:r>
            <a:endParaRPr baseline="-18364" dirty="0">
              <a:solidFill>
                <a:schemeClr val="bg1"/>
              </a:solidFill>
            </a:endParaRPr>
          </a:p>
          <a:p>
            <a:pPr algn="l" defTabSz="821529">
              <a:defRPr sz="2200" spc="132">
                <a:solidFill>
                  <a:srgbClr val="4D4D4D"/>
                </a:solidFill>
                <a:latin typeface="AvenirLTStd-Light"/>
                <a:ea typeface="AvenirLTStd-Light"/>
                <a:cs typeface="AvenirLTStd-Light"/>
                <a:sym typeface="AvenirLTStd-Light"/>
              </a:defRPr>
            </a:pPr>
            <a:r>
              <a:rPr lang="en-US" dirty="0" err="1">
                <a:solidFill>
                  <a:schemeClr val="bg1"/>
                </a:solidFill>
              </a:rPr>
              <a:t>email</a:t>
            </a:r>
            <a:r>
              <a:rPr dirty="0" err="1">
                <a:solidFill>
                  <a:schemeClr val="bg1"/>
                </a:solidFill>
              </a:rPr>
              <a:t>@amopportunities.org</a:t>
            </a:r>
            <a:br>
              <a:rPr dirty="0">
                <a:solidFill>
                  <a:schemeClr val="bg1"/>
                </a:solidFill>
              </a:rPr>
            </a:br>
            <a:r>
              <a:rPr lang="en-US" dirty="0">
                <a:solidFill>
                  <a:schemeClr val="bg1"/>
                </a:solidFill>
              </a:rPr>
              <a:t>Phone/WhatsApp #</a:t>
            </a:r>
            <a:endParaRPr dirty="0">
              <a:solidFill>
                <a:schemeClr val="bg1"/>
              </a:solidFill>
            </a:endParaRPr>
          </a:p>
        </p:txBody>
      </p:sp>
      <p:sp>
        <p:nvSpPr>
          <p:cNvPr id="14" name="WHO IS AMO?">
            <a:extLst>
              <a:ext uri="{FF2B5EF4-FFF2-40B4-BE49-F238E27FC236}">
                <a16:creationId xmlns:a16="http://schemas.microsoft.com/office/drawing/2014/main" id="{5F94EC63-4365-584F-99AB-2AF2C4CFEEBC}"/>
              </a:ext>
            </a:extLst>
          </p:cNvPr>
          <p:cNvSpPr txBox="1"/>
          <p:nvPr/>
        </p:nvSpPr>
        <p:spPr>
          <a:xfrm>
            <a:off x="1059632" y="9730636"/>
            <a:ext cx="129597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Title Slide Headline Option 2</a:t>
            </a:r>
          </a:p>
        </p:txBody>
      </p:sp>
      <p:pic>
        <p:nvPicPr>
          <p:cNvPr id="6" name="Picture 5">
            <a:extLst>
              <a:ext uri="{FF2B5EF4-FFF2-40B4-BE49-F238E27FC236}">
                <a16:creationId xmlns:a16="http://schemas.microsoft.com/office/drawing/2014/main" id="{F6EA622A-3A2C-BB48-B438-29A2395D823D}"/>
              </a:ext>
            </a:extLst>
          </p:cNvPr>
          <p:cNvPicPr>
            <a:picLocks noChangeAspect="1"/>
          </p:cNvPicPr>
          <p:nvPr/>
        </p:nvPicPr>
        <p:blipFill>
          <a:blip r:embed="rId3"/>
          <a:stretch>
            <a:fillRect/>
          </a:stretch>
        </p:blipFill>
        <p:spPr>
          <a:xfrm>
            <a:off x="1059632" y="1987899"/>
            <a:ext cx="8166468" cy="1849955"/>
          </a:xfrm>
          <a:prstGeom prst="rect">
            <a:avLst/>
          </a:prstGeom>
          <a:noFill/>
        </p:spPr>
      </p:pic>
    </p:spTree>
    <p:extLst>
      <p:ext uri="{BB962C8B-B14F-4D97-AF65-F5344CB8AC3E}">
        <p14:creationId xmlns:p14="http://schemas.microsoft.com/office/powerpoint/2010/main" val="40726720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B639B-AA29-0040-AF59-CE01E64AF382}"/>
              </a:ext>
            </a:extLst>
          </p:cNvPr>
          <p:cNvPicPr>
            <a:picLocks noChangeAspect="1"/>
          </p:cNvPicPr>
          <p:nvPr/>
        </p:nvPicPr>
        <p:blipFill rotWithShape="1">
          <a:blip r:embed="rId3">
            <a:extLst>
              <a:ext uri="{28A0092B-C50C-407E-A947-70E740481C1C}">
                <a14:useLocalDpi xmlns:a14="http://schemas.microsoft.com/office/drawing/2010/main" val="0"/>
              </a:ext>
            </a:extLst>
          </a:blip>
          <a:srcRect l="39886" t="17754" b="7900"/>
          <a:stretch/>
        </p:blipFill>
        <p:spPr>
          <a:xfrm>
            <a:off x="15430474" y="0"/>
            <a:ext cx="8317822" cy="13716000"/>
          </a:xfrm>
          <a:prstGeom prst="rect">
            <a:avLst/>
          </a:prstGeom>
        </p:spPr>
      </p:pic>
      <p:sp>
        <p:nvSpPr>
          <p:cNvPr id="11" name="Rectangle 10">
            <a:extLst>
              <a:ext uri="{FF2B5EF4-FFF2-40B4-BE49-F238E27FC236}">
                <a16:creationId xmlns:a16="http://schemas.microsoft.com/office/drawing/2014/main" id="{E383D42C-1E2A-294B-A0E3-BE557B62980A}"/>
              </a:ext>
            </a:extLst>
          </p:cNvPr>
          <p:cNvSpPr/>
          <p:nvPr/>
        </p:nvSpPr>
        <p:spPr>
          <a:xfrm rot="5400000">
            <a:off x="13146536" y="5536700"/>
            <a:ext cx="20726400" cy="3302500"/>
          </a:xfrm>
          <a:prstGeom prst="rect">
            <a:avLst/>
          </a:prstGeom>
          <a:solidFill>
            <a:srgbClr val="E8732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3" name="Picture 12">
            <a:extLst>
              <a:ext uri="{FF2B5EF4-FFF2-40B4-BE49-F238E27FC236}">
                <a16:creationId xmlns:a16="http://schemas.microsoft.com/office/drawing/2014/main" id="{28A8F6E2-D023-E44A-8F30-912B5380E428}"/>
              </a:ext>
            </a:extLst>
          </p:cNvPr>
          <p:cNvPicPr>
            <a:picLocks noChangeAspect="1"/>
          </p:cNvPicPr>
          <p:nvPr/>
        </p:nvPicPr>
        <p:blipFill rotWithShape="1">
          <a:blip r:embed="rId4"/>
          <a:srcRect r="76217"/>
          <a:stretch/>
        </p:blipFill>
        <p:spPr>
          <a:xfrm>
            <a:off x="329712" y="12672718"/>
            <a:ext cx="799841" cy="763394"/>
          </a:xfrm>
          <a:prstGeom prst="rect">
            <a:avLst/>
          </a:prstGeom>
        </p:spPr>
      </p:pic>
      <p:sp>
        <p:nvSpPr>
          <p:cNvPr id="14" name="WHO IS AMO?">
            <a:extLst>
              <a:ext uri="{FF2B5EF4-FFF2-40B4-BE49-F238E27FC236}">
                <a16:creationId xmlns:a16="http://schemas.microsoft.com/office/drawing/2014/main" id="{02BB5FE2-8421-4B49-8C3A-CEEB3C914727}"/>
              </a:ext>
            </a:extLst>
          </p:cNvPr>
          <p:cNvSpPr txBox="1"/>
          <p:nvPr/>
        </p:nvSpPr>
        <p:spPr>
          <a:xfrm>
            <a:off x="1540881" y="1437308"/>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15" name="WHO IS AMO?">
            <a:extLst>
              <a:ext uri="{FF2B5EF4-FFF2-40B4-BE49-F238E27FC236}">
                <a16:creationId xmlns:a16="http://schemas.microsoft.com/office/drawing/2014/main" id="{52E5010B-53AE-F142-80A6-A2737E843BB1}"/>
              </a:ext>
            </a:extLst>
          </p:cNvPr>
          <p:cNvSpPr txBox="1"/>
          <p:nvPr/>
        </p:nvSpPr>
        <p:spPr>
          <a:xfrm>
            <a:off x="1540881" y="6629400"/>
            <a:ext cx="544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938619B-1470-FB49-83F9-9167FE84D9C3}"/>
              </a:ext>
            </a:extLst>
          </p:cNvPr>
          <p:cNvSpPr txBox="1"/>
          <p:nvPr/>
        </p:nvSpPr>
        <p:spPr>
          <a:xfrm>
            <a:off x="1540882" y="7790238"/>
            <a:ext cx="6155318" cy="3942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a:t>
            </a:r>
          </a:p>
        </p:txBody>
      </p:sp>
      <p:sp>
        <p:nvSpPr>
          <p:cNvPr id="19"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3EB81DB-10E8-2A4B-9048-AAE020DD66C9}"/>
              </a:ext>
            </a:extLst>
          </p:cNvPr>
          <p:cNvSpPr txBox="1"/>
          <p:nvPr/>
        </p:nvSpPr>
        <p:spPr>
          <a:xfrm>
            <a:off x="1513718" y="3377287"/>
            <a:ext cx="12164182" cy="2022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a:t>
            </a:r>
          </a:p>
        </p:txBody>
      </p:sp>
      <p:sp>
        <p:nvSpPr>
          <p:cNvPr id="20" name="WHO IS AMO?">
            <a:extLst>
              <a:ext uri="{FF2B5EF4-FFF2-40B4-BE49-F238E27FC236}">
                <a16:creationId xmlns:a16="http://schemas.microsoft.com/office/drawing/2014/main" id="{77EADC35-66CC-B146-A7DD-5F99C363A64D}"/>
              </a:ext>
            </a:extLst>
          </p:cNvPr>
          <p:cNvSpPr txBox="1"/>
          <p:nvPr/>
        </p:nvSpPr>
        <p:spPr>
          <a:xfrm>
            <a:off x="8398881" y="6629400"/>
            <a:ext cx="5832934"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00B39752-D496-3A44-A84D-DAFF254BF0DC}"/>
              </a:ext>
            </a:extLst>
          </p:cNvPr>
          <p:cNvSpPr txBox="1"/>
          <p:nvPr/>
        </p:nvSpPr>
        <p:spPr>
          <a:xfrm>
            <a:off x="8398882" y="7790238"/>
            <a:ext cx="6155318" cy="3942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a:t>
            </a:r>
          </a:p>
        </p:txBody>
      </p:sp>
      <p:sp>
        <p:nvSpPr>
          <p:cNvPr id="21" name="Oval 20">
            <a:extLst>
              <a:ext uri="{FF2B5EF4-FFF2-40B4-BE49-F238E27FC236}">
                <a16:creationId xmlns:a16="http://schemas.microsoft.com/office/drawing/2014/main" id="{313E7AD4-A7C4-4D42-A408-E3349EC8D9FF}"/>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2" name="Oval 21">
            <a:extLst>
              <a:ext uri="{FF2B5EF4-FFF2-40B4-BE49-F238E27FC236}">
                <a16:creationId xmlns:a16="http://schemas.microsoft.com/office/drawing/2014/main" id="{83D318CB-C35D-524B-97FB-6849D912CD8F}"/>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19235256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B639B-AA29-0040-AF59-CE01E64AF382}"/>
              </a:ext>
            </a:extLst>
          </p:cNvPr>
          <p:cNvPicPr>
            <a:picLocks noChangeAspect="1"/>
          </p:cNvPicPr>
          <p:nvPr/>
        </p:nvPicPr>
        <p:blipFill rotWithShape="1">
          <a:blip r:embed="rId3">
            <a:extLst>
              <a:ext uri="{28A0092B-C50C-407E-A947-70E740481C1C}">
                <a14:useLocalDpi xmlns:a14="http://schemas.microsoft.com/office/drawing/2010/main" val="0"/>
              </a:ext>
            </a:extLst>
          </a:blip>
          <a:srcRect l="39886" t="17754" b="7900"/>
          <a:stretch/>
        </p:blipFill>
        <p:spPr>
          <a:xfrm>
            <a:off x="-270282" y="0"/>
            <a:ext cx="8317822" cy="13716000"/>
          </a:xfrm>
          <a:prstGeom prst="rect">
            <a:avLst/>
          </a:prstGeom>
        </p:spPr>
      </p:pic>
      <p:sp>
        <p:nvSpPr>
          <p:cNvPr id="17" name="WHO IS AMO?">
            <a:extLst>
              <a:ext uri="{FF2B5EF4-FFF2-40B4-BE49-F238E27FC236}">
                <a16:creationId xmlns:a16="http://schemas.microsoft.com/office/drawing/2014/main" id="{97DC7C61-B205-7047-86A6-96CCC243A1FF}"/>
              </a:ext>
            </a:extLst>
          </p:cNvPr>
          <p:cNvSpPr txBox="1"/>
          <p:nvPr/>
        </p:nvSpPr>
        <p:spPr>
          <a:xfrm>
            <a:off x="8981562" y="1533031"/>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18" name="WHO IS AMO?">
            <a:extLst>
              <a:ext uri="{FF2B5EF4-FFF2-40B4-BE49-F238E27FC236}">
                <a16:creationId xmlns:a16="http://schemas.microsoft.com/office/drawing/2014/main" id="{AC107AA1-567A-2244-AF37-0452B84EAA8E}"/>
              </a:ext>
            </a:extLst>
          </p:cNvPr>
          <p:cNvSpPr txBox="1"/>
          <p:nvPr/>
        </p:nvSpPr>
        <p:spPr>
          <a:xfrm>
            <a:off x="9018138" y="3140898"/>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BD08E61-EFA1-C94F-A720-EE55DD1F3106}"/>
              </a:ext>
            </a:extLst>
          </p:cNvPr>
          <p:cNvSpPr txBox="1"/>
          <p:nvPr/>
        </p:nvSpPr>
        <p:spPr>
          <a:xfrm>
            <a:off x="9018138" y="4956288"/>
            <a:ext cx="5795142" cy="522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pic>
        <p:nvPicPr>
          <p:cNvPr id="23" name="Picture 22">
            <a:extLst>
              <a:ext uri="{FF2B5EF4-FFF2-40B4-BE49-F238E27FC236}">
                <a16:creationId xmlns:a16="http://schemas.microsoft.com/office/drawing/2014/main" id="{0F44AA0B-6A29-4541-9AD9-E2F10E085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1481" y="7230228"/>
            <a:ext cx="2365809" cy="2365809"/>
          </a:xfrm>
          <a:prstGeom prst="rect">
            <a:avLst/>
          </a:prstGeom>
        </p:spPr>
      </p:pic>
      <p:pic>
        <p:nvPicPr>
          <p:cNvPr id="24" name="Picture 23">
            <a:extLst>
              <a:ext uri="{FF2B5EF4-FFF2-40B4-BE49-F238E27FC236}">
                <a16:creationId xmlns:a16="http://schemas.microsoft.com/office/drawing/2014/main" id="{58F7DBFB-8673-284C-A85B-92070BD50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1427" y="883845"/>
            <a:ext cx="2365916" cy="2365916"/>
          </a:xfrm>
          <a:prstGeom prst="rect">
            <a:avLst/>
          </a:prstGeom>
        </p:spPr>
      </p:pic>
      <p:sp>
        <p:nvSpPr>
          <p:cNvPr id="2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CDC5928-0BDA-4E46-A090-7DBC2127311E}"/>
              </a:ext>
            </a:extLst>
          </p:cNvPr>
          <p:cNvSpPr txBox="1"/>
          <p:nvPr/>
        </p:nvSpPr>
        <p:spPr>
          <a:xfrm>
            <a:off x="19402557" y="1184914"/>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t>
            </a:r>
            <a:r>
              <a:rPr lang="en-US" sz="2800" dirty="0" err="1">
                <a:solidFill>
                  <a:schemeClr val="tx1"/>
                </a:solidFill>
                <a:latin typeface="Avenir LT Std 45 Book" panose="020B0502020203020204" pitchFamily="34" charset="0"/>
                <a:sym typeface="AvenirLTStd-Light"/>
              </a:rPr>
              <a:t>adipiscing</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elit</a:t>
            </a:r>
            <a:endParaRPr lang="en-US" sz="2800" dirty="0">
              <a:solidFill>
                <a:schemeClr val="tx1"/>
              </a:solidFill>
              <a:latin typeface="Avenir LT Std 45 Book" panose="020B0502020203020204" pitchFamily="34" charset="0"/>
              <a:sym typeface="AvenirLTStd-Light"/>
            </a:endParaRPr>
          </a:p>
        </p:txBody>
      </p:sp>
      <p:pic>
        <p:nvPicPr>
          <p:cNvPr id="29" name="Picture 28">
            <a:extLst>
              <a:ext uri="{FF2B5EF4-FFF2-40B4-BE49-F238E27FC236}">
                <a16:creationId xmlns:a16="http://schemas.microsoft.com/office/drawing/2014/main" id="{06A3FD6D-76B6-E045-8979-FEFBCAF62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1481" y="4057090"/>
            <a:ext cx="2365809" cy="2365809"/>
          </a:xfrm>
          <a:prstGeom prst="rect">
            <a:avLst/>
          </a:prstGeom>
        </p:spPr>
      </p:pic>
      <p:pic>
        <p:nvPicPr>
          <p:cNvPr id="30" name="Picture 29">
            <a:extLst>
              <a:ext uri="{FF2B5EF4-FFF2-40B4-BE49-F238E27FC236}">
                <a16:creationId xmlns:a16="http://schemas.microsoft.com/office/drawing/2014/main" id="{85D48A6C-1F89-4241-97E8-B91EDEE10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1481" y="10403367"/>
            <a:ext cx="2365809" cy="2365809"/>
          </a:xfrm>
          <a:prstGeom prst="rect">
            <a:avLst/>
          </a:prstGeom>
        </p:spPr>
      </p:pic>
      <p:sp>
        <p:nvSpPr>
          <p:cNvPr id="3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002F4C4-8E8E-474D-BFB5-17BEF380B282}"/>
              </a:ext>
            </a:extLst>
          </p:cNvPr>
          <p:cNvSpPr txBox="1"/>
          <p:nvPr/>
        </p:nvSpPr>
        <p:spPr>
          <a:xfrm>
            <a:off x="19402557" y="4285165"/>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t>
            </a:r>
            <a:r>
              <a:rPr lang="en-US" sz="2800" dirty="0" err="1">
                <a:solidFill>
                  <a:schemeClr val="tx1"/>
                </a:solidFill>
                <a:latin typeface="Avenir LT Std 45 Book" panose="020B0502020203020204" pitchFamily="34" charset="0"/>
                <a:sym typeface="AvenirLTStd-Light"/>
              </a:rPr>
              <a:t>adipiscing</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elit</a:t>
            </a:r>
            <a:endParaRPr lang="en-US" sz="2800" dirty="0">
              <a:solidFill>
                <a:schemeClr val="tx1"/>
              </a:solidFill>
              <a:latin typeface="Avenir LT Std 45 Book" panose="020B0502020203020204" pitchFamily="34" charset="0"/>
              <a:sym typeface="AvenirLTStd-Light"/>
            </a:endParaRPr>
          </a:p>
        </p:txBody>
      </p:sp>
      <p:sp>
        <p:nvSpPr>
          <p:cNvPr id="3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3BF35A8-CDA6-DA46-B0C3-6F7119CFB6D2}"/>
              </a:ext>
            </a:extLst>
          </p:cNvPr>
          <p:cNvSpPr txBox="1"/>
          <p:nvPr/>
        </p:nvSpPr>
        <p:spPr>
          <a:xfrm>
            <a:off x="19402557" y="7603155"/>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a:t>
            </a:r>
          </a:p>
        </p:txBody>
      </p:sp>
      <p:sp>
        <p:nvSpPr>
          <p:cNvPr id="3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C892E462-C910-7D4C-9B01-42D6A6A7E12D}"/>
              </a:ext>
            </a:extLst>
          </p:cNvPr>
          <p:cNvSpPr txBox="1"/>
          <p:nvPr/>
        </p:nvSpPr>
        <p:spPr>
          <a:xfrm>
            <a:off x="19402557" y="10748153"/>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a:t>
            </a:r>
          </a:p>
        </p:txBody>
      </p:sp>
      <p:pic>
        <p:nvPicPr>
          <p:cNvPr id="16" name="Picture 15">
            <a:extLst>
              <a:ext uri="{FF2B5EF4-FFF2-40B4-BE49-F238E27FC236}">
                <a16:creationId xmlns:a16="http://schemas.microsoft.com/office/drawing/2014/main" id="{85CB7A86-0D75-4D4B-AEBB-C52E12860BA8}"/>
              </a:ext>
            </a:extLst>
          </p:cNvPr>
          <p:cNvPicPr>
            <a:picLocks noChangeAspect="1"/>
          </p:cNvPicPr>
          <p:nvPr/>
        </p:nvPicPr>
        <p:blipFill rotWithShape="1">
          <a:blip r:embed="rId8"/>
          <a:srcRect r="76217"/>
          <a:stretch/>
        </p:blipFill>
        <p:spPr>
          <a:xfrm>
            <a:off x="23295220" y="12672718"/>
            <a:ext cx="799841" cy="763394"/>
          </a:xfrm>
          <a:prstGeom prst="rect">
            <a:avLst/>
          </a:prstGeom>
        </p:spPr>
      </p:pic>
      <p:sp>
        <p:nvSpPr>
          <p:cNvPr id="19" name="Oval 18">
            <a:extLst>
              <a:ext uri="{FF2B5EF4-FFF2-40B4-BE49-F238E27FC236}">
                <a16:creationId xmlns:a16="http://schemas.microsoft.com/office/drawing/2014/main" id="{C5FCF35F-0144-544A-8C3D-C76D3F138C0F}"/>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Oval 19">
            <a:extLst>
              <a:ext uri="{FF2B5EF4-FFF2-40B4-BE49-F238E27FC236}">
                <a16:creationId xmlns:a16="http://schemas.microsoft.com/office/drawing/2014/main" id="{6B6221C1-2B10-EA4E-9D46-2CEF38A11A5E}"/>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4279025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CFEA4-F456-2E45-AF1E-BCF208EFD7E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79094" y="0"/>
            <a:ext cx="24742186" cy="14144283"/>
          </a:xfrm>
          <a:prstGeom prst="rect">
            <a:avLst/>
          </a:prstGeom>
        </p:spPr>
      </p:pic>
      <p:sp>
        <p:nvSpPr>
          <p:cNvPr id="17" name="WHO IS AMO?">
            <a:extLst>
              <a:ext uri="{FF2B5EF4-FFF2-40B4-BE49-F238E27FC236}">
                <a16:creationId xmlns:a16="http://schemas.microsoft.com/office/drawing/2014/main" id="{97DC7C61-B205-7047-86A6-96CCC243A1FF}"/>
              </a:ext>
            </a:extLst>
          </p:cNvPr>
          <p:cNvSpPr txBox="1"/>
          <p:nvPr/>
        </p:nvSpPr>
        <p:spPr>
          <a:xfrm>
            <a:off x="6999791" y="1533031"/>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Slide Headline</a:t>
            </a:r>
          </a:p>
        </p:txBody>
      </p:sp>
      <p:sp>
        <p:nvSpPr>
          <p:cNvPr id="18" name="WHO IS AMO?">
            <a:extLst>
              <a:ext uri="{FF2B5EF4-FFF2-40B4-BE49-F238E27FC236}">
                <a16:creationId xmlns:a16="http://schemas.microsoft.com/office/drawing/2014/main" id="{AC107AA1-567A-2244-AF37-0452B84EAA8E}"/>
              </a:ext>
            </a:extLst>
          </p:cNvPr>
          <p:cNvSpPr txBox="1"/>
          <p:nvPr/>
        </p:nvSpPr>
        <p:spPr>
          <a:xfrm>
            <a:off x="8359345" y="3140898"/>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tx1"/>
                </a:solidFill>
                <a:latin typeface="Avenir LT Std 35 Light" panose="020B0402020203020204" pitchFamily="34" charset="0"/>
              </a:rPr>
              <a:t>SUBHEADLINE TEXT</a:t>
            </a:r>
          </a:p>
        </p:txBody>
      </p:sp>
      <p:pic>
        <p:nvPicPr>
          <p:cNvPr id="23" name="Picture 22">
            <a:extLst>
              <a:ext uri="{FF2B5EF4-FFF2-40B4-BE49-F238E27FC236}">
                <a16:creationId xmlns:a16="http://schemas.microsoft.com/office/drawing/2014/main" id="{0F44AA0B-6A29-4541-9AD9-E2F10E085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7421" y="4776115"/>
            <a:ext cx="3326237" cy="3326237"/>
          </a:xfrm>
          <a:prstGeom prst="rect">
            <a:avLst/>
          </a:prstGeom>
        </p:spPr>
      </p:pic>
      <p:pic>
        <p:nvPicPr>
          <p:cNvPr id="24" name="Picture 23">
            <a:extLst>
              <a:ext uri="{FF2B5EF4-FFF2-40B4-BE49-F238E27FC236}">
                <a16:creationId xmlns:a16="http://schemas.microsoft.com/office/drawing/2014/main" id="{58F7DBFB-8673-284C-A85B-92070BD50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90" y="4776007"/>
            <a:ext cx="3326387" cy="3326387"/>
          </a:xfrm>
          <a:prstGeom prst="rect">
            <a:avLst/>
          </a:prstGeom>
        </p:spPr>
      </p:pic>
      <p:sp>
        <p:nvSpPr>
          <p:cNvPr id="2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CDC5928-0BDA-4E46-A090-7DBC2127311E}"/>
              </a:ext>
            </a:extLst>
          </p:cNvPr>
          <p:cNvSpPr txBox="1"/>
          <p:nvPr/>
        </p:nvSpPr>
        <p:spPr>
          <a:xfrm>
            <a:off x="16560436" y="8494486"/>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t>
            </a:r>
            <a:r>
              <a:rPr lang="en-US" sz="2800" dirty="0" err="1">
                <a:solidFill>
                  <a:schemeClr val="tx1"/>
                </a:solidFill>
                <a:latin typeface="Avenir LT Std 45 Book" panose="020B0502020203020204" pitchFamily="34" charset="0"/>
                <a:sym typeface="AvenirLTStd-Light"/>
              </a:rPr>
              <a:t>adipiscing</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elit</a:t>
            </a:r>
            <a:endParaRPr lang="en-US" sz="2800" dirty="0">
              <a:solidFill>
                <a:schemeClr val="tx1"/>
              </a:solidFill>
              <a:latin typeface="Avenir LT Std 45 Book" panose="020B0502020203020204" pitchFamily="34" charset="0"/>
              <a:sym typeface="AvenirLTStd-Light"/>
            </a:endParaRPr>
          </a:p>
        </p:txBody>
      </p:sp>
      <p:pic>
        <p:nvPicPr>
          <p:cNvPr id="29" name="Picture 28">
            <a:extLst>
              <a:ext uri="{FF2B5EF4-FFF2-40B4-BE49-F238E27FC236}">
                <a16:creationId xmlns:a16="http://schemas.microsoft.com/office/drawing/2014/main" id="{06A3FD6D-76B6-E045-8979-FEFBCAF62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8882" y="4776115"/>
            <a:ext cx="3326237" cy="3326237"/>
          </a:xfrm>
          <a:prstGeom prst="rect">
            <a:avLst/>
          </a:prstGeom>
        </p:spPr>
      </p:pic>
      <p:sp>
        <p:nvSpPr>
          <p:cNvPr id="3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002F4C4-8E8E-474D-BFB5-17BEF380B282}"/>
              </a:ext>
            </a:extLst>
          </p:cNvPr>
          <p:cNvSpPr txBox="1"/>
          <p:nvPr/>
        </p:nvSpPr>
        <p:spPr>
          <a:xfrm>
            <a:off x="10211818" y="8494487"/>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t>
            </a:r>
            <a:r>
              <a:rPr lang="en-US" sz="2800" dirty="0" err="1">
                <a:solidFill>
                  <a:schemeClr val="tx1"/>
                </a:solidFill>
                <a:latin typeface="Avenir LT Std 45 Book" panose="020B0502020203020204" pitchFamily="34" charset="0"/>
                <a:sym typeface="AvenirLTStd-Light"/>
              </a:rPr>
              <a:t>adipiscing</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elit</a:t>
            </a:r>
            <a:endParaRPr lang="en-US" sz="2800" dirty="0">
              <a:solidFill>
                <a:schemeClr val="tx1"/>
              </a:solidFill>
              <a:latin typeface="Avenir LT Std 45 Book" panose="020B0502020203020204" pitchFamily="34" charset="0"/>
              <a:sym typeface="AvenirLTStd-Light"/>
            </a:endParaRPr>
          </a:p>
        </p:txBody>
      </p:sp>
      <p:sp>
        <p:nvSpPr>
          <p:cNvPr id="3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3BF35A8-CDA6-DA46-B0C3-6F7119CFB6D2}"/>
              </a:ext>
            </a:extLst>
          </p:cNvPr>
          <p:cNvSpPr txBox="1"/>
          <p:nvPr/>
        </p:nvSpPr>
        <p:spPr>
          <a:xfrm>
            <a:off x="3863201" y="8494486"/>
            <a:ext cx="3960363" cy="178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a:t>
            </a:r>
          </a:p>
        </p:txBody>
      </p:sp>
      <p:pic>
        <p:nvPicPr>
          <p:cNvPr id="16" name="Picture 15">
            <a:extLst>
              <a:ext uri="{FF2B5EF4-FFF2-40B4-BE49-F238E27FC236}">
                <a16:creationId xmlns:a16="http://schemas.microsoft.com/office/drawing/2014/main" id="{85CB7A86-0D75-4D4B-AEBB-C52E12860BA8}"/>
              </a:ext>
            </a:extLst>
          </p:cNvPr>
          <p:cNvPicPr>
            <a:picLocks noChangeAspect="1"/>
          </p:cNvPicPr>
          <p:nvPr/>
        </p:nvPicPr>
        <p:blipFill rotWithShape="1">
          <a:blip r:embed="rId7"/>
          <a:srcRect r="76217"/>
          <a:stretch/>
        </p:blipFill>
        <p:spPr>
          <a:xfrm>
            <a:off x="23295220" y="12672718"/>
            <a:ext cx="799841" cy="763394"/>
          </a:xfrm>
          <a:prstGeom prst="rect">
            <a:avLst/>
          </a:prstGeom>
        </p:spPr>
      </p:pic>
      <p:sp>
        <p:nvSpPr>
          <p:cNvPr id="19" name="Oval 18">
            <a:extLst>
              <a:ext uri="{FF2B5EF4-FFF2-40B4-BE49-F238E27FC236}">
                <a16:creationId xmlns:a16="http://schemas.microsoft.com/office/drawing/2014/main" id="{3D5FDC56-A368-3344-8717-C9A6D7F91849}"/>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Oval 19">
            <a:extLst>
              <a:ext uri="{FF2B5EF4-FFF2-40B4-BE49-F238E27FC236}">
                <a16:creationId xmlns:a16="http://schemas.microsoft.com/office/drawing/2014/main" id="{10DF99EF-01AB-4D4E-B4E8-B623F1F4EEE6}"/>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67885758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F4E52-4803-D84C-841E-18C9CDE289B2}"/>
              </a:ext>
            </a:extLst>
          </p:cNvPr>
          <p:cNvSpPr/>
          <p:nvPr/>
        </p:nvSpPr>
        <p:spPr>
          <a:xfrm>
            <a:off x="-457200" y="9001002"/>
            <a:ext cx="256181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7E1EB4A2-6CB5-D14F-AC6F-A37E23722F0C}"/>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4" name="WHO IS AMO?">
            <a:extLst>
              <a:ext uri="{FF2B5EF4-FFF2-40B4-BE49-F238E27FC236}">
                <a16:creationId xmlns:a16="http://schemas.microsoft.com/office/drawing/2014/main" id="{A5BBC270-A19F-8644-B408-A82FC9867E1F}"/>
              </a:ext>
            </a:extLst>
          </p:cNvPr>
          <p:cNvSpPr txBox="1"/>
          <p:nvPr/>
        </p:nvSpPr>
        <p:spPr>
          <a:xfrm>
            <a:off x="1200018" y="1761631"/>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5" name="WHO IS AMO?">
            <a:extLst>
              <a:ext uri="{FF2B5EF4-FFF2-40B4-BE49-F238E27FC236}">
                <a16:creationId xmlns:a16="http://schemas.microsoft.com/office/drawing/2014/main" id="{03C80995-0543-1A49-93AE-F90888B154B9}"/>
              </a:ext>
            </a:extLst>
          </p:cNvPr>
          <p:cNvSpPr txBox="1"/>
          <p:nvPr/>
        </p:nvSpPr>
        <p:spPr>
          <a:xfrm>
            <a:off x="1200018" y="3369498"/>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462A5F7-634C-4340-8640-DB16F824A75E}"/>
              </a:ext>
            </a:extLst>
          </p:cNvPr>
          <p:cNvSpPr txBox="1"/>
          <p:nvPr/>
        </p:nvSpPr>
        <p:spPr>
          <a:xfrm>
            <a:off x="1200018" y="4544808"/>
            <a:ext cx="9081247"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pic>
        <p:nvPicPr>
          <p:cNvPr id="8" name="Picture 7">
            <a:extLst>
              <a:ext uri="{FF2B5EF4-FFF2-40B4-BE49-F238E27FC236}">
                <a16:creationId xmlns:a16="http://schemas.microsoft.com/office/drawing/2014/main" id="{0C4A2A0C-E827-EA4F-B332-E317D3973981}"/>
              </a:ext>
            </a:extLst>
          </p:cNvPr>
          <p:cNvPicPr>
            <a:picLocks noChangeAspect="1"/>
          </p:cNvPicPr>
          <p:nvPr/>
        </p:nvPicPr>
        <p:blipFill rotWithShape="1">
          <a:blip r:embed="rId4">
            <a:extLst>
              <a:ext uri="{28A0092B-C50C-407E-A947-70E740481C1C}">
                <a14:useLocalDpi xmlns:a14="http://schemas.microsoft.com/office/drawing/2010/main" val="0"/>
              </a:ext>
            </a:extLst>
          </a:blip>
          <a:srcRect l="17093" r="11407"/>
          <a:stretch/>
        </p:blipFill>
        <p:spPr>
          <a:xfrm>
            <a:off x="10934699" y="1431899"/>
            <a:ext cx="12249283" cy="9793716"/>
          </a:xfrm>
          <a:prstGeom prst="rect">
            <a:avLst/>
          </a:prstGeom>
        </p:spPr>
      </p:pic>
      <p:sp>
        <p:nvSpPr>
          <p:cNvPr id="11" name="Oval 10">
            <a:extLst>
              <a:ext uri="{FF2B5EF4-FFF2-40B4-BE49-F238E27FC236}">
                <a16:creationId xmlns:a16="http://schemas.microsoft.com/office/drawing/2014/main" id="{2C756339-C285-CC46-81D1-72F5FE35B38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Oval 11">
            <a:extLst>
              <a:ext uri="{FF2B5EF4-FFF2-40B4-BE49-F238E27FC236}">
                <a16:creationId xmlns:a16="http://schemas.microsoft.com/office/drawing/2014/main" id="{219450DB-0ED5-2D4B-ABF9-C5365887E76D}"/>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Rectangle 12">
            <a:extLst>
              <a:ext uri="{FF2B5EF4-FFF2-40B4-BE49-F238E27FC236}">
                <a16:creationId xmlns:a16="http://schemas.microsoft.com/office/drawing/2014/main" id="{8D86BFFE-479D-7245-9F24-BD6D4B966DB4}"/>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40239676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39932-E923-F74D-A35C-766938AB92B9}"/>
              </a:ext>
            </a:extLst>
          </p:cNvPr>
          <p:cNvSpPr/>
          <p:nvPr/>
        </p:nvSpPr>
        <p:spPr>
          <a:xfrm>
            <a:off x="-853440" y="8526611"/>
            <a:ext cx="26014426" cy="3929291"/>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10" name="WHO IS AMO?">
            <a:extLst>
              <a:ext uri="{FF2B5EF4-FFF2-40B4-BE49-F238E27FC236}">
                <a16:creationId xmlns:a16="http://schemas.microsoft.com/office/drawing/2014/main" id="{87EB8BBA-4FA9-324D-A68F-14A9D7870FE2}"/>
              </a:ext>
            </a:extLst>
          </p:cNvPr>
          <p:cNvSpPr txBox="1"/>
          <p:nvPr/>
        </p:nvSpPr>
        <p:spPr>
          <a:xfrm>
            <a:off x="1330778" y="8906473"/>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chemeClr val="bg1"/>
                </a:solidFill>
                <a:latin typeface="Avenir LT Std 65 Medium" panose="020B0503020203020204" pitchFamily="34" charset="0"/>
              </a:rPr>
              <a:t>SUBHEADLINE TEXT</a:t>
            </a:r>
          </a:p>
        </p:txBody>
      </p:sp>
      <p:sp>
        <p:nvSpPr>
          <p:cNvPr id="1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0CA5475-C75A-784E-85B8-D7C1825AC1E0}"/>
              </a:ext>
            </a:extLst>
          </p:cNvPr>
          <p:cNvSpPr txBox="1"/>
          <p:nvPr/>
        </p:nvSpPr>
        <p:spPr>
          <a:xfrm>
            <a:off x="1330778" y="9836232"/>
            <a:ext cx="5435782" cy="2118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0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000" dirty="0" err="1">
                <a:solidFill>
                  <a:schemeClr val="bg1"/>
                </a:solidFill>
                <a:latin typeface="Avenir LT Std 45 Book" panose="020B0502020203020204" pitchFamily="34" charset="0"/>
                <a:sym typeface="AvenirLTStd-Light"/>
              </a:rPr>
              <a:t>urna</a:t>
            </a:r>
            <a:r>
              <a:rPr lang="en-US" sz="2000" dirty="0">
                <a:solidFill>
                  <a:schemeClr val="bg1"/>
                </a:solidFill>
                <a:latin typeface="Avenir LT Std 45 Book" panose="020B0502020203020204" pitchFamily="34" charset="0"/>
                <a:sym typeface="AvenirLTStd-Light"/>
              </a:rPr>
              <a:t>.</a:t>
            </a:r>
          </a:p>
        </p:txBody>
      </p:sp>
      <p:sp>
        <p:nvSpPr>
          <p:cNvPr id="13" name="WHO IS AMO?">
            <a:extLst>
              <a:ext uri="{FF2B5EF4-FFF2-40B4-BE49-F238E27FC236}">
                <a16:creationId xmlns:a16="http://schemas.microsoft.com/office/drawing/2014/main" id="{38133998-39BC-BE4D-AB8C-5EDE265807E0}"/>
              </a:ext>
            </a:extLst>
          </p:cNvPr>
          <p:cNvSpPr txBox="1"/>
          <p:nvPr/>
        </p:nvSpPr>
        <p:spPr>
          <a:xfrm>
            <a:off x="8243468" y="8906473"/>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chemeClr val="bg1"/>
                </a:solidFill>
                <a:latin typeface="Avenir LT Std 65 Medium" panose="020B0503020203020204" pitchFamily="34" charset="0"/>
              </a:rPr>
              <a:t>SUBHEADLINE TEXT</a:t>
            </a:r>
          </a:p>
        </p:txBody>
      </p:sp>
      <p:sp>
        <p:nvSpPr>
          <p:cNvPr id="1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E5CD91E-B785-BC4B-81E0-AD87960BEB8F}"/>
              </a:ext>
            </a:extLst>
          </p:cNvPr>
          <p:cNvSpPr txBox="1"/>
          <p:nvPr/>
        </p:nvSpPr>
        <p:spPr>
          <a:xfrm>
            <a:off x="8243468" y="9836232"/>
            <a:ext cx="5435782" cy="2118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0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000" dirty="0" err="1">
                <a:solidFill>
                  <a:schemeClr val="bg1"/>
                </a:solidFill>
                <a:latin typeface="Avenir LT Std 45 Book" panose="020B0502020203020204" pitchFamily="34" charset="0"/>
                <a:sym typeface="AvenirLTStd-Light"/>
              </a:rPr>
              <a:t>urna</a:t>
            </a:r>
            <a:r>
              <a:rPr lang="en-US" sz="2000" dirty="0">
                <a:solidFill>
                  <a:schemeClr val="bg1"/>
                </a:solidFill>
                <a:latin typeface="Avenir LT Std 45 Book" panose="020B0502020203020204" pitchFamily="34" charset="0"/>
                <a:sym typeface="AvenirLTStd-Light"/>
              </a:rPr>
              <a:t>.</a:t>
            </a:r>
          </a:p>
        </p:txBody>
      </p:sp>
      <p:sp>
        <p:nvSpPr>
          <p:cNvPr id="15" name="WHO IS AMO?">
            <a:extLst>
              <a:ext uri="{FF2B5EF4-FFF2-40B4-BE49-F238E27FC236}">
                <a16:creationId xmlns:a16="http://schemas.microsoft.com/office/drawing/2014/main" id="{E96C19B6-821C-7B44-B6DC-C8B9500A593B}"/>
              </a:ext>
            </a:extLst>
          </p:cNvPr>
          <p:cNvSpPr txBox="1"/>
          <p:nvPr/>
        </p:nvSpPr>
        <p:spPr>
          <a:xfrm>
            <a:off x="15564938" y="8906473"/>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chemeClr val="bg1"/>
                </a:solidFill>
                <a:latin typeface="Avenir LT Std 65 Medium" panose="020B0503020203020204" pitchFamily="34" charset="0"/>
              </a:rPr>
              <a:t>SUBHEADLINE TEXT</a:t>
            </a:r>
          </a:p>
        </p:txBody>
      </p:sp>
      <p:sp>
        <p:nvSpPr>
          <p:cNvPr id="1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CFA84B18-113B-8E4A-A927-36EB99F81685}"/>
              </a:ext>
            </a:extLst>
          </p:cNvPr>
          <p:cNvSpPr txBox="1"/>
          <p:nvPr/>
        </p:nvSpPr>
        <p:spPr>
          <a:xfrm>
            <a:off x="15564938" y="9836232"/>
            <a:ext cx="5435782" cy="2118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0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000" dirty="0" err="1">
                <a:solidFill>
                  <a:schemeClr val="bg1"/>
                </a:solidFill>
                <a:latin typeface="Avenir LT Std 45 Book" panose="020B0502020203020204" pitchFamily="34" charset="0"/>
                <a:sym typeface="AvenirLTStd-Light"/>
              </a:rPr>
              <a:t>urna</a:t>
            </a:r>
            <a:r>
              <a:rPr lang="en-US" sz="2000" dirty="0">
                <a:solidFill>
                  <a:schemeClr val="bg1"/>
                </a:solidFill>
                <a:latin typeface="Avenir LT Std 45 Book" panose="020B0502020203020204" pitchFamily="34" charset="0"/>
                <a:sym typeface="AvenirLTStd-Light"/>
              </a:rPr>
              <a:t>.</a:t>
            </a:r>
          </a:p>
        </p:txBody>
      </p:sp>
      <p:sp>
        <p:nvSpPr>
          <p:cNvPr id="17" name="Oval 16">
            <a:extLst>
              <a:ext uri="{FF2B5EF4-FFF2-40B4-BE49-F238E27FC236}">
                <a16:creationId xmlns:a16="http://schemas.microsoft.com/office/drawing/2014/main" id="{EE81E11A-E9A0-A94B-A45E-F5785FF97BF1}"/>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8" name="Oval 17">
            <a:extLst>
              <a:ext uri="{FF2B5EF4-FFF2-40B4-BE49-F238E27FC236}">
                <a16:creationId xmlns:a16="http://schemas.microsoft.com/office/drawing/2014/main" id="{E9247924-9B9F-C04E-9F9B-5B9E42B04365}"/>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9" name="Rectangle 18">
            <a:extLst>
              <a:ext uri="{FF2B5EF4-FFF2-40B4-BE49-F238E27FC236}">
                <a16:creationId xmlns:a16="http://schemas.microsoft.com/office/drawing/2014/main" id="{A2550109-3BE8-6A46-B773-796EC3268D47}"/>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WHO IS AMO?">
            <a:extLst>
              <a:ext uri="{FF2B5EF4-FFF2-40B4-BE49-F238E27FC236}">
                <a16:creationId xmlns:a16="http://schemas.microsoft.com/office/drawing/2014/main" id="{EDBD1EE1-0755-3145-9F61-F08DA255852B}"/>
              </a:ext>
            </a:extLst>
          </p:cNvPr>
          <p:cNvSpPr txBox="1"/>
          <p:nvPr/>
        </p:nvSpPr>
        <p:spPr>
          <a:xfrm>
            <a:off x="1200018" y="1761631"/>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21" name="WHO IS AMO?">
            <a:extLst>
              <a:ext uri="{FF2B5EF4-FFF2-40B4-BE49-F238E27FC236}">
                <a16:creationId xmlns:a16="http://schemas.microsoft.com/office/drawing/2014/main" id="{B5B0D909-0CC4-FF41-B307-0CC7C2C279C1}"/>
              </a:ext>
            </a:extLst>
          </p:cNvPr>
          <p:cNvSpPr txBox="1"/>
          <p:nvPr/>
        </p:nvSpPr>
        <p:spPr>
          <a:xfrm>
            <a:off x="1200018" y="3369498"/>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FD65086-CE36-7F4F-A14C-F55E8DB6664A}"/>
              </a:ext>
            </a:extLst>
          </p:cNvPr>
          <p:cNvSpPr txBox="1"/>
          <p:nvPr/>
        </p:nvSpPr>
        <p:spPr>
          <a:xfrm>
            <a:off x="1200018" y="4544808"/>
            <a:ext cx="20343246" cy="3942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consectetuer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adipiscing</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elit</a:t>
            </a:r>
            <a:r>
              <a:rPr lang="en-US" sz="3200" dirty="0">
                <a:solidFill>
                  <a:schemeClr val="tx1"/>
                </a:solidFill>
                <a:latin typeface="Avenir LT Std 45 Book" panose="020B0502020203020204" pitchFamily="34" charset="0"/>
                <a:sym typeface="AvenirLTStd-Light"/>
              </a:rPr>
              <a:t>. Maecenas </a:t>
            </a:r>
            <a:r>
              <a:rPr lang="en-US" sz="3200" dirty="0" err="1">
                <a:solidFill>
                  <a:schemeClr val="tx1"/>
                </a:solidFill>
                <a:latin typeface="Avenir LT Std 45 Book" panose="020B0502020203020204" pitchFamily="34" charset="0"/>
                <a:sym typeface="AvenirLTStd-Light"/>
              </a:rPr>
              <a:t>porttitor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congue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massa</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Fusce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posuere</a:t>
            </a:r>
            <a:r>
              <a:rPr lang="en-US" sz="3200" dirty="0">
                <a:solidFill>
                  <a:schemeClr val="tx1"/>
                </a:solidFill>
                <a:latin typeface="Avenir LT Std 45 Book" panose="020B0502020203020204" pitchFamily="34" charset="0"/>
                <a:sym typeface="AvenirLTStd-Light"/>
              </a:rPr>
              <a:t>, magna sed pulvinar </a:t>
            </a:r>
            <a:r>
              <a:rPr lang="en-US" sz="3200" dirty="0" err="1">
                <a:solidFill>
                  <a:schemeClr val="tx1"/>
                </a:solidFill>
                <a:latin typeface="Avenir LT Std 45 Book" panose="020B0502020203020204" pitchFamily="34" charset="0"/>
                <a:sym typeface="AvenirLTStd-Light"/>
              </a:rPr>
              <a:t>ultricies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purus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lectus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commodo</a:t>
            </a:r>
            <a:r>
              <a:rPr lang="en-US" sz="3200" dirty="0">
                <a:solidFill>
                  <a:schemeClr val="tx1"/>
                </a:solidFill>
                <a:latin typeface="Avenir LT Std 45 Book" panose="020B0502020203020204" pitchFamily="34" charset="0"/>
                <a:sym typeface="AvenirLTStd-Light"/>
              </a:rPr>
              <a:t> magna eros </a:t>
            </a:r>
            <a:r>
              <a:rPr lang="en-US" sz="3200" dirty="0" err="1">
                <a:solidFill>
                  <a:schemeClr val="tx1"/>
                </a:solidFill>
                <a:latin typeface="Avenir LT Std 45 Book" panose="020B0502020203020204" pitchFamily="34" charset="0"/>
                <a:sym typeface="AvenirLTStd-Light"/>
              </a:rPr>
              <a:t>quis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a:p>
            <a:pPr algn="l">
              <a:defRPr sz="2700">
                <a:latin typeface="AvenirLTStd-Light"/>
                <a:ea typeface="AvenirLTStd-Light"/>
                <a:cs typeface="AvenirLTStd-Light"/>
                <a:sym typeface="AvenirLTStd-Light"/>
              </a:defRPr>
            </a:pPr>
            <a:endParaRPr lang="en-US" sz="3200" dirty="0">
              <a:solidFill>
                <a:schemeClr val="tx1"/>
              </a:solidFill>
              <a:latin typeface="Avenir LT Std 45 Book" panose="020B0502020203020204" pitchFamily="34" charset="0"/>
              <a:sym typeface="AvenirLTStd-Light"/>
            </a:endParaRPr>
          </a:p>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consectetuer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adipiscing</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elit</a:t>
            </a:r>
            <a:r>
              <a:rPr lang="en-US" sz="3200" dirty="0">
                <a:solidFill>
                  <a:schemeClr val="tx1"/>
                </a:solidFill>
                <a:latin typeface="Avenir LT Std 45 Book" panose="020B0502020203020204" pitchFamily="34" charset="0"/>
                <a:sym typeface="AvenirLTStd-Light"/>
              </a:rPr>
              <a:t>. Maecenas </a:t>
            </a:r>
            <a:r>
              <a:rPr lang="en-US" sz="3200" dirty="0" err="1">
                <a:solidFill>
                  <a:schemeClr val="tx1"/>
                </a:solidFill>
                <a:latin typeface="Avenir LT Std 45 Book" panose="020B0502020203020204" pitchFamily="34" charset="0"/>
                <a:sym typeface="AvenirLTStd-Light"/>
              </a:rPr>
              <a:t>porttitor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congue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massa</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Fusce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posuere</a:t>
            </a:r>
            <a:r>
              <a:rPr lang="en-US" sz="3200" dirty="0">
                <a:solidFill>
                  <a:schemeClr val="tx1"/>
                </a:solidFill>
                <a:latin typeface="Avenir LT Std 45 Book" panose="020B0502020203020204" pitchFamily="34" charset="0"/>
                <a:sym typeface="AvenirLTStd-Light"/>
              </a:rPr>
              <a:t>, magna sed pulvinar </a:t>
            </a:r>
            <a:r>
              <a:rPr lang="en-US" sz="3200" dirty="0" err="1">
                <a:solidFill>
                  <a:schemeClr val="tx1"/>
                </a:solidFill>
                <a:latin typeface="Avenir LT Std 45 Book" panose="020B0502020203020204" pitchFamily="34" charset="0"/>
                <a:sym typeface="AvenirLTStd-Light"/>
              </a:rPr>
              <a:t>ultricies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purus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lectus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commodo</a:t>
            </a:r>
            <a:r>
              <a:rPr lang="en-US" sz="3200" dirty="0">
                <a:solidFill>
                  <a:schemeClr val="tx1"/>
                </a:solidFill>
                <a:latin typeface="Avenir LT Std 45 Book" panose="020B0502020203020204" pitchFamily="34" charset="0"/>
                <a:sym typeface="AvenirLTStd-Light"/>
              </a:rPr>
              <a:t> magna eros </a:t>
            </a:r>
            <a:r>
              <a:rPr lang="en-US" sz="3200" dirty="0" err="1">
                <a:solidFill>
                  <a:schemeClr val="tx1"/>
                </a:solidFill>
                <a:latin typeface="Avenir LT Std 45 Book" panose="020B0502020203020204" pitchFamily="34" charset="0"/>
                <a:sym typeface="AvenirLTStd-Light"/>
              </a:rPr>
              <a:t>quis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a:p>
            <a:pPr algn="l">
              <a:defRPr sz="2700">
                <a:latin typeface="AvenirLTStd-Light"/>
                <a:ea typeface="AvenirLTStd-Light"/>
                <a:cs typeface="AvenirLTStd-Light"/>
                <a:sym typeface="AvenirLTStd-Light"/>
              </a:defRPr>
            </a:pPr>
            <a:endParaRPr lang="en-US" sz="3200" dirty="0">
              <a:solidFill>
                <a:schemeClr val="tx1"/>
              </a:solidFill>
              <a:latin typeface="Avenir LT Std 45 Book" panose="020B0502020203020204" pitchFamily="34" charset="0"/>
              <a:sym typeface="AvenirLTStd-Light"/>
            </a:endParaRPr>
          </a:p>
        </p:txBody>
      </p:sp>
    </p:spTree>
    <p:extLst>
      <p:ext uri="{BB962C8B-B14F-4D97-AF65-F5344CB8AC3E}">
        <p14:creationId xmlns:p14="http://schemas.microsoft.com/office/powerpoint/2010/main" val="8365742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39932-E923-F74D-A35C-766938AB92B9}"/>
              </a:ext>
            </a:extLst>
          </p:cNvPr>
          <p:cNvSpPr/>
          <p:nvPr/>
        </p:nvSpPr>
        <p:spPr>
          <a:xfrm>
            <a:off x="-351692" y="11157176"/>
            <a:ext cx="25512678" cy="1298726"/>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1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39192161-C4FC-554B-96D4-BD504C4BB152}"/>
              </a:ext>
            </a:extLst>
          </p:cNvPr>
          <p:cNvSpPr txBox="1"/>
          <p:nvPr/>
        </p:nvSpPr>
        <p:spPr>
          <a:xfrm>
            <a:off x="11888219" y="4431536"/>
            <a:ext cx="9666486" cy="586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a:t>
            </a:r>
          </a:p>
          <a:p>
            <a:pPr algn="l">
              <a:defRPr sz="2700">
                <a:latin typeface="AvenirLTStd-Light"/>
                <a:ea typeface="AvenirLTStd-Light"/>
                <a:cs typeface="AvenirLTStd-Light"/>
                <a:sym typeface="AvenirLTStd-Light"/>
              </a:defRPr>
            </a:pPr>
            <a:endParaRPr lang="en-US" sz="3200" dirty="0">
              <a:solidFill>
                <a:schemeClr val="tx1"/>
              </a:solidFill>
              <a:latin typeface="Avenir LT Std 45 Book" panose="020B0502020203020204" pitchFamily="34" charset="0"/>
              <a:sym typeface="AvenirLTStd-Light"/>
            </a:endParaRPr>
          </a:p>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consectetuer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adipiscing</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elit</a:t>
            </a:r>
            <a:r>
              <a:rPr lang="en-US" sz="3200" dirty="0">
                <a:solidFill>
                  <a:schemeClr val="tx1"/>
                </a:solidFill>
                <a:latin typeface="Avenir LT Std 45 Book" panose="020B0502020203020204" pitchFamily="34" charset="0"/>
                <a:sym typeface="AvenirLTStd-Light"/>
              </a:rPr>
              <a:t>. Maecenas </a:t>
            </a:r>
            <a:r>
              <a:rPr lang="en-US" sz="3200" dirty="0" err="1">
                <a:solidFill>
                  <a:schemeClr val="tx1"/>
                </a:solidFill>
                <a:latin typeface="Avenir LT Std 45 Book" panose="020B0502020203020204" pitchFamily="34" charset="0"/>
                <a:sym typeface="AvenirLTStd-Light"/>
              </a:rPr>
              <a:t>porttitor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congue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massa</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Fusce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posuere</a:t>
            </a:r>
            <a:r>
              <a:rPr lang="en-US" sz="3200" dirty="0">
                <a:solidFill>
                  <a:schemeClr val="tx1"/>
                </a:solidFill>
                <a:latin typeface="Avenir LT Std 45 Book" panose="020B0502020203020204" pitchFamily="34" charset="0"/>
                <a:sym typeface="AvenirLTStd-Light"/>
              </a:rPr>
              <a:t>, magna sed pulvinar </a:t>
            </a:r>
            <a:r>
              <a:rPr lang="en-US" sz="3200" dirty="0" err="1">
                <a:solidFill>
                  <a:schemeClr val="tx1"/>
                </a:solidFill>
                <a:latin typeface="Avenir LT Std 45 Book" panose="020B0502020203020204" pitchFamily="34" charset="0"/>
                <a:sym typeface="AvenirLTStd-Light"/>
              </a:rPr>
              <a:t>ultricies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purus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lectus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commodo</a:t>
            </a:r>
            <a:r>
              <a:rPr lang="en-US" sz="3200" dirty="0">
                <a:solidFill>
                  <a:schemeClr val="tx1"/>
                </a:solidFill>
                <a:latin typeface="Avenir LT Std 45 Book" panose="020B0502020203020204" pitchFamily="34" charset="0"/>
                <a:sym typeface="AvenirLTStd-Light"/>
              </a:rPr>
              <a:t> magna eros.</a:t>
            </a:r>
          </a:p>
        </p:txBody>
      </p:sp>
      <p:sp>
        <p:nvSpPr>
          <p:cNvPr id="10" name="Oval 9">
            <a:extLst>
              <a:ext uri="{FF2B5EF4-FFF2-40B4-BE49-F238E27FC236}">
                <a16:creationId xmlns:a16="http://schemas.microsoft.com/office/drawing/2014/main" id="{74F9EF3A-6D27-F744-ACD2-37CF01EE4B0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D9910D20-C1FB-7A4D-A12B-D98AE3EAAC8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Rectangle 11">
            <a:extLst>
              <a:ext uri="{FF2B5EF4-FFF2-40B4-BE49-F238E27FC236}">
                <a16:creationId xmlns:a16="http://schemas.microsoft.com/office/drawing/2014/main" id="{2442484D-E97A-274F-A45D-9173569B7521}"/>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WHO IS AMO?">
            <a:extLst>
              <a:ext uri="{FF2B5EF4-FFF2-40B4-BE49-F238E27FC236}">
                <a16:creationId xmlns:a16="http://schemas.microsoft.com/office/drawing/2014/main" id="{BB461EA6-0DE9-2146-A5E6-6621A3315453}"/>
              </a:ext>
            </a:extLst>
          </p:cNvPr>
          <p:cNvSpPr txBox="1"/>
          <p:nvPr/>
        </p:nvSpPr>
        <p:spPr>
          <a:xfrm>
            <a:off x="1200018" y="1761631"/>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14" name="WHO IS AMO?">
            <a:extLst>
              <a:ext uri="{FF2B5EF4-FFF2-40B4-BE49-F238E27FC236}">
                <a16:creationId xmlns:a16="http://schemas.microsoft.com/office/drawing/2014/main" id="{AF1C28C3-7CFF-EB49-A8C1-79D809BC26CB}"/>
              </a:ext>
            </a:extLst>
          </p:cNvPr>
          <p:cNvSpPr txBox="1"/>
          <p:nvPr/>
        </p:nvSpPr>
        <p:spPr>
          <a:xfrm>
            <a:off x="1200018" y="3369498"/>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1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B2234C74-AB7A-DA4F-A957-78A598382F97}"/>
              </a:ext>
            </a:extLst>
          </p:cNvPr>
          <p:cNvSpPr txBox="1"/>
          <p:nvPr/>
        </p:nvSpPr>
        <p:spPr>
          <a:xfrm>
            <a:off x="1200018" y="4544808"/>
            <a:ext cx="9666486" cy="586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consectetuer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adipiscing</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elit</a:t>
            </a:r>
            <a:r>
              <a:rPr lang="en-US" sz="3200" dirty="0">
                <a:solidFill>
                  <a:schemeClr val="tx1"/>
                </a:solidFill>
                <a:latin typeface="Avenir LT Std 45 Book" panose="020B0502020203020204" pitchFamily="34" charset="0"/>
                <a:sym typeface="AvenirLTStd-Light"/>
              </a:rPr>
              <a:t>. Maecenas </a:t>
            </a:r>
            <a:r>
              <a:rPr lang="en-US" sz="3200" dirty="0" err="1">
                <a:solidFill>
                  <a:schemeClr val="tx1"/>
                </a:solidFill>
                <a:latin typeface="Avenir LT Std 45 Book" panose="020B0502020203020204" pitchFamily="34" charset="0"/>
                <a:sym typeface="AvenirLTStd-Light"/>
              </a:rPr>
              <a:t>porttitor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congue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massa</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Fusce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posuere</a:t>
            </a:r>
            <a:r>
              <a:rPr lang="en-US" sz="3200" dirty="0">
                <a:solidFill>
                  <a:schemeClr val="tx1"/>
                </a:solidFill>
                <a:latin typeface="Avenir LT Std 45 Book" panose="020B0502020203020204" pitchFamily="34" charset="0"/>
                <a:sym typeface="AvenirLTStd-Light"/>
              </a:rPr>
              <a:t>, magna sed pulvinar </a:t>
            </a:r>
            <a:r>
              <a:rPr lang="en-US" sz="3200" dirty="0" err="1">
                <a:solidFill>
                  <a:schemeClr val="tx1"/>
                </a:solidFill>
                <a:latin typeface="Avenir LT Std 45 Book" panose="020B0502020203020204" pitchFamily="34" charset="0"/>
                <a:sym typeface="AvenirLTStd-Light"/>
              </a:rPr>
              <a:t>ultricies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purus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lectus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malesuada</a:t>
            </a:r>
            <a:r>
              <a:rPr lang="en-US" sz="3200" dirty="0">
                <a:solidFill>
                  <a:schemeClr val="tx1"/>
                </a:solidFill>
                <a:latin typeface="Avenir LT Std 45 Book" panose="020B0502020203020204" pitchFamily="34" charset="0"/>
                <a:sym typeface="AvenirLTStd-Light"/>
              </a:rPr>
              <a:t> libero,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commodo</a:t>
            </a:r>
            <a:r>
              <a:rPr lang="en-US" sz="3200" dirty="0">
                <a:solidFill>
                  <a:schemeClr val="tx1"/>
                </a:solidFill>
                <a:latin typeface="Avenir LT Std 45 Book" panose="020B0502020203020204" pitchFamily="34" charset="0"/>
                <a:sym typeface="AvenirLTStd-Light"/>
              </a:rPr>
              <a:t> magna eros </a:t>
            </a:r>
            <a:r>
              <a:rPr lang="en-US" sz="3200" dirty="0" err="1">
                <a:solidFill>
                  <a:schemeClr val="tx1"/>
                </a:solidFill>
                <a:latin typeface="Avenir LT Std 45 Book" panose="020B0502020203020204" pitchFamily="34" charset="0"/>
                <a:sym typeface="AvenirLTStd-Light"/>
              </a:rPr>
              <a:t>quis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a:p>
            <a:pPr algn="l">
              <a:defRPr sz="2700">
                <a:latin typeface="AvenirLTStd-Light"/>
                <a:ea typeface="AvenirLTStd-Light"/>
                <a:cs typeface="AvenirLTStd-Light"/>
                <a:sym typeface="AvenirLTStd-Light"/>
              </a:defRPr>
            </a:pPr>
            <a:endParaRPr lang="en-US" sz="3200" dirty="0">
              <a:solidFill>
                <a:schemeClr val="tx1"/>
              </a:solidFill>
              <a:latin typeface="Avenir LT Std 45 Book" panose="020B0502020203020204" pitchFamily="34" charset="0"/>
              <a:sym typeface="AvenirLTStd-Light"/>
            </a:endParaRPr>
          </a:p>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t>
            </a:r>
            <a:r>
              <a:rPr lang="en-US" sz="3200" dirty="0" err="1">
                <a:solidFill>
                  <a:schemeClr val="tx1"/>
                </a:solidFill>
                <a:latin typeface="Avenir LT Std 45 Book" panose="020B0502020203020204" pitchFamily="34" charset="0"/>
                <a:sym typeface="AvenirLTStd-Light"/>
              </a:rPr>
              <a:t>amet</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consectetuer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adipiscing</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elit</a:t>
            </a:r>
            <a:r>
              <a:rPr lang="en-US" sz="3200" dirty="0">
                <a:solidFill>
                  <a:schemeClr val="tx1"/>
                </a:solidFill>
                <a:latin typeface="Avenir LT Std 45 Book" panose="020B0502020203020204" pitchFamily="34" charset="0"/>
                <a:sym typeface="AvenirLTStd-Light"/>
              </a:rPr>
              <a:t>. Maecenas </a:t>
            </a:r>
            <a:r>
              <a:rPr lang="en-US" sz="3200" dirty="0" err="1">
                <a:solidFill>
                  <a:schemeClr val="tx1"/>
                </a:solidFill>
                <a:latin typeface="Avenir LT Std 45 Book" panose="020B0502020203020204" pitchFamily="34" charset="0"/>
                <a:sym typeface="AvenirLTStd-Light"/>
              </a:rPr>
              <a:t>porttitor</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congue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massa</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Fusce</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posuere</a:t>
            </a:r>
            <a:r>
              <a:rPr lang="en-US" sz="3200" dirty="0">
                <a:solidFill>
                  <a:schemeClr val="tx1"/>
                </a:solidFill>
                <a:latin typeface="Avenir LT Std 45 Book" panose="020B0502020203020204" pitchFamily="34" charset="0"/>
                <a:sym typeface="AvenirLTStd-Light"/>
              </a:rPr>
              <a:t>, magna sed pulvinar </a:t>
            </a:r>
            <a:r>
              <a:rPr lang="en-US" sz="3200" dirty="0" err="1">
                <a:solidFill>
                  <a:schemeClr val="tx1"/>
                </a:solidFill>
                <a:latin typeface="Avenir LT Std 45 Book" panose="020B0502020203020204" pitchFamily="34" charset="0"/>
                <a:sym typeface="AvenirLTStd-Light"/>
              </a:rPr>
              <a:t>ultricies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purus</a:t>
            </a:r>
            <a:r>
              <a:rPr lang="en-US" sz="3200" dirty="0">
                <a:solidFill>
                  <a:schemeClr val="tx1"/>
                </a:solidFill>
                <a:latin typeface="Avenir LT Std 45 Book" panose="020B0502020203020204" pitchFamily="34" charset="0"/>
                <a:sym typeface="AvenirLTStd-Light"/>
              </a:rPr>
              <a:t> </a:t>
            </a:r>
            <a:r>
              <a:rPr lang="en-US" sz="3200" dirty="0" err="1">
                <a:solidFill>
                  <a:schemeClr val="tx1"/>
                </a:solidFill>
                <a:latin typeface="Avenir LT Std 45 Book" panose="020B0502020203020204" pitchFamily="34" charset="0"/>
                <a:sym typeface="AvenirLTStd-Light"/>
              </a:rPr>
              <a:t>lectus</a:t>
            </a:r>
            <a:r>
              <a:rPr lang="en-US" sz="3200" dirty="0">
                <a:solidFill>
                  <a:schemeClr val="tx1"/>
                </a:solidFill>
                <a:latin typeface="Avenir LT Std 45 Book" panose="020B0502020203020204" pitchFamily="34" charset="0"/>
                <a:sym typeface="AvenirLTStd-Light"/>
              </a:rPr>
              <a:t>.</a:t>
            </a:r>
          </a:p>
        </p:txBody>
      </p:sp>
    </p:spTree>
    <p:extLst>
      <p:ext uri="{BB962C8B-B14F-4D97-AF65-F5344CB8AC3E}">
        <p14:creationId xmlns:p14="http://schemas.microsoft.com/office/powerpoint/2010/main" val="40600559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6" name="WHO IS AMO?">
            <a:extLst>
              <a:ext uri="{FF2B5EF4-FFF2-40B4-BE49-F238E27FC236}">
                <a16:creationId xmlns:a16="http://schemas.microsoft.com/office/drawing/2014/main" id="{9CD9CA26-BAD9-264B-A626-73AA0092141B}"/>
              </a:ext>
            </a:extLst>
          </p:cNvPr>
          <p:cNvSpPr txBox="1"/>
          <p:nvPr/>
        </p:nvSpPr>
        <p:spPr>
          <a:xfrm>
            <a:off x="6999791" y="108979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Numeric List Slide</a:t>
            </a:r>
          </a:p>
        </p:txBody>
      </p:sp>
      <p:sp>
        <p:nvSpPr>
          <p:cNvPr id="7" name="WHO IS AMO?">
            <a:extLst>
              <a:ext uri="{FF2B5EF4-FFF2-40B4-BE49-F238E27FC236}">
                <a16:creationId xmlns:a16="http://schemas.microsoft.com/office/drawing/2014/main" id="{E63DC0F0-7D9B-8F42-9A14-57E2DCAB970F}"/>
              </a:ext>
            </a:extLst>
          </p:cNvPr>
          <p:cNvSpPr txBox="1"/>
          <p:nvPr/>
        </p:nvSpPr>
        <p:spPr>
          <a:xfrm>
            <a:off x="8359345" y="269765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tx1"/>
                </a:solidFill>
                <a:latin typeface="Avenir LT Std 35 Light" panose="020B0402020203020204" pitchFamily="34" charset="0"/>
              </a:rPr>
              <a:t>SUBHEADLINE TEXT</a:t>
            </a:r>
          </a:p>
        </p:txBody>
      </p:sp>
      <p:sp>
        <p:nvSpPr>
          <p:cNvPr id="10" name="Oval 9">
            <a:extLst>
              <a:ext uri="{FF2B5EF4-FFF2-40B4-BE49-F238E27FC236}">
                <a16:creationId xmlns:a16="http://schemas.microsoft.com/office/drawing/2014/main" id="{74F9EF3A-6D27-F744-ACD2-37CF01EE4B0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D9910D20-C1FB-7A4D-A12B-D98AE3EAAC8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WHO IS AMO?">
            <a:extLst>
              <a:ext uri="{FF2B5EF4-FFF2-40B4-BE49-F238E27FC236}">
                <a16:creationId xmlns:a16="http://schemas.microsoft.com/office/drawing/2014/main" id="{E7EE9D69-A577-5442-9439-190942235A57}"/>
              </a:ext>
            </a:extLst>
          </p:cNvPr>
          <p:cNvSpPr txBox="1"/>
          <p:nvPr/>
        </p:nvSpPr>
        <p:spPr>
          <a:xfrm>
            <a:off x="4054266" y="4216494"/>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2D8F491-5D65-054D-9DC6-790BCFAFA320}"/>
              </a:ext>
            </a:extLst>
          </p:cNvPr>
          <p:cNvSpPr txBox="1"/>
          <p:nvPr/>
        </p:nvSpPr>
        <p:spPr>
          <a:xfrm>
            <a:off x="4054266" y="4951524"/>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19" name="WHO IS AMO?">
            <a:extLst>
              <a:ext uri="{FF2B5EF4-FFF2-40B4-BE49-F238E27FC236}">
                <a16:creationId xmlns:a16="http://schemas.microsoft.com/office/drawing/2014/main" id="{64A23596-9A3A-5440-B331-83217932C316}"/>
              </a:ext>
            </a:extLst>
          </p:cNvPr>
          <p:cNvSpPr txBox="1"/>
          <p:nvPr/>
        </p:nvSpPr>
        <p:spPr>
          <a:xfrm>
            <a:off x="1531944" y="3997109"/>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01</a:t>
            </a:r>
          </a:p>
        </p:txBody>
      </p:sp>
      <p:sp>
        <p:nvSpPr>
          <p:cNvPr id="20" name="WHO IS AMO?">
            <a:extLst>
              <a:ext uri="{FF2B5EF4-FFF2-40B4-BE49-F238E27FC236}">
                <a16:creationId xmlns:a16="http://schemas.microsoft.com/office/drawing/2014/main" id="{7325E1CF-68C5-A442-A387-D590A129996D}"/>
              </a:ext>
            </a:extLst>
          </p:cNvPr>
          <p:cNvSpPr txBox="1"/>
          <p:nvPr/>
        </p:nvSpPr>
        <p:spPr>
          <a:xfrm>
            <a:off x="4054266" y="69231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2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0B8AAA43-4CF7-3347-B420-3974A14B1E04}"/>
              </a:ext>
            </a:extLst>
          </p:cNvPr>
          <p:cNvSpPr txBox="1"/>
          <p:nvPr/>
        </p:nvSpPr>
        <p:spPr>
          <a:xfrm>
            <a:off x="4054266" y="76581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22" name="WHO IS AMO?">
            <a:extLst>
              <a:ext uri="{FF2B5EF4-FFF2-40B4-BE49-F238E27FC236}">
                <a16:creationId xmlns:a16="http://schemas.microsoft.com/office/drawing/2014/main" id="{4825E9D3-0747-CC49-88A7-EFB5856097F1}"/>
              </a:ext>
            </a:extLst>
          </p:cNvPr>
          <p:cNvSpPr txBox="1"/>
          <p:nvPr/>
        </p:nvSpPr>
        <p:spPr>
          <a:xfrm>
            <a:off x="1531944" y="6703733"/>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02</a:t>
            </a:r>
          </a:p>
        </p:txBody>
      </p:sp>
      <p:sp>
        <p:nvSpPr>
          <p:cNvPr id="23" name="WHO IS AMO?">
            <a:extLst>
              <a:ext uri="{FF2B5EF4-FFF2-40B4-BE49-F238E27FC236}">
                <a16:creationId xmlns:a16="http://schemas.microsoft.com/office/drawing/2014/main" id="{6661041B-6C55-E446-A3CF-D2DF567E9DDD}"/>
              </a:ext>
            </a:extLst>
          </p:cNvPr>
          <p:cNvSpPr txBox="1"/>
          <p:nvPr/>
        </p:nvSpPr>
        <p:spPr>
          <a:xfrm>
            <a:off x="4054266" y="96663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1D4A4E9-6C6A-B74E-9C44-CC270718DB3A}"/>
              </a:ext>
            </a:extLst>
          </p:cNvPr>
          <p:cNvSpPr txBox="1"/>
          <p:nvPr/>
        </p:nvSpPr>
        <p:spPr>
          <a:xfrm>
            <a:off x="4054266" y="104013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25" name="WHO IS AMO?">
            <a:extLst>
              <a:ext uri="{FF2B5EF4-FFF2-40B4-BE49-F238E27FC236}">
                <a16:creationId xmlns:a16="http://schemas.microsoft.com/office/drawing/2014/main" id="{EB0EB4AA-6EE2-724D-A2AE-AD4B04E6750F}"/>
              </a:ext>
            </a:extLst>
          </p:cNvPr>
          <p:cNvSpPr txBox="1"/>
          <p:nvPr/>
        </p:nvSpPr>
        <p:spPr>
          <a:xfrm>
            <a:off x="1531944" y="9446933"/>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03</a:t>
            </a:r>
          </a:p>
        </p:txBody>
      </p:sp>
      <p:sp>
        <p:nvSpPr>
          <p:cNvPr id="26" name="WHO IS AMO?">
            <a:extLst>
              <a:ext uri="{FF2B5EF4-FFF2-40B4-BE49-F238E27FC236}">
                <a16:creationId xmlns:a16="http://schemas.microsoft.com/office/drawing/2014/main" id="{12BC395E-1AE5-3044-96B2-B36769C79407}"/>
              </a:ext>
            </a:extLst>
          </p:cNvPr>
          <p:cNvSpPr txBox="1"/>
          <p:nvPr/>
        </p:nvSpPr>
        <p:spPr>
          <a:xfrm>
            <a:off x="15019577" y="4216494"/>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2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FB609B9-362F-F941-93DF-DF7D4ED4279B}"/>
              </a:ext>
            </a:extLst>
          </p:cNvPr>
          <p:cNvSpPr txBox="1"/>
          <p:nvPr/>
        </p:nvSpPr>
        <p:spPr>
          <a:xfrm>
            <a:off x="15019577" y="4951524"/>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28" name="WHO IS AMO?">
            <a:extLst>
              <a:ext uri="{FF2B5EF4-FFF2-40B4-BE49-F238E27FC236}">
                <a16:creationId xmlns:a16="http://schemas.microsoft.com/office/drawing/2014/main" id="{F0169B8B-AF8D-5447-974F-E6C7BA4D1771}"/>
              </a:ext>
            </a:extLst>
          </p:cNvPr>
          <p:cNvSpPr txBox="1"/>
          <p:nvPr/>
        </p:nvSpPr>
        <p:spPr>
          <a:xfrm>
            <a:off x="12497255" y="3997109"/>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01</a:t>
            </a:r>
          </a:p>
        </p:txBody>
      </p:sp>
      <p:sp>
        <p:nvSpPr>
          <p:cNvPr id="29" name="WHO IS AMO?">
            <a:extLst>
              <a:ext uri="{FF2B5EF4-FFF2-40B4-BE49-F238E27FC236}">
                <a16:creationId xmlns:a16="http://schemas.microsoft.com/office/drawing/2014/main" id="{DAA7BAD4-FE51-564A-A4E3-E48889B3CBC1}"/>
              </a:ext>
            </a:extLst>
          </p:cNvPr>
          <p:cNvSpPr txBox="1"/>
          <p:nvPr/>
        </p:nvSpPr>
        <p:spPr>
          <a:xfrm>
            <a:off x="15019577" y="69231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30"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C4FF281A-50CA-F448-8E33-CCABB913F7C2}"/>
              </a:ext>
            </a:extLst>
          </p:cNvPr>
          <p:cNvSpPr txBox="1"/>
          <p:nvPr/>
        </p:nvSpPr>
        <p:spPr>
          <a:xfrm>
            <a:off x="15019577" y="76581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31" name="WHO IS AMO?">
            <a:extLst>
              <a:ext uri="{FF2B5EF4-FFF2-40B4-BE49-F238E27FC236}">
                <a16:creationId xmlns:a16="http://schemas.microsoft.com/office/drawing/2014/main" id="{06A6D7CA-20D8-4144-AF93-2591849DA61F}"/>
              </a:ext>
            </a:extLst>
          </p:cNvPr>
          <p:cNvSpPr txBox="1"/>
          <p:nvPr/>
        </p:nvSpPr>
        <p:spPr>
          <a:xfrm>
            <a:off x="12497255" y="6703733"/>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02</a:t>
            </a:r>
          </a:p>
        </p:txBody>
      </p:sp>
      <p:sp>
        <p:nvSpPr>
          <p:cNvPr id="32" name="WHO IS AMO?">
            <a:extLst>
              <a:ext uri="{FF2B5EF4-FFF2-40B4-BE49-F238E27FC236}">
                <a16:creationId xmlns:a16="http://schemas.microsoft.com/office/drawing/2014/main" id="{CDED7870-F585-7446-B8C7-E404BC78167C}"/>
              </a:ext>
            </a:extLst>
          </p:cNvPr>
          <p:cNvSpPr txBox="1"/>
          <p:nvPr/>
        </p:nvSpPr>
        <p:spPr>
          <a:xfrm>
            <a:off x="15019577" y="96663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3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D549334-2829-0344-AFD4-03233268CA09}"/>
              </a:ext>
            </a:extLst>
          </p:cNvPr>
          <p:cNvSpPr txBox="1"/>
          <p:nvPr/>
        </p:nvSpPr>
        <p:spPr>
          <a:xfrm>
            <a:off x="15019577" y="104013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34" name="WHO IS AMO?">
            <a:extLst>
              <a:ext uri="{FF2B5EF4-FFF2-40B4-BE49-F238E27FC236}">
                <a16:creationId xmlns:a16="http://schemas.microsoft.com/office/drawing/2014/main" id="{6DD8EDAA-EAB1-924C-B694-D85B866795AC}"/>
              </a:ext>
            </a:extLst>
          </p:cNvPr>
          <p:cNvSpPr txBox="1"/>
          <p:nvPr/>
        </p:nvSpPr>
        <p:spPr>
          <a:xfrm>
            <a:off x="12497255" y="9446933"/>
            <a:ext cx="2284417" cy="1968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r"/>
            <a:r>
              <a:rPr lang="en-US" sz="10000" b="1" cap="none" spc="0" dirty="0">
                <a:solidFill>
                  <a:srgbClr val="11B3C4"/>
                </a:solidFill>
                <a:latin typeface="Avenir LT Std 55 Roman" panose="020B0503020203020204" pitchFamily="34" charset="0"/>
              </a:rPr>
              <a:t>03</a:t>
            </a:r>
          </a:p>
        </p:txBody>
      </p:sp>
    </p:spTree>
    <p:extLst>
      <p:ext uri="{BB962C8B-B14F-4D97-AF65-F5344CB8AC3E}">
        <p14:creationId xmlns:p14="http://schemas.microsoft.com/office/powerpoint/2010/main" val="38105517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10" name="Oval 9">
            <a:extLst>
              <a:ext uri="{FF2B5EF4-FFF2-40B4-BE49-F238E27FC236}">
                <a16:creationId xmlns:a16="http://schemas.microsoft.com/office/drawing/2014/main" id="{74F9EF3A-6D27-F744-ACD2-37CF01EE4B0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D9910D20-C1FB-7A4D-A12B-D98AE3EAAC8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36" name="Picture 35">
            <a:extLst>
              <a:ext uri="{FF2B5EF4-FFF2-40B4-BE49-F238E27FC236}">
                <a16:creationId xmlns:a16="http://schemas.microsoft.com/office/drawing/2014/main" id="{BF0D6270-904F-9743-8134-9910EB153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047" y="9855095"/>
            <a:ext cx="1875134" cy="1875134"/>
          </a:xfrm>
          <a:prstGeom prst="rect">
            <a:avLst/>
          </a:prstGeom>
        </p:spPr>
      </p:pic>
      <p:pic>
        <p:nvPicPr>
          <p:cNvPr id="37" name="Picture 36">
            <a:extLst>
              <a:ext uri="{FF2B5EF4-FFF2-40B4-BE49-F238E27FC236}">
                <a16:creationId xmlns:a16="http://schemas.microsoft.com/office/drawing/2014/main" id="{F2471FD5-0513-724C-9BD6-21425E233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089" y="7040714"/>
            <a:ext cx="1875050" cy="1875050"/>
          </a:xfrm>
          <a:prstGeom prst="rect">
            <a:avLst/>
          </a:prstGeom>
        </p:spPr>
      </p:pic>
      <p:pic>
        <p:nvPicPr>
          <p:cNvPr id="38" name="Picture 37">
            <a:extLst>
              <a:ext uri="{FF2B5EF4-FFF2-40B4-BE49-F238E27FC236}">
                <a16:creationId xmlns:a16="http://schemas.microsoft.com/office/drawing/2014/main" id="{AF5B6312-1DBE-EF44-A89E-DBE69307D7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7576" y="9855179"/>
            <a:ext cx="1875050" cy="1875050"/>
          </a:xfrm>
          <a:prstGeom prst="rect">
            <a:avLst/>
          </a:prstGeom>
        </p:spPr>
      </p:pic>
      <p:pic>
        <p:nvPicPr>
          <p:cNvPr id="39" name="Picture 38">
            <a:extLst>
              <a:ext uri="{FF2B5EF4-FFF2-40B4-BE49-F238E27FC236}">
                <a16:creationId xmlns:a16="http://schemas.microsoft.com/office/drawing/2014/main" id="{9D1045B1-21DB-5D45-8C31-F6B16F6DA9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7576" y="4311477"/>
            <a:ext cx="1875050" cy="1875050"/>
          </a:xfrm>
          <a:prstGeom prst="rect">
            <a:avLst/>
          </a:prstGeom>
        </p:spPr>
      </p:pic>
      <p:pic>
        <p:nvPicPr>
          <p:cNvPr id="40" name="Picture 39">
            <a:extLst>
              <a:ext uri="{FF2B5EF4-FFF2-40B4-BE49-F238E27FC236}">
                <a16:creationId xmlns:a16="http://schemas.microsoft.com/office/drawing/2014/main" id="{FD111D13-07AD-DC4E-B0F5-2FE2BCA4B5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97533" y="7040628"/>
            <a:ext cx="1875136" cy="1875136"/>
          </a:xfrm>
          <a:prstGeom prst="rect">
            <a:avLst/>
          </a:prstGeom>
        </p:spPr>
      </p:pic>
      <p:pic>
        <p:nvPicPr>
          <p:cNvPr id="41" name="Picture 40">
            <a:extLst>
              <a:ext uri="{FF2B5EF4-FFF2-40B4-BE49-F238E27FC236}">
                <a16:creationId xmlns:a16="http://schemas.microsoft.com/office/drawing/2014/main" id="{314A3C50-0535-A441-8FEF-BA4729794F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089" y="4226333"/>
            <a:ext cx="1875050" cy="1875050"/>
          </a:xfrm>
          <a:prstGeom prst="rect">
            <a:avLst/>
          </a:prstGeom>
        </p:spPr>
      </p:pic>
      <p:sp>
        <p:nvSpPr>
          <p:cNvPr id="25" name="WHO IS AMO?">
            <a:extLst>
              <a:ext uri="{FF2B5EF4-FFF2-40B4-BE49-F238E27FC236}">
                <a16:creationId xmlns:a16="http://schemas.microsoft.com/office/drawing/2014/main" id="{61F587DA-0D9E-BE45-9EB7-567AB9786A08}"/>
              </a:ext>
            </a:extLst>
          </p:cNvPr>
          <p:cNvSpPr txBox="1"/>
          <p:nvPr/>
        </p:nvSpPr>
        <p:spPr>
          <a:xfrm>
            <a:off x="6999791" y="108979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Icon List Slide</a:t>
            </a:r>
          </a:p>
        </p:txBody>
      </p:sp>
      <p:sp>
        <p:nvSpPr>
          <p:cNvPr id="28" name="WHO IS AMO?">
            <a:extLst>
              <a:ext uri="{FF2B5EF4-FFF2-40B4-BE49-F238E27FC236}">
                <a16:creationId xmlns:a16="http://schemas.microsoft.com/office/drawing/2014/main" id="{25EC6506-62BD-114D-B245-6F25C36DC238}"/>
              </a:ext>
            </a:extLst>
          </p:cNvPr>
          <p:cNvSpPr txBox="1"/>
          <p:nvPr/>
        </p:nvSpPr>
        <p:spPr>
          <a:xfrm>
            <a:off x="8359345" y="269765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tx1"/>
                </a:solidFill>
                <a:latin typeface="Avenir LT Std 35 Light" panose="020B0402020203020204" pitchFamily="34" charset="0"/>
              </a:rPr>
              <a:t>SUBHEADLINE TEXT</a:t>
            </a:r>
          </a:p>
        </p:txBody>
      </p:sp>
      <p:sp>
        <p:nvSpPr>
          <p:cNvPr id="31" name="WHO IS AMO?">
            <a:extLst>
              <a:ext uri="{FF2B5EF4-FFF2-40B4-BE49-F238E27FC236}">
                <a16:creationId xmlns:a16="http://schemas.microsoft.com/office/drawing/2014/main" id="{47C98902-05D0-1D49-A91D-9EC9C0A850DF}"/>
              </a:ext>
            </a:extLst>
          </p:cNvPr>
          <p:cNvSpPr txBox="1"/>
          <p:nvPr/>
        </p:nvSpPr>
        <p:spPr>
          <a:xfrm>
            <a:off x="4054266" y="4216494"/>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3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75FD1117-448A-4B4D-AE59-AD95DA49BB49}"/>
              </a:ext>
            </a:extLst>
          </p:cNvPr>
          <p:cNvSpPr txBox="1"/>
          <p:nvPr/>
        </p:nvSpPr>
        <p:spPr>
          <a:xfrm>
            <a:off x="4054266" y="4951524"/>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35" name="WHO IS AMO?">
            <a:extLst>
              <a:ext uri="{FF2B5EF4-FFF2-40B4-BE49-F238E27FC236}">
                <a16:creationId xmlns:a16="http://schemas.microsoft.com/office/drawing/2014/main" id="{E2399804-1A98-8E42-B116-B1F270768D63}"/>
              </a:ext>
            </a:extLst>
          </p:cNvPr>
          <p:cNvSpPr txBox="1"/>
          <p:nvPr/>
        </p:nvSpPr>
        <p:spPr>
          <a:xfrm>
            <a:off x="4054266" y="69231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4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D9DDEBB-69D7-D342-9FFF-7E46B86FB3AF}"/>
              </a:ext>
            </a:extLst>
          </p:cNvPr>
          <p:cNvSpPr txBox="1"/>
          <p:nvPr/>
        </p:nvSpPr>
        <p:spPr>
          <a:xfrm>
            <a:off x="4054266" y="76581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43" name="WHO IS AMO?">
            <a:extLst>
              <a:ext uri="{FF2B5EF4-FFF2-40B4-BE49-F238E27FC236}">
                <a16:creationId xmlns:a16="http://schemas.microsoft.com/office/drawing/2014/main" id="{F6B5FAB2-2962-2A42-B5FB-038B6E8D6026}"/>
              </a:ext>
            </a:extLst>
          </p:cNvPr>
          <p:cNvSpPr txBox="1"/>
          <p:nvPr/>
        </p:nvSpPr>
        <p:spPr>
          <a:xfrm>
            <a:off x="4054266" y="96663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4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51A87508-E128-9447-8231-ADB6E897EDA4}"/>
              </a:ext>
            </a:extLst>
          </p:cNvPr>
          <p:cNvSpPr txBox="1"/>
          <p:nvPr/>
        </p:nvSpPr>
        <p:spPr>
          <a:xfrm>
            <a:off x="4054266" y="104013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45" name="WHO IS AMO?">
            <a:extLst>
              <a:ext uri="{FF2B5EF4-FFF2-40B4-BE49-F238E27FC236}">
                <a16:creationId xmlns:a16="http://schemas.microsoft.com/office/drawing/2014/main" id="{4E62D838-B8D8-8B4C-999C-CD9B8DBD0C16}"/>
              </a:ext>
            </a:extLst>
          </p:cNvPr>
          <p:cNvSpPr txBox="1"/>
          <p:nvPr/>
        </p:nvSpPr>
        <p:spPr>
          <a:xfrm>
            <a:off x="15019577" y="4216494"/>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4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A75831C-0BDB-5A44-A9E0-5A54FD02AF5F}"/>
              </a:ext>
            </a:extLst>
          </p:cNvPr>
          <p:cNvSpPr txBox="1"/>
          <p:nvPr/>
        </p:nvSpPr>
        <p:spPr>
          <a:xfrm>
            <a:off x="15019577" y="4951524"/>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47" name="WHO IS AMO?">
            <a:extLst>
              <a:ext uri="{FF2B5EF4-FFF2-40B4-BE49-F238E27FC236}">
                <a16:creationId xmlns:a16="http://schemas.microsoft.com/office/drawing/2014/main" id="{0415497F-F565-2E46-B9D1-24AB1977A759}"/>
              </a:ext>
            </a:extLst>
          </p:cNvPr>
          <p:cNvSpPr txBox="1"/>
          <p:nvPr/>
        </p:nvSpPr>
        <p:spPr>
          <a:xfrm>
            <a:off x="15019577" y="69231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4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6281A0EE-3B9B-874C-B791-CDEE4B1DD1FF}"/>
              </a:ext>
            </a:extLst>
          </p:cNvPr>
          <p:cNvSpPr txBox="1"/>
          <p:nvPr/>
        </p:nvSpPr>
        <p:spPr>
          <a:xfrm>
            <a:off x="15019577" y="76581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
        <p:nvSpPr>
          <p:cNvPr id="49" name="WHO IS AMO?">
            <a:extLst>
              <a:ext uri="{FF2B5EF4-FFF2-40B4-BE49-F238E27FC236}">
                <a16:creationId xmlns:a16="http://schemas.microsoft.com/office/drawing/2014/main" id="{005B26D7-239C-2A4F-ADBD-170AC0775C99}"/>
              </a:ext>
            </a:extLst>
          </p:cNvPr>
          <p:cNvSpPr txBox="1"/>
          <p:nvPr/>
        </p:nvSpPr>
        <p:spPr>
          <a:xfrm>
            <a:off x="15019577" y="9666318"/>
            <a:ext cx="4670777" cy="70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000" b="1" cap="none" spc="0" dirty="0">
                <a:solidFill>
                  <a:srgbClr val="747474"/>
                </a:solidFill>
                <a:latin typeface="Avenir LT Std 65 Medium" panose="020B0503020203020204" pitchFamily="34" charset="0"/>
              </a:rPr>
              <a:t>SUBHEADLINE TEXT</a:t>
            </a:r>
          </a:p>
        </p:txBody>
      </p:sp>
      <p:sp>
        <p:nvSpPr>
          <p:cNvPr id="50"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E4339C6-987B-C940-8E31-12F7AE40FC42}"/>
              </a:ext>
            </a:extLst>
          </p:cNvPr>
          <p:cNvSpPr txBox="1"/>
          <p:nvPr/>
        </p:nvSpPr>
        <p:spPr>
          <a:xfrm>
            <a:off x="15019577" y="10401348"/>
            <a:ext cx="7665310" cy="114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600" dirty="0">
                <a:latin typeface="Avenir LT Std 45 Book" panose="020B0502020203020204" pitchFamily="34" charset="0"/>
                <a:sym typeface="AvenirLTStd-Light"/>
              </a:rPr>
              <a:t>Lorem ipsum dolor sit amet, consectetuer adipiscing elit. Maecenas porttitor congue massa. </a:t>
            </a:r>
          </a:p>
        </p:txBody>
      </p:sp>
    </p:spTree>
    <p:extLst>
      <p:ext uri="{BB962C8B-B14F-4D97-AF65-F5344CB8AC3E}">
        <p14:creationId xmlns:p14="http://schemas.microsoft.com/office/powerpoint/2010/main" val="28423853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6" name="WHO IS AMO?">
            <a:extLst>
              <a:ext uri="{FF2B5EF4-FFF2-40B4-BE49-F238E27FC236}">
                <a16:creationId xmlns:a16="http://schemas.microsoft.com/office/drawing/2014/main" id="{9CD9CA26-BAD9-264B-A626-73AA0092141B}"/>
              </a:ext>
            </a:extLst>
          </p:cNvPr>
          <p:cNvSpPr txBox="1"/>
          <p:nvPr/>
        </p:nvSpPr>
        <p:spPr>
          <a:xfrm>
            <a:off x="6999791" y="108979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AMO Facts &amp; Figures</a:t>
            </a:r>
          </a:p>
        </p:txBody>
      </p:sp>
      <p:sp>
        <p:nvSpPr>
          <p:cNvPr id="7" name="WHO IS AMO?">
            <a:extLst>
              <a:ext uri="{FF2B5EF4-FFF2-40B4-BE49-F238E27FC236}">
                <a16:creationId xmlns:a16="http://schemas.microsoft.com/office/drawing/2014/main" id="{E63DC0F0-7D9B-8F42-9A14-57E2DCAB970F}"/>
              </a:ext>
            </a:extLst>
          </p:cNvPr>
          <p:cNvSpPr txBox="1"/>
          <p:nvPr/>
        </p:nvSpPr>
        <p:spPr>
          <a:xfrm>
            <a:off x="8359345" y="269765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tx1"/>
                </a:solidFill>
                <a:latin typeface="Avenir LT Std 35 Light" panose="020B0402020203020204" pitchFamily="34" charset="0"/>
              </a:rPr>
              <a:t>SUBHEADLINE TEXT</a:t>
            </a:r>
          </a:p>
        </p:txBody>
      </p:sp>
      <p:sp>
        <p:nvSpPr>
          <p:cNvPr id="10" name="Oval 9">
            <a:extLst>
              <a:ext uri="{FF2B5EF4-FFF2-40B4-BE49-F238E27FC236}">
                <a16:creationId xmlns:a16="http://schemas.microsoft.com/office/drawing/2014/main" id="{74F9EF3A-6D27-F744-ACD2-37CF01EE4B0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D9910D20-C1FB-7A4D-A12B-D98AE3EAAC83}"/>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2D8F491-5D65-054D-9DC6-790BCFAFA320}"/>
              </a:ext>
            </a:extLst>
          </p:cNvPr>
          <p:cNvSpPr txBox="1"/>
          <p:nvPr/>
        </p:nvSpPr>
        <p:spPr>
          <a:xfrm>
            <a:off x="2301976" y="5630054"/>
            <a:ext cx="5315711" cy="1904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Medical trainees have completed an AMO clinical experience since 2013</a:t>
            </a:r>
          </a:p>
        </p:txBody>
      </p:sp>
      <p:sp>
        <p:nvSpPr>
          <p:cNvPr id="19" name="WHO IS AMO?">
            <a:extLst>
              <a:ext uri="{FF2B5EF4-FFF2-40B4-BE49-F238E27FC236}">
                <a16:creationId xmlns:a16="http://schemas.microsoft.com/office/drawing/2014/main" id="{64A23596-9A3A-5440-B331-83217932C316}"/>
              </a:ext>
            </a:extLst>
          </p:cNvPr>
          <p:cNvSpPr txBox="1"/>
          <p:nvPr/>
        </p:nvSpPr>
        <p:spPr>
          <a:xfrm>
            <a:off x="2881003" y="3722607"/>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3,500+</a:t>
            </a:r>
          </a:p>
        </p:txBody>
      </p:sp>
      <p:sp>
        <p:nvSpPr>
          <p:cNvPr id="3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345E852B-78D1-FA44-9866-D66F860A1F3F}"/>
              </a:ext>
            </a:extLst>
          </p:cNvPr>
          <p:cNvSpPr txBox="1"/>
          <p:nvPr/>
        </p:nvSpPr>
        <p:spPr>
          <a:xfrm>
            <a:off x="9301366" y="5630054"/>
            <a:ext cx="5315711"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Visitors that attended rotations in 2019-2020</a:t>
            </a:r>
          </a:p>
        </p:txBody>
      </p:sp>
      <p:sp>
        <p:nvSpPr>
          <p:cNvPr id="36" name="WHO IS AMO?">
            <a:extLst>
              <a:ext uri="{FF2B5EF4-FFF2-40B4-BE49-F238E27FC236}">
                <a16:creationId xmlns:a16="http://schemas.microsoft.com/office/drawing/2014/main" id="{0C301E3C-633B-5C47-B505-3A6C7A76D6ED}"/>
              </a:ext>
            </a:extLst>
          </p:cNvPr>
          <p:cNvSpPr txBox="1"/>
          <p:nvPr/>
        </p:nvSpPr>
        <p:spPr>
          <a:xfrm>
            <a:off x="9880393" y="3722607"/>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1,134</a:t>
            </a:r>
          </a:p>
        </p:txBody>
      </p:sp>
      <p:sp>
        <p:nvSpPr>
          <p:cNvPr id="37"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EB77FF80-45FA-EE41-9167-B004CBE95E7E}"/>
              </a:ext>
            </a:extLst>
          </p:cNvPr>
          <p:cNvSpPr txBox="1"/>
          <p:nvPr/>
        </p:nvSpPr>
        <p:spPr>
          <a:xfrm>
            <a:off x="16912741" y="5630054"/>
            <a:ext cx="5315711"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Medical trainee accounts on our platform (in 75+ countries)</a:t>
            </a:r>
          </a:p>
        </p:txBody>
      </p:sp>
      <p:sp>
        <p:nvSpPr>
          <p:cNvPr id="38" name="WHO IS AMO?">
            <a:extLst>
              <a:ext uri="{FF2B5EF4-FFF2-40B4-BE49-F238E27FC236}">
                <a16:creationId xmlns:a16="http://schemas.microsoft.com/office/drawing/2014/main" id="{06DB079B-0E16-CB40-8E1D-2BC922876E29}"/>
              </a:ext>
            </a:extLst>
          </p:cNvPr>
          <p:cNvSpPr txBox="1"/>
          <p:nvPr/>
        </p:nvSpPr>
        <p:spPr>
          <a:xfrm>
            <a:off x="16678759" y="3722607"/>
            <a:ext cx="578367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170,000+</a:t>
            </a:r>
          </a:p>
        </p:txBody>
      </p:sp>
      <p:sp>
        <p:nvSpPr>
          <p:cNvPr id="39"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67F7C31-340D-6E4B-9A0E-5527066985B5}"/>
              </a:ext>
            </a:extLst>
          </p:cNvPr>
          <p:cNvSpPr txBox="1"/>
          <p:nvPr/>
        </p:nvSpPr>
        <p:spPr>
          <a:xfrm>
            <a:off x="2301976" y="10321323"/>
            <a:ext cx="5315711"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U.S. clinical experiences offered on the AMO platform </a:t>
            </a:r>
          </a:p>
        </p:txBody>
      </p:sp>
      <p:sp>
        <p:nvSpPr>
          <p:cNvPr id="40" name="WHO IS AMO?">
            <a:extLst>
              <a:ext uri="{FF2B5EF4-FFF2-40B4-BE49-F238E27FC236}">
                <a16:creationId xmlns:a16="http://schemas.microsoft.com/office/drawing/2014/main" id="{35AFAE4B-D376-524C-B6EA-99ECB6104342}"/>
              </a:ext>
            </a:extLst>
          </p:cNvPr>
          <p:cNvSpPr txBox="1"/>
          <p:nvPr/>
        </p:nvSpPr>
        <p:spPr>
          <a:xfrm>
            <a:off x="2881003" y="8413876"/>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250+</a:t>
            </a:r>
          </a:p>
        </p:txBody>
      </p:sp>
      <p:sp>
        <p:nvSpPr>
          <p:cNvPr id="41"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B61C0F9-EC6C-BB4A-9062-6411B5DF0029}"/>
              </a:ext>
            </a:extLst>
          </p:cNvPr>
          <p:cNvSpPr txBox="1"/>
          <p:nvPr/>
        </p:nvSpPr>
        <p:spPr>
          <a:xfrm>
            <a:off x="9301366" y="10321323"/>
            <a:ext cx="5315711"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Medical specialties and </a:t>
            </a:r>
            <a:br>
              <a:rPr lang="en-US" sz="3000" dirty="0">
                <a:latin typeface="Avenir LT Std 45 Book" panose="020B0502020203020204" pitchFamily="34" charset="0"/>
                <a:sym typeface="AvenirLTStd-Light"/>
              </a:rPr>
            </a:br>
            <a:r>
              <a:rPr lang="en-US" sz="3000" dirty="0">
                <a:latin typeface="Avenir LT Std 45 Book" panose="020B0502020203020204" pitchFamily="34" charset="0"/>
                <a:sym typeface="AvenirLTStd-Light"/>
              </a:rPr>
              <a:t>sub-specialties represented</a:t>
            </a:r>
          </a:p>
        </p:txBody>
      </p:sp>
      <p:sp>
        <p:nvSpPr>
          <p:cNvPr id="42" name="WHO IS AMO?">
            <a:extLst>
              <a:ext uri="{FF2B5EF4-FFF2-40B4-BE49-F238E27FC236}">
                <a16:creationId xmlns:a16="http://schemas.microsoft.com/office/drawing/2014/main" id="{15A8ED84-E425-7E45-8A9C-2B8C31948876}"/>
              </a:ext>
            </a:extLst>
          </p:cNvPr>
          <p:cNvSpPr txBox="1"/>
          <p:nvPr/>
        </p:nvSpPr>
        <p:spPr>
          <a:xfrm>
            <a:off x="9880393" y="8413876"/>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70+</a:t>
            </a:r>
          </a:p>
        </p:txBody>
      </p:sp>
      <p:sp>
        <p:nvSpPr>
          <p:cNvPr id="4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1BBD970-E763-7646-AF2D-21EF7DBBA216}"/>
              </a:ext>
            </a:extLst>
          </p:cNvPr>
          <p:cNvSpPr txBox="1"/>
          <p:nvPr/>
        </p:nvSpPr>
        <p:spPr>
          <a:xfrm>
            <a:off x="16912740" y="10321323"/>
            <a:ext cx="5315711"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Of U.S. physicians are internationally trained</a:t>
            </a:r>
          </a:p>
        </p:txBody>
      </p:sp>
      <p:sp>
        <p:nvSpPr>
          <p:cNvPr id="44" name="WHO IS AMO?">
            <a:extLst>
              <a:ext uri="{FF2B5EF4-FFF2-40B4-BE49-F238E27FC236}">
                <a16:creationId xmlns:a16="http://schemas.microsoft.com/office/drawing/2014/main" id="{4F9EDF7B-EC16-B44F-B9A6-D98935053A7B}"/>
              </a:ext>
            </a:extLst>
          </p:cNvPr>
          <p:cNvSpPr txBox="1"/>
          <p:nvPr/>
        </p:nvSpPr>
        <p:spPr>
          <a:xfrm>
            <a:off x="16678757" y="8413876"/>
            <a:ext cx="578367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27%</a:t>
            </a:r>
          </a:p>
        </p:txBody>
      </p:sp>
      <p:sp>
        <p:nvSpPr>
          <p:cNvPr id="20" name="Rectangle 19">
            <a:extLst>
              <a:ext uri="{FF2B5EF4-FFF2-40B4-BE49-F238E27FC236}">
                <a16:creationId xmlns:a16="http://schemas.microsoft.com/office/drawing/2014/main" id="{80A0A1A5-41CE-9844-81F2-2F6FC0E2C178}"/>
              </a:ext>
            </a:extLst>
          </p:cNvPr>
          <p:cNvSpPr/>
          <p:nvPr/>
        </p:nvSpPr>
        <p:spPr>
          <a:xfrm rot="5400000" flipV="1">
            <a:off x="4371648" y="8290032"/>
            <a:ext cx="8383396" cy="98052"/>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3" name="Rectangle 22">
            <a:extLst>
              <a:ext uri="{FF2B5EF4-FFF2-40B4-BE49-F238E27FC236}">
                <a16:creationId xmlns:a16="http://schemas.microsoft.com/office/drawing/2014/main" id="{EEE883A1-4D6B-9045-A9ED-52F0C2611BEE}"/>
              </a:ext>
            </a:extLst>
          </p:cNvPr>
          <p:cNvSpPr/>
          <p:nvPr/>
        </p:nvSpPr>
        <p:spPr>
          <a:xfrm rot="10800000" flipV="1">
            <a:off x="1382703" y="8058382"/>
            <a:ext cx="21618594" cy="101773"/>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4" name="Rectangle 23">
            <a:extLst>
              <a:ext uri="{FF2B5EF4-FFF2-40B4-BE49-F238E27FC236}">
                <a16:creationId xmlns:a16="http://schemas.microsoft.com/office/drawing/2014/main" id="{D0328107-9060-6B44-AE3E-62986EB52725}"/>
              </a:ext>
            </a:extLst>
          </p:cNvPr>
          <p:cNvSpPr/>
          <p:nvPr/>
        </p:nvSpPr>
        <p:spPr>
          <a:xfrm rot="5400000" flipV="1">
            <a:off x="11530093" y="8290032"/>
            <a:ext cx="8383396" cy="98052"/>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23425258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4AEDB-6711-154B-885D-0B7B87D60C92}"/>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6" name="WHO IS AMO?">
            <a:extLst>
              <a:ext uri="{FF2B5EF4-FFF2-40B4-BE49-F238E27FC236}">
                <a16:creationId xmlns:a16="http://schemas.microsoft.com/office/drawing/2014/main" id="{9CD9CA26-BAD9-264B-A626-73AA0092141B}"/>
              </a:ext>
            </a:extLst>
          </p:cNvPr>
          <p:cNvSpPr txBox="1"/>
          <p:nvPr/>
        </p:nvSpPr>
        <p:spPr>
          <a:xfrm>
            <a:off x="6999791" y="108979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7200" b="1" cap="none" spc="0" dirty="0">
                <a:solidFill>
                  <a:srgbClr val="E87324"/>
                </a:solidFill>
                <a:latin typeface="Avenir LT Std 55 Roman" panose="020B0503020203020204" pitchFamily="34" charset="0"/>
              </a:rPr>
              <a:t>AMO Facts &amp; Figures</a:t>
            </a:r>
          </a:p>
        </p:txBody>
      </p:sp>
      <p:sp>
        <p:nvSpPr>
          <p:cNvPr id="7" name="WHO IS AMO?">
            <a:extLst>
              <a:ext uri="{FF2B5EF4-FFF2-40B4-BE49-F238E27FC236}">
                <a16:creationId xmlns:a16="http://schemas.microsoft.com/office/drawing/2014/main" id="{E63DC0F0-7D9B-8F42-9A14-57E2DCAB970F}"/>
              </a:ext>
            </a:extLst>
          </p:cNvPr>
          <p:cNvSpPr txBox="1"/>
          <p:nvPr/>
        </p:nvSpPr>
        <p:spPr>
          <a:xfrm>
            <a:off x="8359345" y="269765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tx1"/>
                </a:solidFill>
                <a:latin typeface="Avenir LT Std 35 Light" panose="020B0402020203020204" pitchFamily="34" charset="0"/>
              </a:rPr>
              <a:t>SUBHEADLINE TEXT</a:t>
            </a:r>
          </a:p>
        </p:txBody>
      </p:sp>
      <p:sp>
        <p:nvSpPr>
          <p:cNvPr id="10" name="Oval 9">
            <a:extLst>
              <a:ext uri="{FF2B5EF4-FFF2-40B4-BE49-F238E27FC236}">
                <a16:creationId xmlns:a16="http://schemas.microsoft.com/office/drawing/2014/main" id="{74F9EF3A-6D27-F744-ACD2-37CF01EE4B04}"/>
              </a:ext>
            </a:extLst>
          </p:cNvPr>
          <p:cNvSpPr/>
          <p:nvPr/>
        </p:nvSpPr>
        <p:spPr>
          <a:xfrm>
            <a:off x="21603246" y="12010698"/>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D9910D20-C1FB-7A4D-A12B-D98AE3EAAC83}"/>
              </a:ext>
            </a:extLst>
          </p:cNvPr>
          <p:cNvSpPr/>
          <p:nvPr/>
        </p:nvSpPr>
        <p:spPr>
          <a:xfrm>
            <a:off x="22831210" y="10628063"/>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2D8F491-5D65-054D-9DC6-790BCFAFA320}"/>
              </a:ext>
            </a:extLst>
          </p:cNvPr>
          <p:cNvSpPr txBox="1"/>
          <p:nvPr/>
        </p:nvSpPr>
        <p:spPr>
          <a:xfrm>
            <a:off x="2397324" y="9505724"/>
            <a:ext cx="3989398" cy="2504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Medical trainees have completed an AMO clinical experience since 2013</a:t>
            </a:r>
          </a:p>
        </p:txBody>
      </p:sp>
      <p:sp>
        <p:nvSpPr>
          <p:cNvPr id="19" name="WHO IS AMO?">
            <a:extLst>
              <a:ext uri="{FF2B5EF4-FFF2-40B4-BE49-F238E27FC236}">
                <a16:creationId xmlns:a16="http://schemas.microsoft.com/office/drawing/2014/main" id="{64A23596-9A3A-5440-B331-83217932C316}"/>
              </a:ext>
            </a:extLst>
          </p:cNvPr>
          <p:cNvSpPr txBox="1"/>
          <p:nvPr/>
        </p:nvSpPr>
        <p:spPr>
          <a:xfrm>
            <a:off x="2313195" y="4123753"/>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3,500+</a:t>
            </a:r>
          </a:p>
        </p:txBody>
      </p:sp>
      <p:sp>
        <p:nvSpPr>
          <p:cNvPr id="35"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345E852B-78D1-FA44-9866-D66F860A1F3F}"/>
              </a:ext>
            </a:extLst>
          </p:cNvPr>
          <p:cNvSpPr txBox="1"/>
          <p:nvPr/>
        </p:nvSpPr>
        <p:spPr>
          <a:xfrm>
            <a:off x="7904198" y="9505724"/>
            <a:ext cx="3700089" cy="1904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Visitors that attended rotations in 2019-2020</a:t>
            </a:r>
          </a:p>
        </p:txBody>
      </p:sp>
      <p:sp>
        <p:nvSpPr>
          <p:cNvPr id="36" name="WHO IS AMO?">
            <a:extLst>
              <a:ext uri="{FF2B5EF4-FFF2-40B4-BE49-F238E27FC236}">
                <a16:creationId xmlns:a16="http://schemas.microsoft.com/office/drawing/2014/main" id="{0C301E3C-633B-5C47-B505-3A6C7A76D6ED}"/>
              </a:ext>
            </a:extLst>
          </p:cNvPr>
          <p:cNvSpPr txBox="1"/>
          <p:nvPr/>
        </p:nvSpPr>
        <p:spPr>
          <a:xfrm>
            <a:off x="7675414" y="4123753"/>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1,134</a:t>
            </a:r>
          </a:p>
        </p:txBody>
      </p:sp>
      <p:sp>
        <p:nvSpPr>
          <p:cNvPr id="39"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67F7C31-340D-6E4B-9A0E-5527066985B5}"/>
              </a:ext>
            </a:extLst>
          </p:cNvPr>
          <p:cNvSpPr txBox="1"/>
          <p:nvPr/>
        </p:nvSpPr>
        <p:spPr>
          <a:xfrm>
            <a:off x="13121762" y="9520730"/>
            <a:ext cx="3989398" cy="1904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U.S. clinical experiences offered on the AMO platform </a:t>
            </a:r>
          </a:p>
        </p:txBody>
      </p:sp>
      <p:sp>
        <p:nvSpPr>
          <p:cNvPr id="40" name="WHO IS AMO?">
            <a:extLst>
              <a:ext uri="{FF2B5EF4-FFF2-40B4-BE49-F238E27FC236}">
                <a16:creationId xmlns:a16="http://schemas.microsoft.com/office/drawing/2014/main" id="{35AFAE4B-D376-524C-B6EA-99ECB6104342}"/>
              </a:ext>
            </a:extLst>
          </p:cNvPr>
          <p:cNvSpPr txBox="1"/>
          <p:nvPr/>
        </p:nvSpPr>
        <p:spPr>
          <a:xfrm>
            <a:off x="13037633" y="4123753"/>
            <a:ext cx="4157656"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250+</a:t>
            </a:r>
          </a:p>
        </p:txBody>
      </p:sp>
      <p:sp>
        <p:nvSpPr>
          <p:cNvPr id="4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1BBD970-E763-7646-AF2D-21EF7DBBA216}"/>
              </a:ext>
            </a:extLst>
          </p:cNvPr>
          <p:cNvSpPr txBox="1"/>
          <p:nvPr/>
        </p:nvSpPr>
        <p:spPr>
          <a:xfrm>
            <a:off x="18399853" y="9547928"/>
            <a:ext cx="3510619" cy="1904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3000" dirty="0">
                <a:latin typeface="Avenir LT Std 45 Book" panose="020B0502020203020204" pitchFamily="34" charset="0"/>
                <a:sym typeface="AvenirLTStd-Light"/>
              </a:rPr>
              <a:t>Of U.S. physicians are internationally trained</a:t>
            </a:r>
          </a:p>
        </p:txBody>
      </p:sp>
      <p:sp>
        <p:nvSpPr>
          <p:cNvPr id="44" name="WHO IS AMO?">
            <a:extLst>
              <a:ext uri="{FF2B5EF4-FFF2-40B4-BE49-F238E27FC236}">
                <a16:creationId xmlns:a16="http://schemas.microsoft.com/office/drawing/2014/main" id="{4F9EDF7B-EC16-B44F-B9A6-D98935053A7B}"/>
              </a:ext>
            </a:extLst>
          </p:cNvPr>
          <p:cNvSpPr txBox="1"/>
          <p:nvPr/>
        </p:nvSpPr>
        <p:spPr>
          <a:xfrm>
            <a:off x="18399853" y="4123753"/>
            <a:ext cx="3510619" cy="1895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9600" b="1" spc="-300" dirty="0">
                <a:solidFill>
                  <a:srgbClr val="11B3C4"/>
                </a:solidFill>
                <a:latin typeface="Avenir LT Std 55 Roman" panose="020B0503020203020204" pitchFamily="34" charset="0"/>
              </a:rPr>
              <a:t>27%</a:t>
            </a:r>
          </a:p>
        </p:txBody>
      </p:sp>
      <p:pic>
        <p:nvPicPr>
          <p:cNvPr id="3" name="Picture 2">
            <a:extLst>
              <a:ext uri="{FF2B5EF4-FFF2-40B4-BE49-F238E27FC236}">
                <a16:creationId xmlns:a16="http://schemas.microsoft.com/office/drawing/2014/main" id="{B85D7A4F-DA7B-0348-A52C-F3EF7D7C5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524" y="6523102"/>
            <a:ext cx="2628999" cy="2628999"/>
          </a:xfrm>
          <a:prstGeom prst="rect">
            <a:avLst/>
          </a:prstGeom>
        </p:spPr>
      </p:pic>
      <p:pic>
        <p:nvPicPr>
          <p:cNvPr id="8" name="Picture 7">
            <a:extLst>
              <a:ext uri="{FF2B5EF4-FFF2-40B4-BE49-F238E27FC236}">
                <a16:creationId xmlns:a16="http://schemas.microsoft.com/office/drawing/2014/main" id="{7BFF34D0-378D-E540-B6E0-7D893CE1D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9742" y="6523101"/>
            <a:ext cx="2629000" cy="2629000"/>
          </a:xfrm>
          <a:prstGeom prst="rect">
            <a:avLst/>
          </a:prstGeom>
        </p:spPr>
      </p:pic>
      <p:pic>
        <p:nvPicPr>
          <p:cNvPr id="12" name="Picture 11">
            <a:extLst>
              <a:ext uri="{FF2B5EF4-FFF2-40B4-BE49-F238E27FC236}">
                <a16:creationId xmlns:a16="http://schemas.microsoft.com/office/drawing/2014/main" id="{D17FDEA5-0388-A642-BB09-B0A1562BE0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1962" y="6382493"/>
            <a:ext cx="2628999" cy="2628999"/>
          </a:xfrm>
          <a:prstGeom prst="rect">
            <a:avLst/>
          </a:prstGeom>
        </p:spPr>
      </p:pic>
      <p:pic>
        <p:nvPicPr>
          <p:cNvPr id="15" name="Picture 14">
            <a:extLst>
              <a:ext uri="{FF2B5EF4-FFF2-40B4-BE49-F238E27FC236}">
                <a16:creationId xmlns:a16="http://schemas.microsoft.com/office/drawing/2014/main" id="{D185C685-625B-CA4C-94CB-4B1EFEB8B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40663" y="6382493"/>
            <a:ext cx="2628999" cy="2628999"/>
          </a:xfrm>
          <a:prstGeom prst="rect">
            <a:avLst/>
          </a:prstGeom>
        </p:spPr>
      </p:pic>
    </p:spTree>
    <p:extLst>
      <p:ext uri="{BB962C8B-B14F-4D97-AF65-F5344CB8AC3E}">
        <p14:creationId xmlns:p14="http://schemas.microsoft.com/office/powerpoint/2010/main" val="25122792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23BC6-E237-BD4D-B047-83C7CBA6194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 t="7825" r="-1" b="7825"/>
          <a:stretch/>
        </p:blipFill>
        <p:spPr>
          <a:xfrm>
            <a:off x="1" y="0"/>
            <a:ext cx="24383999" cy="13716001"/>
          </a:xfrm>
          <a:prstGeom prst="rect">
            <a:avLst/>
          </a:prstGeom>
          <a:noFill/>
        </p:spPr>
      </p:pic>
      <p:sp>
        <p:nvSpPr>
          <p:cNvPr id="12" name="Rectangle 11">
            <a:extLst>
              <a:ext uri="{FF2B5EF4-FFF2-40B4-BE49-F238E27FC236}">
                <a16:creationId xmlns:a16="http://schemas.microsoft.com/office/drawing/2014/main" id="{F9B6BA53-01B6-7D4D-9499-4461F93CE027}"/>
              </a:ext>
            </a:extLst>
          </p:cNvPr>
          <p:cNvSpPr/>
          <p:nvPr/>
        </p:nvSpPr>
        <p:spPr>
          <a:xfrm>
            <a:off x="5377655" y="7979766"/>
            <a:ext cx="13628691" cy="4474176"/>
          </a:xfrm>
          <a:prstGeom prst="rect">
            <a:avLst/>
          </a:prstGeom>
          <a:solidFill>
            <a:srgbClr val="11B3C4">
              <a:alpha val="8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5" name="TextBox 14">
            <a:extLst>
              <a:ext uri="{FF2B5EF4-FFF2-40B4-BE49-F238E27FC236}">
                <a16:creationId xmlns:a16="http://schemas.microsoft.com/office/drawing/2014/main" id="{48954660-74F8-7D4D-AC7C-918E917E292E}"/>
              </a:ext>
            </a:extLst>
          </p:cNvPr>
          <p:cNvSpPr txBox="1"/>
          <p:nvPr/>
        </p:nvSpPr>
        <p:spPr>
          <a:xfrm>
            <a:off x="28448988" y="2318871"/>
            <a:ext cx="144328" cy="64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dirty="0">
              <a:ln>
                <a:noFill/>
              </a:ln>
              <a:solidFill>
                <a:srgbClr val="747474"/>
              </a:solidFill>
              <a:effectLst/>
              <a:uFillTx/>
              <a:latin typeface="+mj-lt"/>
              <a:ea typeface="+mj-ea"/>
              <a:cs typeface="+mj-cs"/>
              <a:sym typeface="Helvetica"/>
            </a:endParaRPr>
          </a:p>
        </p:txBody>
      </p:sp>
      <p:sp>
        <p:nvSpPr>
          <p:cNvPr id="14" name="WHO IS AMO?">
            <a:extLst>
              <a:ext uri="{FF2B5EF4-FFF2-40B4-BE49-F238E27FC236}">
                <a16:creationId xmlns:a16="http://schemas.microsoft.com/office/drawing/2014/main" id="{5F94EC63-4365-584F-99AB-2AF2C4CFEEBC}"/>
              </a:ext>
            </a:extLst>
          </p:cNvPr>
          <p:cNvSpPr txBox="1"/>
          <p:nvPr/>
        </p:nvSpPr>
        <p:spPr>
          <a:xfrm>
            <a:off x="5857371" y="10630042"/>
            <a:ext cx="1266925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Title Slide Headline Option 3</a:t>
            </a:r>
          </a:p>
        </p:txBody>
      </p:sp>
      <p:pic>
        <p:nvPicPr>
          <p:cNvPr id="6" name="Picture 5">
            <a:extLst>
              <a:ext uri="{FF2B5EF4-FFF2-40B4-BE49-F238E27FC236}">
                <a16:creationId xmlns:a16="http://schemas.microsoft.com/office/drawing/2014/main" id="{F6EA622A-3A2C-BB48-B438-29A2395D823D}"/>
              </a:ext>
            </a:extLst>
          </p:cNvPr>
          <p:cNvPicPr>
            <a:picLocks noChangeAspect="1"/>
          </p:cNvPicPr>
          <p:nvPr/>
        </p:nvPicPr>
        <p:blipFill>
          <a:blip r:embed="rId3"/>
          <a:stretch>
            <a:fillRect/>
          </a:stretch>
        </p:blipFill>
        <p:spPr>
          <a:xfrm>
            <a:off x="8108765" y="8486170"/>
            <a:ext cx="8166468" cy="1849955"/>
          </a:xfrm>
          <a:prstGeom prst="rect">
            <a:avLst/>
          </a:prstGeom>
          <a:noFill/>
        </p:spPr>
      </p:pic>
    </p:spTree>
    <p:extLst>
      <p:ext uri="{BB962C8B-B14F-4D97-AF65-F5344CB8AC3E}">
        <p14:creationId xmlns:p14="http://schemas.microsoft.com/office/powerpoint/2010/main" val="214239544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83FCC-1BCF-594D-9678-099C177C1666}"/>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4" name="WHO IS AMO?">
            <a:extLst>
              <a:ext uri="{FF2B5EF4-FFF2-40B4-BE49-F238E27FC236}">
                <a16:creationId xmlns:a16="http://schemas.microsoft.com/office/drawing/2014/main" id="{BDDE2C8B-9923-3E42-A17B-482CE56B96BE}"/>
              </a:ext>
            </a:extLst>
          </p:cNvPr>
          <p:cNvSpPr txBox="1"/>
          <p:nvPr/>
        </p:nvSpPr>
        <p:spPr>
          <a:xfrm>
            <a:off x="1729939" y="3343002"/>
            <a:ext cx="932475"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a:t>
            </a:r>
          </a:p>
        </p:txBody>
      </p:sp>
      <p:sp>
        <p:nvSpPr>
          <p:cNvPr id="5" name="WHO IS AMO?">
            <a:extLst>
              <a:ext uri="{FF2B5EF4-FFF2-40B4-BE49-F238E27FC236}">
                <a16:creationId xmlns:a16="http://schemas.microsoft.com/office/drawing/2014/main" id="{6BD30329-062F-3F4F-B4C4-B9C61497B77A}"/>
              </a:ext>
            </a:extLst>
          </p:cNvPr>
          <p:cNvSpPr txBox="1"/>
          <p:nvPr/>
        </p:nvSpPr>
        <p:spPr>
          <a:xfrm>
            <a:off x="3648076" y="8107814"/>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NAME, COUNTRY</a:t>
            </a:r>
          </a:p>
        </p:txBody>
      </p:sp>
      <p:sp>
        <p:nvSpPr>
          <p:cNvPr id="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D211F501-EB6D-BD40-A15F-D8594D6DB1A0}"/>
              </a:ext>
            </a:extLst>
          </p:cNvPr>
          <p:cNvSpPr txBox="1"/>
          <p:nvPr/>
        </p:nvSpPr>
        <p:spPr>
          <a:xfrm>
            <a:off x="2608388" y="4121157"/>
            <a:ext cx="9081247"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7" name="Rectangle 6">
            <a:extLst>
              <a:ext uri="{FF2B5EF4-FFF2-40B4-BE49-F238E27FC236}">
                <a16:creationId xmlns:a16="http://schemas.microsoft.com/office/drawing/2014/main" id="{0DD53D11-FF11-7A4D-936E-3070FF5FB36A}"/>
              </a:ext>
            </a:extLst>
          </p:cNvPr>
          <p:cNvSpPr/>
          <p:nvPr/>
        </p:nvSpPr>
        <p:spPr>
          <a:xfrm rot="5400000">
            <a:off x="11210038" y="4016185"/>
            <a:ext cx="17723192" cy="4359745"/>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9" name="Picture 8">
            <a:extLst>
              <a:ext uri="{FF2B5EF4-FFF2-40B4-BE49-F238E27FC236}">
                <a16:creationId xmlns:a16="http://schemas.microsoft.com/office/drawing/2014/main" id="{BAB707BD-8F08-1148-8FA4-A4C2D76F8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366" y="2529839"/>
            <a:ext cx="8580121" cy="8580121"/>
          </a:xfrm>
          <a:prstGeom prst="rect">
            <a:avLst/>
          </a:prstGeom>
        </p:spPr>
      </p:pic>
      <p:sp>
        <p:nvSpPr>
          <p:cNvPr id="10" name="WHO IS AMO?">
            <a:extLst>
              <a:ext uri="{FF2B5EF4-FFF2-40B4-BE49-F238E27FC236}">
                <a16:creationId xmlns:a16="http://schemas.microsoft.com/office/drawing/2014/main" id="{C14E02F7-4D80-1E44-AD8E-8D8A969D7E22}"/>
              </a:ext>
            </a:extLst>
          </p:cNvPr>
          <p:cNvSpPr txBox="1"/>
          <p:nvPr/>
        </p:nvSpPr>
        <p:spPr>
          <a:xfrm>
            <a:off x="9440764" y="6904308"/>
            <a:ext cx="130980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a:t>
            </a:r>
          </a:p>
        </p:txBody>
      </p:sp>
      <p:sp>
        <p:nvSpPr>
          <p:cNvPr id="11" name="Oval 10">
            <a:extLst>
              <a:ext uri="{FF2B5EF4-FFF2-40B4-BE49-F238E27FC236}">
                <a16:creationId xmlns:a16="http://schemas.microsoft.com/office/drawing/2014/main" id="{360DC207-00C3-8249-A693-539205CB5912}"/>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Oval 11">
            <a:extLst>
              <a:ext uri="{FF2B5EF4-FFF2-40B4-BE49-F238E27FC236}">
                <a16:creationId xmlns:a16="http://schemas.microsoft.com/office/drawing/2014/main" id="{8A108466-B7AB-5048-9900-D27898807158}"/>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238887907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40A7E-DCB1-CD4F-B777-FA622769918C}"/>
              </a:ext>
            </a:extLst>
          </p:cNvPr>
          <p:cNvSpPr/>
          <p:nvPr/>
        </p:nvSpPr>
        <p:spPr>
          <a:xfrm>
            <a:off x="-830580" y="6348890"/>
            <a:ext cx="26045160" cy="5597902"/>
          </a:xfrm>
          <a:prstGeom prst="rect">
            <a:avLst/>
          </a:prstGeom>
          <a:solidFill>
            <a:srgbClr val="11B3C4">
              <a:alpha val="8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WHO IS AMO?">
            <a:extLst>
              <a:ext uri="{FF2B5EF4-FFF2-40B4-BE49-F238E27FC236}">
                <a16:creationId xmlns:a16="http://schemas.microsoft.com/office/drawing/2014/main" id="{C23312DE-CE21-7A4C-9C03-3E825DAC1A74}"/>
              </a:ext>
            </a:extLst>
          </p:cNvPr>
          <p:cNvSpPr txBox="1"/>
          <p:nvPr/>
        </p:nvSpPr>
        <p:spPr>
          <a:xfrm>
            <a:off x="4427078" y="10628975"/>
            <a:ext cx="5124068"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bg1"/>
                </a:solidFill>
                <a:latin typeface="Avenir LT Std 35 Light" panose="020B0402020203020204" pitchFamily="34" charset="0"/>
              </a:rPr>
              <a:t>NAME, COUNTRY</a:t>
            </a:r>
          </a:p>
        </p:txBody>
      </p:sp>
      <p:sp>
        <p:nvSpPr>
          <p:cNvPr id="1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A9D0B9F-CECC-2E44-AC4A-E700F63B86D7}"/>
              </a:ext>
            </a:extLst>
          </p:cNvPr>
          <p:cNvSpPr txBox="1"/>
          <p:nvPr/>
        </p:nvSpPr>
        <p:spPr>
          <a:xfrm>
            <a:off x="3071349" y="7223149"/>
            <a:ext cx="8227252"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a:t>
            </a:r>
            <a:r>
              <a:rPr lang="en-US" sz="3200" dirty="0" err="1">
                <a:solidFill>
                  <a:schemeClr val="bg1"/>
                </a:solidFill>
                <a:latin typeface="Avenir LT Std 45 Book" panose="020B0502020203020204" pitchFamily="34" charset="0"/>
                <a:sym typeface="AvenirLTStd-Light"/>
              </a:rPr>
              <a:t>quis</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urna</a:t>
            </a:r>
            <a:r>
              <a:rPr lang="en-US" sz="3200" dirty="0">
                <a:solidFill>
                  <a:schemeClr val="bg1"/>
                </a:solidFill>
                <a:latin typeface="Avenir LT Std 45 Book" panose="020B0502020203020204" pitchFamily="34" charset="0"/>
                <a:sym typeface="AvenirLTStd-Light"/>
              </a:rPr>
              <a:t>.”</a:t>
            </a:r>
          </a:p>
        </p:txBody>
      </p:sp>
      <p:pic>
        <p:nvPicPr>
          <p:cNvPr id="15" name="Picture 14">
            <a:extLst>
              <a:ext uri="{FF2B5EF4-FFF2-40B4-BE49-F238E27FC236}">
                <a16:creationId xmlns:a16="http://schemas.microsoft.com/office/drawing/2014/main" id="{325C7C02-395A-6049-8A18-8C2BB6E90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652" y="1554479"/>
            <a:ext cx="7952920" cy="5303521"/>
          </a:xfrm>
          <a:prstGeom prst="rect">
            <a:avLst/>
          </a:prstGeom>
        </p:spPr>
      </p:pic>
      <p:pic>
        <p:nvPicPr>
          <p:cNvPr id="17" name="Picture 16">
            <a:extLst>
              <a:ext uri="{FF2B5EF4-FFF2-40B4-BE49-F238E27FC236}">
                <a16:creationId xmlns:a16="http://schemas.microsoft.com/office/drawing/2014/main" id="{FBDA3AC0-31BC-1548-9B10-95074E0AE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2025" y="1554479"/>
            <a:ext cx="7952920" cy="5303521"/>
          </a:xfrm>
          <a:prstGeom prst="rect">
            <a:avLst/>
          </a:prstGeom>
        </p:spPr>
      </p:pic>
      <p:sp>
        <p:nvSpPr>
          <p:cNvPr id="18" name="WHO IS AMO?">
            <a:extLst>
              <a:ext uri="{FF2B5EF4-FFF2-40B4-BE49-F238E27FC236}">
                <a16:creationId xmlns:a16="http://schemas.microsoft.com/office/drawing/2014/main" id="{97DC7036-97EA-0647-ADFD-DF83FD23C1E1}"/>
              </a:ext>
            </a:extLst>
          </p:cNvPr>
          <p:cNvSpPr txBox="1"/>
          <p:nvPr/>
        </p:nvSpPr>
        <p:spPr>
          <a:xfrm>
            <a:off x="15694556" y="10628975"/>
            <a:ext cx="5124068"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pPr algn="ctr"/>
            <a:r>
              <a:rPr lang="en-US" sz="4000" cap="none" spc="0" dirty="0">
                <a:solidFill>
                  <a:schemeClr val="bg1"/>
                </a:solidFill>
                <a:latin typeface="Avenir LT Std 35 Light" panose="020B0402020203020204" pitchFamily="34" charset="0"/>
              </a:rPr>
              <a:t>NAME, COUNTRY</a:t>
            </a:r>
          </a:p>
        </p:txBody>
      </p:sp>
      <p:sp>
        <p:nvSpPr>
          <p:cNvPr id="19"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52582DE3-991B-0142-A40D-969A3B0D1CB1}"/>
              </a:ext>
            </a:extLst>
          </p:cNvPr>
          <p:cNvSpPr txBox="1"/>
          <p:nvPr/>
        </p:nvSpPr>
        <p:spPr>
          <a:xfrm>
            <a:off x="14142964" y="7354680"/>
            <a:ext cx="8227252" cy="330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a:t>
            </a:r>
            <a:r>
              <a:rPr lang="en-US" sz="3200" dirty="0" err="1">
                <a:solidFill>
                  <a:schemeClr val="bg1"/>
                </a:solidFill>
                <a:latin typeface="Avenir LT Std 45 Book" panose="020B0502020203020204" pitchFamily="34" charset="0"/>
                <a:sym typeface="AvenirLTStd-Light"/>
              </a:rPr>
              <a:t>quis</a:t>
            </a:r>
            <a:r>
              <a:rPr lang="en-US" sz="3200" dirty="0">
                <a:solidFill>
                  <a:schemeClr val="bg1"/>
                </a:solidFill>
                <a:latin typeface="Avenir LT Std 45 Book" panose="020B0502020203020204" pitchFamily="34" charset="0"/>
                <a:sym typeface="AvenirLTStd-Light"/>
              </a:rPr>
              <a:t> </a:t>
            </a:r>
            <a:r>
              <a:rPr lang="en-US" sz="3200" dirty="0" err="1">
                <a:solidFill>
                  <a:schemeClr val="bg1"/>
                </a:solidFill>
                <a:latin typeface="Avenir LT Std 45 Book" panose="020B0502020203020204" pitchFamily="34" charset="0"/>
                <a:sym typeface="AvenirLTStd-Light"/>
              </a:rPr>
              <a:t>urna</a:t>
            </a:r>
            <a:r>
              <a:rPr lang="en-US" sz="3200" dirty="0">
                <a:solidFill>
                  <a:schemeClr val="bg1"/>
                </a:solidFill>
                <a:latin typeface="Avenir LT Std 45 Book" panose="020B0502020203020204" pitchFamily="34" charset="0"/>
                <a:sym typeface="AvenirLTStd-Light"/>
              </a:rPr>
              <a:t>.”</a:t>
            </a:r>
          </a:p>
        </p:txBody>
      </p:sp>
      <p:pic>
        <p:nvPicPr>
          <p:cNvPr id="11" name="Picture 10">
            <a:extLst>
              <a:ext uri="{FF2B5EF4-FFF2-40B4-BE49-F238E27FC236}">
                <a16:creationId xmlns:a16="http://schemas.microsoft.com/office/drawing/2014/main" id="{7C755EBF-45B1-0B46-AC1B-A72D96FD1FEC}"/>
              </a:ext>
            </a:extLst>
          </p:cNvPr>
          <p:cNvPicPr>
            <a:picLocks noChangeAspect="1"/>
          </p:cNvPicPr>
          <p:nvPr/>
        </p:nvPicPr>
        <p:blipFill rotWithShape="1">
          <a:blip r:embed="rId5"/>
          <a:srcRect r="76217"/>
          <a:stretch/>
        </p:blipFill>
        <p:spPr>
          <a:xfrm>
            <a:off x="23295220" y="12672718"/>
            <a:ext cx="799841" cy="763394"/>
          </a:xfrm>
          <a:prstGeom prst="rect">
            <a:avLst/>
          </a:prstGeom>
        </p:spPr>
      </p:pic>
      <p:sp>
        <p:nvSpPr>
          <p:cNvPr id="14" name="Oval 13">
            <a:extLst>
              <a:ext uri="{FF2B5EF4-FFF2-40B4-BE49-F238E27FC236}">
                <a16:creationId xmlns:a16="http://schemas.microsoft.com/office/drawing/2014/main" id="{55CBABD2-E3A2-4149-A8F8-2CDA3125304C}"/>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6" name="Oval 15">
            <a:extLst>
              <a:ext uri="{FF2B5EF4-FFF2-40B4-BE49-F238E27FC236}">
                <a16:creationId xmlns:a16="http://schemas.microsoft.com/office/drawing/2014/main" id="{E9108928-28FA-814E-AFA8-84150AF34C1E}"/>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2719168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29429-6695-5D46-9639-EFDF453277FA}"/>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6" name="WHO IS AMO?">
            <a:extLst>
              <a:ext uri="{FF2B5EF4-FFF2-40B4-BE49-F238E27FC236}">
                <a16:creationId xmlns:a16="http://schemas.microsoft.com/office/drawing/2014/main" id="{0B0633EA-1488-C146-9EAC-2CFFC6035720}"/>
              </a:ext>
            </a:extLst>
          </p:cNvPr>
          <p:cNvSpPr txBox="1"/>
          <p:nvPr/>
        </p:nvSpPr>
        <p:spPr>
          <a:xfrm>
            <a:off x="1200018" y="134379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Visitor Testimonials</a:t>
            </a:r>
          </a:p>
        </p:txBody>
      </p:sp>
      <p:sp>
        <p:nvSpPr>
          <p:cNvPr id="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1F5926C-6681-BE4E-8945-84B551A9B13C}"/>
              </a:ext>
            </a:extLst>
          </p:cNvPr>
          <p:cNvSpPr txBox="1"/>
          <p:nvPr/>
        </p:nvSpPr>
        <p:spPr>
          <a:xfrm>
            <a:off x="1421196" y="2958845"/>
            <a:ext cx="18814519" cy="741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Our visitors come from all over to participate in the clinical experiences we provide.  </a:t>
            </a:r>
          </a:p>
        </p:txBody>
      </p:sp>
      <p:sp>
        <p:nvSpPr>
          <p:cNvPr id="9" name="WHO IS AMO?">
            <a:extLst>
              <a:ext uri="{FF2B5EF4-FFF2-40B4-BE49-F238E27FC236}">
                <a16:creationId xmlns:a16="http://schemas.microsoft.com/office/drawing/2014/main" id="{A0D9F596-D6E3-7740-810D-5880600C5DA9}"/>
              </a:ext>
            </a:extLst>
          </p:cNvPr>
          <p:cNvSpPr txBox="1"/>
          <p:nvPr/>
        </p:nvSpPr>
        <p:spPr>
          <a:xfrm>
            <a:off x="1348393" y="11059297"/>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rgbClr val="747474"/>
                </a:solidFill>
                <a:latin typeface="Avenir LT Std 65 Medium" panose="020B0503020203020204" pitchFamily="34" charset="0"/>
              </a:rPr>
              <a:t>NAME, COUNTRY</a:t>
            </a:r>
          </a:p>
        </p:txBody>
      </p:sp>
      <p:sp>
        <p:nvSpPr>
          <p:cNvPr id="10"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CE16D363-F14F-0349-A13B-12C22C2263DE}"/>
              </a:ext>
            </a:extLst>
          </p:cNvPr>
          <p:cNvSpPr txBox="1"/>
          <p:nvPr/>
        </p:nvSpPr>
        <p:spPr>
          <a:xfrm>
            <a:off x="1348393" y="4488523"/>
            <a:ext cx="3926992" cy="626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800" dirty="0" err="1">
                <a:latin typeface="Avenir LT Std 45 Book" panose="020B0502020203020204" pitchFamily="34" charset="0"/>
                <a:sym typeface="AvenirLTStd-Light"/>
              </a:rPr>
              <a:t>urna</a:t>
            </a:r>
            <a:r>
              <a:rPr lang="en-US" sz="2800" dirty="0">
                <a:latin typeface="Avenir LT Std 45 Book" panose="020B0502020203020204" pitchFamily="34" charset="0"/>
                <a:sym typeface="AvenirLTStd-Light"/>
              </a:rPr>
              <a:t>.”</a:t>
            </a:r>
          </a:p>
        </p:txBody>
      </p:sp>
      <p:sp>
        <p:nvSpPr>
          <p:cNvPr id="21" name="WHO IS AMO?">
            <a:extLst>
              <a:ext uri="{FF2B5EF4-FFF2-40B4-BE49-F238E27FC236}">
                <a16:creationId xmlns:a16="http://schemas.microsoft.com/office/drawing/2014/main" id="{2ACF6FDF-DDCD-2546-841F-94D1551B3C2B}"/>
              </a:ext>
            </a:extLst>
          </p:cNvPr>
          <p:cNvSpPr txBox="1"/>
          <p:nvPr/>
        </p:nvSpPr>
        <p:spPr>
          <a:xfrm>
            <a:off x="6628165" y="11059297"/>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rgbClr val="747474"/>
                </a:solidFill>
                <a:latin typeface="Avenir LT Std 65 Medium" panose="020B0503020203020204" pitchFamily="34" charset="0"/>
              </a:rPr>
              <a:t>NAME, COUNTRY</a:t>
            </a:r>
          </a:p>
        </p:txBody>
      </p:sp>
      <p:sp>
        <p:nvSpPr>
          <p:cNvPr id="2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0E7ED4DC-1A59-C743-B868-436B8357DE73}"/>
              </a:ext>
            </a:extLst>
          </p:cNvPr>
          <p:cNvSpPr txBox="1"/>
          <p:nvPr/>
        </p:nvSpPr>
        <p:spPr>
          <a:xfrm>
            <a:off x="6628165" y="4488523"/>
            <a:ext cx="3926992" cy="626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800" dirty="0" err="1">
                <a:latin typeface="Avenir LT Std 45 Book" panose="020B0502020203020204" pitchFamily="34" charset="0"/>
                <a:sym typeface="AvenirLTStd-Light"/>
              </a:rPr>
              <a:t>urna</a:t>
            </a:r>
            <a:r>
              <a:rPr lang="en-US" sz="2800" dirty="0">
                <a:latin typeface="Avenir LT Std 45 Book" panose="020B0502020203020204" pitchFamily="34" charset="0"/>
                <a:sym typeface="AvenirLTStd-Light"/>
              </a:rPr>
              <a:t>.”</a:t>
            </a:r>
          </a:p>
        </p:txBody>
      </p:sp>
      <p:sp>
        <p:nvSpPr>
          <p:cNvPr id="23" name="WHO IS AMO?">
            <a:extLst>
              <a:ext uri="{FF2B5EF4-FFF2-40B4-BE49-F238E27FC236}">
                <a16:creationId xmlns:a16="http://schemas.microsoft.com/office/drawing/2014/main" id="{733DB8A3-333F-EB48-91C6-3C4CF4B5E62B}"/>
              </a:ext>
            </a:extLst>
          </p:cNvPr>
          <p:cNvSpPr txBox="1"/>
          <p:nvPr/>
        </p:nvSpPr>
        <p:spPr>
          <a:xfrm>
            <a:off x="11907937" y="11059297"/>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rgbClr val="747474"/>
                </a:solidFill>
                <a:latin typeface="Avenir LT Std 65 Medium" panose="020B0503020203020204" pitchFamily="34" charset="0"/>
              </a:rPr>
              <a:t>NAME, COUNTRY</a:t>
            </a:r>
          </a:p>
        </p:txBody>
      </p:sp>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596EBCF-CF6C-3F4B-B646-63424C6BA062}"/>
              </a:ext>
            </a:extLst>
          </p:cNvPr>
          <p:cNvSpPr txBox="1"/>
          <p:nvPr/>
        </p:nvSpPr>
        <p:spPr>
          <a:xfrm>
            <a:off x="11907937" y="4488523"/>
            <a:ext cx="3926992" cy="626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800" dirty="0" err="1">
                <a:latin typeface="Avenir LT Std 45 Book" panose="020B0502020203020204" pitchFamily="34" charset="0"/>
                <a:sym typeface="AvenirLTStd-Light"/>
              </a:rPr>
              <a:t>urna</a:t>
            </a:r>
            <a:r>
              <a:rPr lang="en-US" sz="2800" dirty="0">
                <a:latin typeface="Avenir LT Std 45 Book" panose="020B0502020203020204" pitchFamily="34" charset="0"/>
                <a:sym typeface="AvenirLTStd-Light"/>
              </a:rPr>
              <a:t>.”</a:t>
            </a:r>
          </a:p>
        </p:txBody>
      </p:sp>
      <p:sp>
        <p:nvSpPr>
          <p:cNvPr id="25" name="WHO IS AMO?">
            <a:extLst>
              <a:ext uri="{FF2B5EF4-FFF2-40B4-BE49-F238E27FC236}">
                <a16:creationId xmlns:a16="http://schemas.microsoft.com/office/drawing/2014/main" id="{C02F771B-443E-5B46-95F5-577E8465BF5F}"/>
              </a:ext>
            </a:extLst>
          </p:cNvPr>
          <p:cNvSpPr txBox="1"/>
          <p:nvPr/>
        </p:nvSpPr>
        <p:spPr>
          <a:xfrm>
            <a:off x="17187708" y="11059297"/>
            <a:ext cx="4670777" cy="739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3200" b="1" cap="none" spc="0" dirty="0">
                <a:solidFill>
                  <a:srgbClr val="747474"/>
                </a:solidFill>
                <a:latin typeface="Avenir LT Std 65 Medium" panose="020B0503020203020204" pitchFamily="34" charset="0"/>
              </a:rPr>
              <a:t>NAME, COUNTRY</a:t>
            </a:r>
          </a:p>
        </p:txBody>
      </p:sp>
      <p:sp>
        <p:nvSpPr>
          <p:cNvPr id="2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576157F5-2144-5B4F-8252-48B82B447B89}"/>
              </a:ext>
            </a:extLst>
          </p:cNvPr>
          <p:cNvSpPr txBox="1"/>
          <p:nvPr/>
        </p:nvSpPr>
        <p:spPr>
          <a:xfrm>
            <a:off x="17187708" y="4488523"/>
            <a:ext cx="3926992" cy="626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28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2800" dirty="0" err="1">
                <a:latin typeface="Avenir LT Std 45 Book" panose="020B0502020203020204" pitchFamily="34" charset="0"/>
                <a:sym typeface="AvenirLTStd-Light"/>
              </a:rPr>
              <a:t>urna</a:t>
            </a:r>
            <a:r>
              <a:rPr lang="en-US" sz="2800" dirty="0">
                <a:latin typeface="Avenir LT Std 45 Book" panose="020B0502020203020204" pitchFamily="34" charset="0"/>
                <a:sym typeface="AvenirLTStd-Light"/>
              </a:rPr>
              <a:t>.”</a:t>
            </a:r>
          </a:p>
        </p:txBody>
      </p:sp>
      <p:sp>
        <p:nvSpPr>
          <p:cNvPr id="15" name="Oval 14">
            <a:extLst>
              <a:ext uri="{FF2B5EF4-FFF2-40B4-BE49-F238E27FC236}">
                <a16:creationId xmlns:a16="http://schemas.microsoft.com/office/drawing/2014/main" id="{C9B42028-E771-6C4F-B17B-391EE2DFA6B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6" name="Oval 15">
            <a:extLst>
              <a:ext uri="{FF2B5EF4-FFF2-40B4-BE49-F238E27FC236}">
                <a16:creationId xmlns:a16="http://schemas.microsoft.com/office/drawing/2014/main" id="{4AAB9CFF-D868-F74F-B60A-DB244EFBD7A5}"/>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7" name="Rectangle 16">
            <a:extLst>
              <a:ext uri="{FF2B5EF4-FFF2-40B4-BE49-F238E27FC236}">
                <a16:creationId xmlns:a16="http://schemas.microsoft.com/office/drawing/2014/main" id="{CBCD199C-6AB6-844D-BCB6-1E392DDACAD8}"/>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293680321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C51D7EF-0D35-1442-8A9A-CF74DCFDD63F}"/>
              </a:ext>
            </a:extLst>
          </p:cNvPr>
          <p:cNvSpPr txBox="1"/>
          <p:nvPr/>
        </p:nvSpPr>
        <p:spPr>
          <a:xfrm>
            <a:off x="8424084" y="2337493"/>
            <a:ext cx="13901574" cy="2022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latin typeface="Avenir LT Std 45 Book" panose="020B0502020203020204" pitchFamily="34" charset="0"/>
                <a:sym typeface="AvenirLTStd-Light"/>
              </a:rPr>
              <a:t>urna</a:t>
            </a:r>
            <a:r>
              <a:rPr lang="en-US" sz="3200" dirty="0">
                <a:latin typeface="Avenir LT Std 45 Book" panose="020B0502020203020204" pitchFamily="34" charset="0"/>
                <a:sym typeface="AvenirLTStd-Light"/>
              </a:rPr>
              <a:t>.</a:t>
            </a:r>
          </a:p>
        </p:txBody>
      </p:sp>
      <p:sp>
        <p:nvSpPr>
          <p:cNvPr id="25" name="WHO IS AMO?">
            <a:extLst>
              <a:ext uri="{FF2B5EF4-FFF2-40B4-BE49-F238E27FC236}">
                <a16:creationId xmlns:a16="http://schemas.microsoft.com/office/drawing/2014/main" id="{FBB3D4E6-D51F-B84E-89CB-D5D019F40551}"/>
              </a:ext>
            </a:extLst>
          </p:cNvPr>
          <p:cNvSpPr txBox="1"/>
          <p:nvPr/>
        </p:nvSpPr>
        <p:spPr>
          <a:xfrm>
            <a:off x="1929037" y="1299598"/>
            <a:ext cx="12629196" cy="145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Infographics</a:t>
            </a:r>
          </a:p>
        </p:txBody>
      </p:sp>
      <p:sp>
        <p:nvSpPr>
          <p:cNvPr id="26" name="WHO IS AMO?">
            <a:extLst>
              <a:ext uri="{FF2B5EF4-FFF2-40B4-BE49-F238E27FC236}">
                <a16:creationId xmlns:a16="http://schemas.microsoft.com/office/drawing/2014/main" id="{5FBCD697-883D-2F42-A5D8-1A6145D95DCF}"/>
              </a:ext>
            </a:extLst>
          </p:cNvPr>
          <p:cNvSpPr txBox="1"/>
          <p:nvPr/>
        </p:nvSpPr>
        <p:spPr>
          <a:xfrm>
            <a:off x="1929037" y="2748535"/>
            <a:ext cx="7665310" cy="87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rgbClr val="747474"/>
                </a:solidFill>
                <a:latin typeface="Avenir LT Std 35 Light" panose="020B0402020203020204" pitchFamily="34" charset="0"/>
              </a:rPr>
              <a:t>SUBHEADLINE TEXT</a:t>
            </a:r>
          </a:p>
        </p:txBody>
      </p:sp>
      <p:graphicFrame>
        <p:nvGraphicFramePr>
          <p:cNvPr id="3" name="Chart 2">
            <a:extLst>
              <a:ext uri="{FF2B5EF4-FFF2-40B4-BE49-F238E27FC236}">
                <a16:creationId xmlns:a16="http://schemas.microsoft.com/office/drawing/2014/main" id="{214E5D3E-CFF4-6343-A97A-0C215D754100}"/>
              </a:ext>
            </a:extLst>
          </p:cNvPr>
          <p:cNvGraphicFramePr/>
          <p:nvPr>
            <p:extLst>
              <p:ext uri="{D42A27DB-BD31-4B8C-83A1-F6EECF244321}">
                <p14:modId xmlns:p14="http://schemas.microsoft.com/office/powerpoint/2010/main" val="1539735955"/>
              </p:ext>
            </p:extLst>
          </p:nvPr>
        </p:nvGraphicFramePr>
        <p:xfrm>
          <a:off x="1318980" y="4844746"/>
          <a:ext cx="11320368" cy="7904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780B5678-4C33-DB48-8361-DFBC85E191A3}"/>
              </a:ext>
            </a:extLst>
          </p:cNvPr>
          <p:cNvGraphicFramePr/>
          <p:nvPr>
            <p:extLst>
              <p:ext uri="{D42A27DB-BD31-4B8C-83A1-F6EECF244321}">
                <p14:modId xmlns:p14="http://schemas.microsoft.com/office/powerpoint/2010/main" val="1422576254"/>
              </p:ext>
            </p:extLst>
          </p:nvPr>
        </p:nvGraphicFramePr>
        <p:xfrm>
          <a:off x="14558233" y="5077284"/>
          <a:ext cx="6974114" cy="3502769"/>
        </p:xfrm>
        <a:graphic>
          <a:graphicData uri="http://schemas.openxmlformats.org/drawingml/2006/chart">
            <c:chart xmlns:c="http://schemas.openxmlformats.org/drawingml/2006/chart" xmlns:r="http://schemas.openxmlformats.org/officeDocument/2006/relationships" r:id="rId4"/>
          </a:graphicData>
        </a:graphic>
      </p:graphicFrame>
      <p:sp>
        <p:nvSpPr>
          <p:cNvPr id="11" name="WHO IS AMO?">
            <a:extLst>
              <a:ext uri="{FF2B5EF4-FFF2-40B4-BE49-F238E27FC236}">
                <a16:creationId xmlns:a16="http://schemas.microsoft.com/office/drawing/2014/main" id="{02B87106-8752-5D4B-AD97-6A37677210E5}"/>
              </a:ext>
            </a:extLst>
          </p:cNvPr>
          <p:cNvSpPr txBox="1"/>
          <p:nvPr/>
        </p:nvSpPr>
        <p:spPr>
          <a:xfrm>
            <a:off x="18414691" y="7005741"/>
            <a:ext cx="3910967" cy="655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2800" cap="none" spc="0" dirty="0">
                <a:solidFill>
                  <a:srgbClr val="747474"/>
                </a:solidFill>
                <a:latin typeface="Avenir LT Std 35 Light" panose="020B0402020203020204" pitchFamily="34" charset="0"/>
              </a:rPr>
              <a:t>LOREM IPSUM</a:t>
            </a:r>
          </a:p>
        </p:txBody>
      </p:sp>
      <p:sp>
        <p:nvSpPr>
          <p:cNvPr id="12" name="WHO IS AMO?">
            <a:extLst>
              <a:ext uri="{FF2B5EF4-FFF2-40B4-BE49-F238E27FC236}">
                <a16:creationId xmlns:a16="http://schemas.microsoft.com/office/drawing/2014/main" id="{CA7E1AE9-DDC5-A749-A14C-4AEA49F3C829}"/>
              </a:ext>
            </a:extLst>
          </p:cNvPr>
          <p:cNvSpPr txBox="1"/>
          <p:nvPr/>
        </p:nvSpPr>
        <p:spPr>
          <a:xfrm>
            <a:off x="18414691" y="5767491"/>
            <a:ext cx="2645757" cy="160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8000" b="1" cap="none" spc="0" dirty="0">
                <a:solidFill>
                  <a:srgbClr val="11B3C4"/>
                </a:solidFill>
                <a:latin typeface="Avenir LT Std 55 Roman" panose="020B0503020203020204" pitchFamily="34" charset="0"/>
              </a:rPr>
              <a:t>73%</a:t>
            </a:r>
          </a:p>
        </p:txBody>
      </p:sp>
      <p:graphicFrame>
        <p:nvGraphicFramePr>
          <p:cNvPr id="16" name="Chart 15">
            <a:extLst>
              <a:ext uri="{FF2B5EF4-FFF2-40B4-BE49-F238E27FC236}">
                <a16:creationId xmlns:a16="http://schemas.microsoft.com/office/drawing/2014/main" id="{A327C740-82A3-CC48-B642-F06DCB51207B}"/>
              </a:ext>
            </a:extLst>
          </p:cNvPr>
          <p:cNvGraphicFramePr/>
          <p:nvPr>
            <p:extLst>
              <p:ext uri="{D42A27DB-BD31-4B8C-83A1-F6EECF244321}">
                <p14:modId xmlns:p14="http://schemas.microsoft.com/office/powerpoint/2010/main" val="260898229"/>
              </p:ext>
            </p:extLst>
          </p:nvPr>
        </p:nvGraphicFramePr>
        <p:xfrm>
          <a:off x="14558233" y="9107417"/>
          <a:ext cx="6974114" cy="3502769"/>
        </p:xfrm>
        <a:graphic>
          <a:graphicData uri="http://schemas.openxmlformats.org/drawingml/2006/chart">
            <c:chart xmlns:c="http://schemas.openxmlformats.org/drawingml/2006/chart" xmlns:r="http://schemas.openxmlformats.org/officeDocument/2006/relationships" r:id="rId5"/>
          </a:graphicData>
        </a:graphic>
      </p:graphicFrame>
      <p:sp>
        <p:nvSpPr>
          <p:cNvPr id="17" name="WHO IS AMO?">
            <a:extLst>
              <a:ext uri="{FF2B5EF4-FFF2-40B4-BE49-F238E27FC236}">
                <a16:creationId xmlns:a16="http://schemas.microsoft.com/office/drawing/2014/main" id="{323F3BCD-FFF3-5F4A-9DC8-4A37605F6B08}"/>
              </a:ext>
            </a:extLst>
          </p:cNvPr>
          <p:cNvSpPr txBox="1"/>
          <p:nvPr/>
        </p:nvSpPr>
        <p:spPr>
          <a:xfrm>
            <a:off x="18414691" y="11035874"/>
            <a:ext cx="3910967" cy="655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2800" cap="none" spc="0" dirty="0">
                <a:solidFill>
                  <a:srgbClr val="747474"/>
                </a:solidFill>
                <a:latin typeface="Avenir LT Std 35 Light" panose="020B0402020203020204" pitchFamily="34" charset="0"/>
              </a:rPr>
              <a:t>LOREM IPSUM</a:t>
            </a:r>
          </a:p>
        </p:txBody>
      </p:sp>
      <p:sp>
        <p:nvSpPr>
          <p:cNvPr id="18" name="WHO IS AMO?">
            <a:extLst>
              <a:ext uri="{FF2B5EF4-FFF2-40B4-BE49-F238E27FC236}">
                <a16:creationId xmlns:a16="http://schemas.microsoft.com/office/drawing/2014/main" id="{5EAE6492-FDE6-5940-8E32-5E87082AF694}"/>
              </a:ext>
            </a:extLst>
          </p:cNvPr>
          <p:cNvSpPr txBox="1"/>
          <p:nvPr/>
        </p:nvSpPr>
        <p:spPr>
          <a:xfrm>
            <a:off x="18414691" y="9797624"/>
            <a:ext cx="2645757" cy="160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8000" b="1" cap="none" spc="0" dirty="0">
                <a:solidFill>
                  <a:srgbClr val="11B3C4"/>
                </a:solidFill>
                <a:latin typeface="Avenir LT Std 55 Roman" panose="020B0503020203020204" pitchFamily="34" charset="0"/>
              </a:rPr>
              <a:t>54%</a:t>
            </a:r>
          </a:p>
        </p:txBody>
      </p:sp>
      <p:sp>
        <p:nvSpPr>
          <p:cNvPr id="14" name="Oval 13">
            <a:extLst>
              <a:ext uri="{FF2B5EF4-FFF2-40B4-BE49-F238E27FC236}">
                <a16:creationId xmlns:a16="http://schemas.microsoft.com/office/drawing/2014/main" id="{586FE6BA-4CF9-BD48-96A0-2D01898F7594}"/>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0" name="Oval 19">
            <a:extLst>
              <a:ext uri="{FF2B5EF4-FFF2-40B4-BE49-F238E27FC236}">
                <a16:creationId xmlns:a16="http://schemas.microsoft.com/office/drawing/2014/main" id="{7CB451CF-94ED-9F4C-A361-F1062FD441E7}"/>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5" name="Picture 14">
            <a:extLst>
              <a:ext uri="{FF2B5EF4-FFF2-40B4-BE49-F238E27FC236}">
                <a16:creationId xmlns:a16="http://schemas.microsoft.com/office/drawing/2014/main" id="{0A44D644-4060-8F4C-A4F0-83BA386B2508}"/>
              </a:ext>
            </a:extLst>
          </p:cNvPr>
          <p:cNvPicPr>
            <a:picLocks noChangeAspect="1"/>
          </p:cNvPicPr>
          <p:nvPr/>
        </p:nvPicPr>
        <p:blipFill rotWithShape="1">
          <a:blip r:embed="rId6"/>
          <a:srcRect r="76217"/>
          <a:stretch/>
        </p:blipFill>
        <p:spPr>
          <a:xfrm>
            <a:off x="23295220" y="12672718"/>
            <a:ext cx="799841" cy="763394"/>
          </a:xfrm>
          <a:prstGeom prst="rect">
            <a:avLst/>
          </a:prstGeom>
        </p:spPr>
      </p:pic>
    </p:spTree>
    <p:extLst>
      <p:ext uri="{BB962C8B-B14F-4D97-AF65-F5344CB8AC3E}">
        <p14:creationId xmlns:p14="http://schemas.microsoft.com/office/powerpoint/2010/main" val="205091895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C51D7EF-0D35-1442-8A9A-CF74DCFDD63F}"/>
              </a:ext>
            </a:extLst>
          </p:cNvPr>
          <p:cNvSpPr txBox="1"/>
          <p:nvPr/>
        </p:nvSpPr>
        <p:spPr>
          <a:xfrm>
            <a:off x="1929037" y="2757877"/>
            <a:ext cx="20492051" cy="1381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latin typeface="Avenir LT Std 45 Book" panose="020B0502020203020204" pitchFamily="34" charset="0"/>
                <a:sym typeface="AvenirLTStd-Light"/>
              </a:rPr>
              <a:t>urna</a:t>
            </a:r>
            <a:r>
              <a:rPr lang="en-US" sz="3200" dirty="0">
                <a:latin typeface="Avenir LT Std 45 Book" panose="020B0502020203020204" pitchFamily="34" charset="0"/>
                <a:sym typeface="AvenirLTStd-Light"/>
              </a:rPr>
              <a:t>.</a:t>
            </a:r>
          </a:p>
        </p:txBody>
      </p:sp>
      <p:graphicFrame>
        <p:nvGraphicFramePr>
          <p:cNvPr id="5" name="Chart 4">
            <a:extLst>
              <a:ext uri="{FF2B5EF4-FFF2-40B4-BE49-F238E27FC236}">
                <a16:creationId xmlns:a16="http://schemas.microsoft.com/office/drawing/2014/main" id="{67E58913-EFAD-1445-B16C-C6C3AF52F95B}"/>
              </a:ext>
            </a:extLst>
          </p:cNvPr>
          <p:cNvGraphicFramePr/>
          <p:nvPr>
            <p:extLst>
              <p:ext uri="{D42A27DB-BD31-4B8C-83A1-F6EECF244321}">
                <p14:modId xmlns:p14="http://schemas.microsoft.com/office/powerpoint/2010/main" val="2046714719"/>
              </p:ext>
            </p:extLst>
          </p:nvPr>
        </p:nvGraphicFramePr>
        <p:xfrm>
          <a:off x="1929037" y="4715347"/>
          <a:ext cx="21004116" cy="7701055"/>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F12055D0-E6A4-7441-B288-3868671923D0}"/>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0" name="Oval 9">
            <a:extLst>
              <a:ext uri="{FF2B5EF4-FFF2-40B4-BE49-F238E27FC236}">
                <a16:creationId xmlns:a16="http://schemas.microsoft.com/office/drawing/2014/main" id="{473E47F9-709C-A64A-A3BF-A592821F0770}"/>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8" name="Picture 7">
            <a:extLst>
              <a:ext uri="{FF2B5EF4-FFF2-40B4-BE49-F238E27FC236}">
                <a16:creationId xmlns:a16="http://schemas.microsoft.com/office/drawing/2014/main" id="{DAE36EEC-94E2-3C4A-B613-99071C869208}"/>
              </a:ext>
            </a:extLst>
          </p:cNvPr>
          <p:cNvPicPr>
            <a:picLocks noChangeAspect="1"/>
          </p:cNvPicPr>
          <p:nvPr/>
        </p:nvPicPr>
        <p:blipFill rotWithShape="1">
          <a:blip r:embed="rId4"/>
          <a:srcRect r="76217"/>
          <a:stretch/>
        </p:blipFill>
        <p:spPr>
          <a:xfrm>
            <a:off x="23295220" y="12672718"/>
            <a:ext cx="799841" cy="763394"/>
          </a:xfrm>
          <a:prstGeom prst="rect">
            <a:avLst/>
          </a:prstGeom>
        </p:spPr>
      </p:pic>
      <p:sp>
        <p:nvSpPr>
          <p:cNvPr id="9" name="WHO IS AMO?">
            <a:extLst>
              <a:ext uri="{FF2B5EF4-FFF2-40B4-BE49-F238E27FC236}">
                <a16:creationId xmlns:a16="http://schemas.microsoft.com/office/drawing/2014/main" id="{66C3274F-EF12-4D44-B4F1-340E89F923E5}"/>
              </a:ext>
            </a:extLst>
          </p:cNvPr>
          <p:cNvSpPr txBox="1"/>
          <p:nvPr/>
        </p:nvSpPr>
        <p:spPr>
          <a:xfrm>
            <a:off x="1929037" y="1299598"/>
            <a:ext cx="12629196" cy="145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Infographics</a:t>
            </a:r>
          </a:p>
        </p:txBody>
      </p:sp>
    </p:spTree>
    <p:extLst>
      <p:ext uri="{BB962C8B-B14F-4D97-AF65-F5344CB8AC3E}">
        <p14:creationId xmlns:p14="http://schemas.microsoft.com/office/powerpoint/2010/main" val="75013036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C51D7EF-0D35-1442-8A9A-CF74DCFDD63F}"/>
              </a:ext>
            </a:extLst>
          </p:cNvPr>
          <p:cNvSpPr txBox="1"/>
          <p:nvPr/>
        </p:nvSpPr>
        <p:spPr>
          <a:xfrm>
            <a:off x="7951027" y="1371700"/>
            <a:ext cx="14568481" cy="2022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latin typeface="Avenir LT Std 45 Book" panose="020B0502020203020204" pitchFamily="34" charset="0"/>
                <a:sym typeface="AvenirLTStd-Light"/>
              </a:rPr>
              <a:t>urna</a:t>
            </a:r>
            <a:r>
              <a:rPr lang="en-US" sz="3200" dirty="0">
                <a:latin typeface="Avenir LT Std 45 Book" panose="020B0502020203020204" pitchFamily="34" charset="0"/>
                <a:sym typeface="AvenirLTStd-Light"/>
              </a:rPr>
              <a:t>.</a:t>
            </a:r>
          </a:p>
        </p:txBody>
      </p:sp>
      <p:sp>
        <p:nvSpPr>
          <p:cNvPr id="25" name="WHO IS AMO?">
            <a:extLst>
              <a:ext uri="{FF2B5EF4-FFF2-40B4-BE49-F238E27FC236}">
                <a16:creationId xmlns:a16="http://schemas.microsoft.com/office/drawing/2014/main" id="{FBB3D4E6-D51F-B84E-89CB-D5D019F40551}"/>
              </a:ext>
            </a:extLst>
          </p:cNvPr>
          <p:cNvSpPr txBox="1"/>
          <p:nvPr/>
        </p:nvSpPr>
        <p:spPr>
          <a:xfrm>
            <a:off x="1636429" y="933838"/>
            <a:ext cx="12629196" cy="145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Infographics</a:t>
            </a:r>
          </a:p>
        </p:txBody>
      </p:sp>
      <p:sp>
        <p:nvSpPr>
          <p:cNvPr id="26" name="WHO IS AMO?">
            <a:extLst>
              <a:ext uri="{FF2B5EF4-FFF2-40B4-BE49-F238E27FC236}">
                <a16:creationId xmlns:a16="http://schemas.microsoft.com/office/drawing/2014/main" id="{5FBCD697-883D-2F42-A5D8-1A6145D95DCF}"/>
              </a:ext>
            </a:extLst>
          </p:cNvPr>
          <p:cNvSpPr txBox="1"/>
          <p:nvPr/>
        </p:nvSpPr>
        <p:spPr>
          <a:xfrm>
            <a:off x="1636429" y="2382775"/>
            <a:ext cx="7665310" cy="87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rgbClr val="747474"/>
                </a:solidFill>
                <a:latin typeface="Avenir LT Std 35 Light" panose="020B0402020203020204" pitchFamily="34" charset="0"/>
              </a:rPr>
              <a:t>SUBHEADLINE TEXT</a:t>
            </a:r>
          </a:p>
        </p:txBody>
      </p:sp>
      <p:graphicFrame>
        <p:nvGraphicFramePr>
          <p:cNvPr id="2" name="Diagram 1">
            <a:extLst>
              <a:ext uri="{FF2B5EF4-FFF2-40B4-BE49-F238E27FC236}">
                <a16:creationId xmlns:a16="http://schemas.microsoft.com/office/drawing/2014/main" id="{BE13490E-05D5-B14B-A87D-77B52B42E55C}"/>
              </a:ext>
            </a:extLst>
          </p:cNvPr>
          <p:cNvGraphicFramePr/>
          <p:nvPr>
            <p:extLst>
              <p:ext uri="{D42A27DB-BD31-4B8C-83A1-F6EECF244321}">
                <p14:modId xmlns:p14="http://schemas.microsoft.com/office/powerpoint/2010/main" val="2108776775"/>
              </p:ext>
            </p:extLst>
          </p:nvPr>
        </p:nvGraphicFramePr>
        <p:xfrm>
          <a:off x="-604285" y="4224334"/>
          <a:ext cx="12146737" cy="800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45E5E7CF-56C2-2447-ACA4-B2FC9AA42CD8}"/>
              </a:ext>
            </a:extLst>
          </p:cNvPr>
          <p:cNvGraphicFramePr/>
          <p:nvPr>
            <p:extLst>
              <p:ext uri="{D42A27DB-BD31-4B8C-83A1-F6EECF244321}">
                <p14:modId xmlns:p14="http://schemas.microsoft.com/office/powerpoint/2010/main" val="3429713315"/>
              </p:ext>
            </p:extLst>
          </p:nvPr>
        </p:nvGraphicFramePr>
        <p:xfrm>
          <a:off x="8927561" y="4079492"/>
          <a:ext cx="9214135" cy="5592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F6E4D5C7-59D9-9D45-AF9C-FD81A43281E4}"/>
              </a:ext>
            </a:extLst>
          </p:cNvPr>
          <p:cNvGraphicFramePr/>
          <p:nvPr>
            <p:extLst>
              <p:ext uri="{D42A27DB-BD31-4B8C-83A1-F6EECF244321}">
                <p14:modId xmlns:p14="http://schemas.microsoft.com/office/powerpoint/2010/main" val="2908226333"/>
              </p:ext>
            </p:extLst>
          </p:nvPr>
        </p:nvGraphicFramePr>
        <p:xfrm>
          <a:off x="15637830" y="4643041"/>
          <a:ext cx="8136570" cy="747084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Oval 9">
            <a:extLst>
              <a:ext uri="{FF2B5EF4-FFF2-40B4-BE49-F238E27FC236}">
                <a16:creationId xmlns:a16="http://schemas.microsoft.com/office/drawing/2014/main" id="{8EB78462-B2E1-5443-9431-03D3C9DC8B6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Oval 12">
            <a:extLst>
              <a:ext uri="{FF2B5EF4-FFF2-40B4-BE49-F238E27FC236}">
                <a16:creationId xmlns:a16="http://schemas.microsoft.com/office/drawing/2014/main" id="{554E1C84-E543-ED49-9683-BEE144F9045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660DE4-F10D-8E4F-B0F2-8CE4A363666A}"/>
              </a:ext>
            </a:extLst>
          </p:cNvPr>
          <p:cNvPicPr>
            <a:picLocks noChangeAspect="1"/>
          </p:cNvPicPr>
          <p:nvPr/>
        </p:nvPicPr>
        <p:blipFill rotWithShape="1">
          <a:blip r:embed="rId18"/>
          <a:srcRect r="76217"/>
          <a:stretch/>
        </p:blipFill>
        <p:spPr>
          <a:xfrm>
            <a:off x="23295220" y="12672718"/>
            <a:ext cx="799841" cy="763394"/>
          </a:xfrm>
          <a:prstGeom prst="rect">
            <a:avLst/>
          </a:prstGeom>
        </p:spPr>
      </p:pic>
    </p:spTree>
    <p:extLst>
      <p:ext uri="{BB962C8B-B14F-4D97-AF65-F5344CB8AC3E}">
        <p14:creationId xmlns:p14="http://schemas.microsoft.com/office/powerpoint/2010/main" val="33849083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37E260E-A6A3-FD4C-8470-660260D96491}"/>
              </a:ext>
            </a:extLst>
          </p:cNvPr>
          <p:cNvGraphicFramePr/>
          <p:nvPr/>
        </p:nvGraphicFramePr>
        <p:xfrm>
          <a:off x="1636429" y="3730555"/>
          <a:ext cx="22137971" cy="8546111"/>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406B1EE0-A318-BC44-A270-7935C4BB6BA3}"/>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5B1F6A96-6DF9-1943-B2C1-9A0AC9A709F2}"/>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9" name="Picture 8">
            <a:extLst>
              <a:ext uri="{FF2B5EF4-FFF2-40B4-BE49-F238E27FC236}">
                <a16:creationId xmlns:a16="http://schemas.microsoft.com/office/drawing/2014/main" id="{B337277A-D4F7-264F-882A-C32C0D3D065C}"/>
              </a:ext>
            </a:extLst>
          </p:cNvPr>
          <p:cNvPicPr>
            <a:picLocks noChangeAspect="1"/>
          </p:cNvPicPr>
          <p:nvPr/>
        </p:nvPicPr>
        <p:blipFill rotWithShape="1">
          <a:blip r:embed="rId4"/>
          <a:srcRect r="76217"/>
          <a:stretch/>
        </p:blipFill>
        <p:spPr>
          <a:xfrm>
            <a:off x="23295220" y="12672718"/>
            <a:ext cx="799841" cy="763394"/>
          </a:xfrm>
          <a:prstGeom prst="rect">
            <a:avLst/>
          </a:prstGeom>
        </p:spPr>
      </p:pic>
      <p:sp>
        <p:nvSpPr>
          <p:cNvPr id="1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4983EB9-ADE2-E045-8524-E46E2AF4CA50}"/>
              </a:ext>
            </a:extLst>
          </p:cNvPr>
          <p:cNvSpPr txBox="1"/>
          <p:nvPr/>
        </p:nvSpPr>
        <p:spPr>
          <a:xfrm>
            <a:off x="7951027" y="1371700"/>
            <a:ext cx="14568481" cy="2022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latin typeface="Avenir LT Std 45 Book" panose="020B0502020203020204" pitchFamily="34" charset="0"/>
                <a:sym typeface="AvenirLTStd-Light"/>
              </a:rPr>
              <a:t>urna</a:t>
            </a:r>
            <a:r>
              <a:rPr lang="en-US" sz="3200" dirty="0">
                <a:latin typeface="Avenir LT Std 45 Book" panose="020B0502020203020204" pitchFamily="34" charset="0"/>
                <a:sym typeface="AvenirLTStd-Light"/>
              </a:rPr>
              <a:t>.</a:t>
            </a:r>
          </a:p>
        </p:txBody>
      </p:sp>
      <p:sp>
        <p:nvSpPr>
          <p:cNvPr id="15" name="WHO IS AMO?">
            <a:extLst>
              <a:ext uri="{FF2B5EF4-FFF2-40B4-BE49-F238E27FC236}">
                <a16:creationId xmlns:a16="http://schemas.microsoft.com/office/drawing/2014/main" id="{64570355-28C3-BA4B-8070-A004A69AFA45}"/>
              </a:ext>
            </a:extLst>
          </p:cNvPr>
          <p:cNvSpPr txBox="1"/>
          <p:nvPr/>
        </p:nvSpPr>
        <p:spPr>
          <a:xfrm>
            <a:off x="1636429" y="933838"/>
            <a:ext cx="12629196" cy="145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Infographics</a:t>
            </a:r>
          </a:p>
        </p:txBody>
      </p:sp>
      <p:sp>
        <p:nvSpPr>
          <p:cNvPr id="16" name="WHO IS AMO?">
            <a:extLst>
              <a:ext uri="{FF2B5EF4-FFF2-40B4-BE49-F238E27FC236}">
                <a16:creationId xmlns:a16="http://schemas.microsoft.com/office/drawing/2014/main" id="{1B6C6D09-7519-FE45-947A-DD5D24CBA9DD}"/>
              </a:ext>
            </a:extLst>
          </p:cNvPr>
          <p:cNvSpPr txBox="1"/>
          <p:nvPr/>
        </p:nvSpPr>
        <p:spPr>
          <a:xfrm>
            <a:off x="1636429" y="2382775"/>
            <a:ext cx="7665310" cy="87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rgbClr val="747474"/>
                </a:solidFill>
                <a:latin typeface="Avenir LT Std 35 Light" panose="020B0402020203020204" pitchFamily="34" charset="0"/>
              </a:rPr>
              <a:t>SUBHEADLINE TEXT</a:t>
            </a:r>
          </a:p>
        </p:txBody>
      </p:sp>
    </p:spTree>
    <p:extLst>
      <p:ext uri="{BB962C8B-B14F-4D97-AF65-F5344CB8AC3E}">
        <p14:creationId xmlns:p14="http://schemas.microsoft.com/office/powerpoint/2010/main" val="250282336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9C51D7EF-0D35-1442-8A9A-CF74DCFDD63F}"/>
              </a:ext>
            </a:extLst>
          </p:cNvPr>
          <p:cNvSpPr txBox="1"/>
          <p:nvPr/>
        </p:nvSpPr>
        <p:spPr>
          <a:xfrm>
            <a:off x="1636429" y="5084388"/>
            <a:ext cx="7304371" cy="3942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latin typeface="Avenir LT Std 45 Book" panose="020B0502020203020204" pitchFamily="34" charset="0"/>
                <a:sym typeface="AvenirLTStd-Light"/>
              </a:rPr>
              <a:t>urna</a:t>
            </a:r>
            <a:r>
              <a:rPr lang="en-US" sz="3200" dirty="0">
                <a:latin typeface="Avenir LT Std 45 Book" panose="020B0502020203020204" pitchFamily="34" charset="0"/>
                <a:sym typeface="AvenirLTStd-Light"/>
              </a:rPr>
              <a:t>.</a:t>
            </a:r>
          </a:p>
        </p:txBody>
      </p:sp>
      <p:sp>
        <p:nvSpPr>
          <p:cNvPr id="25" name="WHO IS AMO?">
            <a:extLst>
              <a:ext uri="{FF2B5EF4-FFF2-40B4-BE49-F238E27FC236}">
                <a16:creationId xmlns:a16="http://schemas.microsoft.com/office/drawing/2014/main" id="{FBB3D4E6-D51F-B84E-89CB-D5D019F40551}"/>
              </a:ext>
            </a:extLst>
          </p:cNvPr>
          <p:cNvSpPr txBox="1"/>
          <p:nvPr/>
        </p:nvSpPr>
        <p:spPr>
          <a:xfrm>
            <a:off x="1636429" y="1576632"/>
            <a:ext cx="12629196"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Infographic</a:t>
            </a:r>
          </a:p>
        </p:txBody>
      </p:sp>
      <p:pic>
        <p:nvPicPr>
          <p:cNvPr id="2" name="Picture 1">
            <a:extLst>
              <a:ext uri="{FF2B5EF4-FFF2-40B4-BE49-F238E27FC236}">
                <a16:creationId xmlns:a16="http://schemas.microsoft.com/office/drawing/2014/main" id="{90A0A358-E265-3F47-BE97-15108DC3C1FE}"/>
              </a:ext>
            </a:extLst>
          </p:cNvPr>
          <p:cNvPicPr>
            <a:picLocks noChangeAspect="1"/>
          </p:cNvPicPr>
          <p:nvPr/>
        </p:nvPicPr>
        <p:blipFill>
          <a:blip r:embed="rId3"/>
          <a:stretch>
            <a:fillRect/>
          </a:stretch>
        </p:blipFill>
        <p:spPr>
          <a:xfrm>
            <a:off x="10196940" y="1644830"/>
            <a:ext cx="12931196" cy="9954968"/>
          </a:xfrm>
          <a:prstGeom prst="rect">
            <a:avLst/>
          </a:prstGeom>
        </p:spPr>
      </p:pic>
      <p:sp>
        <p:nvSpPr>
          <p:cNvPr id="9" name="WHO IS AMO?">
            <a:extLst>
              <a:ext uri="{FF2B5EF4-FFF2-40B4-BE49-F238E27FC236}">
                <a16:creationId xmlns:a16="http://schemas.microsoft.com/office/drawing/2014/main" id="{0D1A12AC-A1AB-4B4E-84E8-0777511195A6}"/>
              </a:ext>
            </a:extLst>
          </p:cNvPr>
          <p:cNvSpPr txBox="1"/>
          <p:nvPr/>
        </p:nvSpPr>
        <p:spPr>
          <a:xfrm>
            <a:off x="1636429" y="3025569"/>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rgbClr val="747474"/>
                </a:solidFill>
                <a:latin typeface="Avenir LT Std 35 Light" panose="020B0402020203020204" pitchFamily="34" charset="0"/>
              </a:rPr>
              <a:t>SUBHEADLINE TEXT</a:t>
            </a:r>
          </a:p>
        </p:txBody>
      </p:sp>
      <p:sp>
        <p:nvSpPr>
          <p:cNvPr id="8" name="Oval 7">
            <a:extLst>
              <a:ext uri="{FF2B5EF4-FFF2-40B4-BE49-F238E27FC236}">
                <a16:creationId xmlns:a16="http://schemas.microsoft.com/office/drawing/2014/main" id="{1C2F77FD-CF72-1841-BE7F-A796D1AB02D2}"/>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2" name="Oval 11">
            <a:extLst>
              <a:ext uri="{FF2B5EF4-FFF2-40B4-BE49-F238E27FC236}">
                <a16:creationId xmlns:a16="http://schemas.microsoft.com/office/drawing/2014/main" id="{77813B7E-3107-7F4F-916E-6AF7A1189468}"/>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570709CB-3FA5-FF40-8916-312C80F7D734}"/>
              </a:ext>
            </a:extLst>
          </p:cNvPr>
          <p:cNvPicPr>
            <a:picLocks noChangeAspect="1"/>
          </p:cNvPicPr>
          <p:nvPr/>
        </p:nvPicPr>
        <p:blipFill rotWithShape="1">
          <a:blip r:embed="rId4"/>
          <a:srcRect r="76217"/>
          <a:stretch/>
        </p:blipFill>
        <p:spPr>
          <a:xfrm>
            <a:off x="23295220" y="12672718"/>
            <a:ext cx="799841" cy="763394"/>
          </a:xfrm>
          <a:prstGeom prst="rect">
            <a:avLst/>
          </a:prstGeom>
        </p:spPr>
      </p:pic>
    </p:spTree>
    <p:extLst>
      <p:ext uri="{BB962C8B-B14F-4D97-AF65-F5344CB8AC3E}">
        <p14:creationId xmlns:p14="http://schemas.microsoft.com/office/powerpoint/2010/main" val="262498486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B9E72C2-5F79-6949-A612-7E5CB6F2C6C0}"/>
              </a:ext>
            </a:extLst>
          </p:cNvPr>
          <p:cNvSpPr/>
          <p:nvPr/>
        </p:nvSpPr>
        <p:spPr>
          <a:xfrm rot="5400000">
            <a:off x="13146536" y="5536700"/>
            <a:ext cx="20726400" cy="3302500"/>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8" name="Rectangle 17">
            <a:extLst>
              <a:ext uri="{FF2B5EF4-FFF2-40B4-BE49-F238E27FC236}">
                <a16:creationId xmlns:a16="http://schemas.microsoft.com/office/drawing/2014/main" id="{C116F1DB-738E-8240-90F5-5E515D99D695}"/>
              </a:ext>
            </a:extLst>
          </p:cNvPr>
          <p:cNvSpPr/>
          <p:nvPr/>
        </p:nvSpPr>
        <p:spPr>
          <a:xfrm>
            <a:off x="-457200" y="9001002"/>
            <a:ext cx="25618186" cy="33025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8" name="Kyle Swinsky…">
            <a:extLst>
              <a:ext uri="{FF2B5EF4-FFF2-40B4-BE49-F238E27FC236}">
                <a16:creationId xmlns:a16="http://schemas.microsoft.com/office/drawing/2014/main" id="{23B5E3F0-0C6E-BC48-99A5-F15C4FB503A5}"/>
              </a:ext>
            </a:extLst>
          </p:cNvPr>
          <p:cNvSpPr txBox="1"/>
          <p:nvPr/>
        </p:nvSpPr>
        <p:spPr>
          <a:xfrm>
            <a:off x="14924135" y="3906491"/>
            <a:ext cx="6399119" cy="3326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gn="l" defTabSz="820737">
              <a:lnSpc>
                <a:spcPct val="150000"/>
              </a:lnSpc>
              <a:defRPr sz="3000">
                <a:solidFill>
                  <a:srgbClr val="4D4D4D"/>
                </a:solidFill>
                <a:latin typeface="AvenirLTStd-Light"/>
                <a:ea typeface="AvenirLTStd-Light"/>
                <a:cs typeface="AvenirLTStd-Light"/>
                <a:sym typeface="AvenirLTStd-Light"/>
              </a:defRPr>
            </a:pPr>
            <a:r>
              <a:rPr lang="en-US" sz="3600" b="1" dirty="0">
                <a:solidFill>
                  <a:schemeClr val="tx1"/>
                </a:solidFill>
                <a:latin typeface="Avenir LT Std 55 Roman" panose="020B0503020203020204" pitchFamily="34" charset="0"/>
              </a:rPr>
              <a:t>PRESENTER NAME</a:t>
            </a:r>
            <a:br>
              <a:rPr lang="en-US" sz="3600" dirty="0"/>
            </a:br>
            <a:r>
              <a:rPr lang="en-US" sz="3600" dirty="0"/>
              <a:t>Presenter Title</a:t>
            </a:r>
            <a:endParaRPr sz="3600" dirty="0"/>
          </a:p>
          <a:p>
            <a:pPr algn="l" defTabSz="820737">
              <a:lnSpc>
                <a:spcPct val="150000"/>
              </a:lnSpc>
              <a:defRPr sz="3000">
                <a:solidFill>
                  <a:srgbClr val="4D4D4D"/>
                </a:solidFill>
                <a:latin typeface="AvenirLTStd-Light"/>
                <a:ea typeface="AvenirLTStd-Light"/>
                <a:cs typeface="AvenirLTStd-Light"/>
                <a:sym typeface="AvenirLTStd-Light"/>
              </a:defRPr>
            </a:pPr>
            <a:r>
              <a:rPr lang="en-US" sz="3600" dirty="0"/>
              <a:t>Presenter Email</a:t>
            </a:r>
            <a:endParaRPr sz="3600" dirty="0"/>
          </a:p>
          <a:p>
            <a:pPr algn="l" defTabSz="820737">
              <a:lnSpc>
                <a:spcPct val="150000"/>
              </a:lnSpc>
              <a:defRPr sz="3000">
                <a:solidFill>
                  <a:srgbClr val="4D4D4D"/>
                </a:solidFill>
                <a:latin typeface="AvenirLTStd-Light"/>
                <a:ea typeface="AvenirLTStd-Light"/>
                <a:cs typeface="AvenirLTStd-Light"/>
                <a:sym typeface="AvenirLTStd-Light"/>
              </a:defRPr>
            </a:pPr>
            <a:r>
              <a:rPr sz="3600" dirty="0">
                <a:latin typeface="Avenir LT Std 55 Roman" panose="020B0503020203020204" pitchFamily="34" charset="0"/>
              </a:rPr>
              <a:t>WhatsApp: </a:t>
            </a:r>
            <a:r>
              <a:rPr sz="3600" dirty="0"/>
              <a:t>+</a:t>
            </a:r>
            <a:r>
              <a:rPr lang="en-US" sz="3600" dirty="0"/>
              <a:t>###########</a:t>
            </a:r>
            <a:endParaRPr sz="3600" dirty="0"/>
          </a:p>
        </p:txBody>
      </p:sp>
      <p:sp>
        <p:nvSpPr>
          <p:cNvPr id="9" name="TWO OFFERS TO YOUR SCHOOL">
            <a:extLst>
              <a:ext uri="{FF2B5EF4-FFF2-40B4-BE49-F238E27FC236}">
                <a16:creationId xmlns:a16="http://schemas.microsoft.com/office/drawing/2014/main" id="{E12C320D-8414-C746-85CC-D526B7C59AF1}"/>
              </a:ext>
            </a:extLst>
          </p:cNvPr>
          <p:cNvSpPr txBox="1"/>
          <p:nvPr/>
        </p:nvSpPr>
        <p:spPr>
          <a:xfrm>
            <a:off x="5270241" y="3579224"/>
            <a:ext cx="8193024" cy="1930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t">
            <a:spAutoFit/>
          </a:bodyPr>
          <a:lstStyle>
            <a:lvl1pPr algn="l">
              <a:defRPr sz="4700" cap="all" spc="376" baseline="4255">
                <a:solidFill>
                  <a:srgbClr val="747474"/>
                </a:solidFill>
              </a:defRPr>
            </a:lvl1pPr>
          </a:lstStyle>
          <a:p>
            <a:pPr algn="r"/>
            <a:r>
              <a:rPr lang="en-US" sz="9600" b="1" baseline="0" dirty="0">
                <a:solidFill>
                  <a:srgbClr val="E87324"/>
                </a:solidFill>
                <a:latin typeface="Avenir LT Std 65 Medium" panose="020B0503020203020204" pitchFamily="34" charset="0"/>
              </a:rPr>
              <a:t>NEXT</a:t>
            </a:r>
          </a:p>
        </p:txBody>
      </p:sp>
      <p:sp>
        <p:nvSpPr>
          <p:cNvPr id="10" name="TWO OFFERS TO YOUR SCHOOL">
            <a:extLst>
              <a:ext uri="{FF2B5EF4-FFF2-40B4-BE49-F238E27FC236}">
                <a16:creationId xmlns:a16="http://schemas.microsoft.com/office/drawing/2014/main" id="{38208B9C-FB9E-A246-8A40-94F119B2691B}"/>
              </a:ext>
            </a:extLst>
          </p:cNvPr>
          <p:cNvSpPr txBox="1"/>
          <p:nvPr/>
        </p:nvSpPr>
        <p:spPr>
          <a:xfrm>
            <a:off x="5270241" y="4407408"/>
            <a:ext cx="10351008" cy="423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t">
            <a:spAutoFit/>
          </a:bodyPr>
          <a:lstStyle>
            <a:lvl1pPr algn="l">
              <a:defRPr sz="4700" cap="all" spc="376" baseline="4255">
                <a:solidFill>
                  <a:srgbClr val="747474"/>
                </a:solidFill>
              </a:defRPr>
            </a:lvl1pPr>
          </a:lstStyle>
          <a:p>
            <a:r>
              <a:rPr lang="en-US" sz="22000" b="1" baseline="0" dirty="0">
                <a:solidFill>
                  <a:srgbClr val="E87324"/>
                </a:solidFill>
                <a:latin typeface="Avenir LT Std 65 Medium" panose="020B0503020203020204" pitchFamily="34" charset="0"/>
              </a:rPr>
              <a:t>STEPS</a:t>
            </a:r>
          </a:p>
        </p:txBody>
      </p:sp>
      <p:sp>
        <p:nvSpPr>
          <p:cNvPr id="11" name="TextBox 10">
            <a:hlinkClick r:id="rId2"/>
            <a:extLst>
              <a:ext uri="{FF2B5EF4-FFF2-40B4-BE49-F238E27FC236}">
                <a16:creationId xmlns:a16="http://schemas.microsoft.com/office/drawing/2014/main" id="{0F0A9BA1-CB71-E24E-B021-A63678C22CB5}"/>
              </a:ext>
            </a:extLst>
          </p:cNvPr>
          <p:cNvSpPr txBox="1"/>
          <p:nvPr/>
        </p:nvSpPr>
        <p:spPr>
          <a:xfrm>
            <a:off x="6633979" y="10220022"/>
            <a:ext cx="11116041" cy="864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ctr" defTabSz="457200" rtl="0" fontAlgn="auto" latinLnBrk="0" hangingPunct="0">
              <a:lnSpc>
                <a:spcPct val="130000"/>
              </a:lnSpc>
              <a:spcBef>
                <a:spcPts val="0"/>
              </a:spcBef>
              <a:spcAft>
                <a:spcPts val="0"/>
              </a:spcAft>
              <a:buClrTx/>
              <a:buSzTx/>
              <a:buFontTx/>
              <a:buNone/>
              <a:tabLst/>
            </a:pPr>
            <a:r>
              <a:rPr kumimoji="0" lang="en-US" sz="3600" u="none" strike="noStrike" cap="none" spc="0" normalizeH="0" baseline="0" dirty="0">
                <a:ln>
                  <a:noFill/>
                </a:ln>
                <a:solidFill>
                  <a:schemeClr val="bg1"/>
                </a:solidFill>
                <a:effectLst/>
                <a:uFillTx/>
                <a:latin typeface="Avenir LT Std 35 Light" panose="020B0402020203020204" pitchFamily="34" charset="0"/>
                <a:sym typeface="Helvetica"/>
              </a:rPr>
              <a:t>Want to learn more? Schedule a call!</a:t>
            </a:r>
          </a:p>
        </p:txBody>
      </p:sp>
      <p:pic>
        <p:nvPicPr>
          <p:cNvPr id="16" name="Picture 15">
            <a:extLst>
              <a:ext uri="{FF2B5EF4-FFF2-40B4-BE49-F238E27FC236}">
                <a16:creationId xmlns:a16="http://schemas.microsoft.com/office/drawing/2014/main" id="{41EED272-8FCD-6E41-B2DC-8DB2998F745B}"/>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12" name="Oval 11">
            <a:extLst>
              <a:ext uri="{FF2B5EF4-FFF2-40B4-BE49-F238E27FC236}">
                <a16:creationId xmlns:a16="http://schemas.microsoft.com/office/drawing/2014/main" id="{EAC75A0D-5640-594E-9566-8BDDDA9AAA8C}"/>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3" name="Oval 12">
            <a:extLst>
              <a:ext uri="{FF2B5EF4-FFF2-40B4-BE49-F238E27FC236}">
                <a16:creationId xmlns:a16="http://schemas.microsoft.com/office/drawing/2014/main" id="{AA785E5B-CEE1-DE4A-BE8C-F480A91C8DCC}"/>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17532798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O IS AMO?">
            <a:extLst>
              <a:ext uri="{FF2B5EF4-FFF2-40B4-BE49-F238E27FC236}">
                <a16:creationId xmlns:a16="http://schemas.microsoft.com/office/drawing/2014/main" id="{091E8CC4-0A68-374B-B65D-4E72347F2144}"/>
              </a:ext>
            </a:extLst>
          </p:cNvPr>
          <p:cNvSpPr txBox="1"/>
          <p:nvPr/>
        </p:nvSpPr>
        <p:spPr>
          <a:xfrm>
            <a:off x="1636429" y="824110"/>
            <a:ext cx="12629196"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Icons/Graphics to Use Blue</a:t>
            </a:r>
          </a:p>
        </p:txBody>
      </p:sp>
      <p:pic>
        <p:nvPicPr>
          <p:cNvPr id="7" name="Picture 6">
            <a:extLst>
              <a:ext uri="{FF2B5EF4-FFF2-40B4-BE49-F238E27FC236}">
                <a16:creationId xmlns:a16="http://schemas.microsoft.com/office/drawing/2014/main" id="{15C4E2C4-FD55-694B-9BC6-08E6104EB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226" y="2460898"/>
            <a:ext cx="2365809" cy="2365809"/>
          </a:xfrm>
          <a:prstGeom prst="rect">
            <a:avLst/>
          </a:prstGeom>
        </p:spPr>
      </p:pic>
      <p:pic>
        <p:nvPicPr>
          <p:cNvPr id="8" name="Picture 7">
            <a:extLst>
              <a:ext uri="{FF2B5EF4-FFF2-40B4-BE49-F238E27FC236}">
                <a16:creationId xmlns:a16="http://schemas.microsoft.com/office/drawing/2014/main" id="{E3123676-BFC0-1441-9AF0-D798EF6BB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016" y="2421479"/>
            <a:ext cx="2365915" cy="2365915"/>
          </a:xfrm>
          <a:prstGeom prst="rect">
            <a:avLst/>
          </a:prstGeom>
        </p:spPr>
      </p:pic>
      <p:pic>
        <p:nvPicPr>
          <p:cNvPr id="9" name="Picture 8">
            <a:extLst>
              <a:ext uri="{FF2B5EF4-FFF2-40B4-BE49-F238E27FC236}">
                <a16:creationId xmlns:a16="http://schemas.microsoft.com/office/drawing/2014/main" id="{7441FD6D-B889-2541-AD31-400DC3239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674" y="2421479"/>
            <a:ext cx="2365915" cy="2365915"/>
          </a:xfrm>
          <a:prstGeom prst="rect">
            <a:avLst/>
          </a:prstGeom>
        </p:spPr>
      </p:pic>
      <p:pic>
        <p:nvPicPr>
          <p:cNvPr id="10" name="Picture 9">
            <a:extLst>
              <a:ext uri="{FF2B5EF4-FFF2-40B4-BE49-F238E27FC236}">
                <a16:creationId xmlns:a16="http://schemas.microsoft.com/office/drawing/2014/main" id="{21F2B3FF-69B1-C549-A90F-7123CA57C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398" y="2421532"/>
            <a:ext cx="2365809" cy="2365809"/>
          </a:xfrm>
          <a:prstGeom prst="rect">
            <a:avLst/>
          </a:prstGeom>
        </p:spPr>
      </p:pic>
      <p:pic>
        <p:nvPicPr>
          <p:cNvPr id="11" name="Picture 10">
            <a:extLst>
              <a:ext uri="{FF2B5EF4-FFF2-40B4-BE49-F238E27FC236}">
                <a16:creationId xmlns:a16="http://schemas.microsoft.com/office/drawing/2014/main" id="{604E89C6-C525-6D4A-8E39-7063137994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1950" y="2460898"/>
            <a:ext cx="2365915" cy="2365915"/>
          </a:xfrm>
          <a:prstGeom prst="rect">
            <a:avLst/>
          </a:prstGeom>
        </p:spPr>
      </p:pic>
      <p:pic>
        <p:nvPicPr>
          <p:cNvPr id="3" name="Picture 2">
            <a:extLst>
              <a:ext uri="{FF2B5EF4-FFF2-40B4-BE49-F238E27FC236}">
                <a16:creationId xmlns:a16="http://schemas.microsoft.com/office/drawing/2014/main" id="{293059A8-B6EB-694A-98E6-CD7C32F08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7664" y="2382166"/>
            <a:ext cx="2365809" cy="2365809"/>
          </a:xfrm>
          <a:prstGeom prst="rect">
            <a:avLst/>
          </a:prstGeom>
        </p:spPr>
      </p:pic>
      <p:pic>
        <p:nvPicPr>
          <p:cNvPr id="13" name="Picture 12">
            <a:extLst>
              <a:ext uri="{FF2B5EF4-FFF2-40B4-BE49-F238E27FC236}">
                <a16:creationId xmlns:a16="http://schemas.microsoft.com/office/drawing/2014/main" id="{C5D4BB09-BF19-2641-9487-E51F7B596E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18884" y="2358354"/>
            <a:ext cx="2365809" cy="2365809"/>
          </a:xfrm>
          <a:prstGeom prst="rect">
            <a:avLst/>
          </a:prstGeom>
        </p:spPr>
      </p:pic>
      <p:pic>
        <p:nvPicPr>
          <p:cNvPr id="15" name="Picture 14">
            <a:extLst>
              <a:ext uri="{FF2B5EF4-FFF2-40B4-BE49-F238E27FC236}">
                <a16:creationId xmlns:a16="http://schemas.microsoft.com/office/drawing/2014/main" id="{56AF8502-8135-2D49-8B13-4A83C9C38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9601" y="5311281"/>
            <a:ext cx="2365809" cy="2365809"/>
          </a:xfrm>
          <a:prstGeom prst="rect">
            <a:avLst/>
          </a:prstGeom>
        </p:spPr>
      </p:pic>
      <p:pic>
        <p:nvPicPr>
          <p:cNvPr id="19" name="Picture 18">
            <a:extLst>
              <a:ext uri="{FF2B5EF4-FFF2-40B4-BE49-F238E27FC236}">
                <a16:creationId xmlns:a16="http://schemas.microsoft.com/office/drawing/2014/main" id="{5B3D215F-99EB-6343-9EC6-7D4B4EB79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5122" y="5232551"/>
            <a:ext cx="2365809" cy="2365809"/>
          </a:xfrm>
          <a:prstGeom prst="rect">
            <a:avLst/>
          </a:prstGeom>
        </p:spPr>
      </p:pic>
      <p:pic>
        <p:nvPicPr>
          <p:cNvPr id="21" name="Picture 20">
            <a:extLst>
              <a:ext uri="{FF2B5EF4-FFF2-40B4-BE49-F238E27FC236}">
                <a16:creationId xmlns:a16="http://schemas.microsoft.com/office/drawing/2014/main" id="{D798CC72-46AB-6545-B0A0-2817CE2BDB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8122" y="5232550"/>
            <a:ext cx="2365809" cy="2365809"/>
          </a:xfrm>
          <a:prstGeom prst="rect">
            <a:avLst/>
          </a:prstGeom>
        </p:spPr>
      </p:pic>
      <p:pic>
        <p:nvPicPr>
          <p:cNvPr id="25" name="Picture 24">
            <a:extLst>
              <a:ext uri="{FF2B5EF4-FFF2-40B4-BE49-F238E27FC236}">
                <a16:creationId xmlns:a16="http://schemas.microsoft.com/office/drawing/2014/main" id="{D0FDDE37-7D71-DF44-B0AF-842CAF3201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09674" y="5232550"/>
            <a:ext cx="2365809" cy="2365809"/>
          </a:xfrm>
          <a:prstGeom prst="rect">
            <a:avLst/>
          </a:prstGeom>
        </p:spPr>
      </p:pic>
      <p:pic>
        <p:nvPicPr>
          <p:cNvPr id="27" name="Picture 26">
            <a:extLst>
              <a:ext uri="{FF2B5EF4-FFF2-40B4-BE49-F238E27FC236}">
                <a16:creationId xmlns:a16="http://schemas.microsoft.com/office/drawing/2014/main" id="{D86EBFCE-FC1B-FF4F-B0BB-829B1D8999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11950" y="5311281"/>
            <a:ext cx="2365809" cy="2365809"/>
          </a:xfrm>
          <a:prstGeom prst="rect">
            <a:avLst/>
          </a:prstGeom>
        </p:spPr>
      </p:pic>
      <p:pic>
        <p:nvPicPr>
          <p:cNvPr id="29" name="Picture 28">
            <a:extLst>
              <a:ext uri="{FF2B5EF4-FFF2-40B4-BE49-F238E27FC236}">
                <a16:creationId xmlns:a16="http://schemas.microsoft.com/office/drawing/2014/main" id="{CB57B3F8-F98F-824B-A21E-5C4AA74922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14225" y="5232550"/>
            <a:ext cx="2365809" cy="2365809"/>
          </a:xfrm>
          <a:prstGeom prst="rect">
            <a:avLst/>
          </a:prstGeom>
        </p:spPr>
      </p:pic>
      <p:pic>
        <p:nvPicPr>
          <p:cNvPr id="31" name="Picture 30">
            <a:extLst>
              <a:ext uri="{FF2B5EF4-FFF2-40B4-BE49-F238E27FC236}">
                <a16:creationId xmlns:a16="http://schemas.microsoft.com/office/drawing/2014/main" id="{30EE54A8-DA8D-1D46-AAD6-BFEE265968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16500" y="5232549"/>
            <a:ext cx="2365809" cy="2365809"/>
          </a:xfrm>
          <a:prstGeom prst="rect">
            <a:avLst/>
          </a:prstGeom>
        </p:spPr>
      </p:pic>
      <p:pic>
        <p:nvPicPr>
          <p:cNvPr id="33" name="Picture 32">
            <a:extLst>
              <a:ext uri="{FF2B5EF4-FFF2-40B4-BE49-F238E27FC236}">
                <a16:creationId xmlns:a16="http://schemas.microsoft.com/office/drawing/2014/main" id="{C0A21DAF-73FC-2540-916E-3033E050C1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8590" y="5232549"/>
            <a:ext cx="2365809" cy="2365809"/>
          </a:xfrm>
          <a:prstGeom prst="rect">
            <a:avLst/>
          </a:prstGeom>
        </p:spPr>
      </p:pic>
      <p:pic>
        <p:nvPicPr>
          <p:cNvPr id="35" name="Picture 34">
            <a:extLst>
              <a:ext uri="{FF2B5EF4-FFF2-40B4-BE49-F238E27FC236}">
                <a16:creationId xmlns:a16="http://schemas.microsoft.com/office/drawing/2014/main" id="{9C1677DF-27D2-C84D-A2CD-428A17A6E2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9601" y="8241573"/>
            <a:ext cx="2365809" cy="2365809"/>
          </a:xfrm>
          <a:prstGeom prst="rect">
            <a:avLst/>
          </a:prstGeom>
        </p:spPr>
      </p:pic>
      <p:pic>
        <p:nvPicPr>
          <p:cNvPr id="37" name="Picture 36">
            <a:extLst>
              <a:ext uri="{FF2B5EF4-FFF2-40B4-BE49-F238E27FC236}">
                <a16:creationId xmlns:a16="http://schemas.microsoft.com/office/drawing/2014/main" id="{9A9D1163-99D0-1B4A-832D-80F002B187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5122" y="8043517"/>
            <a:ext cx="2365809" cy="2365809"/>
          </a:xfrm>
          <a:prstGeom prst="rect">
            <a:avLst/>
          </a:prstGeom>
        </p:spPr>
      </p:pic>
      <p:pic>
        <p:nvPicPr>
          <p:cNvPr id="39" name="Picture 38">
            <a:extLst>
              <a:ext uri="{FF2B5EF4-FFF2-40B4-BE49-F238E27FC236}">
                <a16:creationId xmlns:a16="http://schemas.microsoft.com/office/drawing/2014/main" id="{18545D85-F46E-7B49-AEAD-D9A5F2BE2C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68121" y="8043516"/>
            <a:ext cx="2365809" cy="2365809"/>
          </a:xfrm>
          <a:prstGeom prst="rect">
            <a:avLst/>
          </a:prstGeom>
        </p:spPr>
      </p:pic>
      <p:pic>
        <p:nvPicPr>
          <p:cNvPr id="41" name="Picture 40">
            <a:extLst>
              <a:ext uri="{FF2B5EF4-FFF2-40B4-BE49-F238E27FC236}">
                <a16:creationId xmlns:a16="http://schemas.microsoft.com/office/drawing/2014/main" id="{4791E166-77D1-5042-B290-5299C4C99A3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09674" y="8043515"/>
            <a:ext cx="2365809" cy="2365809"/>
          </a:xfrm>
          <a:prstGeom prst="rect">
            <a:avLst/>
          </a:prstGeom>
        </p:spPr>
      </p:pic>
      <p:pic>
        <p:nvPicPr>
          <p:cNvPr id="43" name="Picture 42">
            <a:extLst>
              <a:ext uri="{FF2B5EF4-FFF2-40B4-BE49-F238E27FC236}">
                <a16:creationId xmlns:a16="http://schemas.microsoft.com/office/drawing/2014/main" id="{145AF01F-6303-4546-A270-1888E93491D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83279" y="8043515"/>
            <a:ext cx="2365915" cy="2365915"/>
          </a:xfrm>
          <a:prstGeom prst="rect">
            <a:avLst/>
          </a:prstGeom>
        </p:spPr>
      </p:pic>
      <p:pic>
        <p:nvPicPr>
          <p:cNvPr id="45" name="Picture 44">
            <a:extLst>
              <a:ext uri="{FF2B5EF4-FFF2-40B4-BE49-F238E27FC236}">
                <a16:creationId xmlns:a16="http://schemas.microsoft.com/office/drawing/2014/main" id="{48335B9B-F10A-8640-B1C7-97F6D7D8D96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190778" y="8004202"/>
            <a:ext cx="2365915" cy="2365915"/>
          </a:xfrm>
          <a:prstGeom prst="rect">
            <a:avLst/>
          </a:prstGeom>
        </p:spPr>
      </p:pic>
      <p:pic>
        <p:nvPicPr>
          <p:cNvPr id="47" name="Picture 46">
            <a:extLst>
              <a:ext uri="{FF2B5EF4-FFF2-40B4-BE49-F238E27FC236}">
                <a16:creationId xmlns:a16="http://schemas.microsoft.com/office/drawing/2014/main" id="{0575BCBE-446E-6A47-B98E-8D01848E372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0341" y="8004202"/>
            <a:ext cx="2365916" cy="2365916"/>
          </a:xfrm>
          <a:prstGeom prst="rect">
            <a:avLst/>
          </a:prstGeom>
        </p:spPr>
      </p:pic>
      <p:pic>
        <p:nvPicPr>
          <p:cNvPr id="49" name="Picture 48">
            <a:extLst>
              <a:ext uri="{FF2B5EF4-FFF2-40B4-BE49-F238E27FC236}">
                <a16:creationId xmlns:a16="http://schemas.microsoft.com/office/drawing/2014/main" id="{011F307E-8812-B64E-903B-A3D0936C6EF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924499" y="8043515"/>
            <a:ext cx="2365917" cy="2365917"/>
          </a:xfrm>
          <a:prstGeom prst="rect">
            <a:avLst/>
          </a:prstGeom>
        </p:spPr>
      </p:pic>
      <p:pic>
        <p:nvPicPr>
          <p:cNvPr id="51" name="Picture 50">
            <a:extLst>
              <a:ext uri="{FF2B5EF4-FFF2-40B4-BE49-F238E27FC236}">
                <a16:creationId xmlns:a16="http://schemas.microsoft.com/office/drawing/2014/main" id="{5FE95687-96A5-794E-9C7C-724099A6D50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99494" y="10823790"/>
            <a:ext cx="2365916" cy="2365916"/>
          </a:xfrm>
          <a:prstGeom prst="rect">
            <a:avLst/>
          </a:prstGeom>
        </p:spPr>
      </p:pic>
      <p:pic>
        <p:nvPicPr>
          <p:cNvPr id="53" name="Picture 52">
            <a:extLst>
              <a:ext uri="{FF2B5EF4-FFF2-40B4-BE49-F238E27FC236}">
                <a16:creationId xmlns:a16="http://schemas.microsoft.com/office/drawing/2014/main" id="{4B1F18B7-A118-4845-9161-2507D284D7D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905193" y="10823790"/>
            <a:ext cx="2365916" cy="2365916"/>
          </a:xfrm>
          <a:prstGeom prst="rect">
            <a:avLst/>
          </a:prstGeom>
        </p:spPr>
      </p:pic>
      <p:pic>
        <p:nvPicPr>
          <p:cNvPr id="59" name="Picture 58">
            <a:extLst>
              <a:ext uri="{FF2B5EF4-FFF2-40B4-BE49-F238E27FC236}">
                <a16:creationId xmlns:a16="http://schemas.microsoft.com/office/drawing/2014/main" id="{AB7B2D90-7760-3F4A-8B4E-71C5066B60F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768121" y="10823790"/>
            <a:ext cx="2365809" cy="2365809"/>
          </a:xfrm>
          <a:prstGeom prst="rect">
            <a:avLst/>
          </a:prstGeom>
        </p:spPr>
      </p:pic>
      <p:pic>
        <p:nvPicPr>
          <p:cNvPr id="61" name="Picture 60">
            <a:extLst>
              <a:ext uri="{FF2B5EF4-FFF2-40B4-BE49-F238E27FC236}">
                <a16:creationId xmlns:a16="http://schemas.microsoft.com/office/drawing/2014/main" id="{5C7FA348-A3CB-AF42-9948-2057DB06DD8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448573" y="10775855"/>
            <a:ext cx="2365916" cy="2365916"/>
          </a:xfrm>
          <a:prstGeom prst="rect">
            <a:avLst/>
          </a:prstGeom>
        </p:spPr>
      </p:pic>
      <p:pic>
        <p:nvPicPr>
          <p:cNvPr id="63" name="Picture 62">
            <a:extLst>
              <a:ext uri="{FF2B5EF4-FFF2-40B4-BE49-F238E27FC236}">
                <a16:creationId xmlns:a16="http://schemas.microsoft.com/office/drawing/2014/main" id="{93764706-CF1F-A74B-802A-609147C0D92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08293" y="10730315"/>
            <a:ext cx="2365917" cy="2365917"/>
          </a:xfrm>
          <a:prstGeom prst="rect">
            <a:avLst/>
          </a:prstGeom>
        </p:spPr>
      </p:pic>
      <p:pic>
        <p:nvPicPr>
          <p:cNvPr id="65" name="Picture 64">
            <a:extLst>
              <a:ext uri="{FF2B5EF4-FFF2-40B4-BE49-F238E27FC236}">
                <a16:creationId xmlns:a16="http://schemas.microsoft.com/office/drawing/2014/main" id="{99AC598C-D1C8-C74B-91C4-73CC1A15BE6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53840" y="10607382"/>
            <a:ext cx="2365916" cy="2365916"/>
          </a:xfrm>
          <a:prstGeom prst="rect">
            <a:avLst/>
          </a:prstGeom>
        </p:spPr>
      </p:pic>
      <p:pic>
        <p:nvPicPr>
          <p:cNvPr id="67" name="Picture 66">
            <a:extLst>
              <a:ext uri="{FF2B5EF4-FFF2-40B4-BE49-F238E27FC236}">
                <a16:creationId xmlns:a16="http://schemas.microsoft.com/office/drawing/2014/main" id="{7B90A600-5202-3645-89B8-5A67A7E7DD5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174260" y="10607382"/>
            <a:ext cx="2365916" cy="2365916"/>
          </a:xfrm>
          <a:prstGeom prst="rect">
            <a:avLst/>
          </a:prstGeom>
        </p:spPr>
      </p:pic>
      <p:pic>
        <p:nvPicPr>
          <p:cNvPr id="69" name="Picture 68">
            <a:extLst>
              <a:ext uri="{FF2B5EF4-FFF2-40B4-BE49-F238E27FC236}">
                <a16:creationId xmlns:a16="http://schemas.microsoft.com/office/drawing/2014/main" id="{1B5FC2CC-3102-2445-8BC4-565C5388A0B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1094680" y="10628380"/>
            <a:ext cx="2365916" cy="2365916"/>
          </a:xfrm>
          <a:prstGeom prst="rect">
            <a:avLst/>
          </a:prstGeom>
        </p:spPr>
      </p:pic>
      <p:pic>
        <p:nvPicPr>
          <p:cNvPr id="5" name="Picture 4">
            <a:extLst>
              <a:ext uri="{FF2B5EF4-FFF2-40B4-BE49-F238E27FC236}">
                <a16:creationId xmlns:a16="http://schemas.microsoft.com/office/drawing/2014/main" id="{7FCDD8D4-7736-A04E-8F34-79315AEAC1B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23796" y="2382166"/>
            <a:ext cx="2365809" cy="2365809"/>
          </a:xfrm>
          <a:prstGeom prst="rect">
            <a:avLst/>
          </a:prstGeom>
        </p:spPr>
      </p:pic>
    </p:spTree>
    <p:extLst>
      <p:ext uri="{BB962C8B-B14F-4D97-AF65-F5344CB8AC3E}">
        <p14:creationId xmlns:p14="http://schemas.microsoft.com/office/powerpoint/2010/main" val="32878655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D4F5B-2897-3444-922D-409F9BEF13EA}"/>
              </a:ext>
            </a:extLst>
          </p:cNvPr>
          <p:cNvPicPr>
            <a:picLocks noChangeAspect="1"/>
          </p:cNvPicPr>
          <p:nvPr/>
        </p:nvPicPr>
        <p:blipFill rotWithShape="1">
          <a:blip r:embed="rId2">
            <a:extLst>
              <a:ext uri="{28A0092B-C50C-407E-A947-70E740481C1C}">
                <a14:useLocalDpi xmlns:a14="http://schemas.microsoft.com/office/drawing/2010/main" val="0"/>
              </a:ext>
            </a:extLst>
          </a:blip>
          <a:srcRect t="5569" b="10090"/>
          <a:stretch/>
        </p:blipFill>
        <p:spPr>
          <a:xfrm>
            <a:off x="-245806" y="-132735"/>
            <a:ext cx="24629806" cy="13848736"/>
          </a:xfrm>
          <a:prstGeom prst="rect">
            <a:avLst/>
          </a:prstGeom>
        </p:spPr>
      </p:pic>
      <p:sp>
        <p:nvSpPr>
          <p:cNvPr id="7" name="Rectangle">
            <a:extLst>
              <a:ext uri="{FF2B5EF4-FFF2-40B4-BE49-F238E27FC236}">
                <a16:creationId xmlns:a16="http://schemas.microsoft.com/office/drawing/2014/main" id="{89D67ED8-E823-924F-8B1B-55AA153B50A7}"/>
              </a:ext>
            </a:extLst>
          </p:cNvPr>
          <p:cNvSpPr/>
          <p:nvPr/>
        </p:nvSpPr>
        <p:spPr>
          <a:xfrm>
            <a:off x="-245806" y="8464051"/>
            <a:ext cx="24629806" cy="4642800"/>
          </a:xfrm>
          <a:prstGeom prst="rect">
            <a:avLst/>
          </a:prstGeom>
          <a:solidFill>
            <a:srgbClr val="11B3C4">
              <a:alpha val="90000"/>
            </a:srgbClr>
          </a:solidFill>
          <a:ln w="12700">
            <a:miter lim="400000"/>
          </a:ln>
        </p:spPr>
        <p:txBody>
          <a:bodyPr lIns="35716" tIns="35716" rIns="35716" bIns="35716" anchor="ctr"/>
          <a:lstStyle/>
          <a:p>
            <a:pPr algn="ctr" defTabSz="410746" hangingPunct="0">
              <a:defRPr sz="3000" spc="0" baseline="0">
                <a:solidFill>
                  <a:srgbClr val="FFFFFF"/>
                </a:solidFill>
                <a:latin typeface="Helvetica Neue Medium"/>
                <a:ea typeface="Helvetica Neue Medium"/>
                <a:cs typeface="Helvetica Neue Medium"/>
                <a:sym typeface="Helvetica Neue Medium"/>
              </a:defRPr>
            </a:pPr>
            <a:endParaRPr sz="1500" kern="0" dirty="0">
              <a:solidFill>
                <a:srgbClr val="FFFFFF"/>
              </a:solidFill>
              <a:latin typeface="Helvetica Neue Medium"/>
              <a:sym typeface="Helvetica Neue Medium"/>
            </a:endParaRPr>
          </a:p>
        </p:txBody>
      </p:sp>
      <p:sp>
        <p:nvSpPr>
          <p:cNvPr id="9" name="WHO IS AMO?">
            <a:extLst>
              <a:ext uri="{FF2B5EF4-FFF2-40B4-BE49-F238E27FC236}">
                <a16:creationId xmlns:a16="http://schemas.microsoft.com/office/drawing/2014/main" id="{96BAA400-76A7-CA44-8CE3-70C3CD0CE3AC}"/>
              </a:ext>
            </a:extLst>
          </p:cNvPr>
          <p:cNvSpPr txBox="1"/>
          <p:nvPr/>
        </p:nvSpPr>
        <p:spPr>
          <a:xfrm>
            <a:off x="760232" y="9327943"/>
            <a:ext cx="13070067"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Section Divider 1 Headline</a:t>
            </a:r>
          </a:p>
        </p:txBody>
      </p:sp>
      <p:sp>
        <p:nvSpPr>
          <p:cNvPr id="10" name="WHO IS AMO?">
            <a:extLst>
              <a:ext uri="{FF2B5EF4-FFF2-40B4-BE49-F238E27FC236}">
                <a16:creationId xmlns:a16="http://schemas.microsoft.com/office/drawing/2014/main" id="{D58713B2-6954-A143-847E-0A671DCD8203}"/>
              </a:ext>
            </a:extLst>
          </p:cNvPr>
          <p:cNvSpPr txBox="1"/>
          <p:nvPr/>
        </p:nvSpPr>
        <p:spPr>
          <a:xfrm>
            <a:off x="760234" y="10776880"/>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bg1"/>
                </a:solidFill>
                <a:latin typeface="Avenir LT Std 35 Light" panose="020B0402020203020204" pitchFamily="34" charset="0"/>
              </a:rPr>
              <a:t>SUBHEADLINE TEXT</a:t>
            </a:r>
          </a:p>
        </p:txBody>
      </p:sp>
      <p:pic>
        <p:nvPicPr>
          <p:cNvPr id="2" name="Picture 1">
            <a:extLst>
              <a:ext uri="{FF2B5EF4-FFF2-40B4-BE49-F238E27FC236}">
                <a16:creationId xmlns:a16="http://schemas.microsoft.com/office/drawing/2014/main" id="{D938A55E-97B7-6541-87A8-E3F4ECBEDC39}"/>
              </a:ext>
            </a:extLst>
          </p:cNvPr>
          <p:cNvPicPr>
            <a:picLocks noChangeAspect="1"/>
          </p:cNvPicPr>
          <p:nvPr/>
        </p:nvPicPr>
        <p:blipFill>
          <a:blip r:embed="rId3">
            <a:alphaModFix amt="70000"/>
          </a:blip>
          <a:stretch>
            <a:fillRect/>
          </a:stretch>
        </p:blipFill>
        <p:spPr>
          <a:xfrm>
            <a:off x="17868632" y="8709601"/>
            <a:ext cx="4063797" cy="4063797"/>
          </a:xfrm>
          <a:prstGeom prst="rect">
            <a:avLst/>
          </a:prstGeom>
        </p:spPr>
      </p:pic>
    </p:spTree>
    <p:extLst>
      <p:ext uri="{BB962C8B-B14F-4D97-AF65-F5344CB8AC3E}">
        <p14:creationId xmlns:p14="http://schemas.microsoft.com/office/powerpoint/2010/main" val="252240296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O IS AMO?">
            <a:extLst>
              <a:ext uri="{FF2B5EF4-FFF2-40B4-BE49-F238E27FC236}">
                <a16:creationId xmlns:a16="http://schemas.microsoft.com/office/drawing/2014/main" id="{091E8CC4-0A68-374B-B65D-4E72347F2144}"/>
              </a:ext>
            </a:extLst>
          </p:cNvPr>
          <p:cNvSpPr txBox="1"/>
          <p:nvPr/>
        </p:nvSpPr>
        <p:spPr>
          <a:xfrm>
            <a:off x="1636428" y="824110"/>
            <a:ext cx="14034495"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Icons/Graphics to Use Orange</a:t>
            </a:r>
          </a:p>
        </p:txBody>
      </p:sp>
      <p:pic>
        <p:nvPicPr>
          <p:cNvPr id="6" name="Picture 5" descr="A close up of a sign&#10;&#10;Description automatically generated">
            <a:extLst>
              <a:ext uri="{FF2B5EF4-FFF2-40B4-BE49-F238E27FC236}">
                <a16:creationId xmlns:a16="http://schemas.microsoft.com/office/drawing/2014/main" id="{FA50150C-DB57-CD47-9C6A-DB138CCB9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15" y="2281618"/>
            <a:ext cx="2942582" cy="2724367"/>
          </a:xfrm>
          <a:prstGeom prst="rect">
            <a:avLst/>
          </a:prstGeom>
        </p:spPr>
      </p:pic>
      <p:pic>
        <p:nvPicPr>
          <p:cNvPr id="5" name="Picture 4">
            <a:extLst>
              <a:ext uri="{FF2B5EF4-FFF2-40B4-BE49-F238E27FC236}">
                <a16:creationId xmlns:a16="http://schemas.microsoft.com/office/drawing/2014/main" id="{69C8C99D-3E2F-F344-8022-1361265FF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861" y="5184786"/>
            <a:ext cx="2365809" cy="2365809"/>
          </a:xfrm>
          <a:prstGeom prst="rect">
            <a:avLst/>
          </a:prstGeom>
        </p:spPr>
      </p:pic>
      <p:pic>
        <p:nvPicPr>
          <p:cNvPr id="12" name="Picture 11">
            <a:extLst>
              <a:ext uri="{FF2B5EF4-FFF2-40B4-BE49-F238E27FC236}">
                <a16:creationId xmlns:a16="http://schemas.microsoft.com/office/drawing/2014/main" id="{EE6AE466-68B3-824A-AFD2-1C26A6DD2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1949" y="5184786"/>
            <a:ext cx="2365809" cy="2365809"/>
          </a:xfrm>
          <a:prstGeom prst="rect">
            <a:avLst/>
          </a:prstGeom>
        </p:spPr>
      </p:pic>
      <p:pic>
        <p:nvPicPr>
          <p:cNvPr id="16" name="Picture 15">
            <a:extLst>
              <a:ext uri="{FF2B5EF4-FFF2-40B4-BE49-F238E27FC236}">
                <a16:creationId xmlns:a16="http://schemas.microsoft.com/office/drawing/2014/main" id="{093E280B-1D33-F543-900C-EC1992A27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4948" y="5184786"/>
            <a:ext cx="2365809" cy="2365809"/>
          </a:xfrm>
          <a:prstGeom prst="rect">
            <a:avLst/>
          </a:prstGeom>
        </p:spPr>
      </p:pic>
      <p:pic>
        <p:nvPicPr>
          <p:cNvPr id="18" name="Picture 17">
            <a:extLst>
              <a:ext uri="{FF2B5EF4-FFF2-40B4-BE49-F238E27FC236}">
                <a16:creationId xmlns:a16="http://schemas.microsoft.com/office/drawing/2014/main" id="{E44F717C-E5E2-CE4C-9472-D8703B520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8859" y="5184786"/>
            <a:ext cx="2365809" cy="2365809"/>
          </a:xfrm>
          <a:prstGeom prst="rect">
            <a:avLst/>
          </a:prstGeom>
        </p:spPr>
      </p:pic>
      <p:pic>
        <p:nvPicPr>
          <p:cNvPr id="20" name="Picture 19">
            <a:extLst>
              <a:ext uri="{FF2B5EF4-FFF2-40B4-BE49-F238E27FC236}">
                <a16:creationId xmlns:a16="http://schemas.microsoft.com/office/drawing/2014/main" id="{B87CFF30-E37A-344F-BCB2-614A0911A7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7397" y="5184786"/>
            <a:ext cx="2365809" cy="2365809"/>
          </a:xfrm>
          <a:prstGeom prst="rect">
            <a:avLst/>
          </a:prstGeom>
        </p:spPr>
      </p:pic>
      <p:pic>
        <p:nvPicPr>
          <p:cNvPr id="23" name="Picture 22">
            <a:extLst>
              <a:ext uri="{FF2B5EF4-FFF2-40B4-BE49-F238E27FC236}">
                <a16:creationId xmlns:a16="http://schemas.microsoft.com/office/drawing/2014/main" id="{78AA9CE6-FA38-504C-AD31-DD67D02B6B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5282" y="2460897"/>
            <a:ext cx="2365809" cy="2365809"/>
          </a:xfrm>
          <a:prstGeom prst="rect">
            <a:avLst/>
          </a:prstGeom>
        </p:spPr>
      </p:pic>
      <p:pic>
        <p:nvPicPr>
          <p:cNvPr id="26" name="Picture 25">
            <a:extLst>
              <a:ext uri="{FF2B5EF4-FFF2-40B4-BE49-F238E27FC236}">
                <a16:creationId xmlns:a16="http://schemas.microsoft.com/office/drawing/2014/main" id="{AD067D03-0F69-F14B-9585-61F7C043B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77083" y="2460897"/>
            <a:ext cx="2365809" cy="2365809"/>
          </a:xfrm>
          <a:prstGeom prst="rect">
            <a:avLst/>
          </a:prstGeom>
        </p:spPr>
      </p:pic>
      <p:pic>
        <p:nvPicPr>
          <p:cNvPr id="30" name="Picture 29">
            <a:extLst>
              <a:ext uri="{FF2B5EF4-FFF2-40B4-BE49-F238E27FC236}">
                <a16:creationId xmlns:a16="http://schemas.microsoft.com/office/drawing/2014/main" id="{0DFF990F-0214-6049-8962-3A947D2AE8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18590" y="2460897"/>
            <a:ext cx="2365809" cy="2365809"/>
          </a:xfrm>
          <a:prstGeom prst="rect">
            <a:avLst/>
          </a:prstGeom>
        </p:spPr>
      </p:pic>
      <p:pic>
        <p:nvPicPr>
          <p:cNvPr id="34" name="Picture 33">
            <a:extLst>
              <a:ext uri="{FF2B5EF4-FFF2-40B4-BE49-F238E27FC236}">
                <a16:creationId xmlns:a16="http://schemas.microsoft.com/office/drawing/2014/main" id="{68A90A61-741E-3C4F-8BDE-53FA9334FC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1967" y="2460897"/>
            <a:ext cx="2365809" cy="2365809"/>
          </a:xfrm>
          <a:prstGeom prst="rect">
            <a:avLst/>
          </a:prstGeom>
        </p:spPr>
      </p:pic>
      <p:pic>
        <p:nvPicPr>
          <p:cNvPr id="38" name="Picture 37">
            <a:extLst>
              <a:ext uri="{FF2B5EF4-FFF2-40B4-BE49-F238E27FC236}">
                <a16:creationId xmlns:a16="http://schemas.microsoft.com/office/drawing/2014/main" id="{69074397-D051-7F42-960B-884686E44A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130" y="5184786"/>
            <a:ext cx="2365809" cy="2365809"/>
          </a:xfrm>
          <a:prstGeom prst="rect">
            <a:avLst/>
          </a:prstGeom>
        </p:spPr>
      </p:pic>
      <p:pic>
        <p:nvPicPr>
          <p:cNvPr id="42" name="Picture 41">
            <a:extLst>
              <a:ext uri="{FF2B5EF4-FFF2-40B4-BE49-F238E27FC236}">
                <a16:creationId xmlns:a16="http://schemas.microsoft.com/office/drawing/2014/main" id="{B904312C-C59F-634C-B8D0-945E62C290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8950" y="5184786"/>
            <a:ext cx="2365809" cy="2365809"/>
          </a:xfrm>
          <a:prstGeom prst="rect">
            <a:avLst/>
          </a:prstGeom>
        </p:spPr>
      </p:pic>
      <p:pic>
        <p:nvPicPr>
          <p:cNvPr id="46" name="Picture 45">
            <a:extLst>
              <a:ext uri="{FF2B5EF4-FFF2-40B4-BE49-F238E27FC236}">
                <a16:creationId xmlns:a16="http://schemas.microsoft.com/office/drawing/2014/main" id="{52280D27-71A7-584E-806F-37786E8248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59283" y="2460897"/>
            <a:ext cx="2365809" cy="2365809"/>
          </a:xfrm>
          <a:prstGeom prst="rect">
            <a:avLst/>
          </a:prstGeom>
        </p:spPr>
      </p:pic>
      <p:pic>
        <p:nvPicPr>
          <p:cNvPr id="50" name="Picture 49">
            <a:extLst>
              <a:ext uri="{FF2B5EF4-FFF2-40B4-BE49-F238E27FC236}">
                <a16:creationId xmlns:a16="http://schemas.microsoft.com/office/drawing/2014/main" id="{E053C7D1-6326-FC4D-81C9-CC918DEF82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83284" y="2460897"/>
            <a:ext cx="2365809" cy="2365809"/>
          </a:xfrm>
          <a:prstGeom prst="rect">
            <a:avLst/>
          </a:prstGeom>
        </p:spPr>
      </p:pic>
      <p:pic>
        <p:nvPicPr>
          <p:cNvPr id="54" name="Picture 53">
            <a:extLst>
              <a:ext uri="{FF2B5EF4-FFF2-40B4-BE49-F238E27FC236}">
                <a16:creationId xmlns:a16="http://schemas.microsoft.com/office/drawing/2014/main" id="{7B2586DE-E389-D94C-A368-C66CCB12D6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8590" y="5184732"/>
            <a:ext cx="2365917" cy="2365917"/>
          </a:xfrm>
          <a:prstGeom prst="rect">
            <a:avLst/>
          </a:prstGeom>
        </p:spPr>
      </p:pic>
      <p:pic>
        <p:nvPicPr>
          <p:cNvPr id="56" name="Picture 55">
            <a:extLst>
              <a:ext uri="{FF2B5EF4-FFF2-40B4-BE49-F238E27FC236}">
                <a16:creationId xmlns:a16="http://schemas.microsoft.com/office/drawing/2014/main" id="{9F461CC9-66E7-9647-A18D-348BBB4324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4129" y="7889877"/>
            <a:ext cx="2365809" cy="2365809"/>
          </a:xfrm>
          <a:prstGeom prst="rect">
            <a:avLst/>
          </a:prstGeom>
        </p:spPr>
      </p:pic>
      <p:pic>
        <p:nvPicPr>
          <p:cNvPr id="58" name="Picture 57">
            <a:extLst>
              <a:ext uri="{FF2B5EF4-FFF2-40B4-BE49-F238E27FC236}">
                <a16:creationId xmlns:a16="http://schemas.microsoft.com/office/drawing/2014/main" id="{341A4CA1-A321-B84D-AACC-170E14D4BB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91967" y="7889877"/>
            <a:ext cx="2365809" cy="2365809"/>
          </a:xfrm>
          <a:prstGeom prst="rect">
            <a:avLst/>
          </a:prstGeom>
        </p:spPr>
      </p:pic>
      <p:pic>
        <p:nvPicPr>
          <p:cNvPr id="62" name="Picture 61">
            <a:extLst>
              <a:ext uri="{FF2B5EF4-FFF2-40B4-BE49-F238E27FC236}">
                <a16:creationId xmlns:a16="http://schemas.microsoft.com/office/drawing/2014/main" id="{6C62AC55-7EE3-E24E-8572-C4CC37E489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07285" y="2460897"/>
            <a:ext cx="2365809" cy="2365809"/>
          </a:xfrm>
          <a:prstGeom prst="rect">
            <a:avLst/>
          </a:prstGeom>
        </p:spPr>
      </p:pic>
      <p:pic>
        <p:nvPicPr>
          <p:cNvPr id="66" name="Picture 65">
            <a:extLst>
              <a:ext uri="{FF2B5EF4-FFF2-40B4-BE49-F238E27FC236}">
                <a16:creationId xmlns:a16="http://schemas.microsoft.com/office/drawing/2014/main" id="{F1D5A34B-D98F-154C-A674-9ED173CC68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68067" y="7889823"/>
            <a:ext cx="2365916" cy="2365916"/>
          </a:xfrm>
          <a:prstGeom prst="rect">
            <a:avLst/>
          </a:prstGeom>
        </p:spPr>
      </p:pic>
      <p:pic>
        <p:nvPicPr>
          <p:cNvPr id="70" name="Picture 69">
            <a:extLst>
              <a:ext uri="{FF2B5EF4-FFF2-40B4-BE49-F238E27FC236}">
                <a16:creationId xmlns:a16="http://schemas.microsoft.com/office/drawing/2014/main" id="{198FF29C-E55D-ED49-8F26-11EA8BF8181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54747" y="7889822"/>
            <a:ext cx="2365918" cy="2365918"/>
          </a:xfrm>
          <a:prstGeom prst="rect">
            <a:avLst/>
          </a:prstGeom>
        </p:spPr>
      </p:pic>
      <p:pic>
        <p:nvPicPr>
          <p:cNvPr id="72" name="Picture 71">
            <a:extLst>
              <a:ext uri="{FF2B5EF4-FFF2-40B4-BE49-F238E27FC236}">
                <a16:creationId xmlns:a16="http://schemas.microsoft.com/office/drawing/2014/main" id="{5B33B3FF-77C1-1741-9A7D-3BB80A6AB41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306617" y="7889822"/>
            <a:ext cx="2365919" cy="2365919"/>
          </a:xfrm>
          <a:prstGeom prst="rect">
            <a:avLst/>
          </a:prstGeom>
        </p:spPr>
      </p:pic>
      <p:pic>
        <p:nvPicPr>
          <p:cNvPr id="74" name="Picture 73">
            <a:extLst>
              <a:ext uri="{FF2B5EF4-FFF2-40B4-BE49-F238E27FC236}">
                <a16:creationId xmlns:a16="http://schemas.microsoft.com/office/drawing/2014/main" id="{BFFE1DD3-49C2-EE43-9DAA-DDE566B912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37263" y="7889822"/>
            <a:ext cx="2365919" cy="2365919"/>
          </a:xfrm>
          <a:prstGeom prst="rect">
            <a:avLst/>
          </a:prstGeom>
        </p:spPr>
      </p:pic>
      <p:pic>
        <p:nvPicPr>
          <p:cNvPr id="76" name="Picture 75">
            <a:extLst>
              <a:ext uri="{FF2B5EF4-FFF2-40B4-BE49-F238E27FC236}">
                <a16:creationId xmlns:a16="http://schemas.microsoft.com/office/drawing/2014/main" id="{535E4063-ABAD-F340-88AF-A73B0EB8EC8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918859" y="7889821"/>
            <a:ext cx="2365920" cy="2365920"/>
          </a:xfrm>
          <a:prstGeom prst="rect">
            <a:avLst/>
          </a:prstGeom>
        </p:spPr>
      </p:pic>
      <p:pic>
        <p:nvPicPr>
          <p:cNvPr id="78" name="Picture 77">
            <a:extLst>
              <a:ext uri="{FF2B5EF4-FFF2-40B4-BE49-F238E27FC236}">
                <a16:creationId xmlns:a16="http://schemas.microsoft.com/office/drawing/2014/main" id="{26EE1533-DD40-9647-85B7-8F3642FF27F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775816" y="7889877"/>
            <a:ext cx="2365809" cy="2365809"/>
          </a:xfrm>
          <a:prstGeom prst="rect">
            <a:avLst/>
          </a:prstGeom>
        </p:spPr>
      </p:pic>
      <p:pic>
        <p:nvPicPr>
          <p:cNvPr id="80" name="Picture 79">
            <a:extLst>
              <a:ext uri="{FF2B5EF4-FFF2-40B4-BE49-F238E27FC236}">
                <a16:creationId xmlns:a16="http://schemas.microsoft.com/office/drawing/2014/main" id="{E494DD6D-17E6-E34C-B914-72F88688CA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2574" y="10640489"/>
            <a:ext cx="2365917" cy="2365917"/>
          </a:xfrm>
          <a:prstGeom prst="rect">
            <a:avLst/>
          </a:prstGeom>
        </p:spPr>
      </p:pic>
      <p:pic>
        <p:nvPicPr>
          <p:cNvPr id="82" name="Picture 81">
            <a:extLst>
              <a:ext uri="{FF2B5EF4-FFF2-40B4-BE49-F238E27FC236}">
                <a16:creationId xmlns:a16="http://schemas.microsoft.com/office/drawing/2014/main" id="{26248F8B-101F-6E45-9121-99BF4B91FE6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91967" y="10640543"/>
            <a:ext cx="2365809" cy="2365809"/>
          </a:xfrm>
          <a:prstGeom prst="rect">
            <a:avLst/>
          </a:prstGeom>
        </p:spPr>
      </p:pic>
      <p:pic>
        <p:nvPicPr>
          <p:cNvPr id="84" name="Picture 83">
            <a:extLst>
              <a:ext uri="{FF2B5EF4-FFF2-40B4-BE49-F238E27FC236}">
                <a16:creationId xmlns:a16="http://schemas.microsoft.com/office/drawing/2014/main" id="{099FADC0-D452-A74C-9618-86A01AE17C4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39008" y="10640543"/>
            <a:ext cx="2365809" cy="2365809"/>
          </a:xfrm>
          <a:prstGeom prst="rect">
            <a:avLst/>
          </a:prstGeom>
        </p:spPr>
      </p:pic>
      <p:pic>
        <p:nvPicPr>
          <p:cNvPr id="86" name="Picture 85">
            <a:extLst>
              <a:ext uri="{FF2B5EF4-FFF2-40B4-BE49-F238E27FC236}">
                <a16:creationId xmlns:a16="http://schemas.microsoft.com/office/drawing/2014/main" id="{D49117D0-15A0-434E-B107-8910079E875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93735" y="10640487"/>
            <a:ext cx="2365920" cy="2365920"/>
          </a:xfrm>
          <a:prstGeom prst="rect">
            <a:avLst/>
          </a:prstGeom>
        </p:spPr>
      </p:pic>
      <p:pic>
        <p:nvPicPr>
          <p:cNvPr id="88" name="Picture 87">
            <a:extLst>
              <a:ext uri="{FF2B5EF4-FFF2-40B4-BE49-F238E27FC236}">
                <a16:creationId xmlns:a16="http://schemas.microsoft.com/office/drawing/2014/main" id="{CB0E6E59-0016-7740-B968-F58D821E4CC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355334" y="10640488"/>
            <a:ext cx="2365919" cy="2365919"/>
          </a:xfrm>
          <a:prstGeom prst="rect">
            <a:avLst/>
          </a:prstGeom>
        </p:spPr>
      </p:pic>
      <p:pic>
        <p:nvPicPr>
          <p:cNvPr id="90" name="Picture 89">
            <a:extLst>
              <a:ext uri="{FF2B5EF4-FFF2-40B4-BE49-F238E27FC236}">
                <a16:creationId xmlns:a16="http://schemas.microsoft.com/office/drawing/2014/main" id="{9CC66DFF-8684-5147-90F6-931164E16ED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5174948" y="10640487"/>
            <a:ext cx="2365920" cy="2365920"/>
          </a:xfrm>
          <a:prstGeom prst="rect">
            <a:avLst/>
          </a:prstGeom>
        </p:spPr>
      </p:pic>
      <p:pic>
        <p:nvPicPr>
          <p:cNvPr id="92" name="Picture 91">
            <a:extLst>
              <a:ext uri="{FF2B5EF4-FFF2-40B4-BE49-F238E27FC236}">
                <a16:creationId xmlns:a16="http://schemas.microsoft.com/office/drawing/2014/main" id="{21D74FD7-92B6-4849-B085-E6A3BA60170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7994563" y="10640487"/>
            <a:ext cx="2365921" cy="2365921"/>
          </a:xfrm>
          <a:prstGeom prst="rect">
            <a:avLst/>
          </a:prstGeom>
        </p:spPr>
      </p:pic>
      <p:pic>
        <p:nvPicPr>
          <p:cNvPr id="94" name="Picture 93">
            <a:extLst>
              <a:ext uri="{FF2B5EF4-FFF2-40B4-BE49-F238E27FC236}">
                <a16:creationId xmlns:a16="http://schemas.microsoft.com/office/drawing/2014/main" id="{6EE56D8C-2430-7C4E-9C2D-DF4EBCA20E0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0818533" y="10640487"/>
            <a:ext cx="2365921" cy="2365921"/>
          </a:xfrm>
          <a:prstGeom prst="rect">
            <a:avLst/>
          </a:prstGeom>
        </p:spPr>
      </p:pic>
    </p:spTree>
    <p:extLst>
      <p:ext uri="{BB962C8B-B14F-4D97-AF65-F5344CB8AC3E}">
        <p14:creationId xmlns:p14="http://schemas.microsoft.com/office/powerpoint/2010/main" val="308653551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O IS AMO?">
            <a:extLst>
              <a:ext uri="{FF2B5EF4-FFF2-40B4-BE49-F238E27FC236}">
                <a16:creationId xmlns:a16="http://schemas.microsoft.com/office/drawing/2014/main" id="{091E8CC4-0A68-374B-B65D-4E72347F2144}"/>
              </a:ext>
            </a:extLst>
          </p:cNvPr>
          <p:cNvSpPr txBox="1"/>
          <p:nvPr/>
        </p:nvSpPr>
        <p:spPr>
          <a:xfrm>
            <a:off x="1636429" y="824110"/>
            <a:ext cx="12629196"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latin typeface="Avenir LT Std 55 Roman" panose="020B0503020203020204" pitchFamily="34" charset="0"/>
              </a:rPr>
              <a:t>Icons/Graphics to Use Black</a:t>
            </a:r>
          </a:p>
        </p:txBody>
      </p:sp>
      <p:pic>
        <p:nvPicPr>
          <p:cNvPr id="6" name="Picture 5">
            <a:extLst>
              <a:ext uri="{FF2B5EF4-FFF2-40B4-BE49-F238E27FC236}">
                <a16:creationId xmlns:a16="http://schemas.microsoft.com/office/drawing/2014/main" id="{C216572B-F96E-2241-8325-ADCAC817C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2673" y="5311280"/>
            <a:ext cx="2365809" cy="2365809"/>
          </a:xfrm>
          <a:prstGeom prst="rect">
            <a:avLst/>
          </a:prstGeom>
        </p:spPr>
      </p:pic>
      <p:pic>
        <p:nvPicPr>
          <p:cNvPr id="14" name="Picture 13">
            <a:extLst>
              <a:ext uri="{FF2B5EF4-FFF2-40B4-BE49-F238E27FC236}">
                <a16:creationId xmlns:a16="http://schemas.microsoft.com/office/drawing/2014/main" id="{7F3A8C00-5433-194F-85AF-715D39265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693" y="5232548"/>
            <a:ext cx="2365809" cy="2365809"/>
          </a:xfrm>
          <a:prstGeom prst="rect">
            <a:avLst/>
          </a:prstGeom>
        </p:spPr>
      </p:pic>
      <p:pic>
        <p:nvPicPr>
          <p:cNvPr id="17" name="Picture 16">
            <a:extLst>
              <a:ext uri="{FF2B5EF4-FFF2-40B4-BE49-F238E27FC236}">
                <a16:creationId xmlns:a16="http://schemas.microsoft.com/office/drawing/2014/main" id="{1E79D0DB-E472-CA4A-80A3-EE3603EA4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3376" y="5193184"/>
            <a:ext cx="2365809" cy="2365809"/>
          </a:xfrm>
          <a:prstGeom prst="rect">
            <a:avLst/>
          </a:prstGeom>
        </p:spPr>
      </p:pic>
      <p:pic>
        <p:nvPicPr>
          <p:cNvPr id="20" name="Picture 19">
            <a:extLst>
              <a:ext uri="{FF2B5EF4-FFF2-40B4-BE49-F238E27FC236}">
                <a16:creationId xmlns:a16="http://schemas.microsoft.com/office/drawing/2014/main" id="{FC6CC5C1-C7CD-0642-941C-B11AC190D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601" y="2358353"/>
            <a:ext cx="2365809" cy="2365809"/>
          </a:xfrm>
          <a:prstGeom prst="rect">
            <a:avLst/>
          </a:prstGeom>
        </p:spPr>
      </p:pic>
      <p:pic>
        <p:nvPicPr>
          <p:cNvPr id="23" name="Picture 22">
            <a:extLst>
              <a:ext uri="{FF2B5EF4-FFF2-40B4-BE49-F238E27FC236}">
                <a16:creationId xmlns:a16="http://schemas.microsoft.com/office/drawing/2014/main" id="{D5F9C085-63D9-EA42-8FBC-517D98C4D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756" y="5193183"/>
            <a:ext cx="2365809" cy="2365809"/>
          </a:xfrm>
          <a:prstGeom prst="rect">
            <a:avLst/>
          </a:prstGeom>
        </p:spPr>
      </p:pic>
      <p:pic>
        <p:nvPicPr>
          <p:cNvPr id="26" name="Picture 25">
            <a:extLst>
              <a:ext uri="{FF2B5EF4-FFF2-40B4-BE49-F238E27FC236}">
                <a16:creationId xmlns:a16="http://schemas.microsoft.com/office/drawing/2014/main" id="{46230D59-E07D-C149-A250-15EC5F89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3911" y="5096590"/>
            <a:ext cx="2365809" cy="2365809"/>
          </a:xfrm>
          <a:prstGeom prst="rect">
            <a:avLst/>
          </a:prstGeom>
        </p:spPr>
      </p:pic>
      <p:pic>
        <p:nvPicPr>
          <p:cNvPr id="30" name="Picture 29">
            <a:extLst>
              <a:ext uri="{FF2B5EF4-FFF2-40B4-BE49-F238E27FC236}">
                <a16:creationId xmlns:a16="http://schemas.microsoft.com/office/drawing/2014/main" id="{522BB0D6-E6BF-AB4C-8429-7A8D632B2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6034" y="2342123"/>
            <a:ext cx="2365809" cy="2365809"/>
          </a:xfrm>
          <a:prstGeom prst="rect">
            <a:avLst/>
          </a:prstGeom>
        </p:spPr>
      </p:pic>
      <p:pic>
        <p:nvPicPr>
          <p:cNvPr id="34" name="Picture 33">
            <a:extLst>
              <a:ext uri="{FF2B5EF4-FFF2-40B4-BE49-F238E27FC236}">
                <a16:creationId xmlns:a16="http://schemas.microsoft.com/office/drawing/2014/main" id="{F364EEC0-3119-0E4C-AA06-355F16006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87047" y="2162977"/>
            <a:ext cx="2365809" cy="2365809"/>
          </a:xfrm>
          <a:prstGeom prst="rect">
            <a:avLst/>
          </a:prstGeom>
        </p:spPr>
      </p:pic>
      <p:pic>
        <p:nvPicPr>
          <p:cNvPr id="38" name="Picture 37">
            <a:extLst>
              <a:ext uri="{FF2B5EF4-FFF2-40B4-BE49-F238E27FC236}">
                <a16:creationId xmlns:a16="http://schemas.microsoft.com/office/drawing/2014/main" id="{5AE04B7A-2D7A-F049-A711-3DBEA531AB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26642" y="2258163"/>
            <a:ext cx="2365917" cy="2365917"/>
          </a:xfrm>
          <a:prstGeom prst="rect">
            <a:avLst/>
          </a:prstGeom>
        </p:spPr>
      </p:pic>
      <p:pic>
        <p:nvPicPr>
          <p:cNvPr id="42" name="Picture 41">
            <a:extLst>
              <a:ext uri="{FF2B5EF4-FFF2-40B4-BE49-F238E27FC236}">
                <a16:creationId xmlns:a16="http://schemas.microsoft.com/office/drawing/2014/main" id="{05D41406-2624-1A47-80BE-54F72AD2F8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9066" y="2258163"/>
            <a:ext cx="2365809" cy="2365809"/>
          </a:xfrm>
          <a:prstGeom prst="rect">
            <a:avLst/>
          </a:prstGeom>
        </p:spPr>
      </p:pic>
      <p:pic>
        <p:nvPicPr>
          <p:cNvPr id="46" name="Picture 45">
            <a:extLst>
              <a:ext uri="{FF2B5EF4-FFF2-40B4-BE49-F238E27FC236}">
                <a16:creationId xmlns:a16="http://schemas.microsoft.com/office/drawing/2014/main" id="{3C666EA5-0C6B-254A-A0D3-624224107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3257" y="5096590"/>
            <a:ext cx="2365809" cy="2365809"/>
          </a:xfrm>
          <a:prstGeom prst="rect">
            <a:avLst/>
          </a:prstGeom>
        </p:spPr>
      </p:pic>
      <p:pic>
        <p:nvPicPr>
          <p:cNvPr id="50" name="Picture 49">
            <a:extLst>
              <a:ext uri="{FF2B5EF4-FFF2-40B4-BE49-F238E27FC236}">
                <a16:creationId xmlns:a16="http://schemas.microsoft.com/office/drawing/2014/main" id="{AE1663F2-D50C-0D44-B24E-1039AB1A4E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88225" y="5096589"/>
            <a:ext cx="2365809" cy="2365809"/>
          </a:xfrm>
          <a:prstGeom prst="rect">
            <a:avLst/>
          </a:prstGeom>
        </p:spPr>
      </p:pic>
      <p:pic>
        <p:nvPicPr>
          <p:cNvPr id="54" name="Picture 53">
            <a:extLst>
              <a:ext uri="{FF2B5EF4-FFF2-40B4-BE49-F238E27FC236}">
                <a16:creationId xmlns:a16="http://schemas.microsoft.com/office/drawing/2014/main" id="{2DD048FA-D4AD-8F41-9B41-513B0F4678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87548" y="2386433"/>
            <a:ext cx="2365917" cy="2365917"/>
          </a:xfrm>
          <a:prstGeom prst="rect">
            <a:avLst/>
          </a:prstGeom>
        </p:spPr>
      </p:pic>
      <p:pic>
        <p:nvPicPr>
          <p:cNvPr id="56" name="Picture 55">
            <a:extLst>
              <a:ext uri="{FF2B5EF4-FFF2-40B4-BE49-F238E27FC236}">
                <a16:creationId xmlns:a16="http://schemas.microsoft.com/office/drawing/2014/main" id="{FE0A7313-FDE4-8542-BDEF-ED05EC3AF5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82428" y="2421532"/>
            <a:ext cx="2371606" cy="2371606"/>
          </a:xfrm>
          <a:prstGeom prst="rect">
            <a:avLst/>
          </a:prstGeom>
        </p:spPr>
      </p:pic>
      <p:pic>
        <p:nvPicPr>
          <p:cNvPr id="58" name="Picture 57">
            <a:extLst>
              <a:ext uri="{FF2B5EF4-FFF2-40B4-BE49-F238E27FC236}">
                <a16:creationId xmlns:a16="http://schemas.microsoft.com/office/drawing/2014/main" id="{0A4E4931-7857-CB4C-AE96-828AC0AD5D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8590" y="5096589"/>
            <a:ext cx="2371607" cy="2371607"/>
          </a:xfrm>
          <a:prstGeom prst="rect">
            <a:avLst/>
          </a:prstGeom>
        </p:spPr>
      </p:pic>
      <p:pic>
        <p:nvPicPr>
          <p:cNvPr id="62" name="Picture 61">
            <a:extLst>
              <a:ext uri="{FF2B5EF4-FFF2-40B4-BE49-F238E27FC236}">
                <a16:creationId xmlns:a16="http://schemas.microsoft.com/office/drawing/2014/main" id="{E9D4DC13-5A4B-274E-8575-BBF0E3437E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5665" y="7891767"/>
            <a:ext cx="2365809" cy="2365809"/>
          </a:xfrm>
          <a:prstGeom prst="rect">
            <a:avLst/>
          </a:prstGeom>
        </p:spPr>
      </p:pic>
      <p:pic>
        <p:nvPicPr>
          <p:cNvPr id="66" name="Picture 65">
            <a:extLst>
              <a:ext uri="{FF2B5EF4-FFF2-40B4-BE49-F238E27FC236}">
                <a16:creationId xmlns:a16="http://schemas.microsoft.com/office/drawing/2014/main" id="{B95FC9E6-3137-E448-9BFD-A5DB1BF7B3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4516" y="7923978"/>
            <a:ext cx="2365809" cy="2365809"/>
          </a:xfrm>
          <a:prstGeom prst="rect">
            <a:avLst/>
          </a:prstGeom>
        </p:spPr>
      </p:pic>
      <p:pic>
        <p:nvPicPr>
          <p:cNvPr id="70" name="Picture 69">
            <a:extLst>
              <a:ext uri="{FF2B5EF4-FFF2-40B4-BE49-F238E27FC236}">
                <a16:creationId xmlns:a16="http://schemas.microsoft.com/office/drawing/2014/main" id="{6F690C94-E9F0-C74F-9610-BE0DACD34C7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35747" y="2123770"/>
            <a:ext cx="2365809" cy="2365809"/>
          </a:xfrm>
          <a:prstGeom prst="rect">
            <a:avLst/>
          </a:prstGeom>
        </p:spPr>
      </p:pic>
      <p:pic>
        <p:nvPicPr>
          <p:cNvPr id="72" name="Picture 71">
            <a:extLst>
              <a:ext uri="{FF2B5EF4-FFF2-40B4-BE49-F238E27FC236}">
                <a16:creationId xmlns:a16="http://schemas.microsoft.com/office/drawing/2014/main" id="{72C9F619-13A0-8D4B-A494-CDE7B071FE0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5623" y="7798928"/>
            <a:ext cx="2365809" cy="2365809"/>
          </a:xfrm>
          <a:prstGeom prst="rect">
            <a:avLst/>
          </a:prstGeom>
        </p:spPr>
      </p:pic>
      <p:pic>
        <p:nvPicPr>
          <p:cNvPr id="74" name="Picture 73">
            <a:extLst>
              <a:ext uri="{FF2B5EF4-FFF2-40B4-BE49-F238E27FC236}">
                <a16:creationId xmlns:a16="http://schemas.microsoft.com/office/drawing/2014/main" id="{2E633C52-CB5A-684D-858D-0C5A73E867A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82130" y="7462398"/>
            <a:ext cx="2365809" cy="2365809"/>
          </a:xfrm>
          <a:prstGeom prst="rect">
            <a:avLst/>
          </a:prstGeom>
        </p:spPr>
      </p:pic>
      <p:pic>
        <p:nvPicPr>
          <p:cNvPr id="76" name="Picture 75">
            <a:extLst>
              <a:ext uri="{FF2B5EF4-FFF2-40B4-BE49-F238E27FC236}">
                <a16:creationId xmlns:a16="http://schemas.microsoft.com/office/drawing/2014/main" id="{B89DC90F-C714-864D-A784-1B0365710A3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182886" y="7462398"/>
            <a:ext cx="2365809" cy="2365809"/>
          </a:xfrm>
          <a:prstGeom prst="rect">
            <a:avLst/>
          </a:prstGeom>
        </p:spPr>
      </p:pic>
      <p:pic>
        <p:nvPicPr>
          <p:cNvPr id="78" name="Picture 77">
            <a:extLst>
              <a:ext uri="{FF2B5EF4-FFF2-40B4-BE49-F238E27FC236}">
                <a16:creationId xmlns:a16="http://schemas.microsoft.com/office/drawing/2014/main" id="{BC138DC2-81BE-E441-A7C3-49CDA62F41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071494" y="7547729"/>
            <a:ext cx="2365917" cy="2365917"/>
          </a:xfrm>
          <a:prstGeom prst="rect">
            <a:avLst/>
          </a:prstGeom>
        </p:spPr>
      </p:pic>
      <p:pic>
        <p:nvPicPr>
          <p:cNvPr id="80" name="Picture 79">
            <a:extLst>
              <a:ext uri="{FF2B5EF4-FFF2-40B4-BE49-F238E27FC236}">
                <a16:creationId xmlns:a16="http://schemas.microsoft.com/office/drawing/2014/main" id="{5ADD09C4-7F40-1A4B-8632-6B1B80D05BC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55285" y="7462398"/>
            <a:ext cx="2371606" cy="2371606"/>
          </a:xfrm>
          <a:prstGeom prst="rect">
            <a:avLst/>
          </a:prstGeom>
        </p:spPr>
      </p:pic>
      <p:pic>
        <p:nvPicPr>
          <p:cNvPr id="82" name="Picture 81">
            <a:extLst>
              <a:ext uri="{FF2B5EF4-FFF2-40B4-BE49-F238E27FC236}">
                <a16:creationId xmlns:a16="http://schemas.microsoft.com/office/drawing/2014/main" id="{D1085E15-FB72-C342-923F-0FEFC8F4A00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880861" y="7564226"/>
            <a:ext cx="2371606" cy="2371606"/>
          </a:xfrm>
          <a:prstGeom prst="rect">
            <a:avLst/>
          </a:prstGeom>
        </p:spPr>
      </p:pic>
      <p:pic>
        <p:nvPicPr>
          <p:cNvPr id="84" name="Picture 83">
            <a:extLst>
              <a:ext uri="{FF2B5EF4-FFF2-40B4-BE49-F238E27FC236}">
                <a16:creationId xmlns:a16="http://schemas.microsoft.com/office/drawing/2014/main" id="{CD40AFEC-442F-5346-86AE-BB385343E96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2372" y="10289787"/>
            <a:ext cx="2365809" cy="2365809"/>
          </a:xfrm>
          <a:prstGeom prst="rect">
            <a:avLst/>
          </a:prstGeom>
        </p:spPr>
      </p:pic>
      <p:pic>
        <p:nvPicPr>
          <p:cNvPr id="86" name="Picture 85">
            <a:extLst>
              <a:ext uri="{FF2B5EF4-FFF2-40B4-BE49-F238E27FC236}">
                <a16:creationId xmlns:a16="http://schemas.microsoft.com/office/drawing/2014/main" id="{9ED7B67F-4F35-D542-BB93-A9DC08F5654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89065" y="10357102"/>
            <a:ext cx="2365809" cy="2365809"/>
          </a:xfrm>
          <a:prstGeom prst="rect">
            <a:avLst/>
          </a:prstGeom>
        </p:spPr>
      </p:pic>
      <p:pic>
        <p:nvPicPr>
          <p:cNvPr id="88" name="Picture 87">
            <a:extLst>
              <a:ext uri="{FF2B5EF4-FFF2-40B4-BE49-F238E27FC236}">
                <a16:creationId xmlns:a16="http://schemas.microsoft.com/office/drawing/2014/main" id="{F9DC6F29-123E-BA4E-8C5F-ADA5FAF05DA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35758" y="10346685"/>
            <a:ext cx="2365809" cy="2365809"/>
          </a:xfrm>
          <a:prstGeom prst="rect">
            <a:avLst/>
          </a:prstGeom>
        </p:spPr>
      </p:pic>
      <p:pic>
        <p:nvPicPr>
          <p:cNvPr id="90" name="Picture 89">
            <a:extLst>
              <a:ext uri="{FF2B5EF4-FFF2-40B4-BE49-F238E27FC236}">
                <a16:creationId xmlns:a16="http://schemas.microsoft.com/office/drawing/2014/main" id="{5DABF534-67EF-0C42-BDEC-19E7693C052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30161" y="10077214"/>
            <a:ext cx="2624212" cy="2624212"/>
          </a:xfrm>
          <a:prstGeom prst="rect">
            <a:avLst/>
          </a:prstGeom>
        </p:spPr>
      </p:pic>
      <p:pic>
        <p:nvPicPr>
          <p:cNvPr id="92" name="Picture 91">
            <a:extLst>
              <a:ext uri="{FF2B5EF4-FFF2-40B4-BE49-F238E27FC236}">
                <a16:creationId xmlns:a16="http://schemas.microsoft.com/office/drawing/2014/main" id="{CCA72B5C-9D74-044A-808A-57F68CEC0DD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182885" y="10289787"/>
            <a:ext cx="2365809" cy="2365809"/>
          </a:xfrm>
          <a:prstGeom prst="rect">
            <a:avLst/>
          </a:prstGeom>
        </p:spPr>
      </p:pic>
      <p:pic>
        <p:nvPicPr>
          <p:cNvPr id="94" name="Picture 93">
            <a:extLst>
              <a:ext uri="{FF2B5EF4-FFF2-40B4-BE49-F238E27FC236}">
                <a16:creationId xmlns:a16="http://schemas.microsoft.com/office/drawing/2014/main" id="{E3B67DBA-B3BF-D449-A24D-7018EF9091A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5002664" y="9913074"/>
            <a:ext cx="2646802" cy="2646802"/>
          </a:xfrm>
          <a:prstGeom prst="rect">
            <a:avLst/>
          </a:prstGeom>
        </p:spPr>
      </p:pic>
      <p:pic>
        <p:nvPicPr>
          <p:cNvPr id="96" name="Picture 95">
            <a:extLst>
              <a:ext uri="{FF2B5EF4-FFF2-40B4-BE49-F238E27FC236}">
                <a16:creationId xmlns:a16="http://schemas.microsoft.com/office/drawing/2014/main" id="{B7F895E9-679B-1D44-A394-C0FB3B7DCB9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7972249" y="9834853"/>
            <a:ext cx="2991505" cy="2991505"/>
          </a:xfrm>
          <a:prstGeom prst="rect">
            <a:avLst/>
          </a:prstGeom>
        </p:spPr>
      </p:pic>
      <p:pic>
        <p:nvPicPr>
          <p:cNvPr id="98" name="Picture 97">
            <a:extLst>
              <a:ext uri="{FF2B5EF4-FFF2-40B4-BE49-F238E27FC236}">
                <a16:creationId xmlns:a16="http://schemas.microsoft.com/office/drawing/2014/main" id="{5E47084C-7B23-EC40-AF8E-D7AC6FD2B86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0610143" y="10127460"/>
            <a:ext cx="2646803" cy="2646803"/>
          </a:xfrm>
          <a:prstGeom prst="rect">
            <a:avLst/>
          </a:prstGeom>
        </p:spPr>
      </p:pic>
    </p:spTree>
    <p:extLst>
      <p:ext uri="{BB962C8B-B14F-4D97-AF65-F5344CB8AC3E}">
        <p14:creationId xmlns:p14="http://schemas.microsoft.com/office/powerpoint/2010/main" val="36442696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81D31-9EE1-E24D-87B4-6BCDF3079234}"/>
              </a:ext>
            </a:extLst>
          </p:cNvPr>
          <p:cNvPicPr>
            <a:picLocks noChangeAspect="1"/>
          </p:cNvPicPr>
          <p:nvPr/>
        </p:nvPicPr>
        <p:blipFill rotWithShape="1">
          <a:blip r:embed="rId2">
            <a:extLst>
              <a:ext uri="{28A0092B-C50C-407E-A947-70E740481C1C}">
                <a14:useLocalDpi xmlns:a14="http://schemas.microsoft.com/office/drawing/2010/main" val="0"/>
              </a:ext>
            </a:extLst>
          </a:blip>
          <a:srcRect t="35358" b="3723"/>
          <a:stretch/>
        </p:blipFill>
        <p:spPr>
          <a:xfrm>
            <a:off x="7497628" y="0"/>
            <a:ext cx="16886372" cy="13716000"/>
          </a:xfrm>
          <a:prstGeom prst="rect">
            <a:avLst/>
          </a:prstGeom>
        </p:spPr>
      </p:pic>
      <p:sp>
        <p:nvSpPr>
          <p:cNvPr id="10" name="Rectangle 11">
            <a:extLst>
              <a:ext uri="{FF2B5EF4-FFF2-40B4-BE49-F238E27FC236}">
                <a16:creationId xmlns:a16="http://schemas.microsoft.com/office/drawing/2014/main" id="{DE53C4B5-F354-E145-AEBB-91D477ECBC78}"/>
              </a:ext>
            </a:extLst>
          </p:cNvPr>
          <p:cNvSpPr/>
          <p:nvPr/>
        </p:nvSpPr>
        <p:spPr>
          <a:xfrm>
            <a:off x="-2873713" y="-3668832"/>
            <a:ext cx="16250257" cy="21030216"/>
          </a:xfrm>
          <a:custGeom>
            <a:avLst/>
            <a:gdLst>
              <a:gd name="connsiteX0" fmla="*/ 0 w 24389434"/>
              <a:gd name="connsiteY0" fmla="*/ 0 h 13999779"/>
              <a:gd name="connsiteX1" fmla="*/ 243894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6633090"/>
              <a:gd name="connsiteY0" fmla="*/ 0 h 13999779"/>
              <a:gd name="connsiteX1" fmla="*/ 24351334 w 26633090"/>
              <a:gd name="connsiteY1" fmla="*/ 0 h 13999779"/>
              <a:gd name="connsiteX2" fmla="*/ 24389434 w 26633090"/>
              <a:gd name="connsiteY2" fmla="*/ 13999779 h 13999779"/>
              <a:gd name="connsiteX3" fmla="*/ 0 w 26633090"/>
              <a:gd name="connsiteY3" fmla="*/ 13999779 h 13999779"/>
              <a:gd name="connsiteX4" fmla="*/ 0 w 26633090"/>
              <a:gd name="connsiteY4" fmla="*/ 0 h 13999779"/>
              <a:gd name="connsiteX0" fmla="*/ 0 w 30783809"/>
              <a:gd name="connsiteY0" fmla="*/ 0 h 13999779"/>
              <a:gd name="connsiteX1" fmla="*/ 24351334 w 30783809"/>
              <a:gd name="connsiteY1" fmla="*/ 0 h 13999779"/>
              <a:gd name="connsiteX2" fmla="*/ 24389434 w 30783809"/>
              <a:gd name="connsiteY2" fmla="*/ 13999779 h 13999779"/>
              <a:gd name="connsiteX3" fmla="*/ 0 w 30783809"/>
              <a:gd name="connsiteY3" fmla="*/ 13999779 h 13999779"/>
              <a:gd name="connsiteX4" fmla="*/ 0 w 30783809"/>
              <a:gd name="connsiteY4" fmla="*/ 0 h 13999779"/>
              <a:gd name="connsiteX0" fmla="*/ 0 w 31865965"/>
              <a:gd name="connsiteY0" fmla="*/ 0 h 13999779"/>
              <a:gd name="connsiteX1" fmla="*/ 24351334 w 31865965"/>
              <a:gd name="connsiteY1" fmla="*/ 0 h 13999779"/>
              <a:gd name="connsiteX2" fmla="*/ 24389434 w 31865965"/>
              <a:gd name="connsiteY2" fmla="*/ 13999779 h 13999779"/>
              <a:gd name="connsiteX3" fmla="*/ 0 w 31865965"/>
              <a:gd name="connsiteY3" fmla="*/ 13999779 h 13999779"/>
              <a:gd name="connsiteX4" fmla="*/ 0 w 31865965"/>
              <a:gd name="connsiteY4" fmla="*/ 0 h 13999779"/>
              <a:gd name="connsiteX0" fmla="*/ 0 w 29790674"/>
              <a:gd name="connsiteY0" fmla="*/ 0 h 13999779"/>
              <a:gd name="connsiteX1" fmla="*/ 24351334 w 29790674"/>
              <a:gd name="connsiteY1" fmla="*/ 0 h 13999779"/>
              <a:gd name="connsiteX2" fmla="*/ 24389434 w 29790674"/>
              <a:gd name="connsiteY2" fmla="*/ 13999779 h 13999779"/>
              <a:gd name="connsiteX3" fmla="*/ 0 w 29790674"/>
              <a:gd name="connsiteY3" fmla="*/ 13999779 h 13999779"/>
              <a:gd name="connsiteX4" fmla="*/ 0 w 29790674"/>
              <a:gd name="connsiteY4" fmla="*/ 0 h 13999779"/>
              <a:gd name="connsiteX0" fmla="*/ 0 w 30109809"/>
              <a:gd name="connsiteY0" fmla="*/ 0 h 13999779"/>
              <a:gd name="connsiteX1" fmla="*/ 24351334 w 30109809"/>
              <a:gd name="connsiteY1" fmla="*/ 0 h 13999779"/>
              <a:gd name="connsiteX2" fmla="*/ 24389434 w 30109809"/>
              <a:gd name="connsiteY2" fmla="*/ 13999779 h 13999779"/>
              <a:gd name="connsiteX3" fmla="*/ 0 w 30109809"/>
              <a:gd name="connsiteY3" fmla="*/ 13999779 h 13999779"/>
              <a:gd name="connsiteX4" fmla="*/ 0 w 30109809"/>
              <a:gd name="connsiteY4" fmla="*/ 0 h 1399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9809" h="13999779">
                <a:moveTo>
                  <a:pt x="0" y="0"/>
                </a:moveTo>
                <a:lnTo>
                  <a:pt x="24351334" y="0"/>
                </a:lnTo>
                <a:cubicBezTo>
                  <a:pt x="26719701" y="1008993"/>
                  <a:pt x="36009306" y="7504386"/>
                  <a:pt x="24389434" y="13999779"/>
                </a:cubicBezTo>
                <a:lnTo>
                  <a:pt x="0" y="13999779"/>
                </a:lnTo>
                <a:lnTo>
                  <a:pt x="0" y="0"/>
                </a:lnTo>
                <a:close/>
              </a:path>
            </a:pathLst>
          </a:cu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effectLst/>
              <a:uFillTx/>
              <a:latin typeface="+mj-lt"/>
              <a:ea typeface="+mj-ea"/>
              <a:cs typeface="+mj-cs"/>
              <a:sym typeface="Helvetica"/>
            </a:endParaRPr>
          </a:p>
        </p:txBody>
      </p:sp>
      <p:sp>
        <p:nvSpPr>
          <p:cNvPr id="9" name="Rectangle 11">
            <a:extLst>
              <a:ext uri="{FF2B5EF4-FFF2-40B4-BE49-F238E27FC236}">
                <a16:creationId xmlns:a16="http://schemas.microsoft.com/office/drawing/2014/main" id="{CB44846F-090E-0A43-823A-9C7846590A77}"/>
              </a:ext>
            </a:extLst>
          </p:cNvPr>
          <p:cNvSpPr/>
          <p:nvPr/>
        </p:nvSpPr>
        <p:spPr>
          <a:xfrm>
            <a:off x="-3166789" y="-3657108"/>
            <a:ext cx="16250257" cy="21030216"/>
          </a:xfrm>
          <a:custGeom>
            <a:avLst/>
            <a:gdLst>
              <a:gd name="connsiteX0" fmla="*/ 0 w 24389434"/>
              <a:gd name="connsiteY0" fmla="*/ 0 h 13999779"/>
              <a:gd name="connsiteX1" fmla="*/ 243894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6633090"/>
              <a:gd name="connsiteY0" fmla="*/ 0 h 13999779"/>
              <a:gd name="connsiteX1" fmla="*/ 24351334 w 26633090"/>
              <a:gd name="connsiteY1" fmla="*/ 0 h 13999779"/>
              <a:gd name="connsiteX2" fmla="*/ 24389434 w 26633090"/>
              <a:gd name="connsiteY2" fmla="*/ 13999779 h 13999779"/>
              <a:gd name="connsiteX3" fmla="*/ 0 w 26633090"/>
              <a:gd name="connsiteY3" fmla="*/ 13999779 h 13999779"/>
              <a:gd name="connsiteX4" fmla="*/ 0 w 26633090"/>
              <a:gd name="connsiteY4" fmla="*/ 0 h 13999779"/>
              <a:gd name="connsiteX0" fmla="*/ 0 w 30783809"/>
              <a:gd name="connsiteY0" fmla="*/ 0 h 13999779"/>
              <a:gd name="connsiteX1" fmla="*/ 24351334 w 30783809"/>
              <a:gd name="connsiteY1" fmla="*/ 0 h 13999779"/>
              <a:gd name="connsiteX2" fmla="*/ 24389434 w 30783809"/>
              <a:gd name="connsiteY2" fmla="*/ 13999779 h 13999779"/>
              <a:gd name="connsiteX3" fmla="*/ 0 w 30783809"/>
              <a:gd name="connsiteY3" fmla="*/ 13999779 h 13999779"/>
              <a:gd name="connsiteX4" fmla="*/ 0 w 30783809"/>
              <a:gd name="connsiteY4" fmla="*/ 0 h 13999779"/>
              <a:gd name="connsiteX0" fmla="*/ 0 w 31865965"/>
              <a:gd name="connsiteY0" fmla="*/ 0 h 13999779"/>
              <a:gd name="connsiteX1" fmla="*/ 24351334 w 31865965"/>
              <a:gd name="connsiteY1" fmla="*/ 0 h 13999779"/>
              <a:gd name="connsiteX2" fmla="*/ 24389434 w 31865965"/>
              <a:gd name="connsiteY2" fmla="*/ 13999779 h 13999779"/>
              <a:gd name="connsiteX3" fmla="*/ 0 w 31865965"/>
              <a:gd name="connsiteY3" fmla="*/ 13999779 h 13999779"/>
              <a:gd name="connsiteX4" fmla="*/ 0 w 31865965"/>
              <a:gd name="connsiteY4" fmla="*/ 0 h 13999779"/>
              <a:gd name="connsiteX0" fmla="*/ 0 w 29790674"/>
              <a:gd name="connsiteY0" fmla="*/ 0 h 13999779"/>
              <a:gd name="connsiteX1" fmla="*/ 24351334 w 29790674"/>
              <a:gd name="connsiteY1" fmla="*/ 0 h 13999779"/>
              <a:gd name="connsiteX2" fmla="*/ 24389434 w 29790674"/>
              <a:gd name="connsiteY2" fmla="*/ 13999779 h 13999779"/>
              <a:gd name="connsiteX3" fmla="*/ 0 w 29790674"/>
              <a:gd name="connsiteY3" fmla="*/ 13999779 h 13999779"/>
              <a:gd name="connsiteX4" fmla="*/ 0 w 29790674"/>
              <a:gd name="connsiteY4" fmla="*/ 0 h 13999779"/>
              <a:gd name="connsiteX0" fmla="*/ 0 w 30109809"/>
              <a:gd name="connsiteY0" fmla="*/ 0 h 13999779"/>
              <a:gd name="connsiteX1" fmla="*/ 24351334 w 30109809"/>
              <a:gd name="connsiteY1" fmla="*/ 0 h 13999779"/>
              <a:gd name="connsiteX2" fmla="*/ 24389434 w 30109809"/>
              <a:gd name="connsiteY2" fmla="*/ 13999779 h 13999779"/>
              <a:gd name="connsiteX3" fmla="*/ 0 w 30109809"/>
              <a:gd name="connsiteY3" fmla="*/ 13999779 h 13999779"/>
              <a:gd name="connsiteX4" fmla="*/ 0 w 30109809"/>
              <a:gd name="connsiteY4" fmla="*/ 0 h 1399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9809" h="13999779">
                <a:moveTo>
                  <a:pt x="0" y="0"/>
                </a:moveTo>
                <a:lnTo>
                  <a:pt x="24351334" y="0"/>
                </a:lnTo>
                <a:cubicBezTo>
                  <a:pt x="26719701" y="1008993"/>
                  <a:pt x="36009306" y="7504386"/>
                  <a:pt x="24389434" y="13999779"/>
                </a:cubicBezTo>
                <a:lnTo>
                  <a:pt x="0" y="13999779"/>
                </a:lnTo>
                <a:lnTo>
                  <a:pt x="0" y="0"/>
                </a:lnTo>
                <a:close/>
              </a:path>
            </a:pathLst>
          </a:custGeom>
          <a:solidFill>
            <a:srgbClr val="E8732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solidFill>
                <a:srgbClr val="747474"/>
              </a:solidFill>
              <a:effectLst/>
              <a:uFillTx/>
              <a:latin typeface="+mj-lt"/>
              <a:ea typeface="+mj-ea"/>
              <a:cs typeface="+mj-cs"/>
              <a:sym typeface="Helvetica"/>
            </a:endParaRPr>
          </a:p>
        </p:txBody>
      </p:sp>
      <p:sp>
        <p:nvSpPr>
          <p:cNvPr id="15" name="TextBox 14">
            <a:extLst>
              <a:ext uri="{FF2B5EF4-FFF2-40B4-BE49-F238E27FC236}">
                <a16:creationId xmlns:a16="http://schemas.microsoft.com/office/drawing/2014/main" id="{48954660-74F8-7D4D-AC7C-918E917E292E}"/>
              </a:ext>
            </a:extLst>
          </p:cNvPr>
          <p:cNvSpPr txBox="1"/>
          <p:nvPr/>
        </p:nvSpPr>
        <p:spPr>
          <a:xfrm>
            <a:off x="25604188" y="2201544"/>
            <a:ext cx="144328" cy="64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dirty="0">
              <a:ln>
                <a:noFill/>
              </a:ln>
              <a:solidFill>
                <a:srgbClr val="747474"/>
              </a:solidFill>
              <a:effectLst/>
              <a:uFillTx/>
              <a:latin typeface="+mj-lt"/>
              <a:ea typeface="+mj-ea"/>
              <a:cs typeface="+mj-cs"/>
              <a:sym typeface="Helvetica"/>
            </a:endParaRPr>
          </a:p>
        </p:txBody>
      </p:sp>
      <p:sp>
        <p:nvSpPr>
          <p:cNvPr id="17" name="WHO IS AMO?">
            <a:extLst>
              <a:ext uri="{FF2B5EF4-FFF2-40B4-BE49-F238E27FC236}">
                <a16:creationId xmlns:a16="http://schemas.microsoft.com/office/drawing/2014/main" id="{3584A36A-9FA8-1548-8D05-211C056133D2}"/>
              </a:ext>
            </a:extLst>
          </p:cNvPr>
          <p:cNvSpPr txBox="1"/>
          <p:nvPr/>
        </p:nvSpPr>
        <p:spPr>
          <a:xfrm>
            <a:off x="962594" y="8501388"/>
            <a:ext cx="13070067"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Section Divider 2 Headline</a:t>
            </a:r>
          </a:p>
        </p:txBody>
      </p:sp>
      <p:sp>
        <p:nvSpPr>
          <p:cNvPr id="18" name="WHO IS AMO?">
            <a:extLst>
              <a:ext uri="{FF2B5EF4-FFF2-40B4-BE49-F238E27FC236}">
                <a16:creationId xmlns:a16="http://schemas.microsoft.com/office/drawing/2014/main" id="{74E548CA-D486-DB49-A8E7-151367613ED8}"/>
              </a:ext>
            </a:extLst>
          </p:cNvPr>
          <p:cNvSpPr txBox="1"/>
          <p:nvPr/>
        </p:nvSpPr>
        <p:spPr>
          <a:xfrm>
            <a:off x="962596" y="9950325"/>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bg1"/>
                </a:solidFill>
                <a:latin typeface="Avenir LT Std 35 Light" panose="020B0402020203020204" pitchFamily="34" charset="0"/>
              </a:rPr>
              <a:t>SUBHEADLINE TEXT</a:t>
            </a:r>
          </a:p>
        </p:txBody>
      </p:sp>
      <p:pic>
        <p:nvPicPr>
          <p:cNvPr id="19" name="Picture 18">
            <a:extLst>
              <a:ext uri="{FF2B5EF4-FFF2-40B4-BE49-F238E27FC236}">
                <a16:creationId xmlns:a16="http://schemas.microsoft.com/office/drawing/2014/main" id="{B1054E8D-350D-1842-8811-ACDD34570C30}"/>
              </a:ext>
            </a:extLst>
          </p:cNvPr>
          <p:cNvPicPr>
            <a:picLocks noChangeAspect="1"/>
          </p:cNvPicPr>
          <p:nvPr/>
        </p:nvPicPr>
        <p:blipFill>
          <a:blip r:embed="rId3">
            <a:alphaModFix/>
          </a:blip>
          <a:stretch>
            <a:fillRect/>
          </a:stretch>
        </p:blipFill>
        <p:spPr>
          <a:xfrm>
            <a:off x="1364871" y="1150815"/>
            <a:ext cx="3593469" cy="3593469"/>
          </a:xfrm>
          <a:prstGeom prst="rect">
            <a:avLst/>
          </a:prstGeom>
        </p:spPr>
      </p:pic>
    </p:spTree>
    <p:extLst>
      <p:ext uri="{BB962C8B-B14F-4D97-AF65-F5344CB8AC3E}">
        <p14:creationId xmlns:p14="http://schemas.microsoft.com/office/powerpoint/2010/main" val="11531872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81D31-9EE1-E24D-87B4-6BCDF3079234}"/>
              </a:ext>
            </a:extLst>
          </p:cNvPr>
          <p:cNvPicPr>
            <a:picLocks noChangeAspect="1"/>
          </p:cNvPicPr>
          <p:nvPr/>
        </p:nvPicPr>
        <p:blipFill rotWithShape="1">
          <a:blip r:embed="rId2">
            <a:extLst>
              <a:ext uri="{28A0092B-C50C-407E-A947-70E740481C1C}">
                <a14:useLocalDpi xmlns:a14="http://schemas.microsoft.com/office/drawing/2010/main" val="0"/>
              </a:ext>
            </a:extLst>
          </a:blip>
          <a:srcRect t="35358" b="3723"/>
          <a:stretch/>
        </p:blipFill>
        <p:spPr>
          <a:xfrm>
            <a:off x="7497628" y="0"/>
            <a:ext cx="16886372" cy="13716000"/>
          </a:xfrm>
          <a:prstGeom prst="rect">
            <a:avLst/>
          </a:prstGeom>
        </p:spPr>
      </p:pic>
      <p:sp>
        <p:nvSpPr>
          <p:cNvPr id="9" name="Rectangle 11">
            <a:extLst>
              <a:ext uri="{FF2B5EF4-FFF2-40B4-BE49-F238E27FC236}">
                <a16:creationId xmlns:a16="http://schemas.microsoft.com/office/drawing/2014/main" id="{9F0B213E-1C0B-4D41-85BC-2B6936252B69}"/>
              </a:ext>
            </a:extLst>
          </p:cNvPr>
          <p:cNvSpPr/>
          <p:nvPr/>
        </p:nvSpPr>
        <p:spPr>
          <a:xfrm>
            <a:off x="-3193815" y="-4309244"/>
            <a:ext cx="16886372" cy="21853442"/>
          </a:xfrm>
          <a:custGeom>
            <a:avLst/>
            <a:gdLst>
              <a:gd name="connsiteX0" fmla="*/ 0 w 24389434"/>
              <a:gd name="connsiteY0" fmla="*/ 0 h 13999779"/>
              <a:gd name="connsiteX1" fmla="*/ 243894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6633090"/>
              <a:gd name="connsiteY0" fmla="*/ 0 h 13999779"/>
              <a:gd name="connsiteX1" fmla="*/ 24351334 w 26633090"/>
              <a:gd name="connsiteY1" fmla="*/ 0 h 13999779"/>
              <a:gd name="connsiteX2" fmla="*/ 24389434 w 26633090"/>
              <a:gd name="connsiteY2" fmla="*/ 13999779 h 13999779"/>
              <a:gd name="connsiteX3" fmla="*/ 0 w 26633090"/>
              <a:gd name="connsiteY3" fmla="*/ 13999779 h 13999779"/>
              <a:gd name="connsiteX4" fmla="*/ 0 w 26633090"/>
              <a:gd name="connsiteY4" fmla="*/ 0 h 13999779"/>
              <a:gd name="connsiteX0" fmla="*/ 0 w 30783809"/>
              <a:gd name="connsiteY0" fmla="*/ 0 h 13999779"/>
              <a:gd name="connsiteX1" fmla="*/ 24351334 w 30783809"/>
              <a:gd name="connsiteY1" fmla="*/ 0 h 13999779"/>
              <a:gd name="connsiteX2" fmla="*/ 24389434 w 30783809"/>
              <a:gd name="connsiteY2" fmla="*/ 13999779 h 13999779"/>
              <a:gd name="connsiteX3" fmla="*/ 0 w 30783809"/>
              <a:gd name="connsiteY3" fmla="*/ 13999779 h 13999779"/>
              <a:gd name="connsiteX4" fmla="*/ 0 w 30783809"/>
              <a:gd name="connsiteY4" fmla="*/ 0 h 13999779"/>
              <a:gd name="connsiteX0" fmla="*/ 0 w 31865965"/>
              <a:gd name="connsiteY0" fmla="*/ 0 h 13999779"/>
              <a:gd name="connsiteX1" fmla="*/ 24351334 w 31865965"/>
              <a:gd name="connsiteY1" fmla="*/ 0 h 13999779"/>
              <a:gd name="connsiteX2" fmla="*/ 24389434 w 31865965"/>
              <a:gd name="connsiteY2" fmla="*/ 13999779 h 13999779"/>
              <a:gd name="connsiteX3" fmla="*/ 0 w 31865965"/>
              <a:gd name="connsiteY3" fmla="*/ 13999779 h 13999779"/>
              <a:gd name="connsiteX4" fmla="*/ 0 w 31865965"/>
              <a:gd name="connsiteY4" fmla="*/ 0 h 13999779"/>
              <a:gd name="connsiteX0" fmla="*/ 0 w 29790674"/>
              <a:gd name="connsiteY0" fmla="*/ 0 h 13999779"/>
              <a:gd name="connsiteX1" fmla="*/ 24351334 w 29790674"/>
              <a:gd name="connsiteY1" fmla="*/ 0 h 13999779"/>
              <a:gd name="connsiteX2" fmla="*/ 24389434 w 29790674"/>
              <a:gd name="connsiteY2" fmla="*/ 13999779 h 13999779"/>
              <a:gd name="connsiteX3" fmla="*/ 0 w 29790674"/>
              <a:gd name="connsiteY3" fmla="*/ 13999779 h 13999779"/>
              <a:gd name="connsiteX4" fmla="*/ 0 w 29790674"/>
              <a:gd name="connsiteY4" fmla="*/ 0 h 13999779"/>
              <a:gd name="connsiteX0" fmla="*/ 0 w 30109809"/>
              <a:gd name="connsiteY0" fmla="*/ 0 h 13999779"/>
              <a:gd name="connsiteX1" fmla="*/ 24351334 w 30109809"/>
              <a:gd name="connsiteY1" fmla="*/ 0 h 13999779"/>
              <a:gd name="connsiteX2" fmla="*/ 24389434 w 30109809"/>
              <a:gd name="connsiteY2" fmla="*/ 13999779 h 13999779"/>
              <a:gd name="connsiteX3" fmla="*/ 0 w 30109809"/>
              <a:gd name="connsiteY3" fmla="*/ 13999779 h 13999779"/>
              <a:gd name="connsiteX4" fmla="*/ 0 w 30109809"/>
              <a:gd name="connsiteY4" fmla="*/ 0 h 1399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9809" h="13999779">
                <a:moveTo>
                  <a:pt x="0" y="0"/>
                </a:moveTo>
                <a:lnTo>
                  <a:pt x="24351334" y="0"/>
                </a:lnTo>
                <a:cubicBezTo>
                  <a:pt x="26719701" y="1008993"/>
                  <a:pt x="36009306" y="7504386"/>
                  <a:pt x="24389434" y="13999779"/>
                </a:cubicBezTo>
                <a:lnTo>
                  <a:pt x="0" y="13999779"/>
                </a:lnTo>
                <a:lnTo>
                  <a:pt x="0" y="0"/>
                </a:lnTo>
                <a:close/>
              </a:path>
            </a:pathLst>
          </a:cu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solidFill>
                <a:srgbClr val="747474"/>
              </a:solidFill>
              <a:effectLst/>
              <a:uFillTx/>
              <a:latin typeface="+mj-lt"/>
              <a:ea typeface="+mj-ea"/>
              <a:cs typeface="+mj-cs"/>
              <a:sym typeface="Helvetica"/>
            </a:endParaRPr>
          </a:p>
        </p:txBody>
      </p:sp>
      <p:sp>
        <p:nvSpPr>
          <p:cNvPr id="12" name="Rectangle 11">
            <a:extLst>
              <a:ext uri="{FF2B5EF4-FFF2-40B4-BE49-F238E27FC236}">
                <a16:creationId xmlns:a16="http://schemas.microsoft.com/office/drawing/2014/main" id="{959D8C7D-D3E5-054C-AE04-241D5788D03B}"/>
              </a:ext>
            </a:extLst>
          </p:cNvPr>
          <p:cNvSpPr/>
          <p:nvPr/>
        </p:nvSpPr>
        <p:spPr>
          <a:xfrm>
            <a:off x="-3486891" y="-4320968"/>
            <a:ext cx="16886372" cy="21853442"/>
          </a:xfrm>
          <a:custGeom>
            <a:avLst/>
            <a:gdLst>
              <a:gd name="connsiteX0" fmla="*/ 0 w 24389434"/>
              <a:gd name="connsiteY0" fmla="*/ 0 h 13999779"/>
              <a:gd name="connsiteX1" fmla="*/ 243894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4389434"/>
              <a:gd name="connsiteY0" fmla="*/ 0 h 13999779"/>
              <a:gd name="connsiteX1" fmla="*/ 24351334 w 24389434"/>
              <a:gd name="connsiteY1" fmla="*/ 0 h 13999779"/>
              <a:gd name="connsiteX2" fmla="*/ 24389434 w 24389434"/>
              <a:gd name="connsiteY2" fmla="*/ 13999779 h 13999779"/>
              <a:gd name="connsiteX3" fmla="*/ 0 w 24389434"/>
              <a:gd name="connsiteY3" fmla="*/ 13999779 h 13999779"/>
              <a:gd name="connsiteX4" fmla="*/ 0 w 24389434"/>
              <a:gd name="connsiteY4" fmla="*/ 0 h 13999779"/>
              <a:gd name="connsiteX0" fmla="*/ 0 w 26633090"/>
              <a:gd name="connsiteY0" fmla="*/ 0 h 13999779"/>
              <a:gd name="connsiteX1" fmla="*/ 24351334 w 26633090"/>
              <a:gd name="connsiteY1" fmla="*/ 0 h 13999779"/>
              <a:gd name="connsiteX2" fmla="*/ 24389434 w 26633090"/>
              <a:gd name="connsiteY2" fmla="*/ 13999779 h 13999779"/>
              <a:gd name="connsiteX3" fmla="*/ 0 w 26633090"/>
              <a:gd name="connsiteY3" fmla="*/ 13999779 h 13999779"/>
              <a:gd name="connsiteX4" fmla="*/ 0 w 26633090"/>
              <a:gd name="connsiteY4" fmla="*/ 0 h 13999779"/>
              <a:gd name="connsiteX0" fmla="*/ 0 w 30783809"/>
              <a:gd name="connsiteY0" fmla="*/ 0 h 13999779"/>
              <a:gd name="connsiteX1" fmla="*/ 24351334 w 30783809"/>
              <a:gd name="connsiteY1" fmla="*/ 0 h 13999779"/>
              <a:gd name="connsiteX2" fmla="*/ 24389434 w 30783809"/>
              <a:gd name="connsiteY2" fmla="*/ 13999779 h 13999779"/>
              <a:gd name="connsiteX3" fmla="*/ 0 w 30783809"/>
              <a:gd name="connsiteY3" fmla="*/ 13999779 h 13999779"/>
              <a:gd name="connsiteX4" fmla="*/ 0 w 30783809"/>
              <a:gd name="connsiteY4" fmla="*/ 0 h 13999779"/>
              <a:gd name="connsiteX0" fmla="*/ 0 w 31865965"/>
              <a:gd name="connsiteY0" fmla="*/ 0 h 13999779"/>
              <a:gd name="connsiteX1" fmla="*/ 24351334 w 31865965"/>
              <a:gd name="connsiteY1" fmla="*/ 0 h 13999779"/>
              <a:gd name="connsiteX2" fmla="*/ 24389434 w 31865965"/>
              <a:gd name="connsiteY2" fmla="*/ 13999779 h 13999779"/>
              <a:gd name="connsiteX3" fmla="*/ 0 w 31865965"/>
              <a:gd name="connsiteY3" fmla="*/ 13999779 h 13999779"/>
              <a:gd name="connsiteX4" fmla="*/ 0 w 31865965"/>
              <a:gd name="connsiteY4" fmla="*/ 0 h 13999779"/>
              <a:gd name="connsiteX0" fmla="*/ 0 w 29790674"/>
              <a:gd name="connsiteY0" fmla="*/ 0 h 13999779"/>
              <a:gd name="connsiteX1" fmla="*/ 24351334 w 29790674"/>
              <a:gd name="connsiteY1" fmla="*/ 0 h 13999779"/>
              <a:gd name="connsiteX2" fmla="*/ 24389434 w 29790674"/>
              <a:gd name="connsiteY2" fmla="*/ 13999779 h 13999779"/>
              <a:gd name="connsiteX3" fmla="*/ 0 w 29790674"/>
              <a:gd name="connsiteY3" fmla="*/ 13999779 h 13999779"/>
              <a:gd name="connsiteX4" fmla="*/ 0 w 29790674"/>
              <a:gd name="connsiteY4" fmla="*/ 0 h 13999779"/>
              <a:gd name="connsiteX0" fmla="*/ 0 w 30109809"/>
              <a:gd name="connsiteY0" fmla="*/ 0 h 13999779"/>
              <a:gd name="connsiteX1" fmla="*/ 24351334 w 30109809"/>
              <a:gd name="connsiteY1" fmla="*/ 0 h 13999779"/>
              <a:gd name="connsiteX2" fmla="*/ 24389434 w 30109809"/>
              <a:gd name="connsiteY2" fmla="*/ 13999779 h 13999779"/>
              <a:gd name="connsiteX3" fmla="*/ 0 w 30109809"/>
              <a:gd name="connsiteY3" fmla="*/ 13999779 h 13999779"/>
              <a:gd name="connsiteX4" fmla="*/ 0 w 30109809"/>
              <a:gd name="connsiteY4" fmla="*/ 0 h 1399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9809" h="13999779">
                <a:moveTo>
                  <a:pt x="0" y="0"/>
                </a:moveTo>
                <a:lnTo>
                  <a:pt x="24351334" y="0"/>
                </a:lnTo>
                <a:cubicBezTo>
                  <a:pt x="26719701" y="1008993"/>
                  <a:pt x="36009306" y="7504386"/>
                  <a:pt x="24389434" y="13999779"/>
                </a:cubicBezTo>
                <a:lnTo>
                  <a:pt x="0" y="13999779"/>
                </a:lnTo>
                <a:lnTo>
                  <a:pt x="0" y="0"/>
                </a:lnTo>
                <a:close/>
              </a:path>
            </a:pathLst>
          </a:custGeom>
          <a:solidFill>
            <a:srgbClr val="11B3C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effectLst/>
              <a:uFillTx/>
              <a:latin typeface="+mj-lt"/>
              <a:ea typeface="+mj-ea"/>
              <a:cs typeface="+mj-cs"/>
              <a:sym typeface="Helvetica"/>
            </a:endParaRPr>
          </a:p>
        </p:txBody>
      </p:sp>
      <p:sp>
        <p:nvSpPr>
          <p:cNvPr id="15" name="TextBox 14">
            <a:extLst>
              <a:ext uri="{FF2B5EF4-FFF2-40B4-BE49-F238E27FC236}">
                <a16:creationId xmlns:a16="http://schemas.microsoft.com/office/drawing/2014/main" id="{48954660-74F8-7D4D-AC7C-918E917E292E}"/>
              </a:ext>
            </a:extLst>
          </p:cNvPr>
          <p:cNvSpPr txBox="1"/>
          <p:nvPr/>
        </p:nvSpPr>
        <p:spPr>
          <a:xfrm>
            <a:off x="25604188" y="2201544"/>
            <a:ext cx="144328" cy="64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dirty="0">
              <a:ln>
                <a:noFill/>
              </a:ln>
              <a:solidFill>
                <a:srgbClr val="747474"/>
              </a:solidFill>
              <a:effectLst/>
              <a:uFillTx/>
              <a:latin typeface="+mj-lt"/>
              <a:ea typeface="+mj-ea"/>
              <a:cs typeface="+mj-cs"/>
              <a:sym typeface="Helvetica"/>
            </a:endParaRPr>
          </a:p>
        </p:txBody>
      </p:sp>
      <p:sp>
        <p:nvSpPr>
          <p:cNvPr id="17" name="WHO IS AMO?">
            <a:extLst>
              <a:ext uri="{FF2B5EF4-FFF2-40B4-BE49-F238E27FC236}">
                <a16:creationId xmlns:a16="http://schemas.microsoft.com/office/drawing/2014/main" id="{3584A36A-9FA8-1548-8D05-211C056133D2}"/>
              </a:ext>
            </a:extLst>
          </p:cNvPr>
          <p:cNvSpPr txBox="1"/>
          <p:nvPr/>
        </p:nvSpPr>
        <p:spPr>
          <a:xfrm>
            <a:off x="962594" y="5245772"/>
            <a:ext cx="13070067"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chemeClr val="bg1"/>
                </a:solidFill>
                <a:latin typeface="Avenir LT Std 55 Roman" panose="020B0503020203020204" pitchFamily="34" charset="0"/>
              </a:rPr>
              <a:t>Section Divider 2 Headline</a:t>
            </a:r>
          </a:p>
        </p:txBody>
      </p:sp>
      <p:sp>
        <p:nvSpPr>
          <p:cNvPr id="18" name="WHO IS AMO?">
            <a:extLst>
              <a:ext uri="{FF2B5EF4-FFF2-40B4-BE49-F238E27FC236}">
                <a16:creationId xmlns:a16="http://schemas.microsoft.com/office/drawing/2014/main" id="{74E548CA-D486-DB49-A8E7-151367613ED8}"/>
              </a:ext>
            </a:extLst>
          </p:cNvPr>
          <p:cNvSpPr txBox="1"/>
          <p:nvPr/>
        </p:nvSpPr>
        <p:spPr>
          <a:xfrm>
            <a:off x="962596" y="6694709"/>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bg1"/>
                </a:solidFill>
                <a:latin typeface="Avenir LT Std 35 Light" panose="020B0402020203020204" pitchFamily="34" charset="0"/>
              </a:rPr>
              <a:t>SUBHEADLINE TEXT</a:t>
            </a:r>
          </a:p>
        </p:txBody>
      </p:sp>
      <p:pic>
        <p:nvPicPr>
          <p:cNvPr id="19" name="Picture 18">
            <a:extLst>
              <a:ext uri="{FF2B5EF4-FFF2-40B4-BE49-F238E27FC236}">
                <a16:creationId xmlns:a16="http://schemas.microsoft.com/office/drawing/2014/main" id="{B1054E8D-350D-1842-8811-ACDD34570C30}"/>
              </a:ext>
            </a:extLst>
          </p:cNvPr>
          <p:cNvPicPr>
            <a:picLocks noChangeAspect="1"/>
          </p:cNvPicPr>
          <p:nvPr/>
        </p:nvPicPr>
        <p:blipFill>
          <a:blip r:embed="rId3">
            <a:alphaModFix/>
          </a:blip>
          <a:stretch>
            <a:fillRect/>
          </a:stretch>
        </p:blipFill>
        <p:spPr>
          <a:xfrm>
            <a:off x="1364872" y="1150816"/>
            <a:ext cx="2220540" cy="2220540"/>
          </a:xfrm>
          <a:prstGeom prst="rect">
            <a:avLst/>
          </a:prstGeom>
        </p:spPr>
      </p:pic>
      <p:sp>
        <p:nvSpPr>
          <p:cNvPr id="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BE930B2C-A878-7C40-9CB8-F29C82DBB3FB}"/>
              </a:ext>
            </a:extLst>
          </p:cNvPr>
          <p:cNvSpPr txBox="1"/>
          <p:nvPr/>
        </p:nvSpPr>
        <p:spPr>
          <a:xfrm>
            <a:off x="962595" y="8072363"/>
            <a:ext cx="10823006" cy="2662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bg1"/>
                </a:solidFill>
                <a:latin typeface="Avenir LT Std 45 Book" panose="020B0502020203020204" pitchFamily="34" charset="0"/>
                <a:sym typeface="AvenirLTStd-Light"/>
              </a:rPr>
              <a:t>urna</a:t>
            </a:r>
            <a:r>
              <a:rPr lang="en-US" sz="3200" dirty="0">
                <a:solidFill>
                  <a:schemeClr val="bg1"/>
                </a:solidFill>
                <a:latin typeface="Avenir LT Std 45 Book" panose="020B0502020203020204" pitchFamily="34" charset="0"/>
                <a:sym typeface="AvenirLTStd-Light"/>
              </a:rPr>
              <a:t>.</a:t>
            </a:r>
          </a:p>
        </p:txBody>
      </p:sp>
    </p:spTree>
    <p:extLst>
      <p:ext uri="{BB962C8B-B14F-4D97-AF65-F5344CB8AC3E}">
        <p14:creationId xmlns:p14="http://schemas.microsoft.com/office/powerpoint/2010/main" val="42227553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544DE24-87E1-B94B-AB59-BA40109C49A6}"/>
              </a:ext>
            </a:extLst>
          </p:cNvPr>
          <p:cNvSpPr/>
          <p:nvPr/>
        </p:nvSpPr>
        <p:spPr>
          <a:xfrm>
            <a:off x="-457200" y="8953500"/>
            <a:ext cx="19431000" cy="3048000"/>
          </a:xfrm>
          <a:prstGeom prst="rect">
            <a:avLst/>
          </a:prstGeom>
          <a:solidFill>
            <a:srgbClr val="11B3C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AF2251F4-2BE7-C14F-ADDB-664584344CFB}"/>
              </a:ext>
            </a:extLst>
          </p:cNvPr>
          <p:cNvPicPr>
            <a:picLocks noChangeAspect="1"/>
          </p:cNvPicPr>
          <p:nvPr/>
        </p:nvPicPr>
        <p:blipFill rotWithShape="1">
          <a:blip r:embed="rId2">
            <a:extLst>
              <a:ext uri="{28A0092B-C50C-407E-A947-70E740481C1C}">
                <a14:useLocalDpi xmlns:a14="http://schemas.microsoft.com/office/drawing/2010/main" val="0"/>
              </a:ext>
            </a:extLst>
          </a:blip>
          <a:srcRect l="32680" t="12320" r="-13550" b="-12320"/>
          <a:stretch/>
        </p:blipFill>
        <p:spPr>
          <a:xfrm>
            <a:off x="14947174" y="1689800"/>
            <a:ext cx="13716000" cy="13716000"/>
          </a:xfrm>
          <a:prstGeom prst="ellipse">
            <a:avLst/>
          </a:prstGeom>
        </p:spPr>
      </p:pic>
      <p:sp>
        <p:nvSpPr>
          <p:cNvPr id="12" name="Oval 11">
            <a:extLst>
              <a:ext uri="{FF2B5EF4-FFF2-40B4-BE49-F238E27FC236}">
                <a16:creationId xmlns:a16="http://schemas.microsoft.com/office/drawing/2014/main" id="{2861AD6E-01DF-E14B-A5FA-F79D8761E581}"/>
              </a:ext>
            </a:extLst>
          </p:cNvPr>
          <p:cNvSpPr/>
          <p:nvPr/>
        </p:nvSpPr>
        <p:spPr>
          <a:xfrm>
            <a:off x="14322067" y="1489021"/>
            <a:ext cx="13434667" cy="13434667"/>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FA817034-4904-8841-8203-256E07083C78}"/>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6" name="WHO IS AMO?">
            <a:extLst>
              <a:ext uri="{FF2B5EF4-FFF2-40B4-BE49-F238E27FC236}">
                <a16:creationId xmlns:a16="http://schemas.microsoft.com/office/drawing/2014/main" id="{E06520B8-6533-C34C-AD74-7D48D50017FC}"/>
              </a:ext>
            </a:extLst>
          </p:cNvPr>
          <p:cNvSpPr txBox="1"/>
          <p:nvPr/>
        </p:nvSpPr>
        <p:spPr>
          <a:xfrm>
            <a:off x="1771517" y="168980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7" name="WHO IS AMO?">
            <a:extLst>
              <a:ext uri="{FF2B5EF4-FFF2-40B4-BE49-F238E27FC236}">
                <a16:creationId xmlns:a16="http://schemas.microsoft.com/office/drawing/2014/main" id="{1888D99A-FD95-7B42-836E-9789FF06CB64}"/>
              </a:ext>
            </a:extLst>
          </p:cNvPr>
          <p:cNvSpPr txBox="1"/>
          <p:nvPr/>
        </p:nvSpPr>
        <p:spPr>
          <a:xfrm>
            <a:off x="1771517" y="351973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8"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0D6DFE74-E634-F74B-A36A-3948C12BC1CB}"/>
              </a:ext>
            </a:extLst>
          </p:cNvPr>
          <p:cNvSpPr txBox="1"/>
          <p:nvPr/>
        </p:nvSpPr>
        <p:spPr>
          <a:xfrm>
            <a:off x="1771517" y="4695047"/>
            <a:ext cx="11973314" cy="2662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9" name="Oval 8">
            <a:extLst>
              <a:ext uri="{FF2B5EF4-FFF2-40B4-BE49-F238E27FC236}">
                <a16:creationId xmlns:a16="http://schemas.microsoft.com/office/drawing/2014/main" id="{0E10BFB1-38A1-2046-9FB9-4093C652C1D8}"/>
              </a:ext>
            </a:extLst>
          </p:cNvPr>
          <p:cNvSpPr/>
          <p:nvPr/>
        </p:nvSpPr>
        <p:spPr>
          <a:xfrm>
            <a:off x="14775287" y="1730077"/>
            <a:ext cx="13434667" cy="13434667"/>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4"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833E3FCC-B3CD-0447-8F92-DE23EC9D6343}"/>
              </a:ext>
            </a:extLst>
          </p:cNvPr>
          <p:cNvSpPr txBox="1"/>
          <p:nvPr/>
        </p:nvSpPr>
        <p:spPr>
          <a:xfrm>
            <a:off x="1739153" y="9731426"/>
            <a:ext cx="11973314"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bg1"/>
                </a:solidFill>
                <a:latin typeface="Avenir LT Std 45 Book" panose="020B0502020203020204" pitchFamily="34" charset="0"/>
                <a:sym typeface="AvenirLTStd-Light"/>
              </a:rPr>
              <a:t>Lorem ipsum dolor sit amet, consectetuer adipiscing elit. Maecenas porttitor congue </a:t>
            </a:r>
            <a:r>
              <a:rPr lang="en-US" sz="3200" dirty="0" err="1">
                <a:solidFill>
                  <a:schemeClr val="bg1"/>
                </a:solidFill>
                <a:latin typeface="Avenir LT Std 45 Book" panose="020B0502020203020204" pitchFamily="34" charset="0"/>
                <a:sym typeface="AvenirLTStd-Light"/>
              </a:rPr>
              <a:t>massa</a:t>
            </a:r>
            <a:r>
              <a:rPr lang="en-US" sz="3200" dirty="0">
                <a:solidFill>
                  <a:schemeClr val="bg1"/>
                </a:solidFill>
                <a:latin typeface="Avenir LT Std 45 Book" panose="020B0502020203020204" pitchFamily="34" charset="0"/>
                <a:sym typeface="AvenirLTStd-Light"/>
              </a:rPr>
              <a:t>.</a:t>
            </a:r>
          </a:p>
        </p:txBody>
      </p:sp>
      <p:sp>
        <p:nvSpPr>
          <p:cNvPr id="15" name="Oval 14">
            <a:extLst>
              <a:ext uri="{FF2B5EF4-FFF2-40B4-BE49-F238E27FC236}">
                <a16:creationId xmlns:a16="http://schemas.microsoft.com/office/drawing/2014/main" id="{2670DE4F-FC25-1344-AC22-35C0DFC9A18E}"/>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6" name="Oval 15">
            <a:extLst>
              <a:ext uri="{FF2B5EF4-FFF2-40B4-BE49-F238E27FC236}">
                <a16:creationId xmlns:a16="http://schemas.microsoft.com/office/drawing/2014/main" id="{270590F1-606A-DE46-B86A-5B759289330F}"/>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35336080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535D020-E5E0-7C40-89AC-45D0F24DCD0F}"/>
              </a:ext>
            </a:extLst>
          </p:cNvPr>
          <p:cNvSpPr/>
          <p:nvPr/>
        </p:nvSpPr>
        <p:spPr>
          <a:xfrm>
            <a:off x="1129553" y="5766331"/>
            <a:ext cx="23825947" cy="664155"/>
          </a:xfrm>
          <a:prstGeom prst="rect">
            <a:avLst/>
          </a:prstGeom>
          <a:solidFill>
            <a:srgbClr val="E87324">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006E7F7-054A-D747-ACE6-A9719571A882}"/>
              </a:ext>
            </a:extLst>
          </p:cNvPr>
          <p:cNvSpPr txBox="1"/>
          <p:nvPr/>
        </p:nvSpPr>
        <p:spPr>
          <a:xfrm>
            <a:off x="1771517" y="10771800"/>
            <a:ext cx="20250283" cy="138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pic>
        <p:nvPicPr>
          <p:cNvPr id="27" name="Picture 26">
            <a:extLst>
              <a:ext uri="{FF2B5EF4-FFF2-40B4-BE49-F238E27FC236}">
                <a16:creationId xmlns:a16="http://schemas.microsoft.com/office/drawing/2014/main" id="{0CE21D4F-7C5E-054E-9BB9-912236ABD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095" y="4779941"/>
            <a:ext cx="2365809" cy="2365809"/>
          </a:xfrm>
          <a:prstGeom prst="rect">
            <a:avLst/>
          </a:prstGeom>
        </p:spPr>
      </p:pic>
      <p:pic>
        <p:nvPicPr>
          <p:cNvPr id="28" name="Picture 27">
            <a:extLst>
              <a:ext uri="{FF2B5EF4-FFF2-40B4-BE49-F238E27FC236}">
                <a16:creationId xmlns:a16="http://schemas.microsoft.com/office/drawing/2014/main" id="{6D13D152-1AE4-DB4D-AECF-A77945D1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850" y="4779941"/>
            <a:ext cx="2365809" cy="2365809"/>
          </a:xfrm>
          <a:prstGeom prst="rect">
            <a:avLst/>
          </a:prstGeom>
        </p:spPr>
      </p:pic>
      <p:pic>
        <p:nvPicPr>
          <p:cNvPr id="29" name="Picture 28">
            <a:extLst>
              <a:ext uri="{FF2B5EF4-FFF2-40B4-BE49-F238E27FC236}">
                <a16:creationId xmlns:a16="http://schemas.microsoft.com/office/drawing/2014/main" id="{BA31B693-170D-7945-93D3-1CE56F733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1340" y="4779834"/>
            <a:ext cx="2365916" cy="2365916"/>
          </a:xfrm>
          <a:prstGeom prst="rect">
            <a:avLst/>
          </a:prstGeom>
        </p:spPr>
      </p:pic>
      <p:sp>
        <p:nvSpPr>
          <p:cNvPr id="30"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199F4725-72B1-F141-97EC-124B4C832700}"/>
              </a:ext>
            </a:extLst>
          </p:cNvPr>
          <p:cNvSpPr txBox="1"/>
          <p:nvPr/>
        </p:nvSpPr>
        <p:spPr>
          <a:xfrm>
            <a:off x="2617732" y="7443692"/>
            <a:ext cx="4424044" cy="2347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Maecenas porttitor </a:t>
            </a:r>
            <a:r>
              <a:rPr lang="en-US" sz="2800" dirty="0" err="1">
                <a:solidFill>
                  <a:schemeClr val="tx1"/>
                </a:solidFill>
                <a:latin typeface="Avenir LT Std 45 Book" panose="020B0502020203020204" pitchFamily="34" charset="0"/>
                <a:sym typeface="AvenirLTStd-Light"/>
              </a:rPr>
              <a:t>congue</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massa</a:t>
            </a:r>
            <a:endParaRPr lang="en-US" sz="2800" dirty="0">
              <a:solidFill>
                <a:schemeClr val="tx1"/>
              </a:solidFill>
              <a:latin typeface="Avenir LT Std 45 Book" panose="020B0502020203020204" pitchFamily="34" charset="0"/>
              <a:sym typeface="AvenirLTStd-Light"/>
            </a:endParaRPr>
          </a:p>
        </p:txBody>
      </p:sp>
      <p:sp>
        <p:nvSpPr>
          <p:cNvPr id="32"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28CF4022-4077-5A4B-97DD-B6503BFFEF33}"/>
              </a:ext>
            </a:extLst>
          </p:cNvPr>
          <p:cNvSpPr txBox="1"/>
          <p:nvPr/>
        </p:nvSpPr>
        <p:spPr>
          <a:xfrm>
            <a:off x="9943914" y="7443692"/>
            <a:ext cx="4424044" cy="2347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Maecenas porttitor </a:t>
            </a:r>
            <a:r>
              <a:rPr lang="en-US" sz="2800" dirty="0" err="1">
                <a:solidFill>
                  <a:schemeClr val="tx1"/>
                </a:solidFill>
                <a:latin typeface="Avenir LT Std 45 Book" panose="020B0502020203020204" pitchFamily="34" charset="0"/>
                <a:sym typeface="AvenirLTStd-Light"/>
              </a:rPr>
              <a:t>congue</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massa</a:t>
            </a:r>
            <a:endParaRPr lang="en-US" sz="2800" dirty="0">
              <a:solidFill>
                <a:schemeClr val="tx1"/>
              </a:solidFill>
              <a:latin typeface="Avenir LT Std 45 Book" panose="020B0502020203020204" pitchFamily="34" charset="0"/>
              <a:sym typeface="AvenirLTStd-Light"/>
            </a:endParaRPr>
          </a:p>
        </p:txBody>
      </p:sp>
      <p:sp>
        <p:nvSpPr>
          <p:cNvPr id="33"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F8698C82-E4A9-3749-9016-1AF5255CBB8A}"/>
              </a:ext>
            </a:extLst>
          </p:cNvPr>
          <p:cNvSpPr txBox="1"/>
          <p:nvPr/>
        </p:nvSpPr>
        <p:spPr>
          <a:xfrm>
            <a:off x="17270096" y="7443691"/>
            <a:ext cx="4424044" cy="2347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ctr">
              <a:defRPr sz="2700">
                <a:latin typeface="AvenirLTStd-Light"/>
                <a:ea typeface="AvenirLTStd-Light"/>
                <a:cs typeface="AvenirLTStd-Light"/>
                <a:sym typeface="AvenirLTStd-Light"/>
              </a:defRPr>
            </a:pPr>
            <a:r>
              <a:rPr lang="en-US" sz="2800" dirty="0">
                <a:solidFill>
                  <a:schemeClr val="tx1"/>
                </a:solidFill>
                <a:latin typeface="Avenir LT Std 45 Book" panose="020B0502020203020204" pitchFamily="34" charset="0"/>
                <a:sym typeface="AvenirLTStd-Light"/>
              </a:rPr>
              <a:t>Lorem ipsum dolor sit amet, consectetuer adipiscing elit. Maecenas porttitor </a:t>
            </a:r>
            <a:r>
              <a:rPr lang="en-US" sz="2800" dirty="0" err="1">
                <a:solidFill>
                  <a:schemeClr val="tx1"/>
                </a:solidFill>
                <a:latin typeface="Avenir LT Std 45 Book" panose="020B0502020203020204" pitchFamily="34" charset="0"/>
                <a:sym typeface="AvenirLTStd-Light"/>
              </a:rPr>
              <a:t>congue</a:t>
            </a:r>
            <a:r>
              <a:rPr lang="en-US" sz="2800" dirty="0">
                <a:solidFill>
                  <a:schemeClr val="tx1"/>
                </a:solidFill>
                <a:latin typeface="Avenir LT Std 45 Book" panose="020B0502020203020204" pitchFamily="34" charset="0"/>
                <a:sym typeface="AvenirLTStd-Light"/>
              </a:rPr>
              <a:t> </a:t>
            </a:r>
            <a:r>
              <a:rPr lang="en-US" sz="2800" dirty="0" err="1">
                <a:solidFill>
                  <a:schemeClr val="tx1"/>
                </a:solidFill>
                <a:latin typeface="Avenir LT Std 45 Book" panose="020B0502020203020204" pitchFamily="34" charset="0"/>
                <a:sym typeface="AvenirLTStd-Light"/>
              </a:rPr>
              <a:t>massa</a:t>
            </a:r>
            <a:endParaRPr lang="en-US" sz="2800" dirty="0">
              <a:solidFill>
                <a:schemeClr val="tx1"/>
              </a:solidFill>
              <a:latin typeface="Avenir LT Std 45 Book" panose="020B0502020203020204" pitchFamily="34" charset="0"/>
              <a:sym typeface="AvenirLTStd-Light"/>
            </a:endParaRPr>
          </a:p>
        </p:txBody>
      </p:sp>
      <p:sp>
        <p:nvSpPr>
          <p:cNvPr id="14" name="Oval 13">
            <a:extLst>
              <a:ext uri="{FF2B5EF4-FFF2-40B4-BE49-F238E27FC236}">
                <a16:creationId xmlns:a16="http://schemas.microsoft.com/office/drawing/2014/main" id="{5104BA59-EF24-F042-BF79-61FC54BDA1F0}"/>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5" name="Oval 14">
            <a:extLst>
              <a:ext uri="{FF2B5EF4-FFF2-40B4-BE49-F238E27FC236}">
                <a16:creationId xmlns:a16="http://schemas.microsoft.com/office/drawing/2014/main" id="{F3466453-4598-CA4D-9707-A0CF8D203F45}"/>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05E8032A-B404-C440-AF01-FB4EF8D19B36}"/>
              </a:ext>
            </a:extLst>
          </p:cNvPr>
          <p:cNvPicPr>
            <a:picLocks noChangeAspect="1"/>
          </p:cNvPicPr>
          <p:nvPr/>
        </p:nvPicPr>
        <p:blipFill rotWithShape="1">
          <a:blip r:embed="rId6"/>
          <a:srcRect r="76217"/>
          <a:stretch/>
        </p:blipFill>
        <p:spPr>
          <a:xfrm>
            <a:off x="329712" y="12672718"/>
            <a:ext cx="799841" cy="763394"/>
          </a:xfrm>
          <a:prstGeom prst="rect">
            <a:avLst/>
          </a:prstGeom>
        </p:spPr>
      </p:pic>
      <p:sp>
        <p:nvSpPr>
          <p:cNvPr id="17" name="WHO IS AMO?">
            <a:extLst>
              <a:ext uri="{FF2B5EF4-FFF2-40B4-BE49-F238E27FC236}">
                <a16:creationId xmlns:a16="http://schemas.microsoft.com/office/drawing/2014/main" id="{E673B9AE-EB24-2E4D-81C6-E4DFB67D1D48}"/>
              </a:ext>
            </a:extLst>
          </p:cNvPr>
          <p:cNvSpPr txBox="1"/>
          <p:nvPr/>
        </p:nvSpPr>
        <p:spPr>
          <a:xfrm>
            <a:off x="1771517" y="1689800"/>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18" name="WHO IS AMO?">
            <a:extLst>
              <a:ext uri="{FF2B5EF4-FFF2-40B4-BE49-F238E27FC236}">
                <a16:creationId xmlns:a16="http://schemas.microsoft.com/office/drawing/2014/main" id="{E5B253EC-F5CB-AC47-89C6-861628433162}"/>
              </a:ext>
            </a:extLst>
          </p:cNvPr>
          <p:cNvSpPr txBox="1"/>
          <p:nvPr/>
        </p:nvSpPr>
        <p:spPr>
          <a:xfrm>
            <a:off x="1771517" y="3519737"/>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Tree>
    <p:extLst>
      <p:ext uri="{BB962C8B-B14F-4D97-AF65-F5344CB8AC3E}">
        <p14:creationId xmlns:p14="http://schemas.microsoft.com/office/powerpoint/2010/main" val="33393269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04C86-5105-D246-B720-41B7BA9107F0}"/>
              </a:ext>
            </a:extLst>
          </p:cNvPr>
          <p:cNvPicPr>
            <a:picLocks noChangeAspect="1"/>
          </p:cNvPicPr>
          <p:nvPr/>
        </p:nvPicPr>
        <p:blipFill rotWithShape="1">
          <a:blip r:embed="rId2">
            <a:extLst>
              <a:ext uri="{28A0092B-C50C-407E-A947-70E740481C1C}">
                <a14:useLocalDpi xmlns:a14="http://schemas.microsoft.com/office/drawing/2010/main" val="0"/>
              </a:ext>
            </a:extLst>
          </a:blip>
          <a:srcRect l="14629" r="18685"/>
          <a:stretch/>
        </p:blipFill>
        <p:spPr>
          <a:xfrm>
            <a:off x="14685711" y="-1068772"/>
            <a:ext cx="15853544" cy="15853544"/>
          </a:xfrm>
          <a:prstGeom prst="ellipse">
            <a:avLst/>
          </a:prstGeom>
        </p:spPr>
      </p:pic>
      <p:pic>
        <p:nvPicPr>
          <p:cNvPr id="18" name="Picture 17">
            <a:extLst>
              <a:ext uri="{FF2B5EF4-FFF2-40B4-BE49-F238E27FC236}">
                <a16:creationId xmlns:a16="http://schemas.microsoft.com/office/drawing/2014/main" id="{DD6018CA-CF53-A44D-BC31-BD83FF8C3711}"/>
              </a:ext>
            </a:extLst>
          </p:cNvPr>
          <p:cNvPicPr>
            <a:picLocks noChangeAspect="1"/>
          </p:cNvPicPr>
          <p:nvPr/>
        </p:nvPicPr>
        <p:blipFill rotWithShape="1">
          <a:blip r:embed="rId3"/>
          <a:srcRect r="76217"/>
          <a:stretch/>
        </p:blipFill>
        <p:spPr>
          <a:xfrm>
            <a:off x="329712" y="12672718"/>
            <a:ext cx="799841" cy="763394"/>
          </a:xfrm>
          <a:prstGeom prst="rect">
            <a:avLst/>
          </a:prstGeom>
        </p:spPr>
      </p:pic>
      <p:sp>
        <p:nvSpPr>
          <p:cNvPr id="24" name="WHO IS AMO?">
            <a:extLst>
              <a:ext uri="{FF2B5EF4-FFF2-40B4-BE49-F238E27FC236}">
                <a16:creationId xmlns:a16="http://schemas.microsoft.com/office/drawing/2014/main" id="{D31145DA-74BB-0B4D-A0D9-998BE345E4BD}"/>
              </a:ext>
            </a:extLst>
          </p:cNvPr>
          <p:cNvSpPr txBox="1"/>
          <p:nvPr/>
        </p:nvSpPr>
        <p:spPr>
          <a:xfrm>
            <a:off x="1771517" y="5033007"/>
            <a:ext cx="10384419" cy="145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7200" b="1" cap="none" spc="0" dirty="0">
                <a:solidFill>
                  <a:srgbClr val="E87324"/>
                </a:solidFill>
                <a:latin typeface="Avenir LT Std 55 Roman" panose="020B0503020203020204" pitchFamily="34" charset="0"/>
              </a:rPr>
              <a:t>Slide Headline</a:t>
            </a:r>
          </a:p>
        </p:txBody>
      </p:sp>
      <p:sp>
        <p:nvSpPr>
          <p:cNvPr id="25" name="WHO IS AMO?">
            <a:extLst>
              <a:ext uri="{FF2B5EF4-FFF2-40B4-BE49-F238E27FC236}">
                <a16:creationId xmlns:a16="http://schemas.microsoft.com/office/drawing/2014/main" id="{AD715D69-BD9E-1341-8DBE-0DB6A85AF41B}"/>
              </a:ext>
            </a:extLst>
          </p:cNvPr>
          <p:cNvSpPr txBox="1"/>
          <p:nvPr/>
        </p:nvSpPr>
        <p:spPr>
          <a:xfrm>
            <a:off x="1771517" y="6788751"/>
            <a:ext cx="7665310" cy="87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lvl1pPr algn="l">
              <a:defRPr sz="4700" cap="all" spc="376">
                <a:solidFill>
                  <a:srgbClr val="E77324"/>
                </a:solidFill>
                <a:latin typeface="AvenirLTStd-Medium"/>
                <a:ea typeface="AvenirLTStd-Medium"/>
                <a:cs typeface="AvenirLTStd-Medium"/>
                <a:sym typeface="AvenirLTStd-Medium"/>
              </a:defRPr>
            </a:lvl1pPr>
          </a:lstStyle>
          <a:p>
            <a:r>
              <a:rPr lang="en-US" sz="4000" cap="none" spc="0" dirty="0">
                <a:solidFill>
                  <a:schemeClr val="tx1"/>
                </a:solidFill>
                <a:latin typeface="Avenir LT Std 35 Light" panose="020B0402020203020204" pitchFamily="34" charset="0"/>
              </a:rPr>
              <a:t>SUBHEADLINE TEXT</a:t>
            </a:r>
          </a:p>
        </p:txBody>
      </p:sp>
      <p:sp>
        <p:nvSpPr>
          <p:cNvPr id="26" name="AMOpportunities works with academic institutions, teaching hospitals, and leading high-quality health care systems to provide international medical students and graduates with clinical rotations in the U.S.…">
            <a:extLst>
              <a:ext uri="{FF2B5EF4-FFF2-40B4-BE49-F238E27FC236}">
                <a16:creationId xmlns:a16="http://schemas.microsoft.com/office/drawing/2014/main" id="{A5BA2577-A98B-6B47-8D4D-48FA349CE594}"/>
              </a:ext>
            </a:extLst>
          </p:cNvPr>
          <p:cNvSpPr txBox="1"/>
          <p:nvPr/>
        </p:nvSpPr>
        <p:spPr>
          <a:xfrm>
            <a:off x="1771517" y="7964061"/>
            <a:ext cx="11973314" cy="2662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4" tIns="71434" rIns="71434" bIns="71434">
            <a:spAutoFit/>
          </a:bodyPr>
          <a:lstStyle/>
          <a:p>
            <a:pPr algn="l">
              <a:defRPr sz="2700">
                <a:latin typeface="AvenirLTStd-Light"/>
                <a:ea typeface="AvenirLTStd-Light"/>
                <a:cs typeface="AvenirLTStd-Light"/>
                <a:sym typeface="AvenirLTStd-Light"/>
              </a:defRPr>
            </a:pPr>
            <a:r>
              <a:rPr lang="en-US" sz="3200" dirty="0">
                <a:solidFill>
                  <a:schemeClr val="tx1"/>
                </a:solidFill>
                <a:latin typeface="Avenir LT Std 45 Book" panose="020B0502020203020204" pitchFamily="34" charset="0"/>
                <a:sym typeface="AvenirLTStd-Light"/>
              </a:rPr>
              <a:t>Lorem ipsum dolor sit amet, consectetuer adipiscing elit. Maecenas porttitor congue massa. Fusce posuere, magna sed pulvinar ultricies, purus lectus malesuada libero, sit amet commodo magna eros quis </a:t>
            </a:r>
            <a:r>
              <a:rPr lang="en-US" sz="3200" dirty="0" err="1">
                <a:solidFill>
                  <a:schemeClr val="tx1"/>
                </a:solidFill>
                <a:latin typeface="Avenir LT Std 45 Book" panose="020B0502020203020204" pitchFamily="34" charset="0"/>
                <a:sym typeface="AvenirLTStd-Light"/>
              </a:rPr>
              <a:t>urna</a:t>
            </a:r>
            <a:r>
              <a:rPr lang="en-US" sz="3200" dirty="0">
                <a:solidFill>
                  <a:schemeClr val="tx1"/>
                </a:solidFill>
                <a:latin typeface="Avenir LT Std 45 Book" panose="020B0502020203020204" pitchFamily="34" charset="0"/>
                <a:sym typeface="AvenirLTStd-Light"/>
              </a:rPr>
              <a:t>.</a:t>
            </a:r>
          </a:p>
        </p:txBody>
      </p:sp>
      <p:sp>
        <p:nvSpPr>
          <p:cNvPr id="27" name="Oval 26">
            <a:extLst>
              <a:ext uri="{FF2B5EF4-FFF2-40B4-BE49-F238E27FC236}">
                <a16:creationId xmlns:a16="http://schemas.microsoft.com/office/drawing/2014/main" id="{F132B947-429E-BF44-A7AC-2E95EAB4715E}"/>
              </a:ext>
            </a:extLst>
          </p:cNvPr>
          <p:cNvSpPr/>
          <p:nvPr/>
        </p:nvSpPr>
        <p:spPr>
          <a:xfrm>
            <a:off x="14003891" y="-1500328"/>
            <a:ext cx="15853544" cy="1585354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28" name="Oval 27">
            <a:extLst>
              <a:ext uri="{FF2B5EF4-FFF2-40B4-BE49-F238E27FC236}">
                <a16:creationId xmlns:a16="http://schemas.microsoft.com/office/drawing/2014/main" id="{CCDEA1FD-1F95-8E46-8FE0-8EBCC10CBADF}"/>
              </a:ext>
            </a:extLst>
          </p:cNvPr>
          <p:cNvSpPr/>
          <p:nvPr/>
        </p:nvSpPr>
        <p:spPr>
          <a:xfrm>
            <a:off x="14457111" y="-1259272"/>
            <a:ext cx="15853544" cy="1585354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0" name="Oval 9">
            <a:extLst>
              <a:ext uri="{FF2B5EF4-FFF2-40B4-BE49-F238E27FC236}">
                <a16:creationId xmlns:a16="http://schemas.microsoft.com/office/drawing/2014/main" id="{7175D21A-F53B-ED4A-B879-D4CA9DAB735F}"/>
              </a:ext>
            </a:extLst>
          </p:cNvPr>
          <p:cNvSpPr/>
          <p:nvPr/>
        </p:nvSpPr>
        <p:spPr>
          <a:xfrm>
            <a:off x="-7481470" y="-5827964"/>
            <a:ext cx="9013414" cy="9013414"/>
          </a:xfrm>
          <a:prstGeom prst="ellipse">
            <a:avLst/>
          </a:prstGeom>
          <a:noFill/>
          <a:ln w="635000" cap="flat">
            <a:solidFill>
              <a:srgbClr val="11B3C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
        <p:nvSpPr>
          <p:cNvPr id="11" name="Oval 10">
            <a:extLst>
              <a:ext uri="{FF2B5EF4-FFF2-40B4-BE49-F238E27FC236}">
                <a16:creationId xmlns:a16="http://schemas.microsoft.com/office/drawing/2014/main" id="{1C724396-B1E9-DD49-B2CA-AFFBEF406EEB}"/>
              </a:ext>
            </a:extLst>
          </p:cNvPr>
          <p:cNvSpPr/>
          <p:nvPr/>
        </p:nvSpPr>
        <p:spPr>
          <a:xfrm>
            <a:off x="-6253506" y="-7210599"/>
            <a:ext cx="9013414" cy="9013414"/>
          </a:xfrm>
          <a:prstGeom prst="ellipse">
            <a:avLst/>
          </a:prstGeom>
          <a:noFill/>
          <a:ln w="635000" cap="flat">
            <a:solidFill>
              <a:srgbClr val="E87324">
                <a:alpha val="70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4" tIns="71434" rIns="71434" bIns="71434" numCol="1" spcCol="38100" rtlCol="0" anchor="ctr">
            <a:spAutoFit/>
          </a:bodyPr>
          <a:lstStyle/>
          <a:p>
            <a:pPr marL="0" marR="0" indent="0" algn="just" defTabSz="457200" rtl="0" fontAlgn="auto" latinLnBrk="0" hangingPunct="0">
              <a:lnSpc>
                <a:spcPct val="130000"/>
              </a:lnSpc>
              <a:spcBef>
                <a:spcPts val="0"/>
              </a:spcBef>
              <a:spcAft>
                <a:spcPts val="0"/>
              </a:spcAft>
              <a:buClrTx/>
              <a:buSzTx/>
              <a:buFontTx/>
              <a:buNone/>
              <a:tabLst/>
            </a:pPr>
            <a:endParaRPr kumimoji="0" lang="en-US" sz="2500" b="0" i="0" u="none" strike="noStrike" cap="none" spc="0" normalizeH="0" baseline="0">
              <a:ln>
                <a:noFill/>
              </a:ln>
              <a:solidFill>
                <a:srgbClr val="747474"/>
              </a:solidFill>
              <a:effectLst/>
              <a:uFillTx/>
              <a:latin typeface="+mj-lt"/>
              <a:ea typeface="+mj-ea"/>
              <a:cs typeface="+mj-cs"/>
              <a:sym typeface="Helvetica"/>
            </a:endParaRPr>
          </a:p>
        </p:txBody>
      </p:sp>
    </p:spTree>
    <p:extLst>
      <p:ext uri="{BB962C8B-B14F-4D97-AF65-F5344CB8AC3E}">
        <p14:creationId xmlns:p14="http://schemas.microsoft.com/office/powerpoint/2010/main" val="3279213651"/>
      </p:ext>
    </p:extLst>
  </p:cSld>
  <p:clrMapOvr>
    <a:masterClrMapping/>
  </p:clrMapOvr>
  <p:transition spd="med"/>
</p:sld>
</file>

<file path=ppt/theme/theme1.xml><?xml version="1.0" encoding="utf-8"?>
<a:theme xmlns:a="http://schemas.openxmlformats.org/drawingml/2006/main" name="White">
  <a:themeElements>
    <a:clrScheme name="White">
      <a:dk1>
        <a:srgbClr val="747474"/>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4" tIns="71434" rIns="71434" bIns="71434" numCol="1" spcCol="38100" rtlCol="0" anchor="ctr">
        <a:spAutoFit/>
      </a:bodyPr>
      <a:lstStyle>
        <a:def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4" tIns="71434" rIns="71434" bIns="71434" numCol="1" spcCol="38100" rtlCol="0" anchor="ctr">
        <a:spAutoFit/>
      </a:bodyPr>
      <a:lstStyle>
        <a:def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4" tIns="71434" rIns="71434" bIns="71434" numCol="1" spcCol="38100" rtlCol="0" anchor="ctr">
        <a:spAutoFit/>
      </a:bodyPr>
      <a:lstStyle>
        <a:def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4" tIns="71434" rIns="71434" bIns="71434" numCol="1" spcCol="38100" rtlCol="0" anchor="ctr">
        <a:spAutoFit/>
      </a:bodyPr>
      <a:lstStyle>
        <a:defPPr marL="0" marR="0" indent="0" algn="just" defTabSz="457200" rtl="0" fontAlgn="auto" latinLnBrk="0" hangingPunct="0">
          <a:lnSpc>
            <a:spcPct val="130000"/>
          </a:lnSpc>
          <a:spcBef>
            <a:spcPts val="0"/>
          </a:spcBef>
          <a:spcAft>
            <a:spcPts val="0"/>
          </a:spcAft>
          <a:buClrTx/>
          <a:buSzTx/>
          <a:buFontTx/>
          <a:buNone/>
          <a:tabLst/>
          <a:defRPr kumimoji="0" sz="2500" b="0" i="0" u="none" strike="noStrike" cap="none" spc="0" normalizeH="0" baseline="0">
            <a:ln>
              <a:noFill/>
            </a:ln>
            <a:solidFill>
              <a:srgbClr val="74747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ic xmlns="968415f5-81aa-4b4d-863b-c621ff51b944">
      <Url xsi:nil="true"/>
      <Description xsi:nil="true"/>
    </pi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27C041E0A28940817EB10F0485EC40" ma:contentTypeVersion="16" ma:contentTypeDescription="Create a new document." ma:contentTypeScope="" ma:versionID="3d04b53aad89870a6255950061738b05">
  <xsd:schema xmlns:xsd="http://www.w3.org/2001/XMLSchema" xmlns:xs="http://www.w3.org/2001/XMLSchema" xmlns:p="http://schemas.microsoft.com/office/2006/metadata/properties" xmlns:ns2="8705e2eb-bf38-448a-95b8-972480a8ecae" xmlns:ns3="968415f5-81aa-4b4d-863b-c621ff51b944" targetNamespace="http://schemas.microsoft.com/office/2006/metadata/properties" ma:root="true" ma:fieldsID="3700d7acc8597d824041b59ed8723cc3" ns2:_="" ns3:_="">
    <xsd:import namespace="8705e2eb-bf38-448a-95b8-972480a8ecae"/>
    <xsd:import namespace="968415f5-81aa-4b4d-863b-c621ff51b944"/>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5e2eb-bf38-448a-95b8-972480a8ec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68415f5-81aa-4b4d-863b-c621ff51b94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pic" ma:index="23" nillable="true" ma:displayName="pic" ma:format="Image" ma:internalName="pic">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9EE097-9C0D-4059-BDD6-E8C3F8A4A6CD}">
  <ds:schemaRefs>
    <ds:schemaRef ds:uri="http://schemas.microsoft.com/office/2006/metadata/properties"/>
    <ds:schemaRef ds:uri="http://schemas.microsoft.com/office/infopath/2007/PartnerControls"/>
    <ds:schemaRef ds:uri="968415f5-81aa-4b4d-863b-c621ff51b944"/>
  </ds:schemaRefs>
</ds:datastoreItem>
</file>

<file path=customXml/itemProps2.xml><?xml version="1.0" encoding="utf-8"?>
<ds:datastoreItem xmlns:ds="http://schemas.openxmlformats.org/officeDocument/2006/customXml" ds:itemID="{732CA023-43EC-4D01-9FE7-B43110ABFC79}">
  <ds:schemaRefs>
    <ds:schemaRef ds:uri="http://schemas.microsoft.com/sharepoint/v3/contenttype/forms"/>
  </ds:schemaRefs>
</ds:datastoreItem>
</file>

<file path=customXml/itemProps3.xml><?xml version="1.0" encoding="utf-8"?>
<ds:datastoreItem xmlns:ds="http://schemas.openxmlformats.org/officeDocument/2006/customXml" ds:itemID="{FB6EB6F3-DC0C-47EB-B011-F4CAB103AF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05e2eb-bf38-448a-95b8-972480a8ecae"/>
    <ds:schemaRef ds:uri="968415f5-81aa-4b4d-863b-c621ff51b9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9724</TotalTime>
  <Words>2302</Words>
  <Application>Microsoft Macintosh PowerPoint</Application>
  <PresentationFormat>Custom</PresentationFormat>
  <Paragraphs>249</Paragraphs>
  <Slides>41</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Avenir LT Std 35 Light</vt:lpstr>
      <vt:lpstr>Avenir LT Std 45 Book</vt:lpstr>
      <vt:lpstr>Avenir LT Std 55 Roman</vt:lpstr>
      <vt:lpstr>Avenir LT Std 65 Medium</vt:lpstr>
      <vt:lpstr>AvenirLTStd-Light</vt:lpstr>
      <vt:lpstr>AvenirLTStd-LightOblique</vt:lpstr>
      <vt:lpstr>AvenirLTStd-Medium</vt:lpstr>
      <vt:lpstr>Helvetica</vt:lpstr>
      <vt:lpstr>Helvetica Neue</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Trevick</dc:creator>
  <cp:lastModifiedBy>Donielle Alicea</cp:lastModifiedBy>
  <cp:revision>195</cp:revision>
  <cp:lastPrinted>2020-11-10T18:45:05Z</cp:lastPrinted>
  <dcterms:modified xsi:type="dcterms:W3CDTF">2021-03-30T22:24:49Z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0x0101000927C041E0A28940817EB10F0485EC40</vt:lpwstr>
  </property>
</Properties>
</file>