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86" r:id="rId4"/>
    <p:sldId id="294" r:id="rId5"/>
    <p:sldId id="295" r:id="rId6"/>
    <p:sldId id="296" r:id="rId7"/>
    <p:sldId id="290" r:id="rId8"/>
    <p:sldId id="297" r:id="rId9"/>
    <p:sldId id="306" r:id="rId10"/>
    <p:sldId id="305" r:id="rId11"/>
    <p:sldId id="292" r:id="rId12"/>
    <p:sldId id="293" r:id="rId13"/>
  </p:sldIdLst>
  <p:sldSz cx="9144000" cy="6858000" type="screen4x3"/>
  <p:notesSz cx="7099300" cy="102346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Calibri" pitchFamily="34" charset="0"/>
        <a:ea typeface="Microsoft YaHei" pitchFamily="34" charset="-122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Calibri" pitchFamily="34" charset="0"/>
        <a:ea typeface="Microsoft YaHei" pitchFamily="34" charset="-122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Calibri" pitchFamily="34" charset="0"/>
        <a:ea typeface="Microsoft YaHei" pitchFamily="34" charset="-122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Calibri" pitchFamily="34" charset="0"/>
        <a:ea typeface="Microsoft YaHei" pitchFamily="34" charset="-122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Calibri" pitchFamily="34" charset="0"/>
        <a:ea typeface="Microsoft YaHei" pitchFamily="34" charset="-122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Microsoft YaHei" pitchFamily="34" charset="-122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Microsoft YaHei" pitchFamily="34" charset="-122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Microsoft YaHei" pitchFamily="34" charset="-122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Microsoft YaHei" pitchFamily="34" charset="-122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1018" y="-28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77875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09613" y="4860925"/>
            <a:ext cx="5676900" cy="46037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77875"/>
            <a:ext cx="5113338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8487" cy="4605338"/>
          </a:xfrm>
          <a:noFill/>
        </p:spPr>
        <p:txBody>
          <a:bodyPr wrap="none" anchor="ctr"/>
          <a:lstStyle/>
          <a:p>
            <a:endParaRPr lang="it-IT" altLang="it-IT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77875"/>
            <a:ext cx="5113338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8487" cy="4605338"/>
          </a:xfrm>
          <a:noFill/>
        </p:spPr>
        <p:txBody>
          <a:bodyPr wrap="none" anchor="ctr"/>
          <a:lstStyle/>
          <a:p>
            <a:endParaRPr lang="it-IT" altLang="it-IT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697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77875"/>
            <a:ext cx="5113338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8487" cy="4605338"/>
          </a:xfrm>
          <a:noFill/>
        </p:spPr>
        <p:txBody>
          <a:bodyPr wrap="none" anchor="ctr"/>
          <a:lstStyle/>
          <a:p>
            <a:endParaRPr lang="it-IT" altLang="it-IT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77875"/>
            <a:ext cx="5113338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8487" cy="4605338"/>
          </a:xfrm>
          <a:noFill/>
        </p:spPr>
        <p:txBody>
          <a:bodyPr wrap="none" anchor="ctr"/>
          <a:lstStyle/>
          <a:p>
            <a:endParaRPr lang="it-IT" altLang="it-IT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77875"/>
            <a:ext cx="5113338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8487" cy="4605338"/>
          </a:xfrm>
          <a:noFill/>
        </p:spPr>
        <p:txBody>
          <a:bodyPr wrap="none" anchor="ctr"/>
          <a:lstStyle/>
          <a:p>
            <a:endParaRPr lang="it-IT" altLang="it-IT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77875"/>
            <a:ext cx="5113338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8487" cy="4605338"/>
          </a:xfrm>
          <a:noFill/>
        </p:spPr>
        <p:txBody>
          <a:bodyPr wrap="none" anchor="ctr"/>
          <a:lstStyle/>
          <a:p>
            <a:endParaRPr lang="it-IT" altLang="it-IT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77875"/>
            <a:ext cx="5113338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8487" cy="4605338"/>
          </a:xfrm>
          <a:noFill/>
        </p:spPr>
        <p:txBody>
          <a:bodyPr wrap="none" anchor="ctr"/>
          <a:lstStyle/>
          <a:p>
            <a:endParaRPr lang="it-IT" altLang="it-IT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77875"/>
            <a:ext cx="5113338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8487" cy="4605338"/>
          </a:xfrm>
          <a:noFill/>
        </p:spPr>
        <p:txBody>
          <a:bodyPr wrap="none" anchor="ctr"/>
          <a:lstStyle/>
          <a:p>
            <a:endParaRPr lang="it-IT" altLang="it-IT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77875"/>
            <a:ext cx="5113338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8487" cy="4605338"/>
          </a:xfrm>
          <a:noFill/>
        </p:spPr>
        <p:txBody>
          <a:bodyPr wrap="none" anchor="ctr"/>
          <a:lstStyle/>
          <a:p>
            <a:endParaRPr lang="it-IT" altLang="it-IT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77875"/>
            <a:ext cx="5113338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8487" cy="4605338"/>
          </a:xfrm>
          <a:noFill/>
        </p:spPr>
        <p:txBody>
          <a:bodyPr wrap="none" anchor="ctr"/>
          <a:lstStyle/>
          <a:p>
            <a:endParaRPr lang="it-IT" altLang="it-IT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77875"/>
            <a:ext cx="5113338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8487" cy="4605338"/>
          </a:xfrm>
          <a:noFill/>
        </p:spPr>
        <p:txBody>
          <a:bodyPr wrap="none" anchor="ctr"/>
          <a:lstStyle/>
          <a:p>
            <a:endParaRPr lang="it-IT" altLang="it-IT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9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77875"/>
            <a:ext cx="5113338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8487" cy="4605338"/>
          </a:xfrm>
          <a:noFill/>
        </p:spPr>
        <p:txBody>
          <a:bodyPr wrap="none" anchor="ctr"/>
          <a:lstStyle/>
          <a:p>
            <a:endParaRPr lang="it-IT" altLang="it-IT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505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78D2C-DF4F-43DF-96D8-B594A3BE0BA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32CFA-F7C1-4D2A-9976-369359841B3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2D4AE-2A05-4B0F-96C1-D0CB0B34220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BF615-F4E4-4B70-97A0-D55B35DB314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91DD4-77CB-4424-83DF-21BDA223AB6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ACAD1-2F33-4FE1-8177-529E7FABFF1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37A02-4128-4B01-8F1B-F2648728D10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1E822-C44A-48B3-922E-DEF564C5B0B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EFF3F-4470-4980-B176-258402AE545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CBF69-6771-4F49-ACF6-BE16F065B8A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8E1F2-DB3E-441F-9B6A-A49B8C03956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 altLang="it-IT"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6FCDCFA7-E77D-471D-9207-9C344588259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3" cstate="print"/>
          <a:srcRect r="49629"/>
          <a:stretch>
            <a:fillRect/>
          </a:stretch>
        </p:blipFill>
        <p:spPr bwMode="auto">
          <a:xfrm>
            <a:off x="279400" y="152400"/>
            <a:ext cx="33782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7010400" y="76200"/>
            <a:ext cx="18288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6615113" y="3886200"/>
            <a:ext cx="2528887" cy="554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683568" y="2708920"/>
            <a:ext cx="7776864" cy="16344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br>
              <a:rPr lang="it-IT" altLang="it-IT" sz="2200" b="1" dirty="0">
                <a:solidFill>
                  <a:srgbClr val="17375E"/>
                </a:solidFill>
                <a:latin typeface="Georgia" pitchFamily="18" charset="0"/>
              </a:rPr>
            </a:br>
            <a:br>
              <a:rPr lang="it-IT" altLang="it-IT" sz="2200" b="1" dirty="0">
                <a:solidFill>
                  <a:srgbClr val="17375E"/>
                </a:solidFill>
                <a:latin typeface="Georgia" pitchFamily="18" charset="0"/>
              </a:rPr>
            </a:br>
            <a:br>
              <a:rPr lang="it-IT" altLang="it-IT" sz="2200" b="1" dirty="0">
                <a:solidFill>
                  <a:srgbClr val="17375E"/>
                </a:solidFill>
                <a:latin typeface="Georgia" pitchFamily="18" charset="0"/>
              </a:rPr>
            </a:br>
            <a:br>
              <a:rPr lang="it-IT" altLang="it-IT" sz="2200" b="1" dirty="0">
                <a:solidFill>
                  <a:srgbClr val="17375E"/>
                </a:solidFill>
                <a:latin typeface="Georgia" pitchFamily="18" charset="0"/>
              </a:rPr>
            </a:br>
            <a:r>
              <a:rPr lang="it-IT" altLang="it-IT" sz="2200" b="1" dirty="0">
                <a:solidFill>
                  <a:srgbClr val="17375E"/>
                </a:solidFill>
                <a:latin typeface="Georgia" pitchFamily="18" charset="0"/>
              </a:rPr>
              <a:t>RICHIESTA CREDITI CON AUTOCERTIFICAZIONE</a:t>
            </a:r>
          </a:p>
          <a:p>
            <a:endParaRPr lang="it-IT" altLang="it-IT" b="1" dirty="0">
              <a:solidFill>
                <a:srgbClr val="17375E"/>
              </a:solidFill>
              <a:latin typeface="Georgia" pitchFamily="18" charset="0"/>
            </a:endParaRPr>
          </a:p>
          <a:p>
            <a:r>
              <a:rPr lang="it-IT" altLang="it-IT" b="1" dirty="0">
                <a:solidFill>
                  <a:srgbClr val="17375E"/>
                </a:solidFill>
                <a:latin typeface="Georgia" pitchFamily="18" charset="0"/>
              </a:rPr>
              <a:t>MONOGRAFIE, ARTICOLI E SAGGI SCIENTIFICI O </a:t>
            </a:r>
            <a:r>
              <a:rPr lang="it-IT" altLang="it-IT" b="1" dirty="0" err="1">
                <a:solidFill>
                  <a:srgbClr val="17375E"/>
                </a:solidFill>
                <a:latin typeface="Georgia" pitchFamily="18" charset="0"/>
              </a:rPr>
              <a:t>DI</a:t>
            </a:r>
            <a:r>
              <a:rPr lang="it-IT" altLang="it-IT" b="1" dirty="0">
                <a:solidFill>
                  <a:srgbClr val="17375E"/>
                </a:solidFill>
                <a:latin typeface="Georgia" pitchFamily="18" charset="0"/>
              </a:rPr>
              <a:t> NATURA TECNICO-PROFESSIONALE</a:t>
            </a:r>
          </a:p>
          <a:p>
            <a:r>
              <a:rPr lang="it-IT" altLang="it-IT" sz="2200" b="1" dirty="0">
                <a:solidFill>
                  <a:srgbClr val="17375E"/>
                </a:solidFill>
                <a:latin typeface="Georgia" pitchFamily="18" charset="0"/>
              </a:rPr>
              <a:t> </a:t>
            </a:r>
            <a:br>
              <a:rPr lang="it-IT" altLang="it-IT" sz="2200" b="1" dirty="0">
                <a:solidFill>
                  <a:srgbClr val="17375E"/>
                </a:solidFill>
                <a:latin typeface="Georgia" pitchFamily="18" charset="0"/>
              </a:rPr>
            </a:br>
            <a:r>
              <a:rPr lang="it-IT" altLang="it-IT" sz="2100" b="1" dirty="0">
                <a:solidFill>
                  <a:srgbClr val="17375E"/>
                </a:solidFill>
                <a:latin typeface="Georgia" pitchFamily="18" charset="0"/>
              </a:rPr>
              <a:t>  </a:t>
            </a:r>
            <a:br>
              <a:rPr lang="it-IT" altLang="it-IT" sz="2100" b="1" dirty="0">
                <a:solidFill>
                  <a:srgbClr val="17375E"/>
                </a:solidFill>
                <a:latin typeface="Georgia" pitchFamily="18" charset="0"/>
              </a:rPr>
            </a:br>
            <a:br>
              <a:rPr lang="it-IT" altLang="it-IT" sz="2100" b="1" dirty="0">
                <a:solidFill>
                  <a:srgbClr val="17375E"/>
                </a:solidFill>
                <a:latin typeface="Georgia" pitchFamily="18" charset="0"/>
              </a:rPr>
            </a:br>
            <a:br>
              <a:rPr lang="it-IT" altLang="it-IT" sz="2100" b="1" dirty="0">
                <a:solidFill>
                  <a:srgbClr val="17375E"/>
                </a:solidFill>
                <a:latin typeface="Georgia" pitchFamily="18" charset="0"/>
              </a:rPr>
            </a:br>
            <a:r>
              <a:rPr lang="it-IT" altLang="it-IT" sz="2100" b="1" dirty="0">
                <a:solidFill>
                  <a:srgbClr val="17375E"/>
                </a:solidFill>
                <a:latin typeface="Georgia" pitchFamily="18" charset="0"/>
              </a:rPr>
              <a:t> </a:t>
            </a:r>
            <a:br>
              <a:rPr lang="it-IT" altLang="it-IT" sz="2200" b="1" dirty="0">
                <a:solidFill>
                  <a:srgbClr val="17375E"/>
                </a:solidFill>
                <a:latin typeface="Georgia" pitchFamily="18" charset="0"/>
              </a:rPr>
            </a:br>
            <a:r>
              <a:rPr lang="it-IT" altLang="it-IT" sz="1600" dirty="0">
                <a:solidFill>
                  <a:srgbClr val="17375E"/>
                </a:solidFill>
                <a:latin typeface="Georgia" pitchFamily="18" charset="0"/>
              </a:rPr>
              <a:t> Ordine degli Architetti PPC della Provincia di Milano </a:t>
            </a:r>
            <a:br>
              <a:rPr lang="it-IT" altLang="it-IT" sz="2200" b="1" dirty="0">
                <a:solidFill>
                  <a:srgbClr val="17375E"/>
                </a:solidFill>
                <a:latin typeface="Georgia" pitchFamily="18" charset="0"/>
              </a:rPr>
            </a:br>
            <a:endParaRPr lang="it-IT" altLang="it-IT" sz="2200" b="1" dirty="0">
              <a:solidFill>
                <a:srgbClr val="17375E"/>
              </a:solidFill>
              <a:latin typeface="Georgia" pitchFamily="18" charset="0"/>
            </a:endParaRPr>
          </a:p>
        </p:txBody>
      </p:sp>
      <p:sp>
        <p:nvSpPr>
          <p:cNvPr id="2056" name="Text Box 7"/>
          <p:cNvSpPr txBox="1">
            <a:spLocks noChangeArrowheads="1"/>
          </p:cNvSpPr>
          <p:nvPr/>
        </p:nvSpPr>
        <p:spPr bwMode="auto">
          <a:xfrm>
            <a:off x="0" y="5732463"/>
            <a:ext cx="4703763" cy="95250"/>
          </a:xfrm>
          <a:prstGeom prst="rect">
            <a:avLst/>
          </a:prstGeom>
          <a:solidFill>
            <a:srgbClr val="00003E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2057" name="Text Box 8"/>
          <p:cNvSpPr txBox="1">
            <a:spLocks noChangeArrowheads="1"/>
          </p:cNvSpPr>
          <p:nvPr/>
        </p:nvSpPr>
        <p:spPr bwMode="auto">
          <a:xfrm>
            <a:off x="3635375" y="5732463"/>
            <a:ext cx="3556000" cy="95250"/>
          </a:xfrm>
          <a:prstGeom prst="rect">
            <a:avLst/>
          </a:prstGeom>
          <a:solidFill>
            <a:srgbClr val="3D65C2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2058" name="Text Box 9"/>
          <p:cNvSpPr txBox="1">
            <a:spLocks noChangeArrowheads="1"/>
          </p:cNvSpPr>
          <p:nvPr/>
        </p:nvSpPr>
        <p:spPr bwMode="auto">
          <a:xfrm>
            <a:off x="7183438" y="5732463"/>
            <a:ext cx="1960562" cy="95250"/>
          </a:xfrm>
          <a:prstGeom prst="rect">
            <a:avLst/>
          </a:prstGeom>
          <a:solidFill>
            <a:srgbClr val="E25B00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2059" name="Text Box 10"/>
          <p:cNvSpPr txBox="1">
            <a:spLocks noChangeArrowheads="1"/>
          </p:cNvSpPr>
          <p:nvPr/>
        </p:nvSpPr>
        <p:spPr bwMode="auto">
          <a:xfrm>
            <a:off x="0" y="1371600"/>
            <a:ext cx="4703763" cy="95250"/>
          </a:xfrm>
          <a:prstGeom prst="rect">
            <a:avLst/>
          </a:prstGeom>
          <a:solidFill>
            <a:srgbClr val="00003E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2060" name="Text Box 11"/>
          <p:cNvSpPr txBox="1">
            <a:spLocks noChangeArrowheads="1"/>
          </p:cNvSpPr>
          <p:nvPr/>
        </p:nvSpPr>
        <p:spPr bwMode="auto">
          <a:xfrm>
            <a:off x="3635375" y="1371600"/>
            <a:ext cx="3556000" cy="95250"/>
          </a:xfrm>
          <a:prstGeom prst="rect">
            <a:avLst/>
          </a:prstGeom>
          <a:solidFill>
            <a:srgbClr val="3D65C2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2061" name="Text Box 12"/>
          <p:cNvSpPr txBox="1">
            <a:spLocks noChangeArrowheads="1"/>
          </p:cNvSpPr>
          <p:nvPr/>
        </p:nvSpPr>
        <p:spPr bwMode="auto">
          <a:xfrm>
            <a:off x="7183438" y="1371600"/>
            <a:ext cx="1960562" cy="95250"/>
          </a:xfrm>
          <a:prstGeom prst="rect">
            <a:avLst/>
          </a:prstGeom>
          <a:solidFill>
            <a:srgbClr val="E25B00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79C7E25-1FEA-4C5A-AA51-FACC55148EAF}"/>
              </a:ext>
            </a:extLst>
          </p:cNvPr>
          <p:cNvSpPr txBox="1"/>
          <p:nvPr/>
        </p:nvSpPr>
        <p:spPr>
          <a:xfrm>
            <a:off x="611560" y="2636912"/>
            <a:ext cx="7848872" cy="266429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EACD2E8-335B-496E-B4AF-8CCF01A13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2852936"/>
            <a:ext cx="6840760" cy="2122865"/>
          </a:xfrm>
          <a:prstGeom prst="rect">
            <a:avLst/>
          </a:prstGeom>
        </p:spPr>
      </p:pic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4" cstate="print"/>
          <a:srcRect r="49629"/>
          <a:stretch>
            <a:fillRect/>
          </a:stretch>
        </p:blipFill>
        <p:spPr bwMode="auto">
          <a:xfrm>
            <a:off x="279400" y="152400"/>
            <a:ext cx="33782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0" y="5732463"/>
            <a:ext cx="4703763" cy="95250"/>
          </a:xfrm>
          <a:prstGeom prst="rect">
            <a:avLst/>
          </a:prstGeom>
          <a:solidFill>
            <a:srgbClr val="00003E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3635375" y="5732463"/>
            <a:ext cx="3556000" cy="95250"/>
          </a:xfrm>
          <a:prstGeom prst="rect">
            <a:avLst/>
          </a:prstGeom>
          <a:solidFill>
            <a:srgbClr val="3D65C2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7183438" y="5732463"/>
            <a:ext cx="1960562" cy="95250"/>
          </a:xfrm>
          <a:prstGeom prst="rect">
            <a:avLst/>
          </a:prstGeom>
          <a:solidFill>
            <a:srgbClr val="E25B00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0" y="1371600"/>
            <a:ext cx="4703763" cy="95250"/>
          </a:xfrm>
          <a:prstGeom prst="rect">
            <a:avLst/>
          </a:prstGeom>
          <a:solidFill>
            <a:srgbClr val="00003E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81" name="Text Box 8"/>
          <p:cNvSpPr txBox="1">
            <a:spLocks noChangeArrowheads="1"/>
          </p:cNvSpPr>
          <p:nvPr/>
        </p:nvSpPr>
        <p:spPr bwMode="auto">
          <a:xfrm>
            <a:off x="3635375" y="1371600"/>
            <a:ext cx="3556000" cy="95250"/>
          </a:xfrm>
          <a:prstGeom prst="rect">
            <a:avLst/>
          </a:prstGeom>
          <a:solidFill>
            <a:srgbClr val="3D65C2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82" name="Text Box 9"/>
          <p:cNvSpPr txBox="1">
            <a:spLocks noChangeArrowheads="1"/>
          </p:cNvSpPr>
          <p:nvPr/>
        </p:nvSpPr>
        <p:spPr bwMode="auto">
          <a:xfrm>
            <a:off x="7183438" y="1371600"/>
            <a:ext cx="1960562" cy="95250"/>
          </a:xfrm>
          <a:prstGeom prst="rect">
            <a:avLst/>
          </a:prstGeom>
          <a:solidFill>
            <a:srgbClr val="E25B00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EB805F5-6EF1-426E-9231-663937E7BAFB}"/>
              </a:ext>
            </a:extLst>
          </p:cNvPr>
          <p:cNvSpPr txBox="1"/>
          <p:nvPr/>
        </p:nvSpPr>
        <p:spPr>
          <a:xfrm>
            <a:off x="1552901" y="1969097"/>
            <a:ext cx="6038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FF0000"/>
                </a:solidFill>
              </a:rPr>
              <a:t>(*) SEZIONI E SETTORI</a:t>
            </a:r>
            <a:endParaRPr lang="it-IT" sz="1600" b="1" dirty="0"/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84458509-A427-402F-8D96-360B98A96B0A}"/>
              </a:ext>
            </a:extLst>
          </p:cNvPr>
          <p:cNvSpPr/>
          <p:nvPr/>
        </p:nvSpPr>
        <p:spPr bwMode="auto">
          <a:xfrm>
            <a:off x="2627784" y="3068960"/>
            <a:ext cx="792088" cy="14401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cs typeface="Arial" charset="0"/>
            </a:endParaRPr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2A19461B-E6FF-403E-88B9-183AB9D054DC}"/>
              </a:ext>
            </a:extLst>
          </p:cNvPr>
          <p:cNvSpPr/>
          <p:nvPr/>
        </p:nvSpPr>
        <p:spPr bwMode="auto">
          <a:xfrm>
            <a:off x="2627784" y="4239022"/>
            <a:ext cx="792088" cy="14401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cs typeface="Arial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8DA4C8E-89FF-4B7E-B70C-B228CABAA9E8}"/>
              </a:ext>
            </a:extLst>
          </p:cNvPr>
          <p:cNvSpPr txBox="1"/>
          <p:nvPr/>
        </p:nvSpPr>
        <p:spPr>
          <a:xfrm>
            <a:off x="3491880" y="3014010"/>
            <a:ext cx="331410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b="1" dirty="0">
                <a:solidFill>
                  <a:srgbClr val="FF0000"/>
                </a:solidFill>
              </a:rPr>
              <a:t>CON TITOLO DI LAUREA MAGISTRALE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DC3742C-2A0D-4B26-9D1E-6B5F6475AD7D}"/>
              </a:ext>
            </a:extLst>
          </p:cNvPr>
          <p:cNvSpPr txBox="1"/>
          <p:nvPr/>
        </p:nvSpPr>
        <p:spPr>
          <a:xfrm>
            <a:off x="3454963" y="4203020"/>
            <a:ext cx="331410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b="1" dirty="0">
                <a:solidFill>
                  <a:srgbClr val="FF0000"/>
                </a:solidFill>
              </a:rPr>
              <a:t>CON TITOLO DI LAUREA TRIENNALE</a:t>
            </a:r>
          </a:p>
        </p:txBody>
      </p:sp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01695E20-D49D-4E0F-9BA3-1C19998967C3}"/>
              </a:ext>
            </a:extLst>
          </p:cNvPr>
          <p:cNvSpPr/>
          <p:nvPr/>
        </p:nvSpPr>
        <p:spPr bwMode="auto">
          <a:xfrm>
            <a:off x="3503847" y="3286613"/>
            <a:ext cx="792088" cy="14401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cs typeface="Arial" charset="0"/>
            </a:endParaRPr>
          </a:p>
        </p:txBody>
      </p:sp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5C25E315-AC48-40EB-9D04-FD4D1A806AE4}"/>
              </a:ext>
            </a:extLst>
          </p:cNvPr>
          <p:cNvSpPr/>
          <p:nvPr/>
        </p:nvSpPr>
        <p:spPr bwMode="auto">
          <a:xfrm>
            <a:off x="4356845" y="3487248"/>
            <a:ext cx="792088" cy="14401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cs typeface="Arial" charset="0"/>
            </a:endParaRPr>
          </a:p>
        </p:txBody>
      </p:sp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B373CE5B-8FB1-4996-B904-73E513295F98}"/>
              </a:ext>
            </a:extLst>
          </p:cNvPr>
          <p:cNvSpPr/>
          <p:nvPr/>
        </p:nvSpPr>
        <p:spPr bwMode="auto">
          <a:xfrm>
            <a:off x="3635375" y="3687882"/>
            <a:ext cx="792088" cy="14401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cs typeface="Arial" charset="0"/>
            </a:endParaRPr>
          </a:p>
        </p:txBody>
      </p:sp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D5FEE6CE-CD51-4D31-BF06-3790DE16F1EC}"/>
              </a:ext>
            </a:extLst>
          </p:cNvPr>
          <p:cNvSpPr/>
          <p:nvPr/>
        </p:nvSpPr>
        <p:spPr bwMode="auto">
          <a:xfrm>
            <a:off x="5868144" y="3881196"/>
            <a:ext cx="792088" cy="14401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cs typeface="Arial" charset="0"/>
            </a:endParaRPr>
          </a:p>
        </p:txBody>
      </p:sp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4FB71EE2-CC2C-4281-9F1D-526D20EAA86B}"/>
              </a:ext>
            </a:extLst>
          </p:cNvPr>
          <p:cNvSpPr/>
          <p:nvPr/>
        </p:nvSpPr>
        <p:spPr bwMode="auto">
          <a:xfrm>
            <a:off x="3513989" y="4456539"/>
            <a:ext cx="792088" cy="14401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cs typeface="Arial" charset="0"/>
            </a:endParaRPr>
          </a:p>
        </p:txBody>
      </p:sp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0FEBABD6-F8E1-4184-AE31-9F5B16B4C421}"/>
              </a:ext>
            </a:extLst>
          </p:cNvPr>
          <p:cNvSpPr/>
          <p:nvPr/>
        </p:nvSpPr>
        <p:spPr bwMode="auto">
          <a:xfrm>
            <a:off x="3636186" y="4675197"/>
            <a:ext cx="792088" cy="14401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cs typeface="Arial" charset="0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BE06607F-34B2-444A-90C6-AC8A51325C76}"/>
              </a:ext>
            </a:extLst>
          </p:cNvPr>
          <p:cNvSpPr txBox="1"/>
          <p:nvPr/>
        </p:nvSpPr>
        <p:spPr>
          <a:xfrm>
            <a:off x="4427463" y="3212976"/>
            <a:ext cx="5765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77FCB6DF-73DB-40AB-8CD3-EC4E2DF7697E}"/>
              </a:ext>
            </a:extLst>
          </p:cNvPr>
          <p:cNvSpPr txBox="1"/>
          <p:nvPr/>
        </p:nvSpPr>
        <p:spPr>
          <a:xfrm>
            <a:off x="5254599" y="3391404"/>
            <a:ext cx="5765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375E3D34-2D8F-45CD-AEDE-8B902F96FBD1}"/>
              </a:ext>
            </a:extLst>
          </p:cNvPr>
          <p:cNvSpPr txBox="1"/>
          <p:nvPr/>
        </p:nvSpPr>
        <p:spPr>
          <a:xfrm>
            <a:off x="4462250" y="3597187"/>
            <a:ext cx="5765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D85E9429-17D9-4E7B-BE71-566BD2BD6FCC}"/>
              </a:ext>
            </a:extLst>
          </p:cNvPr>
          <p:cNvSpPr txBox="1"/>
          <p:nvPr/>
        </p:nvSpPr>
        <p:spPr>
          <a:xfrm>
            <a:off x="6731718" y="3787231"/>
            <a:ext cx="5765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91875D7F-FF61-4A9A-898E-E77F94B21F2A}"/>
              </a:ext>
            </a:extLst>
          </p:cNvPr>
          <p:cNvSpPr txBox="1"/>
          <p:nvPr/>
        </p:nvSpPr>
        <p:spPr>
          <a:xfrm>
            <a:off x="4462249" y="4364786"/>
            <a:ext cx="5765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FE78D18A-BCD7-45E9-8A25-E119F39530DC}"/>
              </a:ext>
            </a:extLst>
          </p:cNvPr>
          <p:cNvSpPr txBox="1"/>
          <p:nvPr/>
        </p:nvSpPr>
        <p:spPr>
          <a:xfrm>
            <a:off x="4524638" y="4600555"/>
            <a:ext cx="5765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FF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2947882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print"/>
          <a:srcRect r="49629"/>
          <a:stretch>
            <a:fillRect/>
          </a:stretch>
        </p:blipFill>
        <p:spPr bwMode="auto">
          <a:xfrm>
            <a:off x="279400" y="152400"/>
            <a:ext cx="33782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6615113" y="3886200"/>
            <a:ext cx="2528887" cy="554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0" y="5732463"/>
            <a:ext cx="4703763" cy="95250"/>
          </a:xfrm>
          <a:prstGeom prst="rect">
            <a:avLst/>
          </a:prstGeom>
          <a:solidFill>
            <a:srgbClr val="00003E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3635375" y="5732463"/>
            <a:ext cx="3556000" cy="95250"/>
          </a:xfrm>
          <a:prstGeom prst="rect">
            <a:avLst/>
          </a:prstGeom>
          <a:solidFill>
            <a:srgbClr val="3D65C2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7183438" y="5732463"/>
            <a:ext cx="1960562" cy="95250"/>
          </a:xfrm>
          <a:prstGeom prst="rect">
            <a:avLst/>
          </a:prstGeom>
          <a:solidFill>
            <a:srgbClr val="E25B00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0" y="1371600"/>
            <a:ext cx="4703763" cy="95250"/>
          </a:xfrm>
          <a:prstGeom prst="rect">
            <a:avLst/>
          </a:prstGeom>
          <a:solidFill>
            <a:srgbClr val="00003E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81" name="Text Box 8"/>
          <p:cNvSpPr txBox="1">
            <a:spLocks noChangeArrowheads="1"/>
          </p:cNvSpPr>
          <p:nvPr/>
        </p:nvSpPr>
        <p:spPr bwMode="auto">
          <a:xfrm>
            <a:off x="3635375" y="1371600"/>
            <a:ext cx="3556000" cy="95250"/>
          </a:xfrm>
          <a:prstGeom prst="rect">
            <a:avLst/>
          </a:prstGeom>
          <a:solidFill>
            <a:srgbClr val="3D65C2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82" name="Text Box 9"/>
          <p:cNvSpPr txBox="1">
            <a:spLocks noChangeArrowheads="1"/>
          </p:cNvSpPr>
          <p:nvPr/>
        </p:nvSpPr>
        <p:spPr bwMode="auto">
          <a:xfrm>
            <a:off x="7183438" y="1371600"/>
            <a:ext cx="1960562" cy="95250"/>
          </a:xfrm>
          <a:prstGeom prst="rect">
            <a:avLst/>
          </a:prstGeom>
          <a:solidFill>
            <a:srgbClr val="E25B00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4" cstate="print"/>
          <a:srcRect t="5334" b="3668"/>
          <a:stretch>
            <a:fillRect/>
          </a:stretch>
        </p:blipFill>
        <p:spPr bwMode="auto">
          <a:xfrm>
            <a:off x="467544" y="1484784"/>
            <a:ext cx="8172400" cy="4183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Freccia a destra 19"/>
          <p:cNvSpPr/>
          <p:nvPr/>
        </p:nvSpPr>
        <p:spPr bwMode="auto">
          <a:xfrm>
            <a:off x="3635896" y="5049180"/>
            <a:ext cx="504056" cy="108012"/>
          </a:xfrm>
          <a:prstGeom prst="rightArrow">
            <a:avLst>
              <a:gd name="adj1" fmla="val 50000"/>
              <a:gd name="adj2" fmla="val 182464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cs typeface="Arial" charset="0"/>
            </a:endParaRPr>
          </a:p>
        </p:txBody>
      </p:sp>
      <p:sp>
        <p:nvSpPr>
          <p:cNvPr id="19" name="Rettangolo 18"/>
          <p:cNvSpPr/>
          <p:nvPr/>
        </p:nvSpPr>
        <p:spPr bwMode="auto">
          <a:xfrm>
            <a:off x="7524328" y="1484784"/>
            <a:ext cx="504056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cs typeface="Arial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630735" y="4975284"/>
            <a:ext cx="10567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050" b="1" dirty="0">
                <a:solidFill>
                  <a:srgbClr val="FF0000"/>
                </a:solidFill>
              </a:rPr>
              <a:t>SALVARE I DATI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3347864" y="2935977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>
                <a:solidFill>
                  <a:srgbClr val="FF0000"/>
                </a:solidFill>
              </a:rPr>
              <a:t>√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618AE9E-4D4F-4076-847C-A0AFC80A4D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853" b="8001"/>
          <a:stretch/>
        </p:blipFill>
        <p:spPr>
          <a:xfrm>
            <a:off x="0" y="1466850"/>
            <a:ext cx="9144000" cy="4122390"/>
          </a:xfrm>
          <a:prstGeom prst="rect">
            <a:avLst/>
          </a:prstGeom>
        </p:spPr>
      </p:pic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4" cstate="print"/>
          <a:srcRect r="49629"/>
          <a:stretch>
            <a:fillRect/>
          </a:stretch>
        </p:blipFill>
        <p:spPr bwMode="auto">
          <a:xfrm>
            <a:off x="279400" y="152400"/>
            <a:ext cx="33782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6615113" y="3886200"/>
            <a:ext cx="2528887" cy="554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0" y="5732463"/>
            <a:ext cx="4703763" cy="95250"/>
          </a:xfrm>
          <a:prstGeom prst="rect">
            <a:avLst/>
          </a:prstGeom>
          <a:solidFill>
            <a:srgbClr val="00003E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3635375" y="5732463"/>
            <a:ext cx="3556000" cy="95250"/>
          </a:xfrm>
          <a:prstGeom prst="rect">
            <a:avLst/>
          </a:prstGeom>
          <a:solidFill>
            <a:srgbClr val="3D65C2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7183438" y="5732463"/>
            <a:ext cx="1960562" cy="95250"/>
          </a:xfrm>
          <a:prstGeom prst="rect">
            <a:avLst/>
          </a:prstGeom>
          <a:solidFill>
            <a:srgbClr val="E25B00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0" y="1371600"/>
            <a:ext cx="4703763" cy="95250"/>
          </a:xfrm>
          <a:prstGeom prst="rect">
            <a:avLst/>
          </a:prstGeom>
          <a:solidFill>
            <a:srgbClr val="00003E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81" name="Text Box 8"/>
          <p:cNvSpPr txBox="1">
            <a:spLocks noChangeArrowheads="1"/>
          </p:cNvSpPr>
          <p:nvPr/>
        </p:nvSpPr>
        <p:spPr bwMode="auto">
          <a:xfrm>
            <a:off x="3635375" y="1371600"/>
            <a:ext cx="3556000" cy="95250"/>
          </a:xfrm>
          <a:prstGeom prst="rect">
            <a:avLst/>
          </a:prstGeom>
          <a:solidFill>
            <a:srgbClr val="3D65C2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82" name="Text Box 9"/>
          <p:cNvSpPr txBox="1">
            <a:spLocks noChangeArrowheads="1"/>
          </p:cNvSpPr>
          <p:nvPr/>
        </p:nvSpPr>
        <p:spPr bwMode="auto">
          <a:xfrm>
            <a:off x="7183438" y="1371600"/>
            <a:ext cx="1960562" cy="95250"/>
          </a:xfrm>
          <a:prstGeom prst="rect">
            <a:avLst/>
          </a:prstGeom>
          <a:solidFill>
            <a:srgbClr val="E25B00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19" name="Rettangolo 18"/>
          <p:cNvSpPr/>
          <p:nvPr/>
        </p:nvSpPr>
        <p:spPr bwMode="auto">
          <a:xfrm>
            <a:off x="7524328" y="1484784"/>
            <a:ext cx="864096" cy="125289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cs typeface="Arial" charset="0"/>
            </a:endParaRPr>
          </a:p>
        </p:txBody>
      </p:sp>
      <p:sp>
        <p:nvSpPr>
          <p:cNvPr id="20" name="Freccia a destra 19"/>
          <p:cNvSpPr/>
          <p:nvPr/>
        </p:nvSpPr>
        <p:spPr bwMode="auto">
          <a:xfrm>
            <a:off x="2866794" y="3207362"/>
            <a:ext cx="504056" cy="108012"/>
          </a:xfrm>
          <a:prstGeom prst="rightArrow">
            <a:avLst>
              <a:gd name="adj1" fmla="val 50000"/>
              <a:gd name="adj2" fmla="val 182464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cs typeface="Arial" charset="0"/>
            </a:endParaRPr>
          </a:p>
        </p:txBody>
      </p:sp>
      <p:sp>
        <p:nvSpPr>
          <p:cNvPr id="16" name="Freccia a destra 15"/>
          <p:cNvSpPr/>
          <p:nvPr/>
        </p:nvSpPr>
        <p:spPr bwMode="auto">
          <a:xfrm>
            <a:off x="2866794" y="3456091"/>
            <a:ext cx="504056" cy="108012"/>
          </a:xfrm>
          <a:prstGeom prst="rightArrow">
            <a:avLst>
              <a:gd name="adj1" fmla="val 50000"/>
              <a:gd name="adj2" fmla="val 182464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cs typeface="Arial" charset="0"/>
            </a:endParaRPr>
          </a:p>
        </p:txBody>
      </p:sp>
      <p:sp>
        <p:nvSpPr>
          <p:cNvPr id="17" name="Freccia a destra 16"/>
          <p:cNvSpPr/>
          <p:nvPr/>
        </p:nvSpPr>
        <p:spPr bwMode="auto">
          <a:xfrm rot="10800000">
            <a:off x="5401011" y="4870885"/>
            <a:ext cx="504056" cy="108012"/>
          </a:xfrm>
          <a:prstGeom prst="rightArrow">
            <a:avLst>
              <a:gd name="adj1" fmla="val 50000"/>
              <a:gd name="adj2" fmla="val 182464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cs typeface="Arial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915898" y="3392989"/>
            <a:ext cx="20313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000" b="1" dirty="0">
                <a:solidFill>
                  <a:srgbClr val="FF0000"/>
                </a:solidFill>
              </a:rPr>
              <a:t>4. CARICARE LA CARTA D’IDENTITÀ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-49022" y="3138258"/>
            <a:ext cx="29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000" b="1" dirty="0">
                <a:solidFill>
                  <a:srgbClr val="FF0000"/>
                </a:solidFill>
              </a:rPr>
              <a:t>3. CARICARE LA PUBBLICAZIONE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5940152" y="4797933"/>
            <a:ext cx="189026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b="1">
                <a:solidFill>
                  <a:srgbClr val="FF0000"/>
                </a:solidFill>
              </a:rPr>
              <a:t>5. INVIARE </a:t>
            </a:r>
            <a:r>
              <a:rPr lang="it-IT" sz="1050" b="1" dirty="0">
                <a:solidFill>
                  <a:srgbClr val="FF0000"/>
                </a:solidFill>
              </a:rPr>
              <a:t>LA CERTIFICAZIONE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B7A1FF3-B3B1-478B-A0A0-0C725F5B79C5}"/>
              </a:ext>
            </a:extLst>
          </p:cNvPr>
          <p:cNvSpPr txBox="1"/>
          <p:nvPr/>
        </p:nvSpPr>
        <p:spPr>
          <a:xfrm>
            <a:off x="5292079" y="4098090"/>
            <a:ext cx="2280708" cy="40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>
                <a:solidFill>
                  <a:srgbClr val="FF0000"/>
                </a:solidFill>
              </a:rPr>
              <a:t>1. SCARICARE E FIRMARE MODULO</a:t>
            </a:r>
          </a:p>
          <a:p>
            <a:pPr algn="r"/>
            <a:endParaRPr lang="it-IT" sz="1000" b="1" dirty="0">
              <a:solidFill>
                <a:srgbClr val="FF0000"/>
              </a:solidFill>
            </a:endParaRPr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CE2B75E3-DE80-4EDB-B786-158030A86577}"/>
              </a:ext>
            </a:extLst>
          </p:cNvPr>
          <p:cNvSpPr/>
          <p:nvPr/>
        </p:nvSpPr>
        <p:spPr bwMode="auto">
          <a:xfrm rot="10800000">
            <a:off x="4788023" y="4166806"/>
            <a:ext cx="504056" cy="108012"/>
          </a:xfrm>
          <a:prstGeom prst="rightArrow">
            <a:avLst>
              <a:gd name="adj1" fmla="val 50000"/>
              <a:gd name="adj2" fmla="val 182464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cs typeface="Arial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2C34D7A-0692-4416-B348-C4D1D9A16842}"/>
              </a:ext>
            </a:extLst>
          </p:cNvPr>
          <p:cNvSpPr txBox="1"/>
          <p:nvPr/>
        </p:nvSpPr>
        <p:spPr>
          <a:xfrm>
            <a:off x="5335058" y="3854542"/>
            <a:ext cx="2280708" cy="40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>
                <a:solidFill>
                  <a:srgbClr val="FF0000"/>
                </a:solidFill>
              </a:rPr>
              <a:t>2. CARICARE MODULO FIRMATO</a:t>
            </a:r>
          </a:p>
          <a:p>
            <a:pPr algn="r"/>
            <a:endParaRPr lang="it-IT" sz="1000" b="1" dirty="0">
              <a:solidFill>
                <a:srgbClr val="FF0000"/>
              </a:solidFill>
            </a:endParaRPr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D38842BB-2F7A-4501-BCB8-408D56B5FC3F}"/>
              </a:ext>
            </a:extLst>
          </p:cNvPr>
          <p:cNvSpPr/>
          <p:nvPr/>
        </p:nvSpPr>
        <p:spPr bwMode="auto">
          <a:xfrm rot="10800000">
            <a:off x="4811572" y="3918467"/>
            <a:ext cx="504056" cy="108012"/>
          </a:xfrm>
          <a:prstGeom prst="rightArrow">
            <a:avLst>
              <a:gd name="adj1" fmla="val 50000"/>
              <a:gd name="adj2" fmla="val 182464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print"/>
          <a:srcRect r="49629"/>
          <a:stretch>
            <a:fillRect/>
          </a:stretch>
        </p:blipFill>
        <p:spPr bwMode="auto">
          <a:xfrm>
            <a:off x="279400" y="152400"/>
            <a:ext cx="33782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7010400" y="76200"/>
            <a:ext cx="18288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6615113" y="3886200"/>
            <a:ext cx="2528887" cy="554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0" y="5732463"/>
            <a:ext cx="4703763" cy="95250"/>
          </a:xfrm>
          <a:prstGeom prst="rect">
            <a:avLst/>
          </a:prstGeom>
          <a:solidFill>
            <a:srgbClr val="00003E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3635375" y="5732463"/>
            <a:ext cx="3556000" cy="95250"/>
          </a:xfrm>
          <a:prstGeom prst="rect">
            <a:avLst/>
          </a:prstGeom>
          <a:solidFill>
            <a:srgbClr val="3D65C2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7183438" y="5732463"/>
            <a:ext cx="1960562" cy="95250"/>
          </a:xfrm>
          <a:prstGeom prst="rect">
            <a:avLst/>
          </a:prstGeom>
          <a:solidFill>
            <a:srgbClr val="E25B00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0" y="1371600"/>
            <a:ext cx="4703763" cy="95250"/>
          </a:xfrm>
          <a:prstGeom prst="rect">
            <a:avLst/>
          </a:prstGeom>
          <a:solidFill>
            <a:srgbClr val="00003E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81" name="Text Box 8"/>
          <p:cNvSpPr txBox="1">
            <a:spLocks noChangeArrowheads="1"/>
          </p:cNvSpPr>
          <p:nvPr/>
        </p:nvSpPr>
        <p:spPr bwMode="auto">
          <a:xfrm>
            <a:off x="3635375" y="1371600"/>
            <a:ext cx="3556000" cy="95250"/>
          </a:xfrm>
          <a:prstGeom prst="rect">
            <a:avLst/>
          </a:prstGeom>
          <a:solidFill>
            <a:srgbClr val="3D65C2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82" name="Text Box 9"/>
          <p:cNvSpPr txBox="1">
            <a:spLocks noChangeArrowheads="1"/>
          </p:cNvSpPr>
          <p:nvPr/>
        </p:nvSpPr>
        <p:spPr bwMode="auto">
          <a:xfrm>
            <a:off x="7183438" y="1371600"/>
            <a:ext cx="1960562" cy="95250"/>
          </a:xfrm>
          <a:prstGeom prst="rect">
            <a:avLst/>
          </a:prstGeom>
          <a:solidFill>
            <a:srgbClr val="E25B00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4" cstate="print"/>
          <a:srcRect l="15744" t="29833" r="34644" b="28868"/>
          <a:stretch>
            <a:fillRect/>
          </a:stretch>
        </p:blipFill>
        <p:spPr bwMode="auto">
          <a:xfrm>
            <a:off x="70992" y="1484784"/>
            <a:ext cx="907300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print"/>
          <a:srcRect r="49629"/>
          <a:stretch>
            <a:fillRect/>
          </a:stretch>
        </p:blipFill>
        <p:spPr bwMode="auto">
          <a:xfrm>
            <a:off x="279400" y="152400"/>
            <a:ext cx="33782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7010400" y="76200"/>
            <a:ext cx="18288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6615113" y="3886200"/>
            <a:ext cx="2528887" cy="554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0" y="5732463"/>
            <a:ext cx="4703763" cy="95250"/>
          </a:xfrm>
          <a:prstGeom prst="rect">
            <a:avLst/>
          </a:prstGeom>
          <a:solidFill>
            <a:srgbClr val="00003E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3635375" y="5732463"/>
            <a:ext cx="3556000" cy="95250"/>
          </a:xfrm>
          <a:prstGeom prst="rect">
            <a:avLst/>
          </a:prstGeom>
          <a:solidFill>
            <a:srgbClr val="3D65C2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7183438" y="5732463"/>
            <a:ext cx="1960562" cy="95250"/>
          </a:xfrm>
          <a:prstGeom prst="rect">
            <a:avLst/>
          </a:prstGeom>
          <a:solidFill>
            <a:srgbClr val="E25B00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0" y="1371600"/>
            <a:ext cx="4703763" cy="95250"/>
          </a:xfrm>
          <a:prstGeom prst="rect">
            <a:avLst/>
          </a:prstGeom>
          <a:solidFill>
            <a:srgbClr val="00003E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81" name="Text Box 8"/>
          <p:cNvSpPr txBox="1">
            <a:spLocks noChangeArrowheads="1"/>
          </p:cNvSpPr>
          <p:nvPr/>
        </p:nvSpPr>
        <p:spPr bwMode="auto">
          <a:xfrm>
            <a:off x="3635375" y="1371600"/>
            <a:ext cx="3556000" cy="95250"/>
          </a:xfrm>
          <a:prstGeom prst="rect">
            <a:avLst/>
          </a:prstGeom>
          <a:solidFill>
            <a:srgbClr val="3D65C2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82" name="Text Box 9"/>
          <p:cNvSpPr txBox="1">
            <a:spLocks noChangeArrowheads="1"/>
          </p:cNvSpPr>
          <p:nvPr/>
        </p:nvSpPr>
        <p:spPr bwMode="auto">
          <a:xfrm>
            <a:off x="7183438" y="1371600"/>
            <a:ext cx="1960562" cy="95250"/>
          </a:xfrm>
          <a:prstGeom prst="rect">
            <a:avLst/>
          </a:prstGeom>
          <a:solidFill>
            <a:srgbClr val="E25B00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4" cstate="print"/>
          <a:srcRect l="17519" t="21434" r="24601" b="9267"/>
          <a:stretch>
            <a:fillRect/>
          </a:stretch>
        </p:blipFill>
        <p:spPr bwMode="auto">
          <a:xfrm>
            <a:off x="1475656" y="1484784"/>
            <a:ext cx="6192688" cy="417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5A79431-5264-4972-8BAE-213906BF43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852" b="6601"/>
          <a:stretch/>
        </p:blipFill>
        <p:spPr>
          <a:xfrm>
            <a:off x="107504" y="1452895"/>
            <a:ext cx="8928992" cy="4279567"/>
          </a:xfrm>
          <a:prstGeom prst="rect">
            <a:avLst/>
          </a:prstGeom>
        </p:spPr>
      </p:pic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4" cstate="print"/>
          <a:srcRect r="49629"/>
          <a:stretch>
            <a:fillRect/>
          </a:stretch>
        </p:blipFill>
        <p:spPr bwMode="auto">
          <a:xfrm>
            <a:off x="279400" y="152400"/>
            <a:ext cx="33782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6615113" y="3886200"/>
            <a:ext cx="2528887" cy="554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0" y="5732463"/>
            <a:ext cx="4703763" cy="95250"/>
          </a:xfrm>
          <a:prstGeom prst="rect">
            <a:avLst/>
          </a:prstGeom>
          <a:solidFill>
            <a:srgbClr val="00003E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3635375" y="5732463"/>
            <a:ext cx="3556000" cy="95250"/>
          </a:xfrm>
          <a:prstGeom prst="rect">
            <a:avLst/>
          </a:prstGeom>
          <a:solidFill>
            <a:srgbClr val="3D65C2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7183438" y="5732463"/>
            <a:ext cx="1960562" cy="95250"/>
          </a:xfrm>
          <a:prstGeom prst="rect">
            <a:avLst/>
          </a:prstGeom>
          <a:solidFill>
            <a:srgbClr val="E25B00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0" y="1371600"/>
            <a:ext cx="4703763" cy="95250"/>
          </a:xfrm>
          <a:prstGeom prst="rect">
            <a:avLst/>
          </a:prstGeom>
          <a:solidFill>
            <a:srgbClr val="00003E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81" name="Text Box 8"/>
          <p:cNvSpPr txBox="1">
            <a:spLocks noChangeArrowheads="1"/>
          </p:cNvSpPr>
          <p:nvPr/>
        </p:nvSpPr>
        <p:spPr bwMode="auto">
          <a:xfrm>
            <a:off x="3635375" y="1371600"/>
            <a:ext cx="3556000" cy="95250"/>
          </a:xfrm>
          <a:prstGeom prst="rect">
            <a:avLst/>
          </a:prstGeom>
          <a:solidFill>
            <a:srgbClr val="3D65C2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82" name="Text Box 9"/>
          <p:cNvSpPr txBox="1">
            <a:spLocks noChangeArrowheads="1"/>
          </p:cNvSpPr>
          <p:nvPr/>
        </p:nvSpPr>
        <p:spPr bwMode="auto">
          <a:xfrm>
            <a:off x="7183438" y="1371600"/>
            <a:ext cx="1960562" cy="95250"/>
          </a:xfrm>
          <a:prstGeom prst="rect">
            <a:avLst/>
          </a:prstGeom>
          <a:solidFill>
            <a:srgbClr val="E25B00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13" name="Rettangolo 12"/>
          <p:cNvSpPr/>
          <p:nvPr/>
        </p:nvSpPr>
        <p:spPr bwMode="auto">
          <a:xfrm>
            <a:off x="1391035" y="2348882"/>
            <a:ext cx="936104" cy="28803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cs typeface="Arial" charset="0"/>
            </a:endParaRPr>
          </a:p>
        </p:txBody>
      </p:sp>
      <p:sp>
        <p:nvSpPr>
          <p:cNvPr id="14" name="Freccia a destra 13"/>
          <p:cNvSpPr/>
          <p:nvPr/>
        </p:nvSpPr>
        <p:spPr bwMode="auto">
          <a:xfrm rot="10800000">
            <a:off x="2327140" y="2276872"/>
            <a:ext cx="1008112" cy="360040"/>
          </a:xfrm>
          <a:prstGeom prst="rightArrow">
            <a:avLst>
              <a:gd name="adj1" fmla="val 50000"/>
              <a:gd name="adj2" fmla="val 113199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cs typeface="Arial" charset="0"/>
            </a:endParaRPr>
          </a:p>
        </p:txBody>
      </p:sp>
      <p:sp>
        <p:nvSpPr>
          <p:cNvPr id="15" name="Rettangolo 14"/>
          <p:cNvSpPr/>
          <p:nvPr/>
        </p:nvSpPr>
        <p:spPr bwMode="auto">
          <a:xfrm>
            <a:off x="7740352" y="1484784"/>
            <a:ext cx="504056" cy="144016"/>
          </a:xfrm>
          <a:prstGeom prst="rect">
            <a:avLst/>
          </a:prstGeom>
          <a:solidFill>
            <a:schemeClr val="accent3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9D9DA25-BE7F-4185-8576-DC6CA4A977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853" b="8001"/>
          <a:stretch/>
        </p:blipFill>
        <p:spPr>
          <a:xfrm>
            <a:off x="107504" y="1466849"/>
            <a:ext cx="8928992" cy="4265613"/>
          </a:xfrm>
          <a:prstGeom prst="rect">
            <a:avLst/>
          </a:prstGeom>
        </p:spPr>
      </p:pic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4" cstate="print"/>
          <a:srcRect r="49629"/>
          <a:stretch>
            <a:fillRect/>
          </a:stretch>
        </p:blipFill>
        <p:spPr bwMode="auto">
          <a:xfrm>
            <a:off x="279400" y="152400"/>
            <a:ext cx="33782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6615113" y="3886200"/>
            <a:ext cx="2528887" cy="554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0" y="5732463"/>
            <a:ext cx="4703763" cy="95250"/>
          </a:xfrm>
          <a:prstGeom prst="rect">
            <a:avLst/>
          </a:prstGeom>
          <a:solidFill>
            <a:srgbClr val="00003E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3635375" y="5732463"/>
            <a:ext cx="3556000" cy="95250"/>
          </a:xfrm>
          <a:prstGeom prst="rect">
            <a:avLst/>
          </a:prstGeom>
          <a:solidFill>
            <a:srgbClr val="3D65C2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7183438" y="5732463"/>
            <a:ext cx="1960562" cy="95250"/>
          </a:xfrm>
          <a:prstGeom prst="rect">
            <a:avLst/>
          </a:prstGeom>
          <a:solidFill>
            <a:srgbClr val="E25B00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0" y="1371600"/>
            <a:ext cx="4703763" cy="95250"/>
          </a:xfrm>
          <a:prstGeom prst="rect">
            <a:avLst/>
          </a:prstGeom>
          <a:solidFill>
            <a:srgbClr val="00003E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81" name="Text Box 8"/>
          <p:cNvSpPr txBox="1">
            <a:spLocks noChangeArrowheads="1"/>
          </p:cNvSpPr>
          <p:nvPr/>
        </p:nvSpPr>
        <p:spPr bwMode="auto">
          <a:xfrm>
            <a:off x="3635375" y="1371600"/>
            <a:ext cx="3556000" cy="95250"/>
          </a:xfrm>
          <a:prstGeom prst="rect">
            <a:avLst/>
          </a:prstGeom>
          <a:solidFill>
            <a:srgbClr val="3D65C2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82" name="Text Box 9"/>
          <p:cNvSpPr txBox="1">
            <a:spLocks noChangeArrowheads="1"/>
          </p:cNvSpPr>
          <p:nvPr/>
        </p:nvSpPr>
        <p:spPr bwMode="auto">
          <a:xfrm>
            <a:off x="7183438" y="1371600"/>
            <a:ext cx="1960562" cy="95250"/>
          </a:xfrm>
          <a:prstGeom prst="rect">
            <a:avLst/>
          </a:prstGeom>
          <a:solidFill>
            <a:srgbClr val="E25B00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16" name="Rettangolo 15"/>
          <p:cNvSpPr/>
          <p:nvPr/>
        </p:nvSpPr>
        <p:spPr bwMode="auto">
          <a:xfrm>
            <a:off x="7740352" y="1484784"/>
            <a:ext cx="576064" cy="144016"/>
          </a:xfrm>
          <a:prstGeom prst="rect">
            <a:avLst/>
          </a:prstGeom>
          <a:solidFill>
            <a:schemeClr val="accent3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cs typeface="Arial" charset="0"/>
            </a:endParaRPr>
          </a:p>
        </p:txBody>
      </p:sp>
      <p:sp>
        <p:nvSpPr>
          <p:cNvPr id="17" name="Rettangolo 16"/>
          <p:cNvSpPr/>
          <p:nvPr/>
        </p:nvSpPr>
        <p:spPr bwMode="auto">
          <a:xfrm>
            <a:off x="179512" y="2240868"/>
            <a:ext cx="936104" cy="28803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cs typeface="Arial" charset="0"/>
            </a:endParaRPr>
          </a:p>
        </p:txBody>
      </p:sp>
      <p:sp>
        <p:nvSpPr>
          <p:cNvPr id="18" name="Freccia a destra 17"/>
          <p:cNvSpPr/>
          <p:nvPr/>
        </p:nvSpPr>
        <p:spPr bwMode="auto">
          <a:xfrm rot="10800000">
            <a:off x="1187624" y="2204864"/>
            <a:ext cx="1008112" cy="360040"/>
          </a:xfrm>
          <a:prstGeom prst="rightArrow">
            <a:avLst>
              <a:gd name="adj1" fmla="val 50000"/>
              <a:gd name="adj2" fmla="val 113199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3CD47E7-C3FE-4CAF-B209-7716870965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852" b="7068"/>
          <a:stretch/>
        </p:blipFill>
        <p:spPr>
          <a:xfrm>
            <a:off x="107504" y="1466850"/>
            <a:ext cx="8928992" cy="4265613"/>
          </a:xfrm>
          <a:prstGeom prst="rect">
            <a:avLst/>
          </a:prstGeom>
        </p:spPr>
      </p:pic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4" cstate="print"/>
          <a:srcRect r="49629"/>
          <a:stretch>
            <a:fillRect/>
          </a:stretch>
        </p:blipFill>
        <p:spPr bwMode="auto">
          <a:xfrm>
            <a:off x="279400" y="152400"/>
            <a:ext cx="33782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6615113" y="3886200"/>
            <a:ext cx="2528887" cy="554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0" y="5732463"/>
            <a:ext cx="4703763" cy="95250"/>
          </a:xfrm>
          <a:prstGeom prst="rect">
            <a:avLst/>
          </a:prstGeom>
          <a:solidFill>
            <a:srgbClr val="00003E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3635375" y="5732463"/>
            <a:ext cx="3556000" cy="95250"/>
          </a:xfrm>
          <a:prstGeom prst="rect">
            <a:avLst/>
          </a:prstGeom>
          <a:solidFill>
            <a:srgbClr val="3D65C2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7183438" y="5732463"/>
            <a:ext cx="1960562" cy="95250"/>
          </a:xfrm>
          <a:prstGeom prst="rect">
            <a:avLst/>
          </a:prstGeom>
          <a:solidFill>
            <a:srgbClr val="E25B00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0" y="1371600"/>
            <a:ext cx="4703763" cy="95250"/>
          </a:xfrm>
          <a:prstGeom prst="rect">
            <a:avLst/>
          </a:prstGeom>
          <a:solidFill>
            <a:srgbClr val="00003E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81" name="Text Box 8"/>
          <p:cNvSpPr txBox="1">
            <a:spLocks noChangeArrowheads="1"/>
          </p:cNvSpPr>
          <p:nvPr/>
        </p:nvSpPr>
        <p:spPr bwMode="auto">
          <a:xfrm>
            <a:off x="3635375" y="1371600"/>
            <a:ext cx="3556000" cy="95250"/>
          </a:xfrm>
          <a:prstGeom prst="rect">
            <a:avLst/>
          </a:prstGeom>
          <a:solidFill>
            <a:srgbClr val="3D65C2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82" name="Text Box 9"/>
          <p:cNvSpPr txBox="1">
            <a:spLocks noChangeArrowheads="1"/>
          </p:cNvSpPr>
          <p:nvPr/>
        </p:nvSpPr>
        <p:spPr bwMode="auto">
          <a:xfrm>
            <a:off x="7183438" y="1371600"/>
            <a:ext cx="1960562" cy="95250"/>
          </a:xfrm>
          <a:prstGeom prst="rect">
            <a:avLst/>
          </a:prstGeom>
          <a:solidFill>
            <a:srgbClr val="E25B00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19" name="Rettangolo 18"/>
          <p:cNvSpPr/>
          <p:nvPr/>
        </p:nvSpPr>
        <p:spPr bwMode="auto">
          <a:xfrm>
            <a:off x="7740352" y="1492746"/>
            <a:ext cx="576064" cy="13870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cs typeface="Arial" charset="0"/>
            </a:endParaRPr>
          </a:p>
        </p:txBody>
      </p:sp>
      <p:sp>
        <p:nvSpPr>
          <p:cNvPr id="20" name="Freccia a destra 19"/>
          <p:cNvSpPr/>
          <p:nvPr/>
        </p:nvSpPr>
        <p:spPr bwMode="auto">
          <a:xfrm rot="10800000">
            <a:off x="5868144" y="2689225"/>
            <a:ext cx="1008112" cy="360040"/>
          </a:xfrm>
          <a:prstGeom prst="rightArrow">
            <a:avLst>
              <a:gd name="adj1" fmla="val 50000"/>
              <a:gd name="adj2" fmla="val 113199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3587CFC-BD9F-4FC3-89A3-F4FFF6DA86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853" b="8001"/>
          <a:stretch/>
        </p:blipFill>
        <p:spPr>
          <a:xfrm>
            <a:off x="107504" y="1462723"/>
            <a:ext cx="8928992" cy="4265613"/>
          </a:xfrm>
          <a:prstGeom prst="rect">
            <a:avLst/>
          </a:prstGeom>
        </p:spPr>
      </p:pic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4" cstate="print"/>
          <a:srcRect r="49629"/>
          <a:stretch>
            <a:fillRect/>
          </a:stretch>
        </p:blipFill>
        <p:spPr bwMode="auto">
          <a:xfrm>
            <a:off x="279400" y="152400"/>
            <a:ext cx="33782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6615113" y="3886200"/>
            <a:ext cx="2528887" cy="554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0" y="5732463"/>
            <a:ext cx="4703763" cy="95250"/>
          </a:xfrm>
          <a:prstGeom prst="rect">
            <a:avLst/>
          </a:prstGeom>
          <a:solidFill>
            <a:srgbClr val="00003E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3635375" y="5732463"/>
            <a:ext cx="3556000" cy="95250"/>
          </a:xfrm>
          <a:prstGeom prst="rect">
            <a:avLst/>
          </a:prstGeom>
          <a:solidFill>
            <a:srgbClr val="3D65C2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7183438" y="5732463"/>
            <a:ext cx="1960562" cy="95250"/>
          </a:xfrm>
          <a:prstGeom prst="rect">
            <a:avLst/>
          </a:prstGeom>
          <a:solidFill>
            <a:srgbClr val="E25B00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0" y="1371600"/>
            <a:ext cx="4703763" cy="95250"/>
          </a:xfrm>
          <a:prstGeom prst="rect">
            <a:avLst/>
          </a:prstGeom>
          <a:solidFill>
            <a:srgbClr val="00003E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81" name="Text Box 8"/>
          <p:cNvSpPr txBox="1">
            <a:spLocks noChangeArrowheads="1"/>
          </p:cNvSpPr>
          <p:nvPr/>
        </p:nvSpPr>
        <p:spPr bwMode="auto">
          <a:xfrm>
            <a:off x="3635375" y="1371600"/>
            <a:ext cx="3556000" cy="95250"/>
          </a:xfrm>
          <a:prstGeom prst="rect">
            <a:avLst/>
          </a:prstGeom>
          <a:solidFill>
            <a:srgbClr val="3D65C2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82" name="Text Box 9"/>
          <p:cNvSpPr txBox="1">
            <a:spLocks noChangeArrowheads="1"/>
          </p:cNvSpPr>
          <p:nvPr/>
        </p:nvSpPr>
        <p:spPr bwMode="auto">
          <a:xfrm>
            <a:off x="7183438" y="1371600"/>
            <a:ext cx="1960562" cy="95250"/>
          </a:xfrm>
          <a:prstGeom prst="rect">
            <a:avLst/>
          </a:prstGeom>
          <a:solidFill>
            <a:srgbClr val="E25B00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20" name="Freccia a destra 19"/>
          <p:cNvSpPr/>
          <p:nvPr/>
        </p:nvSpPr>
        <p:spPr bwMode="auto">
          <a:xfrm>
            <a:off x="2267744" y="3548619"/>
            <a:ext cx="1008112" cy="216024"/>
          </a:xfrm>
          <a:prstGeom prst="rightArrow">
            <a:avLst>
              <a:gd name="adj1" fmla="val 50000"/>
              <a:gd name="adj2" fmla="val 113199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cs typeface="Arial" charset="0"/>
            </a:endParaRPr>
          </a:p>
        </p:txBody>
      </p:sp>
      <p:sp>
        <p:nvSpPr>
          <p:cNvPr id="19" name="Rettangolo 18"/>
          <p:cNvSpPr/>
          <p:nvPr/>
        </p:nvSpPr>
        <p:spPr bwMode="auto">
          <a:xfrm>
            <a:off x="7524328" y="1484784"/>
            <a:ext cx="720080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908BB18-65D1-4284-BC94-ECF514F282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852" b="7068"/>
          <a:stretch/>
        </p:blipFill>
        <p:spPr>
          <a:xfrm>
            <a:off x="107504" y="1466850"/>
            <a:ext cx="8928992" cy="4265613"/>
          </a:xfrm>
          <a:prstGeom prst="rect">
            <a:avLst/>
          </a:prstGeom>
        </p:spPr>
      </p:pic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4" cstate="print"/>
          <a:srcRect r="49629"/>
          <a:stretch>
            <a:fillRect/>
          </a:stretch>
        </p:blipFill>
        <p:spPr bwMode="auto">
          <a:xfrm>
            <a:off x="279400" y="152400"/>
            <a:ext cx="33782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6615113" y="3886200"/>
            <a:ext cx="2528887" cy="554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0" y="5732463"/>
            <a:ext cx="4703763" cy="95250"/>
          </a:xfrm>
          <a:prstGeom prst="rect">
            <a:avLst/>
          </a:prstGeom>
          <a:solidFill>
            <a:srgbClr val="00003E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3635375" y="5732463"/>
            <a:ext cx="3556000" cy="95250"/>
          </a:xfrm>
          <a:prstGeom prst="rect">
            <a:avLst/>
          </a:prstGeom>
          <a:solidFill>
            <a:srgbClr val="3D65C2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7183438" y="5732463"/>
            <a:ext cx="1960562" cy="95250"/>
          </a:xfrm>
          <a:prstGeom prst="rect">
            <a:avLst/>
          </a:prstGeom>
          <a:solidFill>
            <a:srgbClr val="E25B00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0" y="1371600"/>
            <a:ext cx="4703763" cy="95250"/>
          </a:xfrm>
          <a:prstGeom prst="rect">
            <a:avLst/>
          </a:prstGeom>
          <a:solidFill>
            <a:srgbClr val="00003E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81" name="Text Box 8"/>
          <p:cNvSpPr txBox="1">
            <a:spLocks noChangeArrowheads="1"/>
          </p:cNvSpPr>
          <p:nvPr/>
        </p:nvSpPr>
        <p:spPr bwMode="auto">
          <a:xfrm>
            <a:off x="3635375" y="1371600"/>
            <a:ext cx="3556000" cy="95250"/>
          </a:xfrm>
          <a:prstGeom prst="rect">
            <a:avLst/>
          </a:prstGeom>
          <a:solidFill>
            <a:srgbClr val="3D65C2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82" name="Text Box 9"/>
          <p:cNvSpPr txBox="1">
            <a:spLocks noChangeArrowheads="1"/>
          </p:cNvSpPr>
          <p:nvPr/>
        </p:nvSpPr>
        <p:spPr bwMode="auto">
          <a:xfrm>
            <a:off x="7183438" y="1371600"/>
            <a:ext cx="1960562" cy="95250"/>
          </a:xfrm>
          <a:prstGeom prst="rect">
            <a:avLst/>
          </a:prstGeom>
          <a:solidFill>
            <a:srgbClr val="E25B00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19" name="Rettangolo 18"/>
          <p:cNvSpPr/>
          <p:nvPr/>
        </p:nvSpPr>
        <p:spPr bwMode="auto">
          <a:xfrm>
            <a:off x="7524328" y="1484784"/>
            <a:ext cx="720080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cs typeface="Arial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3B8E56D-945F-4E41-BA3D-731BFA597C32}"/>
              </a:ext>
            </a:extLst>
          </p:cNvPr>
          <p:cNvSpPr txBox="1"/>
          <p:nvPr/>
        </p:nvSpPr>
        <p:spPr>
          <a:xfrm>
            <a:off x="279400" y="2420888"/>
            <a:ext cx="181011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050" b="1" dirty="0">
                <a:solidFill>
                  <a:srgbClr val="FF0000"/>
                </a:solidFill>
              </a:rPr>
              <a:t>DATA DELLA PUBBLICAZIONE</a:t>
            </a:r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F000151A-44BA-469C-B5EA-0EB2E44CFABE}"/>
              </a:ext>
            </a:extLst>
          </p:cNvPr>
          <p:cNvSpPr/>
          <p:nvPr/>
        </p:nvSpPr>
        <p:spPr bwMode="auto">
          <a:xfrm>
            <a:off x="2069017" y="2493840"/>
            <a:ext cx="504056" cy="108012"/>
          </a:xfrm>
          <a:prstGeom prst="rightArrow">
            <a:avLst>
              <a:gd name="adj1" fmla="val 50000"/>
              <a:gd name="adj2" fmla="val 182464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cs typeface="Arial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841A0E8-89D8-428B-8436-5D913F9CCBBB}"/>
              </a:ext>
            </a:extLst>
          </p:cNvPr>
          <p:cNvSpPr txBox="1"/>
          <p:nvPr/>
        </p:nvSpPr>
        <p:spPr>
          <a:xfrm>
            <a:off x="1451286" y="2924487"/>
            <a:ext cx="59503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050" b="1" dirty="0">
                <a:solidFill>
                  <a:srgbClr val="FF0000"/>
                </a:solidFill>
              </a:rPr>
              <a:t>TITOLO</a:t>
            </a:r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69CADD29-9342-43B1-9248-9FCFE6D3CA21}"/>
              </a:ext>
            </a:extLst>
          </p:cNvPr>
          <p:cNvSpPr/>
          <p:nvPr/>
        </p:nvSpPr>
        <p:spPr bwMode="auto">
          <a:xfrm>
            <a:off x="1993758" y="2997439"/>
            <a:ext cx="504056" cy="108012"/>
          </a:xfrm>
          <a:prstGeom prst="rightArrow">
            <a:avLst>
              <a:gd name="adj1" fmla="val 50000"/>
              <a:gd name="adj2" fmla="val 182464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cs typeface="Arial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9243A4C-14CF-4C53-8659-8836BE7AC086}"/>
              </a:ext>
            </a:extLst>
          </p:cNvPr>
          <p:cNvSpPr txBox="1"/>
          <p:nvPr/>
        </p:nvSpPr>
        <p:spPr>
          <a:xfrm>
            <a:off x="461289" y="3218782"/>
            <a:ext cx="15744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050" b="1" dirty="0">
                <a:solidFill>
                  <a:srgbClr val="FF0000"/>
                </a:solidFill>
              </a:rPr>
              <a:t>TESTATA, CASA EDITRICE</a:t>
            </a:r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38231B4E-121A-4384-BD25-F429C7585A0E}"/>
              </a:ext>
            </a:extLst>
          </p:cNvPr>
          <p:cNvSpPr/>
          <p:nvPr/>
        </p:nvSpPr>
        <p:spPr bwMode="auto">
          <a:xfrm>
            <a:off x="1993758" y="3295522"/>
            <a:ext cx="504056" cy="100436"/>
          </a:xfrm>
          <a:prstGeom prst="rightArrow">
            <a:avLst>
              <a:gd name="adj1" fmla="val 50000"/>
              <a:gd name="adj2" fmla="val 182464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cs typeface="Arial" charset="0"/>
            </a:endParaRPr>
          </a:p>
        </p:txBody>
      </p:sp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254B8589-595B-40CD-8BA7-CA1DE693CF37}"/>
              </a:ext>
            </a:extLst>
          </p:cNvPr>
          <p:cNvSpPr/>
          <p:nvPr/>
        </p:nvSpPr>
        <p:spPr bwMode="auto">
          <a:xfrm>
            <a:off x="1997824" y="4451926"/>
            <a:ext cx="504056" cy="100436"/>
          </a:xfrm>
          <a:prstGeom prst="rightArrow">
            <a:avLst>
              <a:gd name="adj1" fmla="val 50000"/>
              <a:gd name="adj2" fmla="val 182464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cs typeface="Arial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FAF44FB-CDD3-428B-AA3A-D9C4F67ADF9A}"/>
              </a:ext>
            </a:extLst>
          </p:cNvPr>
          <p:cNvSpPr txBox="1"/>
          <p:nvPr/>
        </p:nvSpPr>
        <p:spPr>
          <a:xfrm>
            <a:off x="419288" y="4358504"/>
            <a:ext cx="15744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050" b="1" dirty="0">
                <a:solidFill>
                  <a:srgbClr val="FF0000"/>
                </a:solidFill>
              </a:rPr>
              <a:t>TESTATA, CASA EDITRICE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87BBD18-6B7C-4620-9531-82F1271C1414}"/>
              </a:ext>
            </a:extLst>
          </p:cNvPr>
          <p:cNvSpPr txBox="1"/>
          <p:nvPr/>
        </p:nvSpPr>
        <p:spPr>
          <a:xfrm>
            <a:off x="0" y="4063777"/>
            <a:ext cx="20986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050" b="1" dirty="0">
                <a:solidFill>
                  <a:srgbClr val="FF0000"/>
                </a:solidFill>
              </a:rPr>
              <a:t>SELEZIONARE UNA DELLE OPZIONI</a:t>
            </a:r>
          </a:p>
        </p:txBody>
      </p:sp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0ADC4C31-573D-4E11-8AFA-64CB1E3F92A1}"/>
              </a:ext>
            </a:extLst>
          </p:cNvPr>
          <p:cNvSpPr/>
          <p:nvPr/>
        </p:nvSpPr>
        <p:spPr bwMode="auto">
          <a:xfrm>
            <a:off x="2046321" y="4125058"/>
            <a:ext cx="504056" cy="100436"/>
          </a:xfrm>
          <a:prstGeom prst="rightArrow">
            <a:avLst>
              <a:gd name="adj1" fmla="val 50000"/>
              <a:gd name="adj2" fmla="val 182464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cs typeface="Arial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87606818-1475-4727-9B40-322F513F2936}"/>
              </a:ext>
            </a:extLst>
          </p:cNvPr>
          <p:cNvSpPr txBox="1"/>
          <p:nvPr/>
        </p:nvSpPr>
        <p:spPr>
          <a:xfrm>
            <a:off x="-9140" y="4645784"/>
            <a:ext cx="20986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050" b="1" dirty="0">
                <a:solidFill>
                  <a:srgbClr val="FF0000"/>
                </a:solidFill>
              </a:rPr>
              <a:t>SELEZIONARE UNA DELLE OPZIONI</a:t>
            </a:r>
          </a:p>
        </p:txBody>
      </p:sp>
      <p:sp>
        <p:nvSpPr>
          <p:cNvPr id="23" name="Freccia a destra 22">
            <a:extLst>
              <a:ext uri="{FF2B5EF4-FFF2-40B4-BE49-F238E27FC236}">
                <a16:creationId xmlns:a16="http://schemas.microsoft.com/office/drawing/2014/main" id="{709741A4-8C9A-45B2-A055-80E057B9B3A1}"/>
              </a:ext>
            </a:extLst>
          </p:cNvPr>
          <p:cNvSpPr/>
          <p:nvPr/>
        </p:nvSpPr>
        <p:spPr bwMode="auto">
          <a:xfrm>
            <a:off x="2021940" y="4715108"/>
            <a:ext cx="504056" cy="100436"/>
          </a:xfrm>
          <a:prstGeom prst="rightArrow">
            <a:avLst>
              <a:gd name="adj1" fmla="val 50000"/>
              <a:gd name="adj2" fmla="val 182464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0165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58F46E8-C700-4A65-809A-9E34862FF4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852" b="6601"/>
          <a:stretch/>
        </p:blipFill>
        <p:spPr>
          <a:xfrm>
            <a:off x="107504" y="1419225"/>
            <a:ext cx="8928992" cy="4265613"/>
          </a:xfrm>
          <a:prstGeom prst="rect">
            <a:avLst/>
          </a:prstGeom>
        </p:spPr>
      </p:pic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4" cstate="print"/>
          <a:srcRect r="49629"/>
          <a:stretch>
            <a:fillRect/>
          </a:stretch>
        </p:blipFill>
        <p:spPr bwMode="auto">
          <a:xfrm>
            <a:off x="279400" y="152400"/>
            <a:ext cx="33782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6615113" y="3886200"/>
            <a:ext cx="2528887" cy="554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0" y="5732463"/>
            <a:ext cx="4703763" cy="95250"/>
          </a:xfrm>
          <a:prstGeom prst="rect">
            <a:avLst/>
          </a:prstGeom>
          <a:solidFill>
            <a:srgbClr val="00003E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3635375" y="5732463"/>
            <a:ext cx="3556000" cy="95250"/>
          </a:xfrm>
          <a:prstGeom prst="rect">
            <a:avLst/>
          </a:prstGeom>
          <a:solidFill>
            <a:srgbClr val="3D65C2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7183438" y="5732463"/>
            <a:ext cx="1960562" cy="95250"/>
          </a:xfrm>
          <a:prstGeom prst="rect">
            <a:avLst/>
          </a:prstGeom>
          <a:solidFill>
            <a:srgbClr val="E25B00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0" y="1371600"/>
            <a:ext cx="4703763" cy="95250"/>
          </a:xfrm>
          <a:prstGeom prst="rect">
            <a:avLst/>
          </a:prstGeom>
          <a:solidFill>
            <a:srgbClr val="00003E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81" name="Text Box 8"/>
          <p:cNvSpPr txBox="1">
            <a:spLocks noChangeArrowheads="1"/>
          </p:cNvSpPr>
          <p:nvPr/>
        </p:nvSpPr>
        <p:spPr bwMode="auto">
          <a:xfrm>
            <a:off x="3635375" y="1371600"/>
            <a:ext cx="3556000" cy="95250"/>
          </a:xfrm>
          <a:prstGeom prst="rect">
            <a:avLst/>
          </a:prstGeom>
          <a:solidFill>
            <a:srgbClr val="3D65C2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82" name="Text Box 9"/>
          <p:cNvSpPr txBox="1">
            <a:spLocks noChangeArrowheads="1"/>
          </p:cNvSpPr>
          <p:nvPr/>
        </p:nvSpPr>
        <p:spPr bwMode="auto">
          <a:xfrm>
            <a:off x="7183438" y="1371600"/>
            <a:ext cx="1960562" cy="95250"/>
          </a:xfrm>
          <a:prstGeom prst="rect">
            <a:avLst/>
          </a:prstGeom>
          <a:solidFill>
            <a:srgbClr val="E25B00"/>
          </a:solidFill>
          <a:ln w="9525">
            <a:noFill/>
            <a:round/>
            <a:headEnd/>
            <a:tailEnd/>
          </a:ln>
        </p:spPr>
        <p:txBody>
          <a:bodyPr lIns="82800" tIns="41400" rIns="82800" bIns="414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it-IT" altLang="it-IT" sz="1600">
                <a:solidFill>
                  <a:srgbClr val="1F497D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19" name="Rettangolo 18"/>
          <p:cNvSpPr/>
          <p:nvPr/>
        </p:nvSpPr>
        <p:spPr bwMode="auto">
          <a:xfrm>
            <a:off x="7524328" y="1484784"/>
            <a:ext cx="720080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cs typeface="Arial" charset="0"/>
            </a:endParaRPr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F000151A-44BA-469C-B5EA-0EB2E44CFABE}"/>
              </a:ext>
            </a:extLst>
          </p:cNvPr>
          <p:cNvSpPr/>
          <p:nvPr/>
        </p:nvSpPr>
        <p:spPr bwMode="auto">
          <a:xfrm>
            <a:off x="2915816" y="2300620"/>
            <a:ext cx="504056" cy="108012"/>
          </a:xfrm>
          <a:prstGeom prst="rightArrow">
            <a:avLst>
              <a:gd name="adj1" fmla="val 50000"/>
              <a:gd name="adj2" fmla="val 182464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cs typeface="Arial" charset="0"/>
            </a:endParaRPr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69CADD29-9342-43B1-9248-9FCFE6D3CA21}"/>
              </a:ext>
            </a:extLst>
          </p:cNvPr>
          <p:cNvSpPr/>
          <p:nvPr/>
        </p:nvSpPr>
        <p:spPr bwMode="auto">
          <a:xfrm>
            <a:off x="1977809" y="2621156"/>
            <a:ext cx="504056" cy="108012"/>
          </a:xfrm>
          <a:prstGeom prst="rightArrow">
            <a:avLst>
              <a:gd name="adj1" fmla="val 50000"/>
              <a:gd name="adj2" fmla="val 182464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cs typeface="Arial" charset="0"/>
            </a:endParaRPr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38231B4E-121A-4384-BD25-F429C7585A0E}"/>
              </a:ext>
            </a:extLst>
          </p:cNvPr>
          <p:cNvSpPr/>
          <p:nvPr/>
        </p:nvSpPr>
        <p:spPr bwMode="auto">
          <a:xfrm>
            <a:off x="1993758" y="2864429"/>
            <a:ext cx="504056" cy="100436"/>
          </a:xfrm>
          <a:prstGeom prst="rightArrow">
            <a:avLst>
              <a:gd name="adj1" fmla="val 50000"/>
              <a:gd name="adj2" fmla="val 182464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cs typeface="Arial" charset="0"/>
            </a:endParaRPr>
          </a:p>
        </p:txBody>
      </p:sp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254B8589-595B-40CD-8BA7-CA1DE693CF37}"/>
              </a:ext>
            </a:extLst>
          </p:cNvPr>
          <p:cNvSpPr/>
          <p:nvPr/>
        </p:nvSpPr>
        <p:spPr bwMode="auto">
          <a:xfrm rot="10800000">
            <a:off x="5937506" y="3214539"/>
            <a:ext cx="477144" cy="94103"/>
          </a:xfrm>
          <a:prstGeom prst="rightArrow">
            <a:avLst>
              <a:gd name="adj1" fmla="val 50000"/>
              <a:gd name="adj2" fmla="val 182464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cs typeface="Arial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87BBD18-6B7C-4620-9531-82F1271C1414}"/>
              </a:ext>
            </a:extLst>
          </p:cNvPr>
          <p:cNvSpPr txBox="1"/>
          <p:nvPr/>
        </p:nvSpPr>
        <p:spPr>
          <a:xfrm>
            <a:off x="427345" y="2227668"/>
            <a:ext cx="20986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050" b="1" dirty="0">
                <a:solidFill>
                  <a:srgbClr val="FF0000"/>
                </a:solidFill>
              </a:rPr>
              <a:t>SELEZIONARE UNA DELLE OPZIONI</a:t>
            </a:r>
          </a:p>
        </p:txBody>
      </p:sp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0ADC4C31-573D-4E11-8AFA-64CB1E3F92A1}"/>
              </a:ext>
            </a:extLst>
          </p:cNvPr>
          <p:cNvSpPr/>
          <p:nvPr/>
        </p:nvSpPr>
        <p:spPr bwMode="auto">
          <a:xfrm>
            <a:off x="2476430" y="3919343"/>
            <a:ext cx="504056" cy="100436"/>
          </a:xfrm>
          <a:prstGeom prst="rightArrow">
            <a:avLst>
              <a:gd name="adj1" fmla="val 50000"/>
              <a:gd name="adj2" fmla="val 182464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cs typeface="Arial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87606818-1475-4727-9B40-322F513F2936}"/>
              </a:ext>
            </a:extLst>
          </p:cNvPr>
          <p:cNvSpPr txBox="1"/>
          <p:nvPr/>
        </p:nvSpPr>
        <p:spPr>
          <a:xfrm>
            <a:off x="6444210" y="3134633"/>
            <a:ext cx="20986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050" b="1" dirty="0">
                <a:solidFill>
                  <a:srgbClr val="FF0000"/>
                </a:solidFill>
              </a:rPr>
              <a:t>SELEZIONARE UNA DELLE OPZIONI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AF972DB5-A55D-4311-9EFF-83F00C64A3A1}"/>
              </a:ext>
            </a:extLst>
          </p:cNvPr>
          <p:cNvSpPr/>
          <p:nvPr/>
        </p:nvSpPr>
        <p:spPr bwMode="auto">
          <a:xfrm>
            <a:off x="3347864" y="3782681"/>
            <a:ext cx="459160" cy="22654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cs typeface="Arial" charset="0"/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EEF0509C-3F0D-4349-A148-13E126154F71}"/>
              </a:ext>
            </a:extLst>
          </p:cNvPr>
          <p:cNvSpPr/>
          <p:nvPr/>
        </p:nvSpPr>
        <p:spPr bwMode="auto">
          <a:xfrm>
            <a:off x="4139952" y="3815825"/>
            <a:ext cx="459160" cy="207037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cs typeface="Arial" charset="0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2833F6C-0CF1-43B4-A990-34DBDEA881DF}"/>
              </a:ext>
            </a:extLst>
          </p:cNvPr>
          <p:cNvSpPr/>
          <p:nvPr/>
        </p:nvSpPr>
        <p:spPr bwMode="auto">
          <a:xfrm>
            <a:off x="4933623" y="3767154"/>
            <a:ext cx="442678" cy="224516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cs typeface="Arial" charset="0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EEC0B8BF-4417-48FC-A301-67173469AE07}"/>
              </a:ext>
            </a:extLst>
          </p:cNvPr>
          <p:cNvSpPr txBox="1"/>
          <p:nvPr/>
        </p:nvSpPr>
        <p:spPr>
          <a:xfrm>
            <a:off x="534153" y="3652420"/>
            <a:ext cx="20162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b="1" dirty="0">
                <a:solidFill>
                  <a:srgbClr val="FF0000"/>
                </a:solidFill>
              </a:rPr>
              <a:t>LA MATRICOLA VIENE COMPLETATA IN AUTOMATICO</a:t>
            </a:r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FA7F8281-6D1C-4E56-952E-13D4E625F93B}"/>
              </a:ext>
            </a:extLst>
          </p:cNvPr>
          <p:cNvSpPr/>
          <p:nvPr/>
        </p:nvSpPr>
        <p:spPr bwMode="auto">
          <a:xfrm>
            <a:off x="4853894" y="3581332"/>
            <a:ext cx="713942" cy="62923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cs typeface="Arial" charset="0"/>
            </a:endParaRPr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9A0E24EC-7E54-43A8-81E7-D6436C34B244}"/>
              </a:ext>
            </a:extLst>
          </p:cNvPr>
          <p:cNvSpPr/>
          <p:nvPr/>
        </p:nvSpPr>
        <p:spPr bwMode="auto">
          <a:xfrm>
            <a:off x="4010976" y="3581332"/>
            <a:ext cx="713942" cy="62923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cs typeface="Arial" charset="0"/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E28BCE52-9548-4683-B0AB-29304D0DBE00}"/>
              </a:ext>
            </a:extLst>
          </p:cNvPr>
          <p:cNvSpPr txBox="1"/>
          <p:nvPr/>
        </p:nvSpPr>
        <p:spPr>
          <a:xfrm>
            <a:off x="5339841" y="4026336"/>
            <a:ext cx="2843119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>
                <a:solidFill>
                  <a:srgbClr val="FF0000"/>
                </a:solidFill>
              </a:rPr>
              <a:t>INSERIRE SEZIONE A O B E IL SETTORE a/b/c/d. </a:t>
            </a:r>
          </a:p>
          <a:p>
            <a:r>
              <a:rPr lang="it-IT" sz="1050" b="1" i="1" dirty="0">
                <a:solidFill>
                  <a:srgbClr val="FF0000"/>
                </a:solidFill>
              </a:rPr>
              <a:t>(Per chiarimenti vedi pagina seguente*)</a:t>
            </a:r>
          </a:p>
        </p:txBody>
      </p:sp>
      <p:sp>
        <p:nvSpPr>
          <p:cNvPr id="28" name="Freccia angolare in su 27">
            <a:extLst>
              <a:ext uri="{FF2B5EF4-FFF2-40B4-BE49-F238E27FC236}">
                <a16:creationId xmlns:a16="http://schemas.microsoft.com/office/drawing/2014/main" id="{D4FBF25C-FF15-4228-A2CB-B123E3B64D4B}"/>
              </a:ext>
            </a:extLst>
          </p:cNvPr>
          <p:cNvSpPr/>
          <p:nvPr/>
        </p:nvSpPr>
        <p:spPr bwMode="auto">
          <a:xfrm flipH="1">
            <a:off x="4680717" y="4165408"/>
            <a:ext cx="346354" cy="259910"/>
          </a:xfrm>
          <a:prstGeom prst="bentUpArrow">
            <a:avLst>
              <a:gd name="adj1" fmla="val 15979"/>
              <a:gd name="adj2" fmla="val 25000"/>
              <a:gd name="adj3" fmla="val 25000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libri" pitchFamily="32" charset="0"/>
              <a:cs typeface="Arial" charset="0"/>
            </a:endParaRP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AAD0FC7C-D528-449F-AC94-7C9FB27E5A60}"/>
              </a:ext>
            </a:extLst>
          </p:cNvPr>
          <p:cNvSpPr txBox="1"/>
          <p:nvPr/>
        </p:nvSpPr>
        <p:spPr>
          <a:xfrm>
            <a:off x="956462" y="4277200"/>
            <a:ext cx="151996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b="1" dirty="0">
                <a:solidFill>
                  <a:srgbClr val="FF0000"/>
                </a:solidFill>
              </a:rPr>
              <a:t>INSERIRE IL NUMERO </a:t>
            </a:r>
            <a:r>
              <a:rPr lang="it-IT" sz="1050" b="1" dirty="0" err="1">
                <a:solidFill>
                  <a:srgbClr val="FF0000"/>
                </a:solidFill>
              </a:rPr>
              <a:t>DI</a:t>
            </a:r>
            <a:endParaRPr lang="it-IT" sz="1050" b="1" dirty="0">
              <a:solidFill>
                <a:srgbClr val="FF0000"/>
              </a:solidFill>
            </a:endParaRPr>
          </a:p>
          <a:p>
            <a:r>
              <a:rPr lang="it-IT" sz="1050" b="1" dirty="0">
                <a:solidFill>
                  <a:srgbClr val="FF0000"/>
                </a:solidFill>
              </a:rPr>
              <a:t>CREDITI DA RICHIEDERE</a:t>
            </a:r>
          </a:p>
        </p:txBody>
      </p:sp>
      <p:sp>
        <p:nvSpPr>
          <p:cNvPr id="32" name="Freccia a destra 31">
            <a:extLst>
              <a:ext uri="{FF2B5EF4-FFF2-40B4-BE49-F238E27FC236}">
                <a16:creationId xmlns:a16="http://schemas.microsoft.com/office/drawing/2014/main" id="{24C07547-4F18-47F4-9E97-1D22A261919D}"/>
              </a:ext>
            </a:extLst>
          </p:cNvPr>
          <p:cNvSpPr/>
          <p:nvPr/>
        </p:nvSpPr>
        <p:spPr bwMode="auto">
          <a:xfrm>
            <a:off x="2651170" y="4484949"/>
            <a:ext cx="504056" cy="100436"/>
          </a:xfrm>
          <a:prstGeom prst="rightArrow">
            <a:avLst>
              <a:gd name="adj1" fmla="val 50000"/>
              <a:gd name="adj2" fmla="val 182464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cs typeface="Arial" charset="0"/>
            </a:endParaRPr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id="{6270ECBD-6871-4577-BD2E-8770528A317C}"/>
              </a:ext>
            </a:extLst>
          </p:cNvPr>
          <p:cNvSpPr/>
          <p:nvPr/>
        </p:nvSpPr>
        <p:spPr bwMode="auto">
          <a:xfrm>
            <a:off x="3358830" y="4336720"/>
            <a:ext cx="459160" cy="207036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6014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cs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295</Words>
  <Application>Microsoft Office PowerPoint</Application>
  <PresentationFormat>Presentazione su schermo (4:3)</PresentationFormat>
  <Paragraphs>105</Paragraphs>
  <Slides>12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Arial</vt:lpstr>
      <vt:lpstr>Calibri</vt:lpstr>
      <vt:lpstr>Georgia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E-learning asincrono ISTRUZIONI E  DOMANDE FREQUENTI          Ordine degli Architetti PPC della Provincia di Milano</dc:title>
  <dc:creator>bpalazzi</dc:creator>
  <cp:lastModifiedBy>Formazione</cp:lastModifiedBy>
  <cp:revision>96</cp:revision>
  <cp:lastPrinted>2016-01-15T10:28:51Z</cp:lastPrinted>
  <dcterms:created xsi:type="dcterms:W3CDTF">2015-05-28T13:07:26Z</dcterms:created>
  <dcterms:modified xsi:type="dcterms:W3CDTF">2020-10-14T15:56:50Z</dcterms:modified>
</cp:coreProperties>
</file>