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86" r:id="rId4"/>
    <p:sldId id="287" r:id="rId5"/>
    <p:sldId id="288" r:id="rId6"/>
    <p:sldId id="289" r:id="rId7"/>
    <p:sldId id="290" r:id="rId8"/>
    <p:sldId id="291" r:id="rId9"/>
    <p:sldId id="294" r:id="rId10"/>
    <p:sldId id="295" r:id="rId11"/>
    <p:sldId id="292" r:id="rId12"/>
    <p:sldId id="293" r:id="rId13"/>
  </p:sldIdLst>
  <p:sldSz cx="9144000" cy="6858000" type="screen4x3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Microsoft YaHei" pitchFamily="34" charset="-122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Microsoft YaHei" pitchFamily="34" charset="-122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Microsoft YaHei" pitchFamily="34" charset="-122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Microsoft YaHei" pitchFamily="34" charset="-122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Microsoft YaHei" pitchFamily="34" charset="-122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3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7787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6900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77875"/>
            <a:ext cx="5113338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</p:spPr>
        <p:txBody>
          <a:bodyPr wrap="none" anchor="ctr"/>
          <a:lstStyle/>
          <a:p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77875"/>
            <a:ext cx="5113338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</p:spPr>
        <p:txBody>
          <a:bodyPr wrap="none" anchor="ctr"/>
          <a:lstStyle/>
          <a:p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77875"/>
            <a:ext cx="5113338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</p:spPr>
        <p:txBody>
          <a:bodyPr wrap="none" anchor="ctr"/>
          <a:lstStyle/>
          <a:p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77875"/>
            <a:ext cx="5113338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</p:spPr>
        <p:txBody>
          <a:bodyPr wrap="none" anchor="ctr"/>
          <a:lstStyle/>
          <a:p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77875"/>
            <a:ext cx="5113338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</p:spPr>
        <p:txBody>
          <a:bodyPr wrap="none" anchor="ctr"/>
          <a:lstStyle/>
          <a:p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77875"/>
            <a:ext cx="5113338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</p:spPr>
        <p:txBody>
          <a:bodyPr wrap="none" anchor="ctr"/>
          <a:lstStyle/>
          <a:p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77875"/>
            <a:ext cx="5113338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</p:spPr>
        <p:txBody>
          <a:bodyPr wrap="none" anchor="ctr"/>
          <a:lstStyle/>
          <a:p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77875"/>
            <a:ext cx="5113338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</p:spPr>
        <p:txBody>
          <a:bodyPr wrap="none" anchor="ctr"/>
          <a:lstStyle/>
          <a:p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77875"/>
            <a:ext cx="5113338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</p:spPr>
        <p:txBody>
          <a:bodyPr wrap="none" anchor="ctr"/>
          <a:lstStyle/>
          <a:p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77875"/>
            <a:ext cx="5113338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</p:spPr>
        <p:txBody>
          <a:bodyPr wrap="none" anchor="ctr"/>
          <a:lstStyle/>
          <a:p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78D2C-DF4F-43DF-96D8-B594A3BE0BA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32CFA-F7C1-4D2A-9976-369359841B3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2D4AE-2A05-4B0F-96C1-D0CB0B34220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BF615-F4E4-4B70-97A0-D55B35DB314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91DD4-77CB-4424-83DF-21BDA223AB6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ACAD1-2F33-4FE1-8177-529E7FABFF1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37A02-4128-4B01-8F1B-F2648728D10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1E822-C44A-48B3-922E-DEF564C5B0B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EFF3F-4470-4980-B176-258402AE545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CBF69-6771-4F49-ACF6-BE16F065B8A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8E1F2-DB3E-441F-9B6A-A49B8C03956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 titolo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della struttura</a:t>
            </a:r>
          </a:p>
          <a:p>
            <a:pPr lvl="1"/>
            <a:r>
              <a:rPr lang="en-GB" altLang="it-IT" smtClean="0"/>
              <a:t>Secondo livello struttura</a:t>
            </a:r>
          </a:p>
          <a:p>
            <a:pPr lvl="2"/>
            <a:r>
              <a:rPr lang="en-GB" altLang="it-IT" smtClean="0"/>
              <a:t>Terzo livello struttura</a:t>
            </a:r>
          </a:p>
          <a:p>
            <a:pPr lvl="3"/>
            <a:r>
              <a:rPr lang="en-GB" altLang="it-IT" smtClean="0"/>
              <a:t>Quarto livello struttura</a:t>
            </a:r>
          </a:p>
          <a:p>
            <a:pPr lvl="4"/>
            <a:r>
              <a:rPr lang="en-GB" altLang="it-IT" smtClean="0"/>
              <a:t>Quinto livello struttura</a:t>
            </a:r>
          </a:p>
          <a:p>
            <a:pPr lvl="4"/>
            <a:r>
              <a:rPr lang="en-GB" altLang="it-IT" smtClean="0"/>
              <a:t>Sesto livello struttura</a:t>
            </a:r>
          </a:p>
          <a:p>
            <a:pPr lvl="4"/>
            <a:r>
              <a:rPr lang="en-GB" altLang="it-IT" smtClean="0"/>
              <a:t>Settimo livello struttura</a:t>
            </a:r>
          </a:p>
          <a:p>
            <a:pPr lvl="4"/>
            <a:r>
              <a:rPr lang="en-GB" altLang="it-IT" smtClean="0"/>
              <a:t>Ottavo livello struttura</a:t>
            </a:r>
          </a:p>
          <a:p>
            <a:pPr lvl="4"/>
            <a:r>
              <a:rPr lang="en-GB" altLang="it-IT" smtClean="0"/>
              <a:t>Nono livello struttura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 altLang="it-IT"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6FCDCFA7-E77D-471D-9207-9C344588259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 cstate="print"/>
          <a:srcRect r="49629"/>
          <a:stretch>
            <a:fillRect/>
          </a:stretch>
        </p:blipFill>
        <p:spPr bwMode="auto">
          <a:xfrm>
            <a:off x="279400" y="152400"/>
            <a:ext cx="33782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7010400" y="76200"/>
            <a:ext cx="1828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6615113" y="3886200"/>
            <a:ext cx="2528887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683568" y="2708920"/>
            <a:ext cx="7776864" cy="1634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r>
              <a:rPr lang="it-IT" altLang="it-IT" sz="2200" b="1" dirty="0" smtClean="0">
                <a:solidFill>
                  <a:srgbClr val="17375E"/>
                </a:solidFill>
                <a:latin typeface="Georgia" pitchFamily="18" charset="0"/>
              </a:rPr>
              <a:t/>
            </a:r>
            <a:br>
              <a:rPr lang="it-IT" altLang="it-IT" sz="2200" b="1" dirty="0" smtClean="0">
                <a:solidFill>
                  <a:srgbClr val="17375E"/>
                </a:solidFill>
                <a:latin typeface="Georgia" pitchFamily="18" charset="0"/>
              </a:rPr>
            </a:br>
            <a:r>
              <a:rPr lang="it-IT" altLang="it-IT" sz="2200" b="1" dirty="0" smtClean="0">
                <a:solidFill>
                  <a:srgbClr val="17375E"/>
                </a:solidFill>
                <a:latin typeface="Georgia" pitchFamily="18" charset="0"/>
              </a:rPr>
              <a:t/>
            </a:r>
            <a:br>
              <a:rPr lang="it-IT" altLang="it-IT" sz="2200" b="1" dirty="0" smtClean="0">
                <a:solidFill>
                  <a:srgbClr val="17375E"/>
                </a:solidFill>
                <a:latin typeface="Georgia" pitchFamily="18" charset="0"/>
              </a:rPr>
            </a:br>
            <a:r>
              <a:rPr lang="it-IT" altLang="it-IT" sz="2200" b="1" dirty="0" smtClean="0">
                <a:solidFill>
                  <a:srgbClr val="17375E"/>
                </a:solidFill>
                <a:latin typeface="Georgia" pitchFamily="18" charset="0"/>
              </a:rPr>
              <a:t/>
            </a:r>
            <a:br>
              <a:rPr lang="it-IT" altLang="it-IT" sz="2200" b="1" dirty="0" smtClean="0">
                <a:solidFill>
                  <a:srgbClr val="17375E"/>
                </a:solidFill>
                <a:latin typeface="Georgia" pitchFamily="18" charset="0"/>
              </a:rPr>
            </a:br>
            <a:r>
              <a:rPr lang="it-IT" altLang="it-IT" sz="2200" b="1" dirty="0" smtClean="0">
                <a:solidFill>
                  <a:srgbClr val="17375E"/>
                </a:solidFill>
                <a:latin typeface="Georgia" pitchFamily="18" charset="0"/>
              </a:rPr>
              <a:t/>
            </a:r>
            <a:br>
              <a:rPr lang="it-IT" altLang="it-IT" sz="2200" b="1" dirty="0" smtClean="0">
                <a:solidFill>
                  <a:srgbClr val="17375E"/>
                </a:solidFill>
                <a:latin typeface="Georgia" pitchFamily="18" charset="0"/>
              </a:rPr>
            </a:br>
            <a:r>
              <a:rPr lang="it-IT" altLang="it-IT" sz="2200" b="1" dirty="0" smtClean="0">
                <a:solidFill>
                  <a:srgbClr val="17375E"/>
                </a:solidFill>
                <a:latin typeface="Georgia" pitchFamily="18" charset="0"/>
              </a:rPr>
              <a:t>RICHIESTA CREDITI CON AUTOCERTIFICAZIONE</a:t>
            </a:r>
          </a:p>
          <a:p>
            <a:endParaRPr lang="it-IT" altLang="it-IT" b="1" dirty="0" smtClean="0">
              <a:solidFill>
                <a:srgbClr val="17375E"/>
              </a:solidFill>
              <a:latin typeface="Georgia" pitchFamily="18" charset="0"/>
            </a:endParaRPr>
          </a:p>
          <a:p>
            <a:r>
              <a:rPr lang="it-IT" altLang="it-IT" b="1" dirty="0" smtClean="0">
                <a:solidFill>
                  <a:srgbClr val="17375E"/>
                </a:solidFill>
                <a:latin typeface="Georgia" pitchFamily="18" charset="0"/>
              </a:rPr>
              <a:t>FORMAZIONE EROGATA DA ALTRI ORDINI/COLLEGI</a:t>
            </a:r>
            <a:r>
              <a:rPr lang="it-IT" altLang="it-IT" sz="2200" b="1" dirty="0">
                <a:solidFill>
                  <a:srgbClr val="17375E"/>
                </a:solidFill>
                <a:latin typeface="Georgia" pitchFamily="18" charset="0"/>
              </a:rPr>
              <a:t/>
            </a:r>
            <a:br>
              <a:rPr lang="it-IT" altLang="it-IT" sz="2200" b="1" dirty="0">
                <a:solidFill>
                  <a:srgbClr val="17375E"/>
                </a:solidFill>
                <a:latin typeface="Georgia" pitchFamily="18" charset="0"/>
              </a:rPr>
            </a:br>
            <a:r>
              <a:rPr lang="it-IT" altLang="it-IT" sz="2100" b="1" dirty="0" smtClean="0">
                <a:solidFill>
                  <a:srgbClr val="17375E"/>
                </a:solidFill>
                <a:latin typeface="Georgia" pitchFamily="18" charset="0"/>
              </a:rPr>
              <a:t>  </a:t>
            </a:r>
            <a:br>
              <a:rPr lang="it-IT" altLang="it-IT" sz="2100" b="1" dirty="0" smtClean="0">
                <a:solidFill>
                  <a:srgbClr val="17375E"/>
                </a:solidFill>
                <a:latin typeface="Georgia" pitchFamily="18" charset="0"/>
              </a:rPr>
            </a:br>
            <a:r>
              <a:rPr lang="it-IT" altLang="it-IT" sz="2100" b="1" dirty="0" smtClean="0">
                <a:solidFill>
                  <a:srgbClr val="17375E"/>
                </a:solidFill>
                <a:latin typeface="Georgia" pitchFamily="18" charset="0"/>
              </a:rPr>
              <a:t/>
            </a:r>
            <a:br>
              <a:rPr lang="it-IT" altLang="it-IT" sz="2100" b="1" dirty="0" smtClean="0">
                <a:solidFill>
                  <a:srgbClr val="17375E"/>
                </a:solidFill>
                <a:latin typeface="Georgia" pitchFamily="18" charset="0"/>
              </a:rPr>
            </a:br>
            <a:r>
              <a:rPr lang="it-IT" altLang="it-IT" sz="2100" b="1" dirty="0" smtClean="0">
                <a:solidFill>
                  <a:srgbClr val="17375E"/>
                </a:solidFill>
                <a:latin typeface="Georgia" pitchFamily="18" charset="0"/>
              </a:rPr>
              <a:t/>
            </a:r>
            <a:br>
              <a:rPr lang="it-IT" altLang="it-IT" sz="2100" b="1" dirty="0" smtClean="0">
                <a:solidFill>
                  <a:srgbClr val="17375E"/>
                </a:solidFill>
                <a:latin typeface="Georgia" pitchFamily="18" charset="0"/>
              </a:rPr>
            </a:br>
            <a:r>
              <a:rPr lang="it-IT" altLang="it-IT" sz="2100" b="1" dirty="0" smtClean="0">
                <a:solidFill>
                  <a:srgbClr val="17375E"/>
                </a:solidFill>
                <a:latin typeface="Georgia" pitchFamily="18" charset="0"/>
              </a:rPr>
              <a:t> </a:t>
            </a:r>
            <a:r>
              <a:rPr lang="it-IT" altLang="it-IT" sz="2200" b="1" dirty="0" smtClean="0">
                <a:solidFill>
                  <a:srgbClr val="17375E"/>
                </a:solidFill>
                <a:latin typeface="Georgia" pitchFamily="18" charset="0"/>
              </a:rPr>
              <a:t/>
            </a:r>
            <a:br>
              <a:rPr lang="it-IT" altLang="it-IT" sz="2200" b="1" dirty="0" smtClean="0">
                <a:solidFill>
                  <a:srgbClr val="17375E"/>
                </a:solidFill>
                <a:latin typeface="Georgia" pitchFamily="18" charset="0"/>
              </a:rPr>
            </a:br>
            <a:r>
              <a:rPr lang="it-IT" altLang="it-IT" sz="1600" dirty="0" smtClean="0">
                <a:solidFill>
                  <a:srgbClr val="17375E"/>
                </a:solidFill>
                <a:latin typeface="Georgia" pitchFamily="18" charset="0"/>
              </a:rPr>
              <a:t> Ordine degli Architetti PPC della Provincia di Milano </a:t>
            </a:r>
            <a:r>
              <a:rPr lang="it-IT" altLang="it-IT" sz="2200" b="1" dirty="0" smtClean="0">
                <a:solidFill>
                  <a:srgbClr val="17375E"/>
                </a:solidFill>
                <a:latin typeface="Georgia" pitchFamily="18" charset="0"/>
              </a:rPr>
              <a:t/>
            </a:r>
            <a:br>
              <a:rPr lang="it-IT" altLang="it-IT" sz="2200" b="1" dirty="0" smtClean="0">
                <a:solidFill>
                  <a:srgbClr val="17375E"/>
                </a:solidFill>
                <a:latin typeface="Georgia" pitchFamily="18" charset="0"/>
              </a:rPr>
            </a:br>
            <a:endParaRPr lang="it-IT" altLang="it-IT" sz="2200" b="1" dirty="0">
              <a:solidFill>
                <a:srgbClr val="17375E"/>
              </a:solidFill>
              <a:latin typeface="Georgia" pitchFamily="18" charset="0"/>
            </a:endParaRPr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0" y="5732463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3635375" y="5732463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7183438" y="5732463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0" y="1371600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3635375" y="1371600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7183438" y="1371600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12903" b="9677"/>
          <a:stretch>
            <a:fillRect/>
          </a:stretch>
        </p:blipFill>
        <p:spPr bwMode="auto">
          <a:xfrm>
            <a:off x="107504" y="1628800"/>
            <a:ext cx="892899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 r="49629"/>
          <a:stretch>
            <a:fillRect/>
          </a:stretch>
        </p:blipFill>
        <p:spPr bwMode="auto">
          <a:xfrm>
            <a:off x="279400" y="152400"/>
            <a:ext cx="33782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5732463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635375" y="5732463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183438" y="5732463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1371600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635375" y="1371600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183438" y="1371600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0" name="Freccia a destra 9"/>
          <p:cNvSpPr/>
          <p:nvPr/>
        </p:nvSpPr>
        <p:spPr bwMode="auto">
          <a:xfrm rot="10800000">
            <a:off x="5364088" y="2276872"/>
            <a:ext cx="504056" cy="108012"/>
          </a:xfrm>
          <a:prstGeom prst="rightArrow">
            <a:avLst>
              <a:gd name="adj1" fmla="val 50000"/>
              <a:gd name="adj2" fmla="val 182464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796136" y="2132856"/>
            <a:ext cx="151996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="1" dirty="0" smtClean="0">
                <a:solidFill>
                  <a:srgbClr val="FF0000"/>
                </a:solidFill>
              </a:rPr>
              <a:t>INSERIRE IL NUMERO </a:t>
            </a:r>
            <a:r>
              <a:rPr lang="it-IT" sz="1050" b="1" dirty="0" err="1" smtClean="0">
                <a:solidFill>
                  <a:srgbClr val="FF0000"/>
                </a:solidFill>
              </a:rPr>
              <a:t>DI</a:t>
            </a:r>
            <a:endParaRPr lang="it-IT" sz="1050" b="1" dirty="0">
              <a:solidFill>
                <a:srgbClr val="FF0000"/>
              </a:solidFill>
            </a:endParaRPr>
          </a:p>
          <a:p>
            <a:r>
              <a:rPr lang="it-IT" sz="1050" b="1" dirty="0" smtClean="0">
                <a:solidFill>
                  <a:srgbClr val="FF0000"/>
                </a:solidFill>
              </a:rPr>
              <a:t>CREDITI DA RICHIEDERE</a:t>
            </a:r>
            <a:endParaRPr lang="it-IT" sz="1050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275856" y="4581128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 smtClean="0">
                <a:solidFill>
                  <a:srgbClr val="FF0000"/>
                </a:solidFill>
              </a:rPr>
              <a:t>√</a:t>
            </a:r>
            <a:endParaRPr lang="it-IT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 r="49629"/>
          <a:stretch>
            <a:fillRect/>
          </a:stretch>
        </p:blipFill>
        <p:spPr bwMode="auto">
          <a:xfrm>
            <a:off x="279400" y="152400"/>
            <a:ext cx="33782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6615113" y="3886200"/>
            <a:ext cx="2528887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0" y="5732463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3635375" y="5732463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7183438" y="5732463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0" y="1371600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3635375" y="1371600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7183438" y="1371600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/>
          <a:srcRect t="5334" b="3668"/>
          <a:stretch>
            <a:fillRect/>
          </a:stretch>
        </p:blipFill>
        <p:spPr bwMode="auto">
          <a:xfrm>
            <a:off x="467544" y="1484784"/>
            <a:ext cx="8172400" cy="4183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Freccia a destra 19"/>
          <p:cNvSpPr/>
          <p:nvPr/>
        </p:nvSpPr>
        <p:spPr bwMode="auto">
          <a:xfrm>
            <a:off x="3635896" y="5049180"/>
            <a:ext cx="504056" cy="108012"/>
          </a:xfrm>
          <a:prstGeom prst="rightArrow">
            <a:avLst>
              <a:gd name="adj1" fmla="val 50000"/>
              <a:gd name="adj2" fmla="val 182464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19" name="Rettangolo 18"/>
          <p:cNvSpPr/>
          <p:nvPr/>
        </p:nvSpPr>
        <p:spPr bwMode="auto">
          <a:xfrm>
            <a:off x="7524328" y="1484784"/>
            <a:ext cx="50405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630735" y="4975284"/>
            <a:ext cx="10567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50" b="1" dirty="0" smtClean="0">
                <a:solidFill>
                  <a:srgbClr val="FF0000"/>
                </a:solidFill>
              </a:rPr>
              <a:t>SALVARE I DATI</a:t>
            </a:r>
            <a:endParaRPr lang="it-IT" sz="1050" b="1" dirty="0">
              <a:solidFill>
                <a:srgbClr val="FF0000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3347864" y="2935977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 smtClean="0">
                <a:solidFill>
                  <a:srgbClr val="FF0000"/>
                </a:solidFill>
              </a:rPr>
              <a:t>√</a:t>
            </a:r>
            <a:endParaRPr lang="it-IT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 r="49629"/>
          <a:stretch>
            <a:fillRect/>
          </a:stretch>
        </p:blipFill>
        <p:spPr bwMode="auto">
          <a:xfrm>
            <a:off x="279400" y="152400"/>
            <a:ext cx="33782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6615113" y="3886200"/>
            <a:ext cx="2528887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0" y="5732463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3635375" y="5732463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7183438" y="5732463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0" y="1371600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3635375" y="1371600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7183438" y="1371600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 t="13333" b="9630"/>
          <a:stretch>
            <a:fillRect/>
          </a:stretch>
        </p:blipFill>
        <p:spPr bwMode="auto">
          <a:xfrm>
            <a:off x="86364" y="1623019"/>
            <a:ext cx="8986644" cy="38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6651625" y="3886200"/>
            <a:ext cx="2528887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24" name="Freccia a destra 23"/>
          <p:cNvSpPr/>
          <p:nvPr/>
        </p:nvSpPr>
        <p:spPr bwMode="auto">
          <a:xfrm rot="10800000">
            <a:off x="5328592" y="4903276"/>
            <a:ext cx="504056" cy="108012"/>
          </a:xfrm>
          <a:prstGeom prst="rightArrow">
            <a:avLst>
              <a:gd name="adj1" fmla="val 50000"/>
              <a:gd name="adj2" fmla="val 182464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5760640" y="4831268"/>
            <a:ext cx="17556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="1" dirty="0" smtClean="0">
                <a:solidFill>
                  <a:srgbClr val="FF0000"/>
                </a:solidFill>
              </a:rPr>
              <a:t>INVIARE LA CERTIFICAZIONE</a:t>
            </a:r>
            <a:endParaRPr lang="it-IT" sz="1050" b="1" dirty="0">
              <a:solidFill>
                <a:srgbClr val="FF0000"/>
              </a:solidFill>
            </a:endParaRPr>
          </a:p>
        </p:txBody>
      </p:sp>
      <p:sp>
        <p:nvSpPr>
          <p:cNvPr id="27" name="Freccia a destra 26"/>
          <p:cNvSpPr/>
          <p:nvPr/>
        </p:nvSpPr>
        <p:spPr bwMode="auto">
          <a:xfrm>
            <a:off x="2843808" y="2852936"/>
            <a:ext cx="504056" cy="108012"/>
          </a:xfrm>
          <a:prstGeom prst="rightArrow">
            <a:avLst>
              <a:gd name="adj1" fmla="val 50000"/>
              <a:gd name="adj2" fmla="val 182464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28" name="Freccia a destra 27"/>
          <p:cNvSpPr/>
          <p:nvPr/>
        </p:nvSpPr>
        <p:spPr bwMode="auto">
          <a:xfrm>
            <a:off x="2880320" y="4005064"/>
            <a:ext cx="504056" cy="108012"/>
          </a:xfrm>
          <a:prstGeom prst="rightArrow">
            <a:avLst>
              <a:gd name="adj1" fmla="val 50000"/>
              <a:gd name="adj2" fmla="val 182464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5184577" y="3717032"/>
            <a:ext cx="29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FF0000"/>
                </a:solidFill>
              </a:rPr>
              <a:t>ALTRA DOCUMENTAZIONE</a:t>
            </a:r>
            <a:endParaRPr lang="it-IT" sz="1000" b="1" dirty="0">
              <a:solidFill>
                <a:srgbClr val="FF0000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1012732" y="3470811"/>
            <a:ext cx="19030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00" b="1" dirty="0" smtClean="0">
                <a:solidFill>
                  <a:srgbClr val="FF0000"/>
                </a:solidFill>
              </a:rPr>
              <a:t>CARICARE LA CARTA </a:t>
            </a:r>
            <a:r>
              <a:rPr lang="it-IT" sz="1000" b="1" dirty="0" err="1" smtClean="0">
                <a:solidFill>
                  <a:srgbClr val="FF0000"/>
                </a:solidFill>
              </a:rPr>
              <a:t>D’IDENTITÀ</a:t>
            </a:r>
            <a:endParaRPr lang="it-IT" sz="1000" b="1" dirty="0">
              <a:solidFill>
                <a:srgbClr val="FF0000"/>
              </a:solidFill>
            </a:endParaRPr>
          </a:p>
        </p:txBody>
      </p:sp>
      <p:sp>
        <p:nvSpPr>
          <p:cNvPr id="31" name="Freccia a destra 30"/>
          <p:cNvSpPr/>
          <p:nvPr/>
        </p:nvSpPr>
        <p:spPr bwMode="auto">
          <a:xfrm>
            <a:off x="2880320" y="3549432"/>
            <a:ext cx="504056" cy="108012"/>
          </a:xfrm>
          <a:prstGeom prst="rightArrow">
            <a:avLst>
              <a:gd name="adj1" fmla="val 50000"/>
              <a:gd name="adj2" fmla="val 182464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32" name="Freccia a destra 31"/>
          <p:cNvSpPr/>
          <p:nvPr/>
        </p:nvSpPr>
        <p:spPr bwMode="auto">
          <a:xfrm rot="10800000">
            <a:off x="4680521" y="3789040"/>
            <a:ext cx="504056" cy="108012"/>
          </a:xfrm>
          <a:prstGeom prst="rightArrow">
            <a:avLst>
              <a:gd name="adj1" fmla="val 50000"/>
              <a:gd name="adj2" fmla="val 182464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33" name="Freccia a destra 32"/>
          <p:cNvSpPr/>
          <p:nvPr/>
        </p:nvSpPr>
        <p:spPr bwMode="auto">
          <a:xfrm>
            <a:off x="2880320" y="4253026"/>
            <a:ext cx="504056" cy="108012"/>
          </a:xfrm>
          <a:prstGeom prst="rightArrow">
            <a:avLst>
              <a:gd name="adj1" fmla="val 50000"/>
              <a:gd name="adj2" fmla="val 182464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669689" y="3002280"/>
            <a:ext cx="22461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00" b="1" dirty="0" smtClean="0">
                <a:solidFill>
                  <a:srgbClr val="FF0000"/>
                </a:solidFill>
              </a:rPr>
              <a:t>CARICARE ATTESTATO </a:t>
            </a:r>
            <a:r>
              <a:rPr lang="it-IT" sz="1000" b="1" dirty="0" err="1" smtClean="0">
                <a:solidFill>
                  <a:srgbClr val="FF0000"/>
                </a:solidFill>
              </a:rPr>
              <a:t>DI</a:t>
            </a:r>
            <a:r>
              <a:rPr lang="it-IT" sz="1000" b="1" dirty="0" smtClean="0">
                <a:solidFill>
                  <a:srgbClr val="FF0000"/>
                </a:solidFill>
              </a:rPr>
              <a:t> FREQUENZA</a:t>
            </a:r>
            <a:endParaRPr lang="it-IT" sz="1000" b="1" dirty="0">
              <a:solidFill>
                <a:srgbClr val="FF0000"/>
              </a:solidFill>
            </a:endParaRPr>
          </a:p>
        </p:txBody>
      </p:sp>
      <p:sp>
        <p:nvSpPr>
          <p:cNvPr id="35" name="Freccia a destra 34"/>
          <p:cNvSpPr/>
          <p:nvPr/>
        </p:nvSpPr>
        <p:spPr bwMode="auto">
          <a:xfrm>
            <a:off x="2880320" y="3080901"/>
            <a:ext cx="504056" cy="108012"/>
          </a:xfrm>
          <a:prstGeom prst="rightArrow">
            <a:avLst>
              <a:gd name="adj1" fmla="val 50000"/>
              <a:gd name="adj2" fmla="val 182464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36" name="Freccia a destra 35"/>
          <p:cNvSpPr/>
          <p:nvPr/>
        </p:nvSpPr>
        <p:spPr bwMode="auto">
          <a:xfrm rot="10800000">
            <a:off x="5797152" y="3316922"/>
            <a:ext cx="504056" cy="108012"/>
          </a:xfrm>
          <a:prstGeom prst="rightArrow">
            <a:avLst>
              <a:gd name="adj1" fmla="val 50000"/>
              <a:gd name="adj2" fmla="val 182464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6264696" y="3244914"/>
            <a:ext cx="2915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FF0000"/>
                </a:solidFill>
              </a:rPr>
              <a:t>CERTIFICAZIONE</a:t>
            </a:r>
          </a:p>
          <a:p>
            <a:r>
              <a:rPr lang="it-IT" sz="1000" b="1" dirty="0" smtClean="0">
                <a:solidFill>
                  <a:srgbClr val="FF0000"/>
                </a:solidFill>
              </a:rPr>
              <a:t>SUPERAMENTO ESAME </a:t>
            </a:r>
            <a:endParaRPr lang="it-IT" sz="1000" b="1" dirty="0">
              <a:solidFill>
                <a:srgbClr val="FF0000"/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-36512" y="2780928"/>
            <a:ext cx="29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b="1" dirty="0" smtClean="0">
                <a:solidFill>
                  <a:srgbClr val="FF0000"/>
                </a:solidFill>
              </a:rPr>
              <a:t>CARICARE PROGRAMMA</a:t>
            </a:r>
            <a:endParaRPr lang="it-IT" sz="1000" b="1" dirty="0">
              <a:solidFill>
                <a:srgbClr val="FF0000"/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0" y="3933056"/>
            <a:ext cx="29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b="1" dirty="0" smtClean="0">
                <a:solidFill>
                  <a:srgbClr val="FF0000"/>
                </a:solidFill>
              </a:rPr>
              <a:t>CARICARE AUTOCERTIFICAZIONE FIRMATA</a:t>
            </a:r>
            <a:endParaRPr lang="it-IT" sz="1000" b="1" dirty="0">
              <a:solidFill>
                <a:srgbClr val="FF0000"/>
              </a:solidFill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0" y="4181018"/>
            <a:ext cx="2915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b="1" dirty="0" smtClean="0">
                <a:solidFill>
                  <a:srgbClr val="FF0000"/>
                </a:solidFill>
              </a:rPr>
              <a:t>SCARICARE MODULO, FIRMARE E ALLEGARE</a:t>
            </a:r>
          </a:p>
          <a:p>
            <a:pPr algn="r"/>
            <a:endParaRPr lang="it-IT" sz="1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 r="49629"/>
          <a:stretch>
            <a:fillRect/>
          </a:stretch>
        </p:blipFill>
        <p:spPr bwMode="auto">
          <a:xfrm>
            <a:off x="279400" y="152400"/>
            <a:ext cx="33782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7010400" y="76200"/>
            <a:ext cx="1828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6615113" y="3886200"/>
            <a:ext cx="2528887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0" y="5732463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3635375" y="5732463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7183438" y="5732463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0" y="1371600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3635375" y="1371600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7183438" y="1371600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4" cstate="print"/>
          <a:srcRect l="15744" t="29833" r="34644" b="28868"/>
          <a:stretch>
            <a:fillRect/>
          </a:stretch>
        </p:blipFill>
        <p:spPr bwMode="auto">
          <a:xfrm>
            <a:off x="70992" y="1484784"/>
            <a:ext cx="907300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 r="49629"/>
          <a:stretch>
            <a:fillRect/>
          </a:stretch>
        </p:blipFill>
        <p:spPr bwMode="auto">
          <a:xfrm>
            <a:off x="279400" y="152400"/>
            <a:ext cx="33782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7010400" y="76200"/>
            <a:ext cx="1828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6615113" y="3886200"/>
            <a:ext cx="2528887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0" y="5732463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3635375" y="5732463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7183438" y="5732463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0" y="1371600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3635375" y="1371600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7183438" y="1371600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4" cstate="print"/>
          <a:srcRect l="17519" t="21434" r="24601" b="9267"/>
          <a:stretch>
            <a:fillRect/>
          </a:stretch>
        </p:blipFill>
        <p:spPr bwMode="auto">
          <a:xfrm>
            <a:off x="1475656" y="1484784"/>
            <a:ext cx="6192688" cy="417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 r="49629"/>
          <a:stretch>
            <a:fillRect/>
          </a:stretch>
        </p:blipFill>
        <p:spPr bwMode="auto">
          <a:xfrm>
            <a:off x="279400" y="152400"/>
            <a:ext cx="33782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6615113" y="3886200"/>
            <a:ext cx="2528887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0" y="5732463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3635375" y="5732463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7183438" y="5732463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0" y="1371600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3635375" y="1371600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7183438" y="1371600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 cstate="print"/>
          <a:srcRect t="5334" b="6467"/>
          <a:stretch>
            <a:fillRect/>
          </a:stretch>
        </p:blipFill>
        <p:spPr bwMode="auto">
          <a:xfrm>
            <a:off x="144016" y="1484784"/>
            <a:ext cx="8820472" cy="437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tangolo 12"/>
          <p:cNvSpPr/>
          <p:nvPr/>
        </p:nvSpPr>
        <p:spPr bwMode="auto">
          <a:xfrm>
            <a:off x="1259632" y="2348880"/>
            <a:ext cx="936104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14" name="Freccia a destra 13"/>
          <p:cNvSpPr/>
          <p:nvPr/>
        </p:nvSpPr>
        <p:spPr bwMode="auto">
          <a:xfrm rot="10800000">
            <a:off x="2327140" y="2276872"/>
            <a:ext cx="1008112" cy="360040"/>
          </a:xfrm>
          <a:prstGeom prst="rightArrow">
            <a:avLst>
              <a:gd name="adj1" fmla="val 50000"/>
              <a:gd name="adj2" fmla="val 113199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15" name="Rettangolo 14"/>
          <p:cNvSpPr/>
          <p:nvPr/>
        </p:nvSpPr>
        <p:spPr bwMode="auto">
          <a:xfrm>
            <a:off x="7740352" y="1484784"/>
            <a:ext cx="504056" cy="144016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 r="49629"/>
          <a:stretch>
            <a:fillRect/>
          </a:stretch>
        </p:blipFill>
        <p:spPr bwMode="auto">
          <a:xfrm>
            <a:off x="279400" y="152400"/>
            <a:ext cx="33782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6615113" y="3886200"/>
            <a:ext cx="2528887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0" y="5732463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3635375" y="5732463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7183438" y="5732463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0" y="1371600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3635375" y="1371600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7183438" y="1371600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 cstate="print"/>
          <a:srcRect t="5334" r="189" b="7167"/>
          <a:stretch>
            <a:fillRect/>
          </a:stretch>
        </p:blipFill>
        <p:spPr bwMode="auto">
          <a:xfrm>
            <a:off x="288031" y="1484784"/>
            <a:ext cx="8604449" cy="42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tangolo 15"/>
          <p:cNvSpPr/>
          <p:nvPr/>
        </p:nvSpPr>
        <p:spPr bwMode="auto">
          <a:xfrm>
            <a:off x="7668344" y="1484784"/>
            <a:ext cx="576064" cy="144016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17" name="Rettangolo 16"/>
          <p:cNvSpPr/>
          <p:nvPr/>
        </p:nvSpPr>
        <p:spPr bwMode="auto">
          <a:xfrm>
            <a:off x="323528" y="2132856"/>
            <a:ext cx="936104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18" name="Freccia a destra 17"/>
          <p:cNvSpPr/>
          <p:nvPr/>
        </p:nvSpPr>
        <p:spPr bwMode="auto">
          <a:xfrm rot="10800000">
            <a:off x="1391036" y="2060848"/>
            <a:ext cx="1008112" cy="360040"/>
          </a:xfrm>
          <a:prstGeom prst="rightArrow">
            <a:avLst>
              <a:gd name="adj1" fmla="val 50000"/>
              <a:gd name="adj2" fmla="val 113199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 r="49629"/>
          <a:stretch>
            <a:fillRect/>
          </a:stretch>
        </p:blipFill>
        <p:spPr bwMode="auto">
          <a:xfrm>
            <a:off x="279400" y="152400"/>
            <a:ext cx="33782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6615113" y="3886200"/>
            <a:ext cx="2528887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0" y="5732463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3635375" y="5732463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7183438" y="5732463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0" y="1371600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3635375" y="1371600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7183438" y="1371600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 cstate="print"/>
          <a:srcRect t="5201" b="3801"/>
          <a:stretch>
            <a:fillRect/>
          </a:stretch>
        </p:blipFill>
        <p:spPr bwMode="auto">
          <a:xfrm>
            <a:off x="468560" y="1484785"/>
            <a:ext cx="8135888" cy="416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ttangolo 18"/>
          <p:cNvSpPr/>
          <p:nvPr/>
        </p:nvSpPr>
        <p:spPr bwMode="auto">
          <a:xfrm>
            <a:off x="7452320" y="1484784"/>
            <a:ext cx="50405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20" name="Freccia a destra 19"/>
          <p:cNvSpPr/>
          <p:nvPr/>
        </p:nvSpPr>
        <p:spPr bwMode="auto">
          <a:xfrm rot="10800000">
            <a:off x="5724128" y="2276872"/>
            <a:ext cx="1008112" cy="360040"/>
          </a:xfrm>
          <a:prstGeom prst="rightArrow">
            <a:avLst>
              <a:gd name="adj1" fmla="val 50000"/>
              <a:gd name="adj2" fmla="val 113199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4572" b="9654"/>
          <a:stretch>
            <a:fillRect/>
          </a:stretch>
        </p:blipFill>
        <p:spPr bwMode="auto">
          <a:xfrm>
            <a:off x="251520" y="1700808"/>
            <a:ext cx="878497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4" cstate="print"/>
          <a:srcRect r="49629"/>
          <a:stretch>
            <a:fillRect/>
          </a:stretch>
        </p:blipFill>
        <p:spPr bwMode="auto">
          <a:xfrm>
            <a:off x="279400" y="152400"/>
            <a:ext cx="33782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6615113" y="3886200"/>
            <a:ext cx="2528887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0" y="5732463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3635375" y="5732463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7183438" y="5732463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0" y="1371600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3635375" y="1371600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7183438" y="1371600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0" name="Freccia a destra 19"/>
          <p:cNvSpPr/>
          <p:nvPr/>
        </p:nvSpPr>
        <p:spPr bwMode="auto">
          <a:xfrm>
            <a:off x="72008" y="3933056"/>
            <a:ext cx="1008112" cy="360040"/>
          </a:xfrm>
          <a:prstGeom prst="rightArrow">
            <a:avLst>
              <a:gd name="adj1" fmla="val 50000"/>
              <a:gd name="adj2" fmla="val 113199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13998" b="9011"/>
          <a:stretch>
            <a:fillRect/>
          </a:stretch>
        </p:blipFill>
        <p:spPr bwMode="auto">
          <a:xfrm>
            <a:off x="35496" y="1628800"/>
            <a:ext cx="9036496" cy="391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4" cstate="print"/>
          <a:srcRect r="49629"/>
          <a:stretch>
            <a:fillRect/>
          </a:stretch>
        </p:blipFill>
        <p:spPr bwMode="auto">
          <a:xfrm>
            <a:off x="279400" y="152400"/>
            <a:ext cx="33782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6615113" y="3886200"/>
            <a:ext cx="2528887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0" y="5732463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3635375" y="5732463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7183438" y="5732463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0" y="1371600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3635375" y="1371600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7183438" y="1371600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0" name="Freccia a destra 19"/>
          <p:cNvSpPr/>
          <p:nvPr/>
        </p:nvSpPr>
        <p:spPr bwMode="auto">
          <a:xfrm>
            <a:off x="2009826" y="2852936"/>
            <a:ext cx="504056" cy="108012"/>
          </a:xfrm>
          <a:prstGeom prst="rightArrow">
            <a:avLst>
              <a:gd name="adj1" fmla="val 50000"/>
              <a:gd name="adj2" fmla="val 182464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16" name="Freccia a destra 15"/>
          <p:cNvSpPr/>
          <p:nvPr/>
        </p:nvSpPr>
        <p:spPr bwMode="auto">
          <a:xfrm>
            <a:off x="2018210" y="3373542"/>
            <a:ext cx="504056" cy="108012"/>
          </a:xfrm>
          <a:prstGeom prst="rightArrow">
            <a:avLst>
              <a:gd name="adj1" fmla="val 50000"/>
              <a:gd name="adj2" fmla="val 182464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17" name="Freccia a destra 16"/>
          <p:cNvSpPr/>
          <p:nvPr/>
        </p:nvSpPr>
        <p:spPr bwMode="auto">
          <a:xfrm>
            <a:off x="2009826" y="3589566"/>
            <a:ext cx="504056" cy="108012"/>
          </a:xfrm>
          <a:prstGeom prst="rightArrow">
            <a:avLst>
              <a:gd name="adj1" fmla="val 50000"/>
              <a:gd name="adj2" fmla="val 182464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725373" y="2780928"/>
            <a:ext cx="13564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50" b="1" dirty="0" smtClean="0">
                <a:solidFill>
                  <a:srgbClr val="FF0000"/>
                </a:solidFill>
              </a:rPr>
              <a:t>DATA </a:t>
            </a:r>
            <a:r>
              <a:rPr lang="it-IT" sz="1050" b="1" dirty="0" err="1" smtClean="0">
                <a:solidFill>
                  <a:srgbClr val="FF0000"/>
                </a:solidFill>
              </a:rPr>
              <a:t>DI</a:t>
            </a:r>
            <a:r>
              <a:rPr lang="it-IT" sz="1050" b="1" dirty="0" smtClean="0">
                <a:solidFill>
                  <a:srgbClr val="FF0000"/>
                </a:solidFill>
              </a:rPr>
              <a:t> FINE CORSO</a:t>
            </a:r>
            <a:endParaRPr lang="it-IT" sz="1050" b="1" dirty="0">
              <a:solidFill>
                <a:srgbClr val="FF00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86799" y="3301534"/>
            <a:ext cx="5950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50" b="1" dirty="0" smtClean="0">
                <a:solidFill>
                  <a:srgbClr val="FF0000"/>
                </a:solidFill>
              </a:rPr>
              <a:t>TITOLO</a:t>
            </a:r>
            <a:endParaRPr lang="it-IT" sz="1050" b="1" dirty="0">
              <a:solidFill>
                <a:srgbClr val="FF000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81446" y="3517558"/>
            <a:ext cx="14702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50" b="1" dirty="0" smtClean="0">
                <a:solidFill>
                  <a:srgbClr val="FF0000"/>
                </a:solidFill>
              </a:rPr>
              <a:t>ENTE </a:t>
            </a:r>
            <a:r>
              <a:rPr lang="it-IT" sz="1050" b="1" dirty="0" smtClean="0">
                <a:solidFill>
                  <a:srgbClr val="FF0000"/>
                </a:solidFill>
              </a:rPr>
              <a:t>ORGANIZZATORE</a:t>
            </a:r>
            <a:endParaRPr lang="it-IT" sz="1050" b="1" dirty="0" smtClean="0">
              <a:solidFill>
                <a:srgbClr val="FF0000"/>
              </a:solidFill>
            </a:endParaRPr>
          </a:p>
        </p:txBody>
      </p:sp>
      <p:sp>
        <p:nvSpPr>
          <p:cNvPr id="25" name="Freccia a destra 24"/>
          <p:cNvSpPr/>
          <p:nvPr/>
        </p:nvSpPr>
        <p:spPr bwMode="auto">
          <a:xfrm>
            <a:off x="2009826" y="4437112"/>
            <a:ext cx="504056" cy="108012"/>
          </a:xfrm>
          <a:prstGeom prst="rightArrow">
            <a:avLst>
              <a:gd name="adj1" fmla="val 50000"/>
              <a:gd name="adj2" fmla="val 182464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751364" y="4365104"/>
            <a:ext cx="13003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50" b="1" dirty="0" smtClean="0">
                <a:solidFill>
                  <a:srgbClr val="FF0000"/>
                </a:solidFill>
              </a:rPr>
              <a:t>INDICARE ATTIVITA’</a:t>
            </a:r>
            <a:endParaRPr lang="it-IT" sz="105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r="49629"/>
          <a:stretch>
            <a:fillRect/>
          </a:stretch>
        </p:blipFill>
        <p:spPr bwMode="auto">
          <a:xfrm>
            <a:off x="279400" y="152400"/>
            <a:ext cx="33782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5732463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635375" y="5732463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183438" y="5732463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1371600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635375" y="1371600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83438" y="1371600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t="14109" b="9700"/>
          <a:stretch>
            <a:fillRect/>
          </a:stretch>
        </p:blipFill>
        <p:spPr bwMode="auto">
          <a:xfrm>
            <a:off x="35496" y="1556792"/>
            <a:ext cx="907300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ccia a destra 9"/>
          <p:cNvSpPr/>
          <p:nvPr/>
        </p:nvSpPr>
        <p:spPr bwMode="auto">
          <a:xfrm rot="10800000">
            <a:off x="5796136" y="2348880"/>
            <a:ext cx="504056" cy="108012"/>
          </a:xfrm>
          <a:prstGeom prst="rightArrow">
            <a:avLst>
              <a:gd name="adj1" fmla="val 50000"/>
              <a:gd name="adj2" fmla="val 182464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11" name="Freccia a destra 10"/>
          <p:cNvSpPr/>
          <p:nvPr/>
        </p:nvSpPr>
        <p:spPr bwMode="auto">
          <a:xfrm rot="10800000">
            <a:off x="5076056" y="2636912"/>
            <a:ext cx="504056" cy="108012"/>
          </a:xfrm>
          <a:prstGeom prst="rightArrow">
            <a:avLst>
              <a:gd name="adj1" fmla="val 50000"/>
              <a:gd name="adj2" fmla="val 182464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2" charset="0"/>
                <a:cs typeface="Arial" charset="0"/>
              </a:rPr>
              <a:t>&lt;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228184" y="2276872"/>
            <a:ext cx="13821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50" b="1" dirty="0" smtClean="0">
                <a:solidFill>
                  <a:srgbClr val="FF0000"/>
                </a:solidFill>
              </a:rPr>
              <a:t>INDICARE </a:t>
            </a:r>
            <a:r>
              <a:rPr lang="it-IT" sz="1050" b="1" dirty="0" smtClean="0">
                <a:solidFill>
                  <a:srgbClr val="FF0000"/>
                </a:solidFill>
              </a:rPr>
              <a:t>PROVINCIA</a:t>
            </a:r>
            <a:endParaRPr lang="it-IT" sz="1050" b="1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507938" y="2564904"/>
            <a:ext cx="17283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50" b="1" dirty="0" smtClean="0">
                <a:solidFill>
                  <a:srgbClr val="FF0000"/>
                </a:solidFill>
              </a:rPr>
              <a:t>DURATA CORSO E TERMINE</a:t>
            </a:r>
            <a:endParaRPr lang="it-IT" sz="1050" b="1" dirty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300192" y="2780928"/>
            <a:ext cx="121219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="1" dirty="0" smtClean="0">
                <a:solidFill>
                  <a:srgbClr val="FF0000"/>
                </a:solidFill>
              </a:rPr>
              <a:t>INDICARE </a:t>
            </a:r>
            <a:endParaRPr lang="it-IT" sz="1050" b="1" dirty="0" smtClean="0">
              <a:solidFill>
                <a:srgbClr val="FF0000"/>
              </a:solidFill>
            </a:endParaRPr>
          </a:p>
          <a:p>
            <a:r>
              <a:rPr lang="it-IT" sz="1050" b="1" dirty="0" smtClean="0">
                <a:solidFill>
                  <a:srgbClr val="FF0000"/>
                </a:solidFill>
              </a:rPr>
              <a:t>AREA </a:t>
            </a:r>
            <a:r>
              <a:rPr lang="it-IT" sz="1050" b="1" dirty="0" smtClean="0">
                <a:solidFill>
                  <a:srgbClr val="FF0000"/>
                </a:solidFill>
              </a:rPr>
              <a:t>FORMATIVA</a:t>
            </a:r>
            <a:endParaRPr lang="it-IT" sz="1050" b="1" dirty="0">
              <a:solidFill>
                <a:srgbClr val="FF0000"/>
              </a:solidFill>
            </a:endParaRPr>
          </a:p>
        </p:txBody>
      </p:sp>
      <p:sp>
        <p:nvSpPr>
          <p:cNvPr id="16" name="Freccia a destra 15"/>
          <p:cNvSpPr/>
          <p:nvPr/>
        </p:nvSpPr>
        <p:spPr bwMode="auto">
          <a:xfrm rot="10800000">
            <a:off x="5796136" y="2857839"/>
            <a:ext cx="504056" cy="108012"/>
          </a:xfrm>
          <a:prstGeom prst="rightArrow">
            <a:avLst>
              <a:gd name="adj1" fmla="val 50000"/>
              <a:gd name="adj2" fmla="val 182464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59</Words>
  <Application>Microsoft Office PowerPoint</Application>
  <PresentationFormat>Presentazione su schermo (4:3)</PresentationFormat>
  <Paragraphs>98</Paragraphs>
  <Slides>12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E-learning asincrono ISTRUZIONI E  DOMANDE FREQUENTI          Ordine degli Architetti PPC della Provincia di Milano</dc:title>
  <dc:creator>bpalazzi</dc:creator>
  <cp:lastModifiedBy>FOAM</cp:lastModifiedBy>
  <cp:revision>90</cp:revision>
  <cp:lastPrinted>2016-01-15T10:28:51Z</cp:lastPrinted>
  <dcterms:created xsi:type="dcterms:W3CDTF">2015-05-28T13:07:26Z</dcterms:created>
  <dcterms:modified xsi:type="dcterms:W3CDTF">2020-01-28T15:17:06Z</dcterms:modified>
</cp:coreProperties>
</file>