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1"/>
    <p:sldMasterId id="2147483720" r:id="rId2"/>
  </p:sldMasterIdLst>
  <p:notesMasterIdLst>
    <p:notesMasterId r:id="rId36"/>
  </p:notesMasterIdLst>
  <p:sldIdLst>
    <p:sldId id="462" r:id="rId3"/>
    <p:sldId id="467" r:id="rId4"/>
    <p:sldId id="495" r:id="rId5"/>
    <p:sldId id="468" r:id="rId6"/>
    <p:sldId id="469" r:id="rId7"/>
    <p:sldId id="470" r:id="rId8"/>
    <p:sldId id="472" r:id="rId9"/>
    <p:sldId id="471" r:id="rId10"/>
    <p:sldId id="473" r:id="rId11"/>
    <p:sldId id="474" r:id="rId12"/>
    <p:sldId id="475" r:id="rId13"/>
    <p:sldId id="476" r:id="rId14"/>
    <p:sldId id="478" r:id="rId15"/>
    <p:sldId id="477" r:id="rId16"/>
    <p:sldId id="496" r:id="rId17"/>
    <p:sldId id="497" r:id="rId18"/>
    <p:sldId id="479" r:id="rId19"/>
    <p:sldId id="504" r:id="rId20"/>
    <p:sldId id="505" r:id="rId21"/>
    <p:sldId id="480" r:id="rId22"/>
    <p:sldId id="500" r:id="rId23"/>
    <p:sldId id="501" r:id="rId24"/>
    <p:sldId id="502" r:id="rId25"/>
    <p:sldId id="503" r:id="rId26"/>
    <p:sldId id="498" r:id="rId27"/>
    <p:sldId id="299" r:id="rId28"/>
    <p:sldId id="339" r:id="rId29"/>
    <p:sldId id="340" r:id="rId30"/>
    <p:sldId id="338" r:id="rId31"/>
    <p:sldId id="301" r:id="rId32"/>
    <p:sldId id="343" r:id="rId33"/>
    <p:sldId id="345" r:id="rId34"/>
    <p:sldId id="342"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データ完全版" id="{F08FF923-9E3D-4DE5-B95E-D30284577E5C}">
          <p14:sldIdLst>
            <p14:sldId id="462"/>
            <p14:sldId id="467"/>
            <p14:sldId id="495"/>
            <p14:sldId id="468"/>
            <p14:sldId id="469"/>
            <p14:sldId id="470"/>
            <p14:sldId id="472"/>
            <p14:sldId id="471"/>
            <p14:sldId id="473"/>
            <p14:sldId id="474"/>
            <p14:sldId id="475"/>
            <p14:sldId id="476"/>
            <p14:sldId id="478"/>
            <p14:sldId id="477"/>
            <p14:sldId id="496"/>
            <p14:sldId id="497"/>
            <p14:sldId id="479"/>
            <p14:sldId id="504"/>
            <p14:sldId id="505"/>
            <p14:sldId id="480"/>
            <p14:sldId id="500"/>
            <p14:sldId id="501"/>
            <p14:sldId id="502"/>
            <p14:sldId id="503"/>
            <p14:sldId id="498"/>
            <p14:sldId id="299"/>
            <p14:sldId id="339"/>
            <p14:sldId id="340"/>
            <p14:sldId id="338"/>
            <p14:sldId id="301"/>
            <p14:sldId id="343"/>
            <p14:sldId id="345"/>
            <p14:sldId id="34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1BBB4"/>
    <a:srgbClr val="37474F"/>
    <a:srgbClr val="E66D64"/>
    <a:srgbClr val="5E5E5E"/>
    <a:srgbClr val="55BBB3"/>
    <a:srgbClr val="FFFFFF"/>
    <a:srgbClr val="00BCB2"/>
    <a:srgbClr val="D8D8D8"/>
    <a:srgbClr val="B2EB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046" autoAdjust="0"/>
    <p:restoredTop sz="94660"/>
  </p:normalViewPr>
  <p:slideViewPr>
    <p:cSldViewPr snapToGrid="0">
      <p:cViewPr varScale="1">
        <p:scale>
          <a:sx n="72" d="100"/>
          <a:sy n="72" d="100"/>
        </p:scale>
        <p:origin x="1236"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0D9DDF-578A-475E-A2DA-C176E0B0C8C0}" type="datetimeFigureOut">
              <a:rPr kumimoji="1" lang="ja-JP" altLang="en-US" smtClean="0"/>
              <a:t>2021/2/19</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FFA25A-6CD3-4337-AE76-697F9F40EEE9}" type="slidenum">
              <a:rPr kumimoji="1" lang="ja-JP" altLang="en-US" smtClean="0"/>
              <a:t>‹#›</a:t>
            </a:fld>
            <a:endParaRPr kumimoji="1" lang="ja-JP" altLang="en-US"/>
          </a:p>
        </p:txBody>
      </p:sp>
    </p:spTree>
    <p:extLst>
      <p:ext uri="{BB962C8B-B14F-4D97-AF65-F5344CB8AC3E}">
        <p14:creationId xmlns:p14="http://schemas.microsoft.com/office/powerpoint/2010/main" val="83121355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5C349A-D363-A246-B47A-27A6E8AF9195}" type="slidenum">
              <a:rPr lang="en-US" smtClean="0"/>
              <a:t>26</a:t>
            </a:fld>
            <a:endParaRPr lang="en-US"/>
          </a:p>
        </p:txBody>
      </p:sp>
    </p:spTree>
    <p:extLst>
      <p:ext uri="{BB962C8B-B14F-4D97-AF65-F5344CB8AC3E}">
        <p14:creationId xmlns:p14="http://schemas.microsoft.com/office/powerpoint/2010/main" val="13003591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5C349A-D363-A246-B47A-27A6E8AF9195}" type="slidenum">
              <a:rPr lang="en-US" smtClean="0"/>
              <a:t>27</a:t>
            </a:fld>
            <a:endParaRPr lang="en-US"/>
          </a:p>
        </p:txBody>
      </p:sp>
    </p:spTree>
    <p:extLst>
      <p:ext uri="{BB962C8B-B14F-4D97-AF65-F5344CB8AC3E}">
        <p14:creationId xmlns:p14="http://schemas.microsoft.com/office/powerpoint/2010/main" val="23185054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5C349A-D363-A246-B47A-27A6E8AF9195}" type="slidenum">
              <a:rPr lang="en-US" smtClean="0"/>
              <a:t>28</a:t>
            </a:fld>
            <a:endParaRPr lang="en-US"/>
          </a:p>
        </p:txBody>
      </p:sp>
    </p:spTree>
    <p:extLst>
      <p:ext uri="{BB962C8B-B14F-4D97-AF65-F5344CB8AC3E}">
        <p14:creationId xmlns:p14="http://schemas.microsoft.com/office/powerpoint/2010/main" val="11289419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5C349A-D363-A246-B47A-27A6E8AF9195}" type="slidenum">
              <a:rPr lang="en-US" smtClean="0"/>
              <a:t>29</a:t>
            </a:fld>
            <a:endParaRPr lang="en-US"/>
          </a:p>
        </p:txBody>
      </p:sp>
    </p:spTree>
    <p:extLst>
      <p:ext uri="{BB962C8B-B14F-4D97-AF65-F5344CB8AC3E}">
        <p14:creationId xmlns:p14="http://schemas.microsoft.com/office/powerpoint/2010/main" val="35465909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5C349A-D363-A246-B47A-27A6E8AF9195}" type="slidenum">
              <a:rPr lang="en-US" smtClean="0"/>
              <a:t>30</a:t>
            </a:fld>
            <a:endParaRPr lang="en-US"/>
          </a:p>
        </p:txBody>
      </p:sp>
    </p:spTree>
    <p:extLst>
      <p:ext uri="{BB962C8B-B14F-4D97-AF65-F5344CB8AC3E}">
        <p14:creationId xmlns:p14="http://schemas.microsoft.com/office/powerpoint/2010/main" val="25640945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5C349A-D363-A246-B47A-27A6E8AF9195}" type="slidenum">
              <a:rPr lang="en-US" smtClean="0"/>
              <a:t>31</a:t>
            </a:fld>
            <a:endParaRPr lang="en-US"/>
          </a:p>
        </p:txBody>
      </p:sp>
    </p:spTree>
    <p:extLst>
      <p:ext uri="{BB962C8B-B14F-4D97-AF65-F5344CB8AC3E}">
        <p14:creationId xmlns:p14="http://schemas.microsoft.com/office/powerpoint/2010/main" val="27352748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5C349A-D363-A246-B47A-27A6E8AF9195}" type="slidenum">
              <a:rPr lang="en-US" smtClean="0"/>
              <a:t>32</a:t>
            </a:fld>
            <a:endParaRPr lang="en-US"/>
          </a:p>
        </p:txBody>
      </p:sp>
    </p:spTree>
    <p:extLst>
      <p:ext uri="{BB962C8B-B14F-4D97-AF65-F5344CB8AC3E}">
        <p14:creationId xmlns:p14="http://schemas.microsoft.com/office/powerpoint/2010/main" val="38108652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5C349A-D363-A246-B47A-27A6E8AF9195}" type="slidenum">
              <a:rPr lang="en-US" smtClean="0"/>
              <a:t>33</a:t>
            </a:fld>
            <a:endParaRPr lang="en-US"/>
          </a:p>
        </p:txBody>
      </p:sp>
    </p:spTree>
    <p:extLst>
      <p:ext uri="{BB962C8B-B14F-4D97-AF65-F5344CB8AC3E}">
        <p14:creationId xmlns:p14="http://schemas.microsoft.com/office/powerpoint/2010/main" val="22471524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タイトル&amp;サブタイトル">
    <p:spTree>
      <p:nvGrpSpPr>
        <p:cNvPr id="1" name=""/>
        <p:cNvGrpSpPr/>
        <p:nvPr/>
      </p:nvGrpSpPr>
      <p:grpSpPr>
        <a:xfrm>
          <a:off x="0" y="0"/>
          <a:ext cx="0" cy="0"/>
          <a:chOff x="0" y="0"/>
          <a:chExt cx="0" cy="0"/>
        </a:xfrm>
      </p:grpSpPr>
      <p:sp>
        <p:nvSpPr>
          <p:cNvPr id="11" name="タイトルテキスト"/>
          <p:cNvSpPr txBox="1">
            <a:spLocks noGrp="1"/>
          </p:cNvSpPr>
          <p:nvPr>
            <p:ph type="title"/>
          </p:nvPr>
        </p:nvSpPr>
        <p:spPr>
          <a:xfrm>
            <a:off x="892969" y="1151930"/>
            <a:ext cx="7358063" cy="2321719"/>
          </a:xfrm>
          <a:prstGeom prst="rect">
            <a:avLst/>
          </a:prstGeom>
        </p:spPr>
        <p:txBody>
          <a:bodyPr anchor="b"/>
          <a:lstStyle/>
          <a:p>
            <a:r>
              <a:t>タイトルテキスト</a:t>
            </a:r>
          </a:p>
        </p:txBody>
      </p:sp>
      <p:sp>
        <p:nvSpPr>
          <p:cNvPr id="12" name="本文レベル1…"/>
          <p:cNvSpPr txBox="1">
            <a:spLocks noGrp="1"/>
          </p:cNvSpPr>
          <p:nvPr>
            <p:ph type="body" sz="quarter" idx="1"/>
          </p:nvPr>
        </p:nvSpPr>
        <p:spPr>
          <a:xfrm>
            <a:off x="892969" y="3545086"/>
            <a:ext cx="7358063" cy="794742"/>
          </a:xfrm>
          <a:prstGeom prst="rect">
            <a:avLst/>
          </a:prstGeom>
        </p:spPr>
        <p:txBody>
          <a:bodyPr anchor="t"/>
          <a:lstStyle>
            <a:lvl1pPr marL="0" indent="0" algn="ctr">
              <a:spcBef>
                <a:spcPts val="0"/>
              </a:spcBef>
              <a:buSzTx/>
              <a:buNone/>
              <a:defRPr sz="2602"/>
            </a:lvl1pPr>
            <a:lvl2pPr marL="0" indent="0" algn="ctr">
              <a:spcBef>
                <a:spcPts val="0"/>
              </a:spcBef>
              <a:buSzTx/>
              <a:buNone/>
              <a:defRPr sz="2602"/>
            </a:lvl2pPr>
            <a:lvl3pPr marL="0" indent="0" algn="ctr">
              <a:spcBef>
                <a:spcPts val="0"/>
              </a:spcBef>
              <a:buSzTx/>
              <a:buNone/>
              <a:defRPr sz="2602"/>
            </a:lvl3pPr>
            <a:lvl4pPr marL="0" indent="0" algn="ctr">
              <a:spcBef>
                <a:spcPts val="0"/>
              </a:spcBef>
              <a:buSzTx/>
              <a:buNone/>
              <a:defRPr sz="2602"/>
            </a:lvl4pPr>
            <a:lvl5pPr marL="0" indent="0" algn="ctr">
              <a:spcBef>
                <a:spcPts val="0"/>
              </a:spcBef>
              <a:buSzTx/>
              <a:buNone/>
              <a:defRPr sz="2602"/>
            </a:lvl5pPr>
          </a:lstStyle>
          <a:p>
            <a:r>
              <a:t>本文レベル1</a:t>
            </a:r>
          </a:p>
          <a:p>
            <a:pPr lvl="1"/>
            <a:r>
              <a:t>本文レベル2</a:t>
            </a:r>
          </a:p>
          <a:p>
            <a:pPr lvl="2"/>
            <a:r>
              <a:t>本文レベル3</a:t>
            </a:r>
          </a:p>
          <a:p>
            <a:pPr lvl="3"/>
            <a:r>
              <a:t>本文レベル4</a:t>
            </a:r>
          </a:p>
          <a:p>
            <a:pPr lvl="4"/>
            <a:r>
              <a:t>本文レベル5</a:t>
            </a:r>
          </a:p>
        </p:txBody>
      </p:sp>
      <p:sp>
        <p:nvSpPr>
          <p:cNvPr id="13" name="スライド番号"/>
          <p:cNvSpPr txBox="1">
            <a:spLocks noGrp="1"/>
          </p:cNvSpPr>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fld id="{86CB4B4D-7CA3-9044-876B-883B54F8677D}" type="slidenum">
              <a:t>‹#›</a:t>
            </a:fld>
            <a:endParaRPr/>
          </a:p>
        </p:txBody>
      </p:sp>
    </p:spTree>
    <p:extLst>
      <p:ext uri="{BB962C8B-B14F-4D97-AF65-F5344CB8AC3E}">
        <p14:creationId xmlns:p14="http://schemas.microsoft.com/office/powerpoint/2010/main" val="3660520696"/>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引用">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892969" y="4473775"/>
            <a:ext cx="7358063" cy="362215"/>
          </a:xfrm>
          <a:prstGeom prst="rect">
            <a:avLst/>
          </a:prstGeom>
        </p:spPr>
        <p:txBody>
          <a:bodyPr anchor="t">
            <a:spAutoFit/>
          </a:bodyPr>
          <a:lstStyle>
            <a:lvl1pPr marL="0" indent="0" algn="ctr">
              <a:spcBef>
                <a:spcPts val="0"/>
              </a:spcBef>
              <a:buSzTx/>
              <a:buNone/>
              <a:defRPr sz="1687"/>
            </a:lvl1pPr>
          </a:lstStyle>
          <a:p>
            <a:r>
              <a:t>–Johnny Appleseed</a:t>
            </a:r>
          </a:p>
        </p:txBody>
      </p:sp>
      <p:sp>
        <p:nvSpPr>
          <p:cNvPr id="94" name="“ここに引用を入力してください。”"/>
          <p:cNvSpPr txBox="1">
            <a:spLocks noGrp="1"/>
          </p:cNvSpPr>
          <p:nvPr>
            <p:ph type="body" sz="quarter" idx="14"/>
          </p:nvPr>
        </p:nvSpPr>
        <p:spPr>
          <a:xfrm>
            <a:off x="892969" y="2979436"/>
            <a:ext cx="7358063" cy="470513"/>
          </a:xfrm>
          <a:prstGeom prst="rect">
            <a:avLst/>
          </a:prstGeom>
        </p:spPr>
        <p:txBody>
          <a:bodyPr>
            <a:spAutoFit/>
          </a:bodyPr>
          <a:lstStyle>
            <a:lvl1pPr marL="0" indent="0" algn="ctr">
              <a:spcBef>
                <a:spcPts val="0"/>
              </a:spcBef>
              <a:buSzTx/>
              <a:buNone/>
              <a:defRPr sz="2391"/>
            </a:lvl1pPr>
          </a:lstStyle>
          <a:p>
            <a:r>
              <a:t>“ここに引用を入力してください。”</a:t>
            </a:r>
          </a:p>
        </p:txBody>
      </p:sp>
      <p:sp>
        <p:nvSpPr>
          <p:cNvPr id="95"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583510453"/>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写真">
    <p:spTree>
      <p:nvGrpSpPr>
        <p:cNvPr id="1" name=""/>
        <p:cNvGrpSpPr/>
        <p:nvPr/>
      </p:nvGrpSpPr>
      <p:grpSpPr>
        <a:xfrm>
          <a:off x="0" y="0"/>
          <a:ext cx="0" cy="0"/>
          <a:chOff x="0" y="0"/>
          <a:chExt cx="0" cy="0"/>
        </a:xfrm>
      </p:grpSpPr>
      <p:sp>
        <p:nvSpPr>
          <p:cNvPr id="102" name="イメージ"/>
          <p:cNvSpPr>
            <a:spLocks noGrp="1"/>
          </p:cNvSpPr>
          <p:nvPr>
            <p:ph type="pic" idx="13"/>
          </p:nvPr>
        </p:nvSpPr>
        <p:spPr>
          <a:xfrm>
            <a:off x="0" y="0"/>
            <a:ext cx="9144000" cy="6858000"/>
          </a:xfrm>
          <a:prstGeom prst="rect">
            <a:avLst/>
          </a:prstGeom>
        </p:spPr>
        <p:txBody>
          <a:bodyPr lIns="91439" tIns="45719" rIns="91439" bIns="45719" anchor="t">
            <a:noAutofit/>
          </a:bodyPr>
          <a:lstStyle/>
          <a:p>
            <a:endParaRPr/>
          </a:p>
        </p:txBody>
      </p:sp>
      <p:sp>
        <p:nvSpPr>
          <p:cNvPr id="103"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292956791"/>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空白">
    <p:spTree>
      <p:nvGrpSpPr>
        <p:cNvPr id="1" name=""/>
        <p:cNvGrpSpPr/>
        <p:nvPr/>
      </p:nvGrpSpPr>
      <p:grpSpPr>
        <a:xfrm>
          <a:off x="0" y="0"/>
          <a:ext cx="0" cy="0"/>
          <a:chOff x="0" y="0"/>
          <a:chExt cx="0" cy="0"/>
        </a:xfrm>
      </p:grpSpPr>
      <p:sp>
        <p:nvSpPr>
          <p:cNvPr id="110"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243675204"/>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タイトルとコンテンツ">
    <p:spTree>
      <p:nvGrpSpPr>
        <p:cNvPr id="1" name=""/>
        <p:cNvGrpSpPr/>
        <p:nvPr/>
      </p:nvGrpSpPr>
      <p:grpSpPr>
        <a:xfrm>
          <a:off x="0" y="0"/>
          <a:ext cx="0" cy="0"/>
          <a:chOff x="0" y="0"/>
          <a:chExt cx="0" cy="0"/>
        </a:xfrm>
      </p:grpSpPr>
      <p:sp>
        <p:nvSpPr>
          <p:cNvPr id="129" name="スライド番号"/>
          <p:cNvSpPr txBox="1">
            <a:spLocks noGrp="1"/>
          </p:cNvSpPr>
          <p:nvPr>
            <p:ph type="sldNum" sz="quarter" idx="2"/>
          </p:nvPr>
        </p:nvSpPr>
        <p:spPr>
          <a:xfrm>
            <a:off x="8657935" y="6514869"/>
            <a:ext cx="371766" cy="304440"/>
          </a:xfrm>
          <a:prstGeom prst="rect">
            <a:avLst/>
          </a:prstGeom>
        </p:spPr>
        <p:txBody>
          <a:bodyPr lIns="65023" tIns="65023" rIns="65023" bIns="65023" anchor="ctr"/>
          <a:lstStyle>
            <a:lvl1pPr algn="r" defTabSz="457230">
              <a:defRPr>
                <a:solidFill>
                  <a:srgbClr val="888888"/>
                </a:solidFill>
                <a:latin typeface="メイリオ"/>
                <a:ea typeface="メイリオ"/>
                <a:cs typeface="メイリオ"/>
                <a:sym typeface="メイリオ"/>
              </a:defRPr>
            </a:lvl1pPr>
          </a:lstStyle>
          <a:p>
            <a:fld id="{86CB4B4D-7CA3-9044-876B-883B54F8677D}" type="slidenum">
              <a:t>‹#›</a:t>
            </a:fld>
            <a:endParaRPr/>
          </a:p>
        </p:txBody>
      </p:sp>
    </p:spTree>
    <p:extLst>
      <p:ext uri="{BB962C8B-B14F-4D97-AF65-F5344CB8AC3E}">
        <p14:creationId xmlns:p14="http://schemas.microsoft.com/office/powerpoint/2010/main" val="2661618491"/>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117" name="Rectangle 7"/>
          <p:cNvSpPr/>
          <p:nvPr/>
        </p:nvSpPr>
        <p:spPr>
          <a:xfrm>
            <a:off x="-1" y="263769"/>
            <a:ext cx="9144001" cy="6330462"/>
          </a:xfrm>
          <a:prstGeom prst="rect">
            <a:avLst/>
          </a:prstGeom>
          <a:solidFill>
            <a:srgbClr val="CFD8DC"/>
          </a:solidFill>
          <a:ln w="12700">
            <a:miter lim="400000"/>
          </a:ln>
        </p:spPr>
        <p:txBody>
          <a:bodyPr lIns="42203" tIns="42203" rIns="42203" bIns="42203" anchor="ctr"/>
          <a:lstStyle/>
          <a:p>
            <a:pPr defTabSz="914367">
              <a:defRPr>
                <a:solidFill>
                  <a:srgbClr val="FFFFFF"/>
                </a:solidFill>
                <a:latin typeface="Calibri"/>
                <a:ea typeface="Calibri"/>
                <a:cs typeface="Calibri"/>
                <a:sym typeface="Calibri"/>
              </a:defRPr>
            </a:pPr>
            <a:endParaRPr sz="1266"/>
          </a:p>
        </p:txBody>
      </p:sp>
      <p:sp>
        <p:nvSpPr>
          <p:cNvPr id="118" name="Rectangle 8"/>
          <p:cNvSpPr/>
          <p:nvPr/>
        </p:nvSpPr>
        <p:spPr>
          <a:xfrm>
            <a:off x="-1" y="263768"/>
            <a:ext cx="9144001" cy="675250"/>
          </a:xfrm>
          <a:prstGeom prst="rect">
            <a:avLst/>
          </a:prstGeom>
          <a:solidFill>
            <a:srgbClr val="37474F"/>
          </a:solidFill>
          <a:ln w="12700">
            <a:miter lim="400000"/>
          </a:ln>
        </p:spPr>
        <p:txBody>
          <a:bodyPr lIns="42203" tIns="42203" rIns="42203" bIns="42203" anchor="ctr"/>
          <a:lstStyle/>
          <a:p>
            <a:pPr defTabSz="914367">
              <a:defRPr>
                <a:solidFill>
                  <a:srgbClr val="FFFFFF"/>
                </a:solidFill>
                <a:latin typeface="Calibri"/>
                <a:ea typeface="Calibri"/>
                <a:cs typeface="Calibri"/>
                <a:sym typeface="Calibri"/>
              </a:defRPr>
            </a:pPr>
            <a:endParaRPr sz="1266"/>
          </a:p>
        </p:txBody>
      </p:sp>
      <p:sp>
        <p:nvSpPr>
          <p:cNvPr id="119" name="Rectangle 13"/>
          <p:cNvSpPr/>
          <p:nvPr/>
        </p:nvSpPr>
        <p:spPr>
          <a:xfrm>
            <a:off x="351692" y="1099129"/>
            <a:ext cx="8440616" cy="5064370"/>
          </a:xfrm>
          <a:prstGeom prst="rect">
            <a:avLst/>
          </a:prstGeom>
          <a:solidFill>
            <a:srgbClr val="FFFFFF"/>
          </a:solidFill>
          <a:ln w="12700">
            <a:miter lim="400000"/>
          </a:ln>
        </p:spPr>
        <p:txBody>
          <a:bodyPr lIns="42203" tIns="42203" rIns="42203" bIns="42203" anchor="ctr"/>
          <a:lstStyle/>
          <a:p>
            <a:pPr defTabSz="914367">
              <a:defRPr>
                <a:solidFill>
                  <a:srgbClr val="FFFFFF"/>
                </a:solidFill>
                <a:latin typeface="Calibri"/>
                <a:ea typeface="Calibri"/>
                <a:cs typeface="Calibri"/>
                <a:sym typeface="Calibri"/>
              </a:defRPr>
            </a:pPr>
            <a:endParaRPr sz="1266"/>
          </a:p>
        </p:txBody>
      </p:sp>
      <p:pic>
        <p:nvPicPr>
          <p:cNvPr id="120" name="Picture 12" descr="Picture 12"/>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522906" y="389562"/>
            <a:ext cx="1269402" cy="423662"/>
          </a:xfrm>
          <a:prstGeom prst="rect">
            <a:avLst/>
          </a:prstGeom>
          <a:ln w="12700">
            <a:miter lim="400000"/>
          </a:ln>
        </p:spPr>
      </p:pic>
      <p:sp>
        <p:nvSpPr>
          <p:cNvPr id="121" name="Rectangle 5"/>
          <p:cNvSpPr/>
          <p:nvPr/>
        </p:nvSpPr>
        <p:spPr>
          <a:xfrm>
            <a:off x="-1" y="263769"/>
            <a:ext cx="9144001" cy="6330462"/>
          </a:xfrm>
          <a:prstGeom prst="rect">
            <a:avLst/>
          </a:prstGeom>
          <a:solidFill>
            <a:srgbClr val="FFFFFF"/>
          </a:solidFill>
          <a:ln w="12700">
            <a:miter lim="400000"/>
          </a:ln>
        </p:spPr>
        <p:txBody>
          <a:bodyPr lIns="42203" tIns="42203" rIns="42203" bIns="42203" anchor="ctr"/>
          <a:lstStyle/>
          <a:p>
            <a:pPr defTabSz="914367">
              <a:defRPr>
                <a:solidFill>
                  <a:srgbClr val="FFFFFF"/>
                </a:solidFill>
                <a:latin typeface="Calibri"/>
                <a:ea typeface="Calibri"/>
                <a:cs typeface="Calibri"/>
                <a:sym typeface="Calibri"/>
              </a:defRPr>
            </a:pPr>
            <a:endParaRPr sz="1266"/>
          </a:p>
        </p:txBody>
      </p:sp>
      <p:sp>
        <p:nvSpPr>
          <p:cNvPr id="8" name="四角形">
            <a:extLst>
              <a:ext uri="{FF2B5EF4-FFF2-40B4-BE49-F238E27FC236}">
                <a16:creationId xmlns:a16="http://schemas.microsoft.com/office/drawing/2014/main" id="{7EBCDE6C-EF82-4E63-8ED9-32154AA1794A}"/>
              </a:ext>
            </a:extLst>
          </p:cNvPr>
          <p:cNvSpPr/>
          <p:nvPr userDrawn="1"/>
        </p:nvSpPr>
        <p:spPr>
          <a:xfrm>
            <a:off x="-1" y="-2976"/>
            <a:ext cx="9144001" cy="892969"/>
          </a:xfrm>
          <a:prstGeom prst="rect">
            <a:avLst/>
          </a:prstGeom>
          <a:solidFill>
            <a:srgbClr val="55BBB3"/>
          </a:solidFill>
          <a:ln w="12700">
            <a:miter lim="400000"/>
          </a:ln>
        </p:spPr>
        <p:txBody>
          <a:bodyPr lIns="35719" tIns="35719" rIns="35719" bIns="35719" anchor="ctr"/>
          <a:lstStyle/>
          <a:p>
            <a:pPr>
              <a:defRPr sz="2200">
                <a:solidFill>
                  <a:srgbClr val="0BBEB4"/>
                </a:solidFill>
                <a:latin typeface="+mn-lt"/>
                <a:ea typeface="+mn-ea"/>
                <a:cs typeface="+mn-cs"/>
                <a:sym typeface="ヒラギノ角ゴ ProN W3"/>
              </a:defRPr>
            </a:pPr>
            <a:endParaRPr sz="1547" dirty="0"/>
          </a:p>
        </p:txBody>
      </p:sp>
      <p:pic>
        <p:nvPicPr>
          <p:cNvPr id="9" name="イメージ" descr="イメージ">
            <a:extLst>
              <a:ext uri="{FF2B5EF4-FFF2-40B4-BE49-F238E27FC236}">
                <a16:creationId xmlns:a16="http://schemas.microsoft.com/office/drawing/2014/main" id="{4EF24628-C06B-4D70-A071-0AEDFCCBA1F1}"/>
              </a:ext>
            </a:extLst>
          </p:cNvPr>
          <p:cNvPicPr>
            <a:picLocks noChangeAspect="1"/>
          </p:cNvPicPr>
          <p:nvPr userDrawn="1"/>
        </p:nvPicPr>
        <p:blipFill>
          <a:blip r:embed="rId3" cstate="print">
            <a:alphaModFix amt="16732"/>
            <a:extLst>
              <a:ext uri="{28A0092B-C50C-407E-A947-70E740481C1C}">
                <a14:useLocalDpi xmlns:a14="http://schemas.microsoft.com/office/drawing/2010/main"/>
              </a:ext>
            </a:extLst>
          </a:blip>
          <a:srcRect/>
          <a:stretch>
            <a:fillRect/>
          </a:stretch>
        </p:blipFill>
        <p:spPr>
          <a:xfrm>
            <a:off x="7305659" y="231707"/>
            <a:ext cx="1703860" cy="423638"/>
          </a:xfrm>
          <a:prstGeom prst="rect">
            <a:avLst/>
          </a:prstGeom>
          <a:ln w="12700">
            <a:miter lim="400000"/>
          </a:ln>
        </p:spPr>
      </p:pic>
      <p:sp>
        <p:nvSpPr>
          <p:cNvPr id="10" name="目次">
            <a:extLst>
              <a:ext uri="{FF2B5EF4-FFF2-40B4-BE49-F238E27FC236}">
                <a16:creationId xmlns:a16="http://schemas.microsoft.com/office/drawing/2014/main" id="{C7BCA1C8-6E19-47AF-AAD0-1875083E9C64}"/>
              </a:ext>
            </a:extLst>
          </p:cNvPr>
          <p:cNvSpPr txBox="1"/>
          <p:nvPr userDrawn="1"/>
        </p:nvSpPr>
        <p:spPr>
          <a:xfrm>
            <a:off x="395085" y="255924"/>
            <a:ext cx="3651135" cy="3751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anchor="ctr">
            <a:spAutoFit/>
          </a:bodyPr>
          <a:lstStyle>
            <a:lvl1pPr algn="l">
              <a:defRPr sz="2800">
                <a:solidFill>
                  <a:srgbClr val="FFFFFF"/>
                </a:solidFill>
              </a:defRPr>
            </a:lvl1pPr>
          </a:lstStyle>
          <a:p>
            <a:endParaRPr sz="1969" dirty="0"/>
          </a:p>
        </p:txBody>
      </p:sp>
      <p:sp>
        <p:nvSpPr>
          <p:cNvPr id="2" name="タイトル 1">
            <a:extLst>
              <a:ext uri="{FF2B5EF4-FFF2-40B4-BE49-F238E27FC236}">
                <a16:creationId xmlns:a16="http://schemas.microsoft.com/office/drawing/2014/main" id="{78555484-4009-44EE-8BBF-79359CAA66B4}"/>
              </a:ext>
            </a:extLst>
          </p:cNvPr>
          <p:cNvSpPr>
            <a:spLocks noGrp="1"/>
          </p:cNvSpPr>
          <p:nvPr>
            <p:ph type="title"/>
          </p:nvPr>
        </p:nvSpPr>
        <p:spPr>
          <a:xfrm>
            <a:off x="395085" y="298426"/>
            <a:ext cx="3339631" cy="302967"/>
          </a:xfrm>
        </p:spPr>
        <p:txBody>
          <a:bodyPr wrap="none" lIns="0" tIns="0" rIns="0" bIns="0">
            <a:spAutoFit/>
          </a:bodyPr>
          <a:lstStyle>
            <a:lvl1pPr algn="l">
              <a:defRPr sz="1969">
                <a:solidFill>
                  <a:schemeClr val="bg1"/>
                </a:solidFill>
              </a:defRPr>
            </a:lvl1pPr>
          </a:lstStyle>
          <a:p>
            <a:r>
              <a:rPr kumimoji="1" lang="ja-JP" altLang="en-US" dirty="0"/>
              <a:t>マスター タイトルの書式設定</a:t>
            </a:r>
          </a:p>
        </p:txBody>
      </p:sp>
      <p:sp>
        <p:nvSpPr>
          <p:cNvPr id="14" name="Footer Placeholder 9">
            <a:extLst>
              <a:ext uri="{FF2B5EF4-FFF2-40B4-BE49-F238E27FC236}">
                <a16:creationId xmlns:a16="http://schemas.microsoft.com/office/drawing/2014/main" id="{AF7A617F-B680-4E63-A106-8348A6110917}"/>
              </a:ext>
            </a:extLst>
          </p:cNvPr>
          <p:cNvSpPr txBox="1"/>
          <p:nvPr userDrawn="1"/>
        </p:nvSpPr>
        <p:spPr>
          <a:xfrm>
            <a:off x="2506019" y="6333933"/>
            <a:ext cx="4131963" cy="2222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2146" rIns="32146" anchor="ctr">
            <a:spAutoFit/>
          </a:bodyPr>
          <a:lstStyle>
            <a:lvl1pPr defTabSz="914400">
              <a:defRPr sz="1200">
                <a:solidFill>
                  <a:srgbClr val="888888"/>
                </a:solidFill>
                <a:latin typeface="Helvetica"/>
                <a:ea typeface="Helvetica"/>
                <a:cs typeface="Helvetica"/>
                <a:sym typeface="Helvetica"/>
              </a:defRPr>
            </a:lvl1pPr>
          </a:lstStyle>
          <a:p>
            <a:r>
              <a:rPr sz="844"/>
              <a:t>Copyright © Human Capital Technology Co., Ltd. All rights reserved.</a:t>
            </a:r>
          </a:p>
        </p:txBody>
      </p:sp>
      <p:sp>
        <p:nvSpPr>
          <p:cNvPr id="15" name="スライド番号">
            <a:extLst>
              <a:ext uri="{FF2B5EF4-FFF2-40B4-BE49-F238E27FC236}">
                <a16:creationId xmlns:a16="http://schemas.microsoft.com/office/drawing/2014/main" id="{6B275066-E62F-49A5-92A1-7914535F5774}"/>
              </a:ext>
            </a:extLst>
          </p:cNvPr>
          <p:cNvSpPr txBox="1">
            <a:spLocks/>
          </p:cNvSpPr>
          <p:nvPr userDrawn="1"/>
        </p:nvSpPr>
        <p:spPr>
          <a:xfrm>
            <a:off x="8166257" y="6305750"/>
            <a:ext cx="540301" cy="2452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Tx/>
                <a:latin typeface="Helvetica Neue Light"/>
                <a:ea typeface="Helvetica Neue Light"/>
                <a:cs typeface="Helvetica Neue Light"/>
                <a:sym typeface="Helvetica Neue Light"/>
              </a:defRPr>
            </a:lvl1pPr>
            <a:lvl2pPr marL="0" marR="0" indent="2286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2pPr>
            <a:lvl3pPr marL="0" marR="0" indent="4572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3pPr>
            <a:lvl4pPr marL="0" marR="0" indent="6858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4pPr>
            <a:lvl5pPr marL="0" marR="0" indent="9144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5pPr>
            <a:lvl6pPr marL="0" marR="0" indent="11430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6pPr>
            <a:lvl7pPr marL="0" marR="0" indent="13716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7pPr>
            <a:lvl8pPr marL="0" marR="0" indent="16002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8pPr>
            <a:lvl9pPr marL="0" marR="0" indent="18288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9pPr>
          </a:lstStyle>
          <a:p>
            <a:fld id="{86CB4B4D-7CA3-9044-876B-883B54F8677D}" type="slidenum">
              <a:rPr lang="en-US" altLang="ja-JP" sz="1125" smtClean="0">
                <a:latin typeface="Calibri" panose="020F0502020204030204" pitchFamily="34" charset="0"/>
                <a:cs typeface="Calibri" panose="020F0502020204030204" pitchFamily="34" charset="0"/>
              </a:rPr>
              <a:pPr/>
              <a:t>‹#›</a:t>
            </a:fld>
            <a:endParaRPr lang="ja-JP" altLang="en-US" sz="1125"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03012860"/>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タイトル&amp;サブタイトル">
    <p:spTree>
      <p:nvGrpSpPr>
        <p:cNvPr id="1" name=""/>
        <p:cNvGrpSpPr/>
        <p:nvPr/>
      </p:nvGrpSpPr>
      <p:grpSpPr>
        <a:xfrm>
          <a:off x="0" y="0"/>
          <a:ext cx="0" cy="0"/>
          <a:chOff x="0" y="0"/>
          <a:chExt cx="0" cy="0"/>
        </a:xfrm>
      </p:grpSpPr>
      <p:sp>
        <p:nvSpPr>
          <p:cNvPr id="11" name="タイトルテキスト"/>
          <p:cNvSpPr txBox="1">
            <a:spLocks noGrp="1"/>
          </p:cNvSpPr>
          <p:nvPr>
            <p:ph type="title"/>
          </p:nvPr>
        </p:nvSpPr>
        <p:spPr>
          <a:xfrm>
            <a:off x="892970" y="1151930"/>
            <a:ext cx="7358063" cy="2321719"/>
          </a:xfrm>
          <a:prstGeom prst="rect">
            <a:avLst/>
          </a:prstGeom>
        </p:spPr>
        <p:txBody>
          <a:bodyPr anchor="b"/>
          <a:lstStyle/>
          <a:p>
            <a:r>
              <a:t>タイトルテキスト</a:t>
            </a:r>
          </a:p>
        </p:txBody>
      </p:sp>
      <p:sp>
        <p:nvSpPr>
          <p:cNvPr id="12" name="本文レベル1…"/>
          <p:cNvSpPr txBox="1">
            <a:spLocks noGrp="1"/>
          </p:cNvSpPr>
          <p:nvPr>
            <p:ph type="body" sz="quarter" idx="1"/>
          </p:nvPr>
        </p:nvSpPr>
        <p:spPr>
          <a:xfrm>
            <a:off x="892970" y="3545086"/>
            <a:ext cx="7358063" cy="794742"/>
          </a:xfrm>
          <a:prstGeom prst="rect">
            <a:avLst/>
          </a:prstGeom>
        </p:spPr>
        <p:txBody>
          <a:bodyPr anchor="t"/>
          <a:lstStyle>
            <a:lvl1pPr marL="0" indent="0" algn="ctr">
              <a:spcBef>
                <a:spcPts val="0"/>
              </a:spcBef>
              <a:buSzTx/>
              <a:buNone/>
              <a:defRPr sz="2601"/>
            </a:lvl1pPr>
            <a:lvl2pPr marL="0" indent="0" algn="ctr">
              <a:spcBef>
                <a:spcPts val="0"/>
              </a:spcBef>
              <a:buSzTx/>
              <a:buNone/>
              <a:defRPr sz="2601"/>
            </a:lvl2pPr>
            <a:lvl3pPr marL="0" indent="0" algn="ctr">
              <a:spcBef>
                <a:spcPts val="0"/>
              </a:spcBef>
              <a:buSzTx/>
              <a:buNone/>
              <a:defRPr sz="2601"/>
            </a:lvl3pPr>
            <a:lvl4pPr marL="0" indent="0" algn="ctr">
              <a:spcBef>
                <a:spcPts val="0"/>
              </a:spcBef>
              <a:buSzTx/>
              <a:buNone/>
              <a:defRPr sz="2601"/>
            </a:lvl4pPr>
            <a:lvl5pPr marL="0" indent="0" algn="ctr">
              <a:spcBef>
                <a:spcPts val="0"/>
              </a:spcBef>
              <a:buSzTx/>
              <a:buNone/>
              <a:defRPr sz="2601"/>
            </a:lvl5pPr>
          </a:lstStyle>
          <a:p>
            <a:r>
              <a:t>本文レベル1</a:t>
            </a:r>
          </a:p>
          <a:p>
            <a:pPr lvl="1"/>
            <a:r>
              <a:t>本文レベル2</a:t>
            </a:r>
          </a:p>
          <a:p>
            <a:pPr lvl="2"/>
            <a:r>
              <a:t>本文レベル3</a:t>
            </a:r>
          </a:p>
          <a:p>
            <a:pPr lvl="3"/>
            <a:r>
              <a:t>本文レベル4</a:t>
            </a:r>
          </a:p>
          <a:p>
            <a:pPr lvl="4"/>
            <a:r>
              <a:t>本文レベル5</a:t>
            </a:r>
          </a:p>
        </p:txBody>
      </p:sp>
      <p:sp>
        <p:nvSpPr>
          <p:cNvPr id="13" name="スライド番号"/>
          <p:cNvSpPr txBox="1">
            <a:spLocks noGrp="1"/>
          </p:cNvSpPr>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fld id="{86CB4B4D-7CA3-9044-876B-883B54F8677D}" type="slidenum">
              <a:t>‹#›</a:t>
            </a:fld>
            <a:endParaRPr/>
          </a:p>
        </p:txBody>
      </p:sp>
    </p:spTree>
    <p:extLst>
      <p:ext uri="{BB962C8B-B14F-4D97-AF65-F5344CB8AC3E}">
        <p14:creationId xmlns:p14="http://schemas.microsoft.com/office/powerpoint/2010/main" val="1368926554"/>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画像（横長）">
    <p:spTree>
      <p:nvGrpSpPr>
        <p:cNvPr id="1" name=""/>
        <p:cNvGrpSpPr/>
        <p:nvPr/>
      </p:nvGrpSpPr>
      <p:grpSpPr>
        <a:xfrm>
          <a:off x="0" y="0"/>
          <a:ext cx="0" cy="0"/>
          <a:chOff x="0" y="0"/>
          <a:chExt cx="0" cy="0"/>
        </a:xfrm>
      </p:grpSpPr>
      <p:sp>
        <p:nvSpPr>
          <p:cNvPr id="20" name="イメージ"/>
          <p:cNvSpPr>
            <a:spLocks noGrp="1"/>
          </p:cNvSpPr>
          <p:nvPr>
            <p:ph type="pic" idx="13"/>
          </p:nvPr>
        </p:nvSpPr>
        <p:spPr>
          <a:xfrm>
            <a:off x="1143000" y="473273"/>
            <a:ext cx="6858000" cy="4152305"/>
          </a:xfrm>
          <a:prstGeom prst="rect">
            <a:avLst/>
          </a:prstGeom>
        </p:spPr>
        <p:txBody>
          <a:bodyPr lIns="91439" tIns="45719" rIns="91439" bIns="45719" anchor="t">
            <a:noAutofit/>
          </a:bodyPr>
          <a:lstStyle/>
          <a:p>
            <a:endParaRPr/>
          </a:p>
        </p:txBody>
      </p:sp>
      <p:sp>
        <p:nvSpPr>
          <p:cNvPr id="21" name="タイトルテキスト"/>
          <p:cNvSpPr txBox="1">
            <a:spLocks noGrp="1"/>
          </p:cNvSpPr>
          <p:nvPr>
            <p:ph type="title"/>
          </p:nvPr>
        </p:nvSpPr>
        <p:spPr>
          <a:xfrm>
            <a:off x="892970" y="4723805"/>
            <a:ext cx="7358063" cy="1000125"/>
          </a:xfrm>
          <a:prstGeom prst="rect">
            <a:avLst/>
          </a:prstGeom>
        </p:spPr>
        <p:txBody>
          <a:bodyPr anchor="b"/>
          <a:lstStyle/>
          <a:p>
            <a:r>
              <a:t>タイトルテキスト</a:t>
            </a:r>
          </a:p>
        </p:txBody>
      </p:sp>
      <p:sp>
        <p:nvSpPr>
          <p:cNvPr id="22" name="本文レベル1…"/>
          <p:cNvSpPr txBox="1">
            <a:spLocks noGrp="1"/>
          </p:cNvSpPr>
          <p:nvPr>
            <p:ph type="body" sz="quarter" idx="1"/>
          </p:nvPr>
        </p:nvSpPr>
        <p:spPr>
          <a:xfrm>
            <a:off x="892970" y="5732859"/>
            <a:ext cx="7358063" cy="794742"/>
          </a:xfrm>
          <a:prstGeom prst="rect">
            <a:avLst/>
          </a:prstGeom>
        </p:spPr>
        <p:txBody>
          <a:bodyPr anchor="t"/>
          <a:lstStyle>
            <a:lvl1pPr marL="0" indent="0" algn="ctr">
              <a:spcBef>
                <a:spcPts val="0"/>
              </a:spcBef>
              <a:buSzTx/>
              <a:buNone/>
              <a:defRPr sz="2601"/>
            </a:lvl1pPr>
            <a:lvl2pPr marL="0" indent="0" algn="ctr">
              <a:spcBef>
                <a:spcPts val="0"/>
              </a:spcBef>
              <a:buSzTx/>
              <a:buNone/>
              <a:defRPr sz="2601"/>
            </a:lvl2pPr>
            <a:lvl3pPr marL="0" indent="0" algn="ctr">
              <a:spcBef>
                <a:spcPts val="0"/>
              </a:spcBef>
              <a:buSzTx/>
              <a:buNone/>
              <a:defRPr sz="2601"/>
            </a:lvl3pPr>
            <a:lvl4pPr marL="0" indent="0" algn="ctr">
              <a:spcBef>
                <a:spcPts val="0"/>
              </a:spcBef>
              <a:buSzTx/>
              <a:buNone/>
              <a:defRPr sz="2601"/>
            </a:lvl4pPr>
            <a:lvl5pPr marL="0" indent="0" algn="ctr">
              <a:spcBef>
                <a:spcPts val="0"/>
              </a:spcBef>
              <a:buSzTx/>
              <a:buNone/>
              <a:defRPr sz="2601"/>
            </a:lvl5pPr>
          </a:lstStyle>
          <a:p>
            <a:r>
              <a:t>本文レベル1</a:t>
            </a:r>
          </a:p>
          <a:p>
            <a:pPr lvl="1"/>
            <a:r>
              <a:t>本文レベル2</a:t>
            </a:r>
          </a:p>
          <a:p>
            <a:pPr lvl="2"/>
            <a:r>
              <a:t>本文レベル3</a:t>
            </a:r>
          </a:p>
          <a:p>
            <a:pPr lvl="3"/>
            <a:r>
              <a:t>本文レベル4</a:t>
            </a:r>
          </a:p>
          <a:p>
            <a:pPr lvl="4"/>
            <a:r>
              <a:t>本文レベル5</a:t>
            </a:r>
          </a:p>
        </p:txBody>
      </p:sp>
      <p:sp>
        <p:nvSpPr>
          <p:cNvPr id="23"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289549540"/>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タイトル（中央）">
    <p:spTree>
      <p:nvGrpSpPr>
        <p:cNvPr id="1" name=""/>
        <p:cNvGrpSpPr/>
        <p:nvPr/>
      </p:nvGrpSpPr>
      <p:grpSpPr>
        <a:xfrm>
          <a:off x="0" y="0"/>
          <a:ext cx="0" cy="0"/>
          <a:chOff x="0" y="0"/>
          <a:chExt cx="0" cy="0"/>
        </a:xfrm>
      </p:grpSpPr>
      <p:sp>
        <p:nvSpPr>
          <p:cNvPr id="30" name="タイトルテキスト"/>
          <p:cNvSpPr txBox="1">
            <a:spLocks noGrp="1"/>
          </p:cNvSpPr>
          <p:nvPr>
            <p:ph type="title"/>
          </p:nvPr>
        </p:nvSpPr>
        <p:spPr>
          <a:xfrm>
            <a:off x="892970" y="2268141"/>
            <a:ext cx="7358063" cy="2321719"/>
          </a:xfrm>
          <a:prstGeom prst="rect">
            <a:avLst/>
          </a:prstGeom>
        </p:spPr>
        <p:txBody>
          <a:bodyPr/>
          <a:lstStyle/>
          <a:p>
            <a:r>
              <a:t>タイトルテキスト</a:t>
            </a:r>
          </a:p>
        </p:txBody>
      </p:sp>
      <p:sp>
        <p:nvSpPr>
          <p:cNvPr id="31"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026083033"/>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画像（縦長）">
    <p:spTree>
      <p:nvGrpSpPr>
        <p:cNvPr id="1" name=""/>
        <p:cNvGrpSpPr/>
        <p:nvPr/>
      </p:nvGrpSpPr>
      <p:grpSpPr>
        <a:xfrm>
          <a:off x="0" y="0"/>
          <a:ext cx="0" cy="0"/>
          <a:chOff x="0" y="0"/>
          <a:chExt cx="0" cy="0"/>
        </a:xfrm>
      </p:grpSpPr>
      <p:sp>
        <p:nvSpPr>
          <p:cNvPr id="38" name="イメージ"/>
          <p:cNvSpPr>
            <a:spLocks noGrp="1"/>
          </p:cNvSpPr>
          <p:nvPr>
            <p:ph type="pic" sz="half" idx="13"/>
          </p:nvPr>
        </p:nvSpPr>
        <p:spPr>
          <a:xfrm>
            <a:off x="4723805" y="446484"/>
            <a:ext cx="3750469" cy="5777508"/>
          </a:xfrm>
          <a:prstGeom prst="rect">
            <a:avLst/>
          </a:prstGeom>
        </p:spPr>
        <p:txBody>
          <a:bodyPr lIns="91439" tIns="45719" rIns="91439" bIns="45719" anchor="t">
            <a:noAutofit/>
          </a:bodyPr>
          <a:lstStyle/>
          <a:p>
            <a:endParaRPr/>
          </a:p>
        </p:txBody>
      </p:sp>
      <p:sp>
        <p:nvSpPr>
          <p:cNvPr id="39" name="タイトルテキスト"/>
          <p:cNvSpPr txBox="1">
            <a:spLocks noGrp="1"/>
          </p:cNvSpPr>
          <p:nvPr>
            <p:ph type="title"/>
          </p:nvPr>
        </p:nvSpPr>
        <p:spPr>
          <a:xfrm>
            <a:off x="669726" y="446484"/>
            <a:ext cx="3750469" cy="2803922"/>
          </a:xfrm>
          <a:prstGeom prst="rect">
            <a:avLst/>
          </a:prstGeom>
        </p:spPr>
        <p:txBody>
          <a:bodyPr anchor="b"/>
          <a:lstStyle>
            <a:lvl1pPr>
              <a:defRPr sz="4219"/>
            </a:lvl1pPr>
          </a:lstStyle>
          <a:p>
            <a:r>
              <a:t>タイトルテキスト</a:t>
            </a:r>
          </a:p>
        </p:txBody>
      </p:sp>
      <p:sp>
        <p:nvSpPr>
          <p:cNvPr id="40" name="本文レベル1…"/>
          <p:cNvSpPr txBox="1">
            <a:spLocks noGrp="1"/>
          </p:cNvSpPr>
          <p:nvPr>
            <p:ph type="body" sz="quarter" idx="1"/>
          </p:nvPr>
        </p:nvSpPr>
        <p:spPr>
          <a:xfrm>
            <a:off x="669726" y="3321844"/>
            <a:ext cx="3750469" cy="2893219"/>
          </a:xfrm>
          <a:prstGeom prst="rect">
            <a:avLst/>
          </a:prstGeom>
        </p:spPr>
        <p:txBody>
          <a:bodyPr anchor="t"/>
          <a:lstStyle>
            <a:lvl1pPr marL="0" indent="0" algn="ctr">
              <a:spcBef>
                <a:spcPts val="0"/>
              </a:spcBef>
              <a:buSzTx/>
              <a:buNone/>
              <a:defRPr sz="2601"/>
            </a:lvl1pPr>
            <a:lvl2pPr marL="0" indent="0" algn="ctr">
              <a:spcBef>
                <a:spcPts val="0"/>
              </a:spcBef>
              <a:buSzTx/>
              <a:buNone/>
              <a:defRPr sz="2601"/>
            </a:lvl2pPr>
            <a:lvl3pPr marL="0" indent="0" algn="ctr">
              <a:spcBef>
                <a:spcPts val="0"/>
              </a:spcBef>
              <a:buSzTx/>
              <a:buNone/>
              <a:defRPr sz="2601"/>
            </a:lvl3pPr>
            <a:lvl4pPr marL="0" indent="0" algn="ctr">
              <a:spcBef>
                <a:spcPts val="0"/>
              </a:spcBef>
              <a:buSzTx/>
              <a:buNone/>
              <a:defRPr sz="2601"/>
            </a:lvl4pPr>
            <a:lvl5pPr marL="0" indent="0" algn="ctr">
              <a:spcBef>
                <a:spcPts val="0"/>
              </a:spcBef>
              <a:buSzTx/>
              <a:buNone/>
              <a:defRPr sz="2601"/>
            </a:lvl5pPr>
          </a:lstStyle>
          <a:p>
            <a:r>
              <a:t>本文レベル1</a:t>
            </a:r>
          </a:p>
          <a:p>
            <a:pPr lvl="1"/>
            <a:r>
              <a:t>本文レベル2</a:t>
            </a:r>
          </a:p>
          <a:p>
            <a:pPr lvl="2"/>
            <a:r>
              <a:t>本文レベル3</a:t>
            </a:r>
          </a:p>
          <a:p>
            <a:pPr lvl="3"/>
            <a:r>
              <a:t>本文レベル4</a:t>
            </a:r>
          </a:p>
          <a:p>
            <a:pPr lvl="4"/>
            <a:r>
              <a:t>本文レベル5</a:t>
            </a:r>
          </a:p>
        </p:txBody>
      </p:sp>
      <p:sp>
        <p:nvSpPr>
          <p:cNvPr id="41"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359433148"/>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タイトル（上）">
    <p:spTree>
      <p:nvGrpSpPr>
        <p:cNvPr id="1" name=""/>
        <p:cNvGrpSpPr/>
        <p:nvPr/>
      </p:nvGrpSpPr>
      <p:grpSpPr>
        <a:xfrm>
          <a:off x="0" y="0"/>
          <a:ext cx="0" cy="0"/>
          <a:chOff x="0" y="0"/>
          <a:chExt cx="0" cy="0"/>
        </a:xfrm>
      </p:grpSpPr>
      <p:sp>
        <p:nvSpPr>
          <p:cNvPr id="48" name="タイトルテキスト"/>
          <p:cNvSpPr txBox="1">
            <a:spLocks noGrp="1"/>
          </p:cNvSpPr>
          <p:nvPr>
            <p:ph type="title"/>
          </p:nvPr>
        </p:nvSpPr>
        <p:spPr>
          <a:prstGeom prst="rect">
            <a:avLst/>
          </a:prstGeom>
        </p:spPr>
        <p:txBody>
          <a:bodyPr/>
          <a:lstStyle/>
          <a:p>
            <a:r>
              <a:t>タイトルテキスト</a:t>
            </a:r>
          </a:p>
        </p:txBody>
      </p:sp>
      <p:sp>
        <p:nvSpPr>
          <p:cNvPr id="49"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902662768"/>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画像（横長）">
    <p:spTree>
      <p:nvGrpSpPr>
        <p:cNvPr id="1" name=""/>
        <p:cNvGrpSpPr/>
        <p:nvPr/>
      </p:nvGrpSpPr>
      <p:grpSpPr>
        <a:xfrm>
          <a:off x="0" y="0"/>
          <a:ext cx="0" cy="0"/>
          <a:chOff x="0" y="0"/>
          <a:chExt cx="0" cy="0"/>
        </a:xfrm>
      </p:grpSpPr>
      <p:sp>
        <p:nvSpPr>
          <p:cNvPr id="20" name="イメージ"/>
          <p:cNvSpPr>
            <a:spLocks noGrp="1"/>
          </p:cNvSpPr>
          <p:nvPr>
            <p:ph type="pic" idx="13"/>
          </p:nvPr>
        </p:nvSpPr>
        <p:spPr>
          <a:xfrm>
            <a:off x="1143000" y="473273"/>
            <a:ext cx="6858000" cy="4152305"/>
          </a:xfrm>
          <a:prstGeom prst="rect">
            <a:avLst/>
          </a:prstGeom>
        </p:spPr>
        <p:txBody>
          <a:bodyPr lIns="91439" tIns="45719" rIns="91439" bIns="45719" anchor="t">
            <a:noAutofit/>
          </a:bodyPr>
          <a:lstStyle/>
          <a:p>
            <a:endParaRPr/>
          </a:p>
        </p:txBody>
      </p:sp>
      <p:sp>
        <p:nvSpPr>
          <p:cNvPr id="21" name="タイトルテキスト"/>
          <p:cNvSpPr txBox="1">
            <a:spLocks noGrp="1"/>
          </p:cNvSpPr>
          <p:nvPr>
            <p:ph type="title"/>
          </p:nvPr>
        </p:nvSpPr>
        <p:spPr>
          <a:xfrm>
            <a:off x="892969" y="4723805"/>
            <a:ext cx="7358063" cy="1000125"/>
          </a:xfrm>
          <a:prstGeom prst="rect">
            <a:avLst/>
          </a:prstGeom>
        </p:spPr>
        <p:txBody>
          <a:bodyPr anchor="b"/>
          <a:lstStyle/>
          <a:p>
            <a:r>
              <a:t>タイトルテキスト</a:t>
            </a:r>
          </a:p>
        </p:txBody>
      </p:sp>
      <p:sp>
        <p:nvSpPr>
          <p:cNvPr id="22" name="本文レベル1…"/>
          <p:cNvSpPr txBox="1">
            <a:spLocks noGrp="1"/>
          </p:cNvSpPr>
          <p:nvPr>
            <p:ph type="body" sz="quarter" idx="1"/>
          </p:nvPr>
        </p:nvSpPr>
        <p:spPr>
          <a:xfrm>
            <a:off x="892969" y="5732859"/>
            <a:ext cx="7358063" cy="794742"/>
          </a:xfrm>
          <a:prstGeom prst="rect">
            <a:avLst/>
          </a:prstGeom>
        </p:spPr>
        <p:txBody>
          <a:bodyPr anchor="t"/>
          <a:lstStyle>
            <a:lvl1pPr marL="0" indent="0" algn="ctr">
              <a:spcBef>
                <a:spcPts val="0"/>
              </a:spcBef>
              <a:buSzTx/>
              <a:buNone/>
              <a:defRPr sz="2602"/>
            </a:lvl1pPr>
            <a:lvl2pPr marL="0" indent="0" algn="ctr">
              <a:spcBef>
                <a:spcPts val="0"/>
              </a:spcBef>
              <a:buSzTx/>
              <a:buNone/>
              <a:defRPr sz="2602"/>
            </a:lvl2pPr>
            <a:lvl3pPr marL="0" indent="0" algn="ctr">
              <a:spcBef>
                <a:spcPts val="0"/>
              </a:spcBef>
              <a:buSzTx/>
              <a:buNone/>
              <a:defRPr sz="2602"/>
            </a:lvl3pPr>
            <a:lvl4pPr marL="0" indent="0" algn="ctr">
              <a:spcBef>
                <a:spcPts val="0"/>
              </a:spcBef>
              <a:buSzTx/>
              <a:buNone/>
              <a:defRPr sz="2602"/>
            </a:lvl4pPr>
            <a:lvl5pPr marL="0" indent="0" algn="ctr">
              <a:spcBef>
                <a:spcPts val="0"/>
              </a:spcBef>
              <a:buSzTx/>
              <a:buNone/>
              <a:defRPr sz="2602"/>
            </a:lvl5pPr>
          </a:lstStyle>
          <a:p>
            <a:r>
              <a:t>本文レベル1</a:t>
            </a:r>
          </a:p>
          <a:p>
            <a:pPr lvl="1"/>
            <a:r>
              <a:t>本文レベル2</a:t>
            </a:r>
          </a:p>
          <a:p>
            <a:pPr lvl="2"/>
            <a:r>
              <a:t>本文レベル3</a:t>
            </a:r>
          </a:p>
          <a:p>
            <a:pPr lvl="3"/>
            <a:r>
              <a:t>本文レベル4</a:t>
            </a:r>
          </a:p>
          <a:p>
            <a:pPr lvl="4"/>
            <a:r>
              <a:t>本文レベル5</a:t>
            </a:r>
          </a:p>
        </p:txBody>
      </p:sp>
      <p:sp>
        <p:nvSpPr>
          <p:cNvPr id="23"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712692997"/>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タイトル&amp;箇条書き">
    <p:spTree>
      <p:nvGrpSpPr>
        <p:cNvPr id="1" name=""/>
        <p:cNvGrpSpPr/>
        <p:nvPr/>
      </p:nvGrpSpPr>
      <p:grpSpPr>
        <a:xfrm>
          <a:off x="0" y="0"/>
          <a:ext cx="0" cy="0"/>
          <a:chOff x="0" y="0"/>
          <a:chExt cx="0" cy="0"/>
        </a:xfrm>
      </p:grpSpPr>
      <p:sp>
        <p:nvSpPr>
          <p:cNvPr id="56" name="タイトルテキスト"/>
          <p:cNvSpPr txBox="1">
            <a:spLocks noGrp="1"/>
          </p:cNvSpPr>
          <p:nvPr>
            <p:ph type="title"/>
          </p:nvPr>
        </p:nvSpPr>
        <p:spPr>
          <a:prstGeom prst="rect">
            <a:avLst/>
          </a:prstGeom>
        </p:spPr>
        <p:txBody>
          <a:bodyPr/>
          <a:lstStyle/>
          <a:p>
            <a:r>
              <a:t>タイトルテキスト</a:t>
            </a:r>
          </a:p>
        </p:txBody>
      </p:sp>
      <p:sp>
        <p:nvSpPr>
          <p:cNvPr id="57" name="本文レベル1…"/>
          <p:cNvSpPr txBox="1">
            <a:spLocks noGrp="1"/>
          </p:cNvSpPr>
          <p:nvPr>
            <p:ph type="body" idx="1"/>
          </p:nvPr>
        </p:nvSpPr>
        <p:spPr>
          <a:prstGeom prst="rect">
            <a:avLst/>
          </a:prstGeom>
        </p:spPr>
        <p:txBody>
          <a:bodyPr/>
          <a:lstStyle/>
          <a:p>
            <a:r>
              <a:t>本文レベル1</a:t>
            </a:r>
          </a:p>
          <a:p>
            <a:pPr lvl="1"/>
            <a:r>
              <a:t>本文レベル2</a:t>
            </a:r>
          </a:p>
          <a:p>
            <a:pPr lvl="2"/>
            <a:r>
              <a:t>本文レベル3</a:t>
            </a:r>
          </a:p>
          <a:p>
            <a:pPr lvl="3"/>
            <a:r>
              <a:t>本文レベル4</a:t>
            </a:r>
          </a:p>
          <a:p>
            <a:pPr lvl="4"/>
            <a:r>
              <a:t>本文レベル5</a:t>
            </a:r>
          </a:p>
        </p:txBody>
      </p:sp>
      <p:sp>
        <p:nvSpPr>
          <p:cNvPr id="58"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087343930"/>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タイトル、箇条書き、画像">
    <p:spTree>
      <p:nvGrpSpPr>
        <p:cNvPr id="1" name=""/>
        <p:cNvGrpSpPr/>
        <p:nvPr/>
      </p:nvGrpSpPr>
      <p:grpSpPr>
        <a:xfrm>
          <a:off x="0" y="0"/>
          <a:ext cx="0" cy="0"/>
          <a:chOff x="0" y="0"/>
          <a:chExt cx="0" cy="0"/>
        </a:xfrm>
      </p:grpSpPr>
      <p:sp>
        <p:nvSpPr>
          <p:cNvPr id="65" name="イメージ"/>
          <p:cNvSpPr>
            <a:spLocks noGrp="1"/>
          </p:cNvSpPr>
          <p:nvPr>
            <p:ph type="pic" sz="half" idx="13"/>
          </p:nvPr>
        </p:nvSpPr>
        <p:spPr>
          <a:xfrm>
            <a:off x="4723805" y="1821656"/>
            <a:ext cx="3750469" cy="4420195"/>
          </a:xfrm>
          <a:prstGeom prst="rect">
            <a:avLst/>
          </a:prstGeom>
        </p:spPr>
        <p:txBody>
          <a:bodyPr lIns="91439" tIns="45719" rIns="91439" bIns="45719" anchor="t">
            <a:noAutofit/>
          </a:bodyPr>
          <a:lstStyle/>
          <a:p>
            <a:endParaRPr/>
          </a:p>
        </p:txBody>
      </p:sp>
      <p:sp>
        <p:nvSpPr>
          <p:cNvPr id="66" name="タイトルテキスト"/>
          <p:cNvSpPr txBox="1">
            <a:spLocks noGrp="1"/>
          </p:cNvSpPr>
          <p:nvPr>
            <p:ph type="title"/>
          </p:nvPr>
        </p:nvSpPr>
        <p:spPr>
          <a:prstGeom prst="rect">
            <a:avLst/>
          </a:prstGeom>
        </p:spPr>
        <p:txBody>
          <a:bodyPr/>
          <a:lstStyle/>
          <a:p>
            <a:r>
              <a:t>タイトルテキスト</a:t>
            </a:r>
          </a:p>
        </p:txBody>
      </p:sp>
      <p:sp>
        <p:nvSpPr>
          <p:cNvPr id="67" name="本文レベル1…"/>
          <p:cNvSpPr txBox="1">
            <a:spLocks noGrp="1"/>
          </p:cNvSpPr>
          <p:nvPr>
            <p:ph type="body" sz="half" idx="1"/>
          </p:nvPr>
        </p:nvSpPr>
        <p:spPr>
          <a:xfrm>
            <a:off x="669726" y="1821656"/>
            <a:ext cx="3750469" cy="4420195"/>
          </a:xfrm>
          <a:prstGeom prst="rect">
            <a:avLst/>
          </a:prstGeom>
        </p:spPr>
        <p:txBody>
          <a:bodyPr/>
          <a:lstStyle>
            <a:lvl1pPr marL="241080" indent="-241080">
              <a:spcBef>
                <a:spcPts val="2250"/>
              </a:spcBef>
              <a:defRPr sz="1969"/>
            </a:lvl1pPr>
            <a:lvl2pPr marL="482161" indent="-241080">
              <a:spcBef>
                <a:spcPts val="2250"/>
              </a:spcBef>
              <a:defRPr sz="1969"/>
            </a:lvl2pPr>
            <a:lvl3pPr marL="723242" indent="-241080">
              <a:spcBef>
                <a:spcPts val="2250"/>
              </a:spcBef>
              <a:defRPr sz="1969"/>
            </a:lvl3pPr>
            <a:lvl4pPr marL="964323" indent="-241080">
              <a:spcBef>
                <a:spcPts val="2250"/>
              </a:spcBef>
              <a:defRPr sz="1969"/>
            </a:lvl4pPr>
            <a:lvl5pPr marL="1205403" indent="-241080">
              <a:spcBef>
                <a:spcPts val="2250"/>
              </a:spcBef>
              <a:defRPr sz="1969"/>
            </a:lvl5pPr>
          </a:lstStyle>
          <a:p>
            <a:r>
              <a:t>本文レベル1</a:t>
            </a:r>
          </a:p>
          <a:p>
            <a:pPr lvl="1"/>
            <a:r>
              <a:t>本文レベル2</a:t>
            </a:r>
          </a:p>
          <a:p>
            <a:pPr lvl="2"/>
            <a:r>
              <a:t>本文レベル3</a:t>
            </a:r>
          </a:p>
          <a:p>
            <a:pPr lvl="3"/>
            <a:r>
              <a:t>本文レベル4</a:t>
            </a:r>
          </a:p>
          <a:p>
            <a:pPr lvl="4"/>
            <a:r>
              <a:t>本文レベル5</a:t>
            </a:r>
          </a:p>
        </p:txBody>
      </p:sp>
      <p:sp>
        <p:nvSpPr>
          <p:cNvPr id="68" name="スライド番号"/>
          <p:cNvSpPr txBox="1">
            <a:spLocks noGrp="1"/>
          </p:cNvSpPr>
          <p:nvPr>
            <p:ph type="sldNum" sz="quarter" idx="2"/>
          </p:nvPr>
        </p:nvSpPr>
        <p:spPr>
          <a:xfrm>
            <a:off x="4450795" y="6536532"/>
            <a:ext cx="318998" cy="275717"/>
          </a:xfrm>
          <a:prstGeom prst="rect">
            <a:avLst/>
          </a:prstGeom>
        </p:spPr>
        <p:txBody>
          <a:bodyPr/>
          <a:lstStyle>
            <a:lvl1pPr>
              <a:defRPr>
                <a:latin typeface="+mn-lt"/>
                <a:ea typeface="+mn-ea"/>
                <a:cs typeface="+mn-cs"/>
                <a:sym typeface="ヒラギノ角ゴ ProN W3"/>
              </a:defRPr>
            </a:lvl1pPr>
          </a:lstStyle>
          <a:p>
            <a:fld id="{86CB4B4D-7CA3-9044-876B-883B54F8677D}" type="slidenum">
              <a:t>‹#›</a:t>
            </a:fld>
            <a:endParaRPr/>
          </a:p>
        </p:txBody>
      </p:sp>
    </p:spTree>
    <p:extLst>
      <p:ext uri="{BB962C8B-B14F-4D97-AF65-F5344CB8AC3E}">
        <p14:creationId xmlns:p14="http://schemas.microsoft.com/office/powerpoint/2010/main" val="199561092"/>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箇条書き">
    <p:spTree>
      <p:nvGrpSpPr>
        <p:cNvPr id="1" name=""/>
        <p:cNvGrpSpPr/>
        <p:nvPr/>
      </p:nvGrpSpPr>
      <p:grpSpPr>
        <a:xfrm>
          <a:off x="0" y="0"/>
          <a:ext cx="0" cy="0"/>
          <a:chOff x="0" y="0"/>
          <a:chExt cx="0" cy="0"/>
        </a:xfrm>
      </p:grpSpPr>
      <p:sp>
        <p:nvSpPr>
          <p:cNvPr id="75" name="本文レベル1…"/>
          <p:cNvSpPr txBox="1">
            <a:spLocks noGrp="1"/>
          </p:cNvSpPr>
          <p:nvPr>
            <p:ph type="body" idx="1"/>
          </p:nvPr>
        </p:nvSpPr>
        <p:spPr>
          <a:xfrm>
            <a:off x="669727" y="892970"/>
            <a:ext cx="7804547" cy="5072063"/>
          </a:xfrm>
          <a:prstGeom prst="rect">
            <a:avLst/>
          </a:prstGeom>
        </p:spPr>
        <p:txBody>
          <a:bodyPr/>
          <a:lstStyle/>
          <a:p>
            <a:r>
              <a:t>本文レベル1</a:t>
            </a:r>
          </a:p>
          <a:p>
            <a:pPr lvl="1"/>
            <a:r>
              <a:t>本文レベル2</a:t>
            </a:r>
          </a:p>
          <a:p>
            <a:pPr lvl="2"/>
            <a:r>
              <a:t>本文レベル3</a:t>
            </a:r>
          </a:p>
          <a:p>
            <a:pPr lvl="3"/>
            <a:r>
              <a:t>本文レベル4</a:t>
            </a:r>
          </a:p>
          <a:p>
            <a:pPr lvl="4"/>
            <a:r>
              <a:t>本文レベル5</a:t>
            </a:r>
          </a:p>
        </p:txBody>
      </p:sp>
      <p:sp>
        <p:nvSpPr>
          <p:cNvPr id="76"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485273718"/>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画像（3点）">
    <p:spTree>
      <p:nvGrpSpPr>
        <p:cNvPr id="1" name=""/>
        <p:cNvGrpSpPr/>
        <p:nvPr/>
      </p:nvGrpSpPr>
      <p:grpSpPr>
        <a:xfrm>
          <a:off x="0" y="0"/>
          <a:ext cx="0" cy="0"/>
          <a:chOff x="0" y="0"/>
          <a:chExt cx="0" cy="0"/>
        </a:xfrm>
      </p:grpSpPr>
      <p:sp>
        <p:nvSpPr>
          <p:cNvPr id="83" name="イメージ"/>
          <p:cNvSpPr>
            <a:spLocks noGrp="1"/>
          </p:cNvSpPr>
          <p:nvPr>
            <p:ph type="pic" sz="quarter" idx="13"/>
          </p:nvPr>
        </p:nvSpPr>
        <p:spPr>
          <a:xfrm>
            <a:off x="4723805" y="3580805"/>
            <a:ext cx="3750469" cy="2652117"/>
          </a:xfrm>
          <a:prstGeom prst="rect">
            <a:avLst/>
          </a:prstGeom>
        </p:spPr>
        <p:txBody>
          <a:bodyPr lIns="91439" tIns="45719" rIns="91439" bIns="45719" anchor="t">
            <a:noAutofit/>
          </a:bodyPr>
          <a:lstStyle/>
          <a:p>
            <a:endParaRPr/>
          </a:p>
        </p:txBody>
      </p:sp>
      <p:sp>
        <p:nvSpPr>
          <p:cNvPr id="84" name="イメージ"/>
          <p:cNvSpPr>
            <a:spLocks noGrp="1"/>
          </p:cNvSpPr>
          <p:nvPr>
            <p:ph type="pic" sz="quarter" idx="14"/>
          </p:nvPr>
        </p:nvSpPr>
        <p:spPr>
          <a:xfrm>
            <a:off x="4723805" y="625078"/>
            <a:ext cx="3750469" cy="2652117"/>
          </a:xfrm>
          <a:prstGeom prst="rect">
            <a:avLst/>
          </a:prstGeom>
        </p:spPr>
        <p:txBody>
          <a:bodyPr lIns="91439" tIns="45719" rIns="91439" bIns="45719" anchor="t">
            <a:noAutofit/>
          </a:bodyPr>
          <a:lstStyle/>
          <a:p>
            <a:endParaRPr/>
          </a:p>
        </p:txBody>
      </p:sp>
      <p:sp>
        <p:nvSpPr>
          <p:cNvPr id="85" name="イメージ"/>
          <p:cNvSpPr>
            <a:spLocks noGrp="1"/>
          </p:cNvSpPr>
          <p:nvPr>
            <p:ph type="pic" sz="half" idx="15"/>
          </p:nvPr>
        </p:nvSpPr>
        <p:spPr>
          <a:xfrm>
            <a:off x="669726" y="625078"/>
            <a:ext cx="3750469" cy="5607844"/>
          </a:xfrm>
          <a:prstGeom prst="rect">
            <a:avLst/>
          </a:prstGeom>
        </p:spPr>
        <p:txBody>
          <a:bodyPr lIns="91439" tIns="45719" rIns="91439" bIns="45719" anchor="t">
            <a:noAutofit/>
          </a:bodyPr>
          <a:lstStyle/>
          <a:p>
            <a:endParaRPr/>
          </a:p>
        </p:txBody>
      </p:sp>
      <p:sp>
        <p:nvSpPr>
          <p:cNvPr id="86"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835305393"/>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引用">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892970" y="4473773"/>
            <a:ext cx="7358063" cy="362215"/>
          </a:xfrm>
          <a:prstGeom prst="rect">
            <a:avLst/>
          </a:prstGeom>
        </p:spPr>
        <p:txBody>
          <a:bodyPr anchor="t">
            <a:spAutoFit/>
          </a:bodyPr>
          <a:lstStyle>
            <a:lvl1pPr marL="0" indent="0" algn="ctr">
              <a:spcBef>
                <a:spcPts val="0"/>
              </a:spcBef>
              <a:buSzTx/>
              <a:buNone/>
              <a:defRPr sz="1687"/>
            </a:lvl1pPr>
          </a:lstStyle>
          <a:p>
            <a:r>
              <a:t>–Johnny Appleseed</a:t>
            </a:r>
          </a:p>
        </p:txBody>
      </p:sp>
      <p:sp>
        <p:nvSpPr>
          <p:cNvPr id="94" name="“ここに引用を入力してください。”"/>
          <p:cNvSpPr txBox="1">
            <a:spLocks noGrp="1"/>
          </p:cNvSpPr>
          <p:nvPr>
            <p:ph type="body" sz="quarter" idx="14"/>
          </p:nvPr>
        </p:nvSpPr>
        <p:spPr>
          <a:xfrm>
            <a:off x="892970" y="2979432"/>
            <a:ext cx="7358063" cy="470513"/>
          </a:xfrm>
          <a:prstGeom prst="rect">
            <a:avLst/>
          </a:prstGeom>
        </p:spPr>
        <p:txBody>
          <a:bodyPr>
            <a:spAutoFit/>
          </a:bodyPr>
          <a:lstStyle>
            <a:lvl1pPr marL="0" indent="0" algn="ctr">
              <a:spcBef>
                <a:spcPts val="0"/>
              </a:spcBef>
              <a:buSzTx/>
              <a:buNone/>
              <a:defRPr sz="2391"/>
            </a:lvl1pPr>
          </a:lstStyle>
          <a:p>
            <a:r>
              <a:t>“ここに引用を入力してください。”</a:t>
            </a:r>
          </a:p>
        </p:txBody>
      </p:sp>
      <p:sp>
        <p:nvSpPr>
          <p:cNvPr id="95"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401789586"/>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写真">
    <p:spTree>
      <p:nvGrpSpPr>
        <p:cNvPr id="1" name=""/>
        <p:cNvGrpSpPr/>
        <p:nvPr/>
      </p:nvGrpSpPr>
      <p:grpSpPr>
        <a:xfrm>
          <a:off x="0" y="0"/>
          <a:ext cx="0" cy="0"/>
          <a:chOff x="0" y="0"/>
          <a:chExt cx="0" cy="0"/>
        </a:xfrm>
      </p:grpSpPr>
      <p:sp>
        <p:nvSpPr>
          <p:cNvPr id="102" name="イメージ"/>
          <p:cNvSpPr>
            <a:spLocks noGrp="1"/>
          </p:cNvSpPr>
          <p:nvPr>
            <p:ph type="pic" idx="13"/>
          </p:nvPr>
        </p:nvSpPr>
        <p:spPr>
          <a:xfrm>
            <a:off x="0" y="0"/>
            <a:ext cx="9144000" cy="6858000"/>
          </a:xfrm>
          <a:prstGeom prst="rect">
            <a:avLst/>
          </a:prstGeom>
        </p:spPr>
        <p:txBody>
          <a:bodyPr lIns="91439" tIns="45719" rIns="91439" bIns="45719" anchor="t">
            <a:noAutofit/>
          </a:bodyPr>
          <a:lstStyle/>
          <a:p>
            <a:endParaRPr/>
          </a:p>
        </p:txBody>
      </p:sp>
      <p:sp>
        <p:nvSpPr>
          <p:cNvPr id="103"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87462089"/>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空白">
    <p:spTree>
      <p:nvGrpSpPr>
        <p:cNvPr id="1" name=""/>
        <p:cNvGrpSpPr/>
        <p:nvPr/>
      </p:nvGrpSpPr>
      <p:grpSpPr>
        <a:xfrm>
          <a:off x="0" y="0"/>
          <a:ext cx="0" cy="0"/>
          <a:chOff x="0" y="0"/>
          <a:chExt cx="0" cy="0"/>
        </a:xfrm>
      </p:grpSpPr>
      <p:sp>
        <p:nvSpPr>
          <p:cNvPr id="110"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778936851"/>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1_Custom Layout">
    <p:spTree>
      <p:nvGrpSpPr>
        <p:cNvPr id="1" name=""/>
        <p:cNvGrpSpPr/>
        <p:nvPr/>
      </p:nvGrpSpPr>
      <p:grpSpPr>
        <a:xfrm>
          <a:off x="0" y="0"/>
          <a:ext cx="0" cy="0"/>
          <a:chOff x="0" y="0"/>
          <a:chExt cx="0" cy="0"/>
        </a:xfrm>
      </p:grpSpPr>
      <p:sp>
        <p:nvSpPr>
          <p:cNvPr id="117" name="Rectangle 7"/>
          <p:cNvSpPr/>
          <p:nvPr/>
        </p:nvSpPr>
        <p:spPr>
          <a:xfrm>
            <a:off x="-1" y="263769"/>
            <a:ext cx="9144001" cy="6330462"/>
          </a:xfrm>
          <a:prstGeom prst="rect">
            <a:avLst/>
          </a:prstGeom>
          <a:solidFill>
            <a:srgbClr val="CFD8DC"/>
          </a:solidFill>
          <a:ln w="12700">
            <a:miter lim="400000"/>
          </a:ln>
        </p:spPr>
        <p:txBody>
          <a:bodyPr lIns="42203" tIns="42203" rIns="42203" bIns="42203" anchor="ctr"/>
          <a:lstStyle/>
          <a:p>
            <a:pPr defTabSz="914320">
              <a:defRPr>
                <a:solidFill>
                  <a:srgbClr val="FFFFFF"/>
                </a:solidFill>
                <a:latin typeface="Calibri"/>
                <a:ea typeface="Calibri"/>
                <a:cs typeface="Calibri"/>
                <a:sym typeface="Calibri"/>
              </a:defRPr>
            </a:pPr>
            <a:endParaRPr sz="1266"/>
          </a:p>
        </p:txBody>
      </p:sp>
      <p:sp>
        <p:nvSpPr>
          <p:cNvPr id="118" name="Rectangle 8"/>
          <p:cNvSpPr/>
          <p:nvPr/>
        </p:nvSpPr>
        <p:spPr>
          <a:xfrm>
            <a:off x="-1" y="263768"/>
            <a:ext cx="9144001" cy="675250"/>
          </a:xfrm>
          <a:prstGeom prst="rect">
            <a:avLst/>
          </a:prstGeom>
          <a:solidFill>
            <a:srgbClr val="37474F"/>
          </a:solidFill>
          <a:ln w="12700">
            <a:miter lim="400000"/>
          </a:ln>
        </p:spPr>
        <p:txBody>
          <a:bodyPr lIns="42203" tIns="42203" rIns="42203" bIns="42203" anchor="ctr"/>
          <a:lstStyle/>
          <a:p>
            <a:pPr defTabSz="914320">
              <a:defRPr>
                <a:solidFill>
                  <a:srgbClr val="FFFFFF"/>
                </a:solidFill>
                <a:latin typeface="Calibri"/>
                <a:ea typeface="Calibri"/>
                <a:cs typeface="Calibri"/>
                <a:sym typeface="Calibri"/>
              </a:defRPr>
            </a:pPr>
            <a:endParaRPr sz="1266"/>
          </a:p>
        </p:txBody>
      </p:sp>
      <p:sp>
        <p:nvSpPr>
          <p:cNvPr id="119" name="Rectangle 13"/>
          <p:cNvSpPr/>
          <p:nvPr/>
        </p:nvSpPr>
        <p:spPr>
          <a:xfrm>
            <a:off x="351692" y="1099129"/>
            <a:ext cx="8440616" cy="5064370"/>
          </a:xfrm>
          <a:prstGeom prst="rect">
            <a:avLst/>
          </a:prstGeom>
          <a:solidFill>
            <a:srgbClr val="FFFFFF"/>
          </a:solidFill>
          <a:ln w="12700">
            <a:miter lim="400000"/>
          </a:ln>
        </p:spPr>
        <p:txBody>
          <a:bodyPr lIns="42203" tIns="42203" rIns="42203" bIns="42203" anchor="ctr"/>
          <a:lstStyle/>
          <a:p>
            <a:pPr defTabSz="914320">
              <a:defRPr>
                <a:solidFill>
                  <a:srgbClr val="FFFFFF"/>
                </a:solidFill>
                <a:latin typeface="Calibri"/>
                <a:ea typeface="Calibri"/>
                <a:cs typeface="Calibri"/>
                <a:sym typeface="Calibri"/>
              </a:defRPr>
            </a:pPr>
            <a:endParaRPr sz="1266"/>
          </a:p>
        </p:txBody>
      </p:sp>
      <p:pic>
        <p:nvPicPr>
          <p:cNvPr id="120" name="Picture 12" descr="Picture 12"/>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522906" y="389562"/>
            <a:ext cx="1269402" cy="423662"/>
          </a:xfrm>
          <a:prstGeom prst="rect">
            <a:avLst/>
          </a:prstGeom>
          <a:ln w="12700">
            <a:miter lim="400000"/>
          </a:ln>
        </p:spPr>
      </p:pic>
      <p:sp>
        <p:nvSpPr>
          <p:cNvPr id="121" name="Rectangle 5"/>
          <p:cNvSpPr/>
          <p:nvPr/>
        </p:nvSpPr>
        <p:spPr>
          <a:xfrm>
            <a:off x="-1" y="263769"/>
            <a:ext cx="9144001" cy="6330462"/>
          </a:xfrm>
          <a:prstGeom prst="rect">
            <a:avLst/>
          </a:prstGeom>
          <a:solidFill>
            <a:srgbClr val="FFFFFF"/>
          </a:solidFill>
          <a:ln w="12700">
            <a:miter lim="400000"/>
          </a:ln>
        </p:spPr>
        <p:txBody>
          <a:bodyPr lIns="42203" tIns="42203" rIns="42203" bIns="42203" anchor="ctr"/>
          <a:lstStyle/>
          <a:p>
            <a:pPr defTabSz="914320">
              <a:defRPr>
                <a:solidFill>
                  <a:srgbClr val="FFFFFF"/>
                </a:solidFill>
                <a:latin typeface="Calibri"/>
                <a:ea typeface="Calibri"/>
                <a:cs typeface="Calibri"/>
                <a:sym typeface="Calibri"/>
              </a:defRPr>
            </a:pPr>
            <a:endParaRPr sz="1266"/>
          </a:p>
        </p:txBody>
      </p:sp>
      <p:sp>
        <p:nvSpPr>
          <p:cNvPr id="122" name="スライド番号"/>
          <p:cNvSpPr txBox="1">
            <a:spLocks noGrp="1"/>
          </p:cNvSpPr>
          <p:nvPr>
            <p:ph type="sldNum" sz="quarter" idx="2"/>
          </p:nvPr>
        </p:nvSpPr>
        <p:spPr>
          <a:xfrm>
            <a:off x="6263669" y="5983999"/>
            <a:ext cx="289532" cy="294341"/>
          </a:xfrm>
          <a:prstGeom prst="rect">
            <a:avLst/>
          </a:prstGeom>
        </p:spPr>
        <p:txBody>
          <a:bodyPr lIns="60022" tIns="60022" rIns="60022" bIns="60022" anchor="ctr"/>
          <a:lstStyle>
            <a:lvl1pPr algn="r" defTabSz="914320">
              <a:defRPr>
                <a:solidFill>
                  <a:srgbClr val="37474F"/>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3446686891"/>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タイトルとコンテンツ">
    <p:spTree>
      <p:nvGrpSpPr>
        <p:cNvPr id="1" name=""/>
        <p:cNvGrpSpPr/>
        <p:nvPr/>
      </p:nvGrpSpPr>
      <p:grpSpPr>
        <a:xfrm>
          <a:off x="0" y="0"/>
          <a:ext cx="0" cy="0"/>
          <a:chOff x="0" y="0"/>
          <a:chExt cx="0" cy="0"/>
        </a:xfrm>
      </p:grpSpPr>
      <p:sp>
        <p:nvSpPr>
          <p:cNvPr id="129" name="スライド番号"/>
          <p:cNvSpPr txBox="1">
            <a:spLocks noGrp="1"/>
          </p:cNvSpPr>
          <p:nvPr>
            <p:ph type="sldNum" sz="quarter" idx="2"/>
          </p:nvPr>
        </p:nvSpPr>
        <p:spPr>
          <a:xfrm>
            <a:off x="8657936" y="6514863"/>
            <a:ext cx="371766" cy="304440"/>
          </a:xfrm>
          <a:prstGeom prst="rect">
            <a:avLst/>
          </a:prstGeom>
        </p:spPr>
        <p:txBody>
          <a:bodyPr lIns="65023" tIns="65023" rIns="65023" bIns="65023" anchor="ctr"/>
          <a:lstStyle>
            <a:lvl1pPr algn="r" defTabSz="457161">
              <a:defRPr>
                <a:solidFill>
                  <a:srgbClr val="888888"/>
                </a:solidFill>
                <a:latin typeface="メイリオ"/>
                <a:ea typeface="メイリオ"/>
                <a:cs typeface="メイリオ"/>
                <a:sym typeface="メイリオ"/>
              </a:defRPr>
            </a:lvl1pPr>
          </a:lstStyle>
          <a:p>
            <a:fld id="{86CB4B4D-7CA3-9044-876B-883B54F8677D}" type="slidenum">
              <a:t>‹#›</a:t>
            </a:fld>
            <a:endParaRPr/>
          </a:p>
        </p:txBody>
      </p:sp>
    </p:spTree>
    <p:extLst>
      <p:ext uri="{BB962C8B-B14F-4D97-AF65-F5344CB8AC3E}">
        <p14:creationId xmlns:p14="http://schemas.microsoft.com/office/powerpoint/2010/main" val="2978016135"/>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タイトル（中央）">
    <p:spTree>
      <p:nvGrpSpPr>
        <p:cNvPr id="1" name=""/>
        <p:cNvGrpSpPr/>
        <p:nvPr/>
      </p:nvGrpSpPr>
      <p:grpSpPr>
        <a:xfrm>
          <a:off x="0" y="0"/>
          <a:ext cx="0" cy="0"/>
          <a:chOff x="0" y="0"/>
          <a:chExt cx="0" cy="0"/>
        </a:xfrm>
      </p:grpSpPr>
      <p:sp>
        <p:nvSpPr>
          <p:cNvPr id="30" name="タイトルテキスト"/>
          <p:cNvSpPr txBox="1">
            <a:spLocks noGrp="1"/>
          </p:cNvSpPr>
          <p:nvPr>
            <p:ph type="title"/>
          </p:nvPr>
        </p:nvSpPr>
        <p:spPr>
          <a:xfrm>
            <a:off x="892969" y="2268141"/>
            <a:ext cx="7358063" cy="2321719"/>
          </a:xfrm>
          <a:prstGeom prst="rect">
            <a:avLst/>
          </a:prstGeom>
        </p:spPr>
        <p:txBody>
          <a:bodyPr/>
          <a:lstStyle/>
          <a:p>
            <a:r>
              <a:t>タイトルテキスト</a:t>
            </a:r>
          </a:p>
        </p:txBody>
      </p:sp>
      <p:sp>
        <p:nvSpPr>
          <p:cNvPr id="31"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845743784"/>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画像（縦長）">
    <p:spTree>
      <p:nvGrpSpPr>
        <p:cNvPr id="1" name=""/>
        <p:cNvGrpSpPr/>
        <p:nvPr/>
      </p:nvGrpSpPr>
      <p:grpSpPr>
        <a:xfrm>
          <a:off x="0" y="0"/>
          <a:ext cx="0" cy="0"/>
          <a:chOff x="0" y="0"/>
          <a:chExt cx="0" cy="0"/>
        </a:xfrm>
      </p:grpSpPr>
      <p:sp>
        <p:nvSpPr>
          <p:cNvPr id="38" name="イメージ"/>
          <p:cNvSpPr>
            <a:spLocks noGrp="1"/>
          </p:cNvSpPr>
          <p:nvPr>
            <p:ph type="pic" sz="half" idx="13"/>
          </p:nvPr>
        </p:nvSpPr>
        <p:spPr>
          <a:xfrm>
            <a:off x="4723805" y="446484"/>
            <a:ext cx="3750469" cy="5777508"/>
          </a:xfrm>
          <a:prstGeom prst="rect">
            <a:avLst/>
          </a:prstGeom>
        </p:spPr>
        <p:txBody>
          <a:bodyPr lIns="91439" tIns="45719" rIns="91439" bIns="45719" anchor="t">
            <a:noAutofit/>
          </a:bodyPr>
          <a:lstStyle/>
          <a:p>
            <a:endParaRPr/>
          </a:p>
        </p:txBody>
      </p:sp>
      <p:sp>
        <p:nvSpPr>
          <p:cNvPr id="39" name="タイトルテキスト"/>
          <p:cNvSpPr txBox="1">
            <a:spLocks noGrp="1"/>
          </p:cNvSpPr>
          <p:nvPr>
            <p:ph type="title"/>
          </p:nvPr>
        </p:nvSpPr>
        <p:spPr>
          <a:xfrm>
            <a:off x="669726" y="446484"/>
            <a:ext cx="3750469" cy="2803922"/>
          </a:xfrm>
          <a:prstGeom prst="rect">
            <a:avLst/>
          </a:prstGeom>
        </p:spPr>
        <p:txBody>
          <a:bodyPr anchor="b"/>
          <a:lstStyle>
            <a:lvl1pPr>
              <a:defRPr sz="4219"/>
            </a:lvl1pPr>
          </a:lstStyle>
          <a:p>
            <a:r>
              <a:t>タイトルテキスト</a:t>
            </a:r>
          </a:p>
        </p:txBody>
      </p:sp>
      <p:sp>
        <p:nvSpPr>
          <p:cNvPr id="40" name="本文レベル1…"/>
          <p:cNvSpPr txBox="1">
            <a:spLocks noGrp="1"/>
          </p:cNvSpPr>
          <p:nvPr>
            <p:ph type="body" sz="quarter" idx="1"/>
          </p:nvPr>
        </p:nvSpPr>
        <p:spPr>
          <a:xfrm>
            <a:off x="669726" y="3321844"/>
            <a:ext cx="3750469" cy="2893219"/>
          </a:xfrm>
          <a:prstGeom prst="rect">
            <a:avLst/>
          </a:prstGeom>
        </p:spPr>
        <p:txBody>
          <a:bodyPr anchor="t"/>
          <a:lstStyle>
            <a:lvl1pPr marL="0" indent="0" algn="ctr">
              <a:spcBef>
                <a:spcPts val="0"/>
              </a:spcBef>
              <a:buSzTx/>
              <a:buNone/>
              <a:defRPr sz="2602"/>
            </a:lvl1pPr>
            <a:lvl2pPr marL="0" indent="0" algn="ctr">
              <a:spcBef>
                <a:spcPts val="0"/>
              </a:spcBef>
              <a:buSzTx/>
              <a:buNone/>
              <a:defRPr sz="2602"/>
            </a:lvl2pPr>
            <a:lvl3pPr marL="0" indent="0" algn="ctr">
              <a:spcBef>
                <a:spcPts val="0"/>
              </a:spcBef>
              <a:buSzTx/>
              <a:buNone/>
              <a:defRPr sz="2602"/>
            </a:lvl3pPr>
            <a:lvl4pPr marL="0" indent="0" algn="ctr">
              <a:spcBef>
                <a:spcPts val="0"/>
              </a:spcBef>
              <a:buSzTx/>
              <a:buNone/>
              <a:defRPr sz="2602"/>
            </a:lvl4pPr>
            <a:lvl5pPr marL="0" indent="0" algn="ctr">
              <a:spcBef>
                <a:spcPts val="0"/>
              </a:spcBef>
              <a:buSzTx/>
              <a:buNone/>
              <a:defRPr sz="2602"/>
            </a:lvl5pPr>
          </a:lstStyle>
          <a:p>
            <a:r>
              <a:t>本文レベル1</a:t>
            </a:r>
          </a:p>
          <a:p>
            <a:pPr lvl="1"/>
            <a:r>
              <a:t>本文レベル2</a:t>
            </a:r>
          </a:p>
          <a:p>
            <a:pPr lvl="2"/>
            <a:r>
              <a:t>本文レベル3</a:t>
            </a:r>
          </a:p>
          <a:p>
            <a:pPr lvl="3"/>
            <a:r>
              <a:t>本文レベル4</a:t>
            </a:r>
          </a:p>
          <a:p>
            <a:pPr lvl="4"/>
            <a:r>
              <a:t>本文レベル5</a:t>
            </a:r>
          </a:p>
        </p:txBody>
      </p:sp>
      <p:sp>
        <p:nvSpPr>
          <p:cNvPr id="41"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456251772"/>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タイトル（上）">
    <p:spTree>
      <p:nvGrpSpPr>
        <p:cNvPr id="1" name=""/>
        <p:cNvGrpSpPr/>
        <p:nvPr/>
      </p:nvGrpSpPr>
      <p:grpSpPr>
        <a:xfrm>
          <a:off x="0" y="0"/>
          <a:ext cx="0" cy="0"/>
          <a:chOff x="0" y="0"/>
          <a:chExt cx="0" cy="0"/>
        </a:xfrm>
      </p:grpSpPr>
      <p:sp>
        <p:nvSpPr>
          <p:cNvPr id="48" name="タイトルテキスト"/>
          <p:cNvSpPr txBox="1">
            <a:spLocks noGrp="1"/>
          </p:cNvSpPr>
          <p:nvPr>
            <p:ph type="title"/>
          </p:nvPr>
        </p:nvSpPr>
        <p:spPr>
          <a:prstGeom prst="rect">
            <a:avLst/>
          </a:prstGeom>
        </p:spPr>
        <p:txBody>
          <a:bodyPr/>
          <a:lstStyle/>
          <a:p>
            <a:r>
              <a:t>タイトルテキスト</a:t>
            </a:r>
          </a:p>
        </p:txBody>
      </p:sp>
      <p:sp>
        <p:nvSpPr>
          <p:cNvPr id="49"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62025508"/>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タイトル&amp;箇条書き">
    <p:spTree>
      <p:nvGrpSpPr>
        <p:cNvPr id="1" name=""/>
        <p:cNvGrpSpPr/>
        <p:nvPr/>
      </p:nvGrpSpPr>
      <p:grpSpPr>
        <a:xfrm>
          <a:off x="0" y="0"/>
          <a:ext cx="0" cy="0"/>
          <a:chOff x="0" y="0"/>
          <a:chExt cx="0" cy="0"/>
        </a:xfrm>
      </p:grpSpPr>
      <p:sp>
        <p:nvSpPr>
          <p:cNvPr id="56" name="タイトルテキスト"/>
          <p:cNvSpPr txBox="1">
            <a:spLocks noGrp="1"/>
          </p:cNvSpPr>
          <p:nvPr>
            <p:ph type="title"/>
          </p:nvPr>
        </p:nvSpPr>
        <p:spPr>
          <a:prstGeom prst="rect">
            <a:avLst/>
          </a:prstGeom>
        </p:spPr>
        <p:txBody>
          <a:bodyPr/>
          <a:lstStyle/>
          <a:p>
            <a:r>
              <a:t>タイトルテキスト</a:t>
            </a:r>
          </a:p>
        </p:txBody>
      </p:sp>
      <p:sp>
        <p:nvSpPr>
          <p:cNvPr id="57" name="本文レベル1…"/>
          <p:cNvSpPr txBox="1">
            <a:spLocks noGrp="1"/>
          </p:cNvSpPr>
          <p:nvPr>
            <p:ph type="body" idx="1"/>
          </p:nvPr>
        </p:nvSpPr>
        <p:spPr>
          <a:prstGeom prst="rect">
            <a:avLst/>
          </a:prstGeom>
        </p:spPr>
        <p:txBody>
          <a:bodyPr/>
          <a:lstStyle/>
          <a:p>
            <a:r>
              <a:t>本文レベル1</a:t>
            </a:r>
          </a:p>
          <a:p>
            <a:pPr lvl="1"/>
            <a:r>
              <a:t>本文レベル2</a:t>
            </a:r>
          </a:p>
          <a:p>
            <a:pPr lvl="2"/>
            <a:r>
              <a:t>本文レベル3</a:t>
            </a:r>
          </a:p>
          <a:p>
            <a:pPr lvl="3"/>
            <a:r>
              <a:t>本文レベル4</a:t>
            </a:r>
          </a:p>
          <a:p>
            <a:pPr lvl="4"/>
            <a:r>
              <a:t>本文レベル5</a:t>
            </a:r>
          </a:p>
        </p:txBody>
      </p:sp>
      <p:sp>
        <p:nvSpPr>
          <p:cNvPr id="58"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365894121"/>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タイトル、箇条書き、画像">
    <p:spTree>
      <p:nvGrpSpPr>
        <p:cNvPr id="1" name=""/>
        <p:cNvGrpSpPr/>
        <p:nvPr/>
      </p:nvGrpSpPr>
      <p:grpSpPr>
        <a:xfrm>
          <a:off x="0" y="0"/>
          <a:ext cx="0" cy="0"/>
          <a:chOff x="0" y="0"/>
          <a:chExt cx="0" cy="0"/>
        </a:xfrm>
      </p:grpSpPr>
      <p:sp>
        <p:nvSpPr>
          <p:cNvPr id="65" name="イメージ"/>
          <p:cNvSpPr>
            <a:spLocks noGrp="1"/>
          </p:cNvSpPr>
          <p:nvPr>
            <p:ph type="pic" sz="half" idx="13"/>
          </p:nvPr>
        </p:nvSpPr>
        <p:spPr>
          <a:xfrm>
            <a:off x="4723805" y="1821656"/>
            <a:ext cx="3750469" cy="4420195"/>
          </a:xfrm>
          <a:prstGeom prst="rect">
            <a:avLst/>
          </a:prstGeom>
        </p:spPr>
        <p:txBody>
          <a:bodyPr lIns="91439" tIns="45719" rIns="91439" bIns="45719" anchor="t">
            <a:noAutofit/>
          </a:bodyPr>
          <a:lstStyle/>
          <a:p>
            <a:endParaRPr/>
          </a:p>
        </p:txBody>
      </p:sp>
      <p:sp>
        <p:nvSpPr>
          <p:cNvPr id="66" name="タイトルテキスト"/>
          <p:cNvSpPr txBox="1">
            <a:spLocks noGrp="1"/>
          </p:cNvSpPr>
          <p:nvPr>
            <p:ph type="title"/>
          </p:nvPr>
        </p:nvSpPr>
        <p:spPr>
          <a:prstGeom prst="rect">
            <a:avLst/>
          </a:prstGeom>
        </p:spPr>
        <p:txBody>
          <a:bodyPr/>
          <a:lstStyle/>
          <a:p>
            <a:r>
              <a:t>タイトルテキスト</a:t>
            </a:r>
          </a:p>
        </p:txBody>
      </p:sp>
      <p:sp>
        <p:nvSpPr>
          <p:cNvPr id="67" name="本文レベル1…"/>
          <p:cNvSpPr txBox="1">
            <a:spLocks noGrp="1"/>
          </p:cNvSpPr>
          <p:nvPr>
            <p:ph type="body" sz="half" idx="1"/>
          </p:nvPr>
        </p:nvSpPr>
        <p:spPr>
          <a:xfrm>
            <a:off x="669726" y="1821656"/>
            <a:ext cx="3750469" cy="4420195"/>
          </a:xfrm>
          <a:prstGeom prst="rect">
            <a:avLst/>
          </a:prstGeom>
        </p:spPr>
        <p:txBody>
          <a:bodyPr/>
          <a:lstStyle>
            <a:lvl1pPr marL="241118" indent="-241118">
              <a:spcBef>
                <a:spcPts val="2250"/>
              </a:spcBef>
              <a:defRPr sz="1969"/>
            </a:lvl1pPr>
            <a:lvl2pPr marL="482234" indent="-241118">
              <a:spcBef>
                <a:spcPts val="2250"/>
              </a:spcBef>
              <a:defRPr sz="1969"/>
            </a:lvl2pPr>
            <a:lvl3pPr marL="723352" indent="-241118">
              <a:spcBef>
                <a:spcPts val="2250"/>
              </a:spcBef>
              <a:defRPr sz="1969"/>
            </a:lvl3pPr>
            <a:lvl4pPr marL="964468" indent="-241118">
              <a:spcBef>
                <a:spcPts val="2250"/>
              </a:spcBef>
              <a:defRPr sz="1969"/>
            </a:lvl4pPr>
            <a:lvl5pPr marL="1205586" indent="-241118">
              <a:spcBef>
                <a:spcPts val="2250"/>
              </a:spcBef>
              <a:defRPr sz="1969"/>
            </a:lvl5pPr>
          </a:lstStyle>
          <a:p>
            <a:r>
              <a:t>本文レベル1</a:t>
            </a:r>
          </a:p>
          <a:p>
            <a:pPr lvl="1"/>
            <a:r>
              <a:t>本文レベル2</a:t>
            </a:r>
          </a:p>
          <a:p>
            <a:pPr lvl="2"/>
            <a:r>
              <a:t>本文レベル3</a:t>
            </a:r>
          </a:p>
          <a:p>
            <a:pPr lvl="3"/>
            <a:r>
              <a:t>本文レベル4</a:t>
            </a:r>
          </a:p>
          <a:p>
            <a:pPr lvl="4"/>
            <a:r>
              <a:t>本文レベル5</a:t>
            </a:r>
          </a:p>
        </p:txBody>
      </p:sp>
      <p:sp>
        <p:nvSpPr>
          <p:cNvPr id="68" name="スライド番号"/>
          <p:cNvSpPr txBox="1">
            <a:spLocks noGrp="1"/>
          </p:cNvSpPr>
          <p:nvPr>
            <p:ph type="sldNum" sz="quarter" idx="2"/>
          </p:nvPr>
        </p:nvSpPr>
        <p:spPr>
          <a:xfrm>
            <a:off x="4425349" y="6536535"/>
            <a:ext cx="318998" cy="275717"/>
          </a:xfrm>
          <a:prstGeom prst="rect">
            <a:avLst/>
          </a:prstGeom>
        </p:spPr>
        <p:txBody>
          <a:bodyPr/>
          <a:lstStyle>
            <a:lvl1pPr>
              <a:defRPr>
                <a:latin typeface="+mn-lt"/>
                <a:ea typeface="+mn-ea"/>
                <a:cs typeface="+mn-cs"/>
                <a:sym typeface="ヒラギノ角ゴ ProN W3"/>
              </a:defRPr>
            </a:lvl1pPr>
          </a:lstStyle>
          <a:p>
            <a:fld id="{86CB4B4D-7CA3-9044-876B-883B54F8677D}" type="slidenum">
              <a:t>‹#›</a:t>
            </a:fld>
            <a:endParaRPr/>
          </a:p>
        </p:txBody>
      </p:sp>
    </p:spTree>
    <p:extLst>
      <p:ext uri="{BB962C8B-B14F-4D97-AF65-F5344CB8AC3E}">
        <p14:creationId xmlns:p14="http://schemas.microsoft.com/office/powerpoint/2010/main" val="3977749308"/>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箇条書き">
    <p:spTree>
      <p:nvGrpSpPr>
        <p:cNvPr id="1" name=""/>
        <p:cNvGrpSpPr/>
        <p:nvPr/>
      </p:nvGrpSpPr>
      <p:grpSpPr>
        <a:xfrm>
          <a:off x="0" y="0"/>
          <a:ext cx="0" cy="0"/>
          <a:chOff x="0" y="0"/>
          <a:chExt cx="0" cy="0"/>
        </a:xfrm>
      </p:grpSpPr>
      <p:sp>
        <p:nvSpPr>
          <p:cNvPr id="75" name="本文レベル1…"/>
          <p:cNvSpPr txBox="1">
            <a:spLocks noGrp="1"/>
          </p:cNvSpPr>
          <p:nvPr>
            <p:ph type="body" idx="1"/>
          </p:nvPr>
        </p:nvSpPr>
        <p:spPr>
          <a:xfrm>
            <a:off x="669727" y="892969"/>
            <a:ext cx="7804547" cy="5072063"/>
          </a:xfrm>
          <a:prstGeom prst="rect">
            <a:avLst/>
          </a:prstGeom>
        </p:spPr>
        <p:txBody>
          <a:bodyPr/>
          <a:lstStyle/>
          <a:p>
            <a:r>
              <a:t>本文レベル1</a:t>
            </a:r>
          </a:p>
          <a:p>
            <a:pPr lvl="1"/>
            <a:r>
              <a:t>本文レベル2</a:t>
            </a:r>
          </a:p>
          <a:p>
            <a:pPr lvl="2"/>
            <a:r>
              <a:t>本文レベル3</a:t>
            </a:r>
          </a:p>
          <a:p>
            <a:pPr lvl="3"/>
            <a:r>
              <a:t>本文レベル4</a:t>
            </a:r>
          </a:p>
          <a:p>
            <a:pPr lvl="4"/>
            <a:r>
              <a:t>本文レベル5</a:t>
            </a:r>
          </a:p>
        </p:txBody>
      </p:sp>
      <p:sp>
        <p:nvSpPr>
          <p:cNvPr id="76"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283923536"/>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画像（3点）">
    <p:spTree>
      <p:nvGrpSpPr>
        <p:cNvPr id="1" name=""/>
        <p:cNvGrpSpPr/>
        <p:nvPr/>
      </p:nvGrpSpPr>
      <p:grpSpPr>
        <a:xfrm>
          <a:off x="0" y="0"/>
          <a:ext cx="0" cy="0"/>
          <a:chOff x="0" y="0"/>
          <a:chExt cx="0" cy="0"/>
        </a:xfrm>
      </p:grpSpPr>
      <p:sp>
        <p:nvSpPr>
          <p:cNvPr id="83" name="イメージ"/>
          <p:cNvSpPr>
            <a:spLocks noGrp="1"/>
          </p:cNvSpPr>
          <p:nvPr>
            <p:ph type="pic" sz="quarter" idx="13"/>
          </p:nvPr>
        </p:nvSpPr>
        <p:spPr>
          <a:xfrm>
            <a:off x="4723805" y="3580805"/>
            <a:ext cx="3750469" cy="2652117"/>
          </a:xfrm>
          <a:prstGeom prst="rect">
            <a:avLst/>
          </a:prstGeom>
        </p:spPr>
        <p:txBody>
          <a:bodyPr lIns="91439" tIns="45719" rIns="91439" bIns="45719" anchor="t">
            <a:noAutofit/>
          </a:bodyPr>
          <a:lstStyle/>
          <a:p>
            <a:endParaRPr/>
          </a:p>
        </p:txBody>
      </p:sp>
      <p:sp>
        <p:nvSpPr>
          <p:cNvPr id="84" name="イメージ"/>
          <p:cNvSpPr>
            <a:spLocks noGrp="1"/>
          </p:cNvSpPr>
          <p:nvPr>
            <p:ph type="pic" sz="quarter" idx="14"/>
          </p:nvPr>
        </p:nvSpPr>
        <p:spPr>
          <a:xfrm>
            <a:off x="4723805" y="625078"/>
            <a:ext cx="3750469" cy="2652117"/>
          </a:xfrm>
          <a:prstGeom prst="rect">
            <a:avLst/>
          </a:prstGeom>
        </p:spPr>
        <p:txBody>
          <a:bodyPr lIns="91439" tIns="45719" rIns="91439" bIns="45719" anchor="t">
            <a:noAutofit/>
          </a:bodyPr>
          <a:lstStyle/>
          <a:p>
            <a:endParaRPr/>
          </a:p>
        </p:txBody>
      </p:sp>
      <p:sp>
        <p:nvSpPr>
          <p:cNvPr id="85" name="イメージ"/>
          <p:cNvSpPr>
            <a:spLocks noGrp="1"/>
          </p:cNvSpPr>
          <p:nvPr>
            <p:ph type="pic" sz="half" idx="15"/>
          </p:nvPr>
        </p:nvSpPr>
        <p:spPr>
          <a:xfrm>
            <a:off x="669726" y="625078"/>
            <a:ext cx="3750469" cy="5607844"/>
          </a:xfrm>
          <a:prstGeom prst="rect">
            <a:avLst/>
          </a:prstGeom>
        </p:spPr>
        <p:txBody>
          <a:bodyPr lIns="91439" tIns="45719" rIns="91439" bIns="45719" anchor="t">
            <a:noAutofit/>
          </a:bodyPr>
          <a:lstStyle/>
          <a:p>
            <a:endParaRPr/>
          </a:p>
        </p:txBody>
      </p:sp>
      <p:sp>
        <p:nvSpPr>
          <p:cNvPr id="86"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367099500"/>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タイトルテキスト"/>
          <p:cNvSpPr txBox="1">
            <a:spLocks noGrp="1"/>
          </p:cNvSpPr>
          <p:nvPr>
            <p:ph type="title"/>
          </p:nvPr>
        </p:nvSpPr>
        <p:spPr>
          <a:xfrm>
            <a:off x="669727" y="178594"/>
            <a:ext cx="7804547" cy="15180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タイトルテキスト</a:t>
            </a:r>
          </a:p>
        </p:txBody>
      </p:sp>
      <p:sp>
        <p:nvSpPr>
          <p:cNvPr id="3" name="スライド番号"/>
          <p:cNvSpPr txBox="1">
            <a:spLocks noGrp="1"/>
          </p:cNvSpPr>
          <p:nvPr>
            <p:ph type="sldNum" sz="quarter" idx="2"/>
          </p:nvPr>
        </p:nvSpPr>
        <p:spPr>
          <a:xfrm>
            <a:off x="4425351" y="6536535"/>
            <a:ext cx="318998" cy="275717"/>
          </a:xfrm>
          <a:prstGeom prst="rect">
            <a:avLst/>
          </a:prstGeom>
          <a:ln w="12700">
            <a:miter lim="400000"/>
          </a:ln>
        </p:spPr>
        <p:txBody>
          <a:bodyPr wrap="none" lIns="50800" tIns="50800" rIns="50800" bIns="50800">
            <a:spAutoFit/>
          </a:bodyPr>
          <a:lstStyle>
            <a:lvl1pPr>
              <a:defRPr sz="1125">
                <a:latin typeface="Helvetica Neue Light"/>
                <a:ea typeface="Helvetica Neue Light"/>
                <a:cs typeface="Helvetica Neue Light"/>
                <a:sym typeface="Helvetica Neue Light"/>
              </a:defRPr>
            </a:lvl1pPr>
          </a:lstStyle>
          <a:p>
            <a:fld id="{86CB4B4D-7CA3-9044-876B-883B54F8677D}" type="slidenum">
              <a:t>‹#›</a:t>
            </a:fld>
            <a:endParaRPr/>
          </a:p>
        </p:txBody>
      </p:sp>
      <p:sp>
        <p:nvSpPr>
          <p:cNvPr id="4" name="本文レベル1…"/>
          <p:cNvSpPr txBox="1">
            <a:spLocks noGrp="1"/>
          </p:cNvSpPr>
          <p:nvPr>
            <p:ph type="body" idx="1"/>
          </p:nvPr>
        </p:nvSpPr>
        <p:spPr>
          <a:xfrm>
            <a:off x="669727" y="1821656"/>
            <a:ext cx="7804547" cy="44201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本文レベル1</a:t>
            </a:r>
          </a:p>
          <a:p>
            <a:pPr lvl="1"/>
            <a:r>
              <a:t>本文レベル2</a:t>
            </a:r>
          </a:p>
          <a:p>
            <a:pPr lvl="2"/>
            <a:r>
              <a:t>本文レベル3</a:t>
            </a:r>
          </a:p>
          <a:p>
            <a:pPr lvl="3"/>
            <a:r>
              <a:t>本文レベル4</a:t>
            </a:r>
          </a:p>
          <a:p>
            <a:pPr lvl="4"/>
            <a:r>
              <a:t>本文レベル5</a:t>
            </a:r>
          </a:p>
        </p:txBody>
      </p:sp>
    </p:spTree>
    <p:extLst>
      <p:ext uri="{BB962C8B-B14F-4D97-AF65-F5344CB8AC3E}">
        <p14:creationId xmlns:p14="http://schemas.microsoft.com/office/powerpoint/2010/main" val="2281890206"/>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9" r:id="rId13"/>
    <p:sldLayoutId id="2147483736" r:id="rId14"/>
  </p:sldLayoutIdLst>
  <p:transition spd="med"/>
  <p:txStyles>
    <p:titleStyle>
      <a:lvl1pPr marL="0" marR="0" indent="0" algn="ctr" defTabSz="410792"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ヒラギノ角ゴ ProN W3"/>
        </a:defRPr>
      </a:lvl1pPr>
      <a:lvl2pPr marL="0" marR="0" indent="0" algn="ctr" defTabSz="410792"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ヒラギノ角ゴ ProN W3"/>
        </a:defRPr>
      </a:lvl2pPr>
      <a:lvl3pPr marL="0" marR="0" indent="0" algn="ctr" defTabSz="410792"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ヒラギノ角ゴ ProN W3"/>
        </a:defRPr>
      </a:lvl3pPr>
      <a:lvl4pPr marL="0" marR="0" indent="0" algn="ctr" defTabSz="410792"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ヒラギノ角ゴ ProN W3"/>
        </a:defRPr>
      </a:lvl4pPr>
      <a:lvl5pPr marL="0" marR="0" indent="0" algn="ctr" defTabSz="410792"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ヒラギノ角ゴ ProN W3"/>
        </a:defRPr>
      </a:lvl5pPr>
      <a:lvl6pPr marL="0" marR="0" indent="0" algn="ctr" defTabSz="410792"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ヒラギノ角ゴ ProN W3"/>
        </a:defRPr>
      </a:lvl6pPr>
      <a:lvl7pPr marL="0" marR="0" indent="0" algn="ctr" defTabSz="410792"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ヒラギノ角ゴ ProN W3"/>
        </a:defRPr>
      </a:lvl7pPr>
      <a:lvl8pPr marL="0" marR="0" indent="0" algn="ctr" defTabSz="410792"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ヒラギノ角ゴ ProN W3"/>
        </a:defRPr>
      </a:lvl8pPr>
      <a:lvl9pPr marL="0" marR="0" indent="0" algn="ctr" defTabSz="410792"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ヒラギノ角ゴ ProN W3"/>
        </a:defRPr>
      </a:lvl9pPr>
    </p:titleStyle>
    <p:bodyStyle>
      <a:lvl1pPr marL="312560" marR="0" indent="-312560" algn="l" defTabSz="410792" rtl="0" latinLnBrk="0">
        <a:lnSpc>
          <a:spcPct val="100000"/>
        </a:lnSpc>
        <a:spcBef>
          <a:spcPts val="2953"/>
        </a:spcBef>
        <a:spcAft>
          <a:spcPts val="0"/>
        </a:spcAft>
        <a:buClrTx/>
        <a:buSzPct val="145000"/>
        <a:buFontTx/>
        <a:buChar char="•"/>
        <a:tabLst/>
        <a:defRPr sz="2250" b="0" i="0" u="none" strike="noStrike" cap="none" spc="0" baseline="0">
          <a:ln>
            <a:noFill/>
          </a:ln>
          <a:solidFill>
            <a:srgbClr val="000000"/>
          </a:solidFill>
          <a:uFillTx/>
          <a:latin typeface="+mn-lt"/>
          <a:ea typeface="+mn-ea"/>
          <a:cs typeface="+mn-cs"/>
          <a:sym typeface="ヒラギノ角ゴ ProN W3"/>
        </a:defRPr>
      </a:lvl1pPr>
      <a:lvl2pPr marL="625119" marR="0" indent="-312560" algn="l" defTabSz="410792" rtl="0" latinLnBrk="0">
        <a:lnSpc>
          <a:spcPct val="100000"/>
        </a:lnSpc>
        <a:spcBef>
          <a:spcPts val="2953"/>
        </a:spcBef>
        <a:spcAft>
          <a:spcPts val="0"/>
        </a:spcAft>
        <a:buClrTx/>
        <a:buSzPct val="145000"/>
        <a:buFontTx/>
        <a:buChar char="•"/>
        <a:tabLst/>
        <a:defRPr sz="2250" b="0" i="0" u="none" strike="noStrike" cap="none" spc="0" baseline="0">
          <a:ln>
            <a:noFill/>
          </a:ln>
          <a:solidFill>
            <a:srgbClr val="000000"/>
          </a:solidFill>
          <a:uFillTx/>
          <a:latin typeface="+mn-lt"/>
          <a:ea typeface="+mn-ea"/>
          <a:cs typeface="+mn-cs"/>
          <a:sym typeface="ヒラギノ角ゴ ProN W3"/>
        </a:defRPr>
      </a:lvl2pPr>
      <a:lvl3pPr marL="937678" marR="0" indent="-312560" algn="l" defTabSz="410792" rtl="0" latinLnBrk="0">
        <a:lnSpc>
          <a:spcPct val="100000"/>
        </a:lnSpc>
        <a:spcBef>
          <a:spcPts val="2953"/>
        </a:spcBef>
        <a:spcAft>
          <a:spcPts val="0"/>
        </a:spcAft>
        <a:buClrTx/>
        <a:buSzPct val="145000"/>
        <a:buFontTx/>
        <a:buChar char="•"/>
        <a:tabLst/>
        <a:defRPr sz="2250" b="0" i="0" u="none" strike="noStrike" cap="none" spc="0" baseline="0">
          <a:ln>
            <a:noFill/>
          </a:ln>
          <a:solidFill>
            <a:srgbClr val="000000"/>
          </a:solidFill>
          <a:uFillTx/>
          <a:latin typeface="+mn-lt"/>
          <a:ea typeface="+mn-ea"/>
          <a:cs typeface="+mn-cs"/>
          <a:sym typeface="ヒラギノ角ゴ ProN W3"/>
        </a:defRPr>
      </a:lvl3pPr>
      <a:lvl4pPr marL="1250237" marR="0" indent="-312560" algn="l" defTabSz="410792" rtl="0" latinLnBrk="0">
        <a:lnSpc>
          <a:spcPct val="100000"/>
        </a:lnSpc>
        <a:spcBef>
          <a:spcPts val="2953"/>
        </a:spcBef>
        <a:spcAft>
          <a:spcPts val="0"/>
        </a:spcAft>
        <a:buClrTx/>
        <a:buSzPct val="145000"/>
        <a:buFontTx/>
        <a:buChar char="•"/>
        <a:tabLst/>
        <a:defRPr sz="2250" b="0" i="0" u="none" strike="noStrike" cap="none" spc="0" baseline="0">
          <a:ln>
            <a:noFill/>
          </a:ln>
          <a:solidFill>
            <a:srgbClr val="000000"/>
          </a:solidFill>
          <a:uFillTx/>
          <a:latin typeface="+mn-lt"/>
          <a:ea typeface="+mn-ea"/>
          <a:cs typeface="+mn-cs"/>
          <a:sym typeface="ヒラギノ角ゴ ProN W3"/>
        </a:defRPr>
      </a:lvl4pPr>
      <a:lvl5pPr marL="1562797" marR="0" indent="-312560" algn="l" defTabSz="410792" rtl="0" latinLnBrk="0">
        <a:lnSpc>
          <a:spcPct val="100000"/>
        </a:lnSpc>
        <a:spcBef>
          <a:spcPts val="2953"/>
        </a:spcBef>
        <a:spcAft>
          <a:spcPts val="0"/>
        </a:spcAft>
        <a:buClrTx/>
        <a:buSzPct val="145000"/>
        <a:buFontTx/>
        <a:buChar char="•"/>
        <a:tabLst/>
        <a:defRPr sz="2250" b="0" i="0" u="none" strike="noStrike" cap="none" spc="0" baseline="0">
          <a:ln>
            <a:noFill/>
          </a:ln>
          <a:solidFill>
            <a:srgbClr val="000000"/>
          </a:solidFill>
          <a:uFillTx/>
          <a:latin typeface="+mn-lt"/>
          <a:ea typeface="+mn-ea"/>
          <a:cs typeface="+mn-cs"/>
          <a:sym typeface="ヒラギノ角ゴ ProN W3"/>
        </a:defRPr>
      </a:lvl5pPr>
      <a:lvl6pPr marL="1875355" marR="0" indent="-312560" algn="l" defTabSz="410792" rtl="0" latinLnBrk="0">
        <a:lnSpc>
          <a:spcPct val="100000"/>
        </a:lnSpc>
        <a:spcBef>
          <a:spcPts val="2953"/>
        </a:spcBef>
        <a:spcAft>
          <a:spcPts val="0"/>
        </a:spcAft>
        <a:buClrTx/>
        <a:buSzPct val="145000"/>
        <a:buFontTx/>
        <a:buChar char="•"/>
        <a:tabLst/>
        <a:defRPr sz="2250" b="0" i="0" u="none" strike="noStrike" cap="none" spc="0" baseline="0">
          <a:ln>
            <a:noFill/>
          </a:ln>
          <a:solidFill>
            <a:srgbClr val="000000"/>
          </a:solidFill>
          <a:uFillTx/>
          <a:latin typeface="+mn-lt"/>
          <a:ea typeface="+mn-ea"/>
          <a:cs typeface="+mn-cs"/>
          <a:sym typeface="ヒラギノ角ゴ ProN W3"/>
        </a:defRPr>
      </a:lvl6pPr>
      <a:lvl7pPr marL="2187915" marR="0" indent="-312560" algn="l" defTabSz="410792" rtl="0" latinLnBrk="0">
        <a:lnSpc>
          <a:spcPct val="100000"/>
        </a:lnSpc>
        <a:spcBef>
          <a:spcPts val="2953"/>
        </a:spcBef>
        <a:spcAft>
          <a:spcPts val="0"/>
        </a:spcAft>
        <a:buClrTx/>
        <a:buSzPct val="145000"/>
        <a:buFontTx/>
        <a:buChar char="•"/>
        <a:tabLst/>
        <a:defRPr sz="2250" b="0" i="0" u="none" strike="noStrike" cap="none" spc="0" baseline="0">
          <a:ln>
            <a:noFill/>
          </a:ln>
          <a:solidFill>
            <a:srgbClr val="000000"/>
          </a:solidFill>
          <a:uFillTx/>
          <a:latin typeface="+mn-lt"/>
          <a:ea typeface="+mn-ea"/>
          <a:cs typeface="+mn-cs"/>
          <a:sym typeface="ヒラギノ角ゴ ProN W3"/>
        </a:defRPr>
      </a:lvl7pPr>
      <a:lvl8pPr marL="2500474" marR="0" indent="-312560" algn="l" defTabSz="410792" rtl="0" latinLnBrk="0">
        <a:lnSpc>
          <a:spcPct val="100000"/>
        </a:lnSpc>
        <a:spcBef>
          <a:spcPts val="2953"/>
        </a:spcBef>
        <a:spcAft>
          <a:spcPts val="0"/>
        </a:spcAft>
        <a:buClrTx/>
        <a:buSzPct val="145000"/>
        <a:buFontTx/>
        <a:buChar char="•"/>
        <a:tabLst/>
        <a:defRPr sz="2250" b="0" i="0" u="none" strike="noStrike" cap="none" spc="0" baseline="0">
          <a:ln>
            <a:noFill/>
          </a:ln>
          <a:solidFill>
            <a:srgbClr val="000000"/>
          </a:solidFill>
          <a:uFillTx/>
          <a:latin typeface="+mn-lt"/>
          <a:ea typeface="+mn-ea"/>
          <a:cs typeface="+mn-cs"/>
          <a:sym typeface="ヒラギノ角ゴ ProN W3"/>
        </a:defRPr>
      </a:lvl8pPr>
      <a:lvl9pPr marL="2813033" marR="0" indent="-312560" algn="l" defTabSz="410792" rtl="0" latinLnBrk="0">
        <a:lnSpc>
          <a:spcPct val="100000"/>
        </a:lnSpc>
        <a:spcBef>
          <a:spcPts val="2953"/>
        </a:spcBef>
        <a:spcAft>
          <a:spcPts val="0"/>
        </a:spcAft>
        <a:buClrTx/>
        <a:buSzPct val="145000"/>
        <a:buFontTx/>
        <a:buChar char="•"/>
        <a:tabLst/>
        <a:defRPr sz="2250" b="0" i="0" u="none" strike="noStrike" cap="none" spc="0" baseline="0">
          <a:ln>
            <a:noFill/>
          </a:ln>
          <a:solidFill>
            <a:srgbClr val="000000"/>
          </a:solidFill>
          <a:uFillTx/>
          <a:latin typeface="+mn-lt"/>
          <a:ea typeface="+mn-ea"/>
          <a:cs typeface="+mn-cs"/>
          <a:sym typeface="ヒラギノ角ゴ ProN W3"/>
        </a:defRPr>
      </a:lvl9pPr>
    </p:bodyStyle>
    <p:otherStyle>
      <a:lvl1pPr marL="0" marR="0" indent="0" algn="ctr" defTabSz="410792"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Helvetica Neue Light"/>
        </a:defRPr>
      </a:lvl1pPr>
      <a:lvl2pPr marL="0" marR="0" indent="160745" algn="ctr" defTabSz="410792"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Helvetica Neue Light"/>
        </a:defRPr>
      </a:lvl2pPr>
      <a:lvl3pPr marL="0" marR="0" indent="321490" algn="ctr" defTabSz="410792"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Helvetica Neue Light"/>
        </a:defRPr>
      </a:lvl3pPr>
      <a:lvl4pPr marL="0" marR="0" indent="482234" algn="ctr" defTabSz="410792"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Helvetica Neue Light"/>
        </a:defRPr>
      </a:lvl4pPr>
      <a:lvl5pPr marL="0" marR="0" indent="642979" algn="ctr" defTabSz="410792"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Helvetica Neue Light"/>
        </a:defRPr>
      </a:lvl5pPr>
      <a:lvl6pPr marL="0" marR="0" indent="803723" algn="ctr" defTabSz="410792"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Helvetica Neue Light"/>
        </a:defRPr>
      </a:lvl6pPr>
      <a:lvl7pPr marL="0" marR="0" indent="964468" algn="ctr" defTabSz="410792"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Helvetica Neue Light"/>
        </a:defRPr>
      </a:lvl7pPr>
      <a:lvl8pPr marL="0" marR="0" indent="1125213" algn="ctr" defTabSz="410792"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Helvetica Neue Light"/>
        </a:defRPr>
      </a:lvl8pPr>
      <a:lvl9pPr marL="0" marR="0" indent="1285959" algn="ctr" defTabSz="410792"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Helvetica Neue Light"/>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タイトルテキスト"/>
          <p:cNvSpPr txBox="1">
            <a:spLocks noGrp="1"/>
          </p:cNvSpPr>
          <p:nvPr>
            <p:ph type="title"/>
          </p:nvPr>
        </p:nvSpPr>
        <p:spPr>
          <a:xfrm>
            <a:off x="669727" y="178594"/>
            <a:ext cx="7804547" cy="15180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タイトルテキスト</a:t>
            </a:r>
          </a:p>
        </p:txBody>
      </p:sp>
      <p:sp>
        <p:nvSpPr>
          <p:cNvPr id="3" name="スライド番号"/>
          <p:cNvSpPr txBox="1">
            <a:spLocks noGrp="1"/>
          </p:cNvSpPr>
          <p:nvPr>
            <p:ph type="sldNum" sz="quarter" idx="2"/>
          </p:nvPr>
        </p:nvSpPr>
        <p:spPr>
          <a:xfrm>
            <a:off x="4465226" y="6536532"/>
            <a:ext cx="318998" cy="275717"/>
          </a:xfrm>
          <a:prstGeom prst="rect">
            <a:avLst/>
          </a:prstGeom>
          <a:ln w="12700">
            <a:miter lim="400000"/>
          </a:ln>
        </p:spPr>
        <p:txBody>
          <a:bodyPr wrap="none" lIns="50800" tIns="50800" rIns="50800" bIns="50800">
            <a:spAutoFit/>
          </a:bodyPr>
          <a:lstStyle>
            <a:lvl1pPr>
              <a:defRPr sz="1125">
                <a:latin typeface="Helvetica Neue Light"/>
                <a:ea typeface="Helvetica Neue Light"/>
                <a:cs typeface="Helvetica Neue Light"/>
                <a:sym typeface="Helvetica Neue Light"/>
              </a:defRPr>
            </a:lvl1pPr>
          </a:lstStyle>
          <a:p>
            <a:fld id="{86CB4B4D-7CA3-9044-876B-883B54F8677D}" type="slidenum">
              <a:t>‹#›</a:t>
            </a:fld>
            <a:endParaRPr/>
          </a:p>
        </p:txBody>
      </p:sp>
      <p:sp>
        <p:nvSpPr>
          <p:cNvPr id="4" name="本文レベル1…"/>
          <p:cNvSpPr txBox="1">
            <a:spLocks noGrp="1"/>
          </p:cNvSpPr>
          <p:nvPr>
            <p:ph type="body" idx="1"/>
          </p:nvPr>
        </p:nvSpPr>
        <p:spPr>
          <a:xfrm>
            <a:off x="669727" y="1821656"/>
            <a:ext cx="7804547" cy="44201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本文レベル1</a:t>
            </a:r>
          </a:p>
          <a:p>
            <a:pPr lvl="1"/>
            <a:r>
              <a:t>本文レベル2</a:t>
            </a:r>
          </a:p>
          <a:p>
            <a:pPr lvl="2"/>
            <a:r>
              <a:t>本文レベル3</a:t>
            </a:r>
          </a:p>
          <a:p>
            <a:pPr lvl="3"/>
            <a:r>
              <a:t>本文レベル4</a:t>
            </a:r>
          </a:p>
          <a:p>
            <a:pPr lvl="4"/>
            <a:r>
              <a:t>本文レベル5</a:t>
            </a:r>
          </a:p>
        </p:txBody>
      </p:sp>
    </p:spTree>
    <p:extLst>
      <p:ext uri="{BB962C8B-B14F-4D97-AF65-F5344CB8AC3E}">
        <p14:creationId xmlns:p14="http://schemas.microsoft.com/office/powerpoint/2010/main" val="43254433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Lst>
  <p:transition spd="med"/>
  <p:txStyles>
    <p:titleStyle>
      <a:lvl1pPr marL="0" marR="0" indent="0" algn="ctr" defTabSz="410730"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ヒラギノ角ゴ ProN W3"/>
        </a:defRPr>
      </a:lvl1pPr>
      <a:lvl2pPr marL="0" marR="0" indent="0" algn="ctr" defTabSz="410730"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ヒラギノ角ゴ ProN W3"/>
        </a:defRPr>
      </a:lvl2pPr>
      <a:lvl3pPr marL="0" marR="0" indent="0" algn="ctr" defTabSz="410730"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ヒラギノ角ゴ ProN W3"/>
        </a:defRPr>
      </a:lvl3pPr>
      <a:lvl4pPr marL="0" marR="0" indent="0" algn="ctr" defTabSz="410730"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ヒラギノ角ゴ ProN W3"/>
        </a:defRPr>
      </a:lvl4pPr>
      <a:lvl5pPr marL="0" marR="0" indent="0" algn="ctr" defTabSz="410730"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ヒラギノ角ゴ ProN W3"/>
        </a:defRPr>
      </a:lvl5pPr>
      <a:lvl6pPr marL="0" marR="0" indent="0" algn="ctr" defTabSz="410730"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ヒラギノ角ゴ ProN W3"/>
        </a:defRPr>
      </a:lvl6pPr>
      <a:lvl7pPr marL="0" marR="0" indent="0" algn="ctr" defTabSz="410730"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ヒラギノ角ゴ ProN W3"/>
        </a:defRPr>
      </a:lvl7pPr>
      <a:lvl8pPr marL="0" marR="0" indent="0" algn="ctr" defTabSz="410730"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ヒラギノ角ゴ ProN W3"/>
        </a:defRPr>
      </a:lvl8pPr>
      <a:lvl9pPr marL="0" marR="0" indent="0" algn="ctr" defTabSz="410730"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ヒラギノ角ゴ ProN W3"/>
        </a:defRPr>
      </a:lvl9pPr>
    </p:titleStyle>
    <p:bodyStyle>
      <a:lvl1pPr marL="312512" marR="0" indent="-312512" algn="l" defTabSz="410730" rtl="0" latinLnBrk="0">
        <a:lnSpc>
          <a:spcPct val="100000"/>
        </a:lnSpc>
        <a:spcBef>
          <a:spcPts val="2953"/>
        </a:spcBef>
        <a:spcAft>
          <a:spcPts val="0"/>
        </a:spcAft>
        <a:buClrTx/>
        <a:buSzPct val="145000"/>
        <a:buFontTx/>
        <a:buChar char="•"/>
        <a:tabLst/>
        <a:defRPr sz="2250" b="0" i="0" u="none" strike="noStrike" cap="none" spc="0" baseline="0">
          <a:ln>
            <a:noFill/>
          </a:ln>
          <a:solidFill>
            <a:srgbClr val="000000"/>
          </a:solidFill>
          <a:uFillTx/>
          <a:latin typeface="+mn-lt"/>
          <a:ea typeface="+mn-ea"/>
          <a:cs typeface="+mn-cs"/>
          <a:sym typeface="ヒラギノ角ゴ ProN W3"/>
        </a:defRPr>
      </a:lvl1pPr>
      <a:lvl2pPr marL="625024" marR="0" indent="-312512" algn="l" defTabSz="410730" rtl="0" latinLnBrk="0">
        <a:lnSpc>
          <a:spcPct val="100000"/>
        </a:lnSpc>
        <a:spcBef>
          <a:spcPts val="2953"/>
        </a:spcBef>
        <a:spcAft>
          <a:spcPts val="0"/>
        </a:spcAft>
        <a:buClrTx/>
        <a:buSzPct val="145000"/>
        <a:buFontTx/>
        <a:buChar char="•"/>
        <a:tabLst/>
        <a:defRPr sz="2250" b="0" i="0" u="none" strike="noStrike" cap="none" spc="0" baseline="0">
          <a:ln>
            <a:noFill/>
          </a:ln>
          <a:solidFill>
            <a:srgbClr val="000000"/>
          </a:solidFill>
          <a:uFillTx/>
          <a:latin typeface="+mn-lt"/>
          <a:ea typeface="+mn-ea"/>
          <a:cs typeface="+mn-cs"/>
          <a:sym typeface="ヒラギノ角ゴ ProN W3"/>
        </a:defRPr>
      </a:lvl2pPr>
      <a:lvl3pPr marL="937536" marR="0" indent="-312512" algn="l" defTabSz="410730" rtl="0" latinLnBrk="0">
        <a:lnSpc>
          <a:spcPct val="100000"/>
        </a:lnSpc>
        <a:spcBef>
          <a:spcPts val="2953"/>
        </a:spcBef>
        <a:spcAft>
          <a:spcPts val="0"/>
        </a:spcAft>
        <a:buClrTx/>
        <a:buSzPct val="145000"/>
        <a:buFontTx/>
        <a:buChar char="•"/>
        <a:tabLst/>
        <a:defRPr sz="2250" b="0" i="0" u="none" strike="noStrike" cap="none" spc="0" baseline="0">
          <a:ln>
            <a:noFill/>
          </a:ln>
          <a:solidFill>
            <a:srgbClr val="000000"/>
          </a:solidFill>
          <a:uFillTx/>
          <a:latin typeface="+mn-lt"/>
          <a:ea typeface="+mn-ea"/>
          <a:cs typeface="+mn-cs"/>
          <a:sym typeface="ヒラギノ角ゴ ProN W3"/>
        </a:defRPr>
      </a:lvl3pPr>
      <a:lvl4pPr marL="1250048" marR="0" indent="-312512" algn="l" defTabSz="410730" rtl="0" latinLnBrk="0">
        <a:lnSpc>
          <a:spcPct val="100000"/>
        </a:lnSpc>
        <a:spcBef>
          <a:spcPts val="2953"/>
        </a:spcBef>
        <a:spcAft>
          <a:spcPts val="0"/>
        </a:spcAft>
        <a:buClrTx/>
        <a:buSzPct val="145000"/>
        <a:buFontTx/>
        <a:buChar char="•"/>
        <a:tabLst/>
        <a:defRPr sz="2250" b="0" i="0" u="none" strike="noStrike" cap="none" spc="0" baseline="0">
          <a:ln>
            <a:noFill/>
          </a:ln>
          <a:solidFill>
            <a:srgbClr val="000000"/>
          </a:solidFill>
          <a:uFillTx/>
          <a:latin typeface="+mn-lt"/>
          <a:ea typeface="+mn-ea"/>
          <a:cs typeface="+mn-cs"/>
          <a:sym typeface="ヒラギノ角ゴ ProN W3"/>
        </a:defRPr>
      </a:lvl4pPr>
      <a:lvl5pPr marL="1562560" marR="0" indent="-312512" algn="l" defTabSz="410730" rtl="0" latinLnBrk="0">
        <a:lnSpc>
          <a:spcPct val="100000"/>
        </a:lnSpc>
        <a:spcBef>
          <a:spcPts val="2953"/>
        </a:spcBef>
        <a:spcAft>
          <a:spcPts val="0"/>
        </a:spcAft>
        <a:buClrTx/>
        <a:buSzPct val="145000"/>
        <a:buFontTx/>
        <a:buChar char="•"/>
        <a:tabLst/>
        <a:defRPr sz="2250" b="0" i="0" u="none" strike="noStrike" cap="none" spc="0" baseline="0">
          <a:ln>
            <a:noFill/>
          </a:ln>
          <a:solidFill>
            <a:srgbClr val="000000"/>
          </a:solidFill>
          <a:uFillTx/>
          <a:latin typeface="+mn-lt"/>
          <a:ea typeface="+mn-ea"/>
          <a:cs typeface="+mn-cs"/>
          <a:sym typeface="ヒラギノ角ゴ ProN W3"/>
        </a:defRPr>
      </a:lvl5pPr>
      <a:lvl6pPr marL="1875072" marR="0" indent="-312512" algn="l" defTabSz="410730" rtl="0" latinLnBrk="0">
        <a:lnSpc>
          <a:spcPct val="100000"/>
        </a:lnSpc>
        <a:spcBef>
          <a:spcPts val="2953"/>
        </a:spcBef>
        <a:spcAft>
          <a:spcPts val="0"/>
        </a:spcAft>
        <a:buClrTx/>
        <a:buSzPct val="145000"/>
        <a:buFontTx/>
        <a:buChar char="•"/>
        <a:tabLst/>
        <a:defRPr sz="2250" b="0" i="0" u="none" strike="noStrike" cap="none" spc="0" baseline="0">
          <a:ln>
            <a:noFill/>
          </a:ln>
          <a:solidFill>
            <a:srgbClr val="000000"/>
          </a:solidFill>
          <a:uFillTx/>
          <a:latin typeface="+mn-lt"/>
          <a:ea typeface="+mn-ea"/>
          <a:cs typeface="+mn-cs"/>
          <a:sym typeface="ヒラギノ角ゴ ProN W3"/>
        </a:defRPr>
      </a:lvl6pPr>
      <a:lvl7pPr marL="2187584" marR="0" indent="-312512" algn="l" defTabSz="410730" rtl="0" latinLnBrk="0">
        <a:lnSpc>
          <a:spcPct val="100000"/>
        </a:lnSpc>
        <a:spcBef>
          <a:spcPts val="2953"/>
        </a:spcBef>
        <a:spcAft>
          <a:spcPts val="0"/>
        </a:spcAft>
        <a:buClrTx/>
        <a:buSzPct val="145000"/>
        <a:buFontTx/>
        <a:buChar char="•"/>
        <a:tabLst/>
        <a:defRPr sz="2250" b="0" i="0" u="none" strike="noStrike" cap="none" spc="0" baseline="0">
          <a:ln>
            <a:noFill/>
          </a:ln>
          <a:solidFill>
            <a:srgbClr val="000000"/>
          </a:solidFill>
          <a:uFillTx/>
          <a:latin typeface="+mn-lt"/>
          <a:ea typeface="+mn-ea"/>
          <a:cs typeface="+mn-cs"/>
          <a:sym typeface="ヒラギノ角ゴ ProN W3"/>
        </a:defRPr>
      </a:lvl7pPr>
      <a:lvl8pPr marL="2500096" marR="0" indent="-312512" algn="l" defTabSz="410730" rtl="0" latinLnBrk="0">
        <a:lnSpc>
          <a:spcPct val="100000"/>
        </a:lnSpc>
        <a:spcBef>
          <a:spcPts val="2953"/>
        </a:spcBef>
        <a:spcAft>
          <a:spcPts val="0"/>
        </a:spcAft>
        <a:buClrTx/>
        <a:buSzPct val="145000"/>
        <a:buFontTx/>
        <a:buChar char="•"/>
        <a:tabLst/>
        <a:defRPr sz="2250" b="0" i="0" u="none" strike="noStrike" cap="none" spc="0" baseline="0">
          <a:ln>
            <a:noFill/>
          </a:ln>
          <a:solidFill>
            <a:srgbClr val="000000"/>
          </a:solidFill>
          <a:uFillTx/>
          <a:latin typeface="+mn-lt"/>
          <a:ea typeface="+mn-ea"/>
          <a:cs typeface="+mn-cs"/>
          <a:sym typeface="ヒラギノ角ゴ ProN W3"/>
        </a:defRPr>
      </a:lvl8pPr>
      <a:lvl9pPr marL="2812608" marR="0" indent="-312512" algn="l" defTabSz="410730" rtl="0" latinLnBrk="0">
        <a:lnSpc>
          <a:spcPct val="100000"/>
        </a:lnSpc>
        <a:spcBef>
          <a:spcPts val="2953"/>
        </a:spcBef>
        <a:spcAft>
          <a:spcPts val="0"/>
        </a:spcAft>
        <a:buClrTx/>
        <a:buSzPct val="145000"/>
        <a:buFontTx/>
        <a:buChar char="•"/>
        <a:tabLst/>
        <a:defRPr sz="2250" b="0" i="0" u="none" strike="noStrike" cap="none" spc="0" baseline="0">
          <a:ln>
            <a:noFill/>
          </a:ln>
          <a:solidFill>
            <a:srgbClr val="000000"/>
          </a:solidFill>
          <a:uFillTx/>
          <a:latin typeface="+mn-lt"/>
          <a:ea typeface="+mn-ea"/>
          <a:cs typeface="+mn-cs"/>
          <a:sym typeface="ヒラギノ角ゴ ProN W3"/>
        </a:defRPr>
      </a:lvl9pPr>
    </p:bodyStyle>
    <p:otherStyle>
      <a:lvl1pPr marL="0" marR="0" indent="0" algn="ctr" defTabSz="41073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Helvetica Neue Light"/>
        </a:defRPr>
      </a:lvl1pPr>
      <a:lvl2pPr marL="0" marR="0" indent="160721" algn="ctr" defTabSz="41073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Helvetica Neue Light"/>
        </a:defRPr>
      </a:lvl2pPr>
      <a:lvl3pPr marL="0" marR="0" indent="321440" algn="ctr" defTabSz="41073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Helvetica Neue Light"/>
        </a:defRPr>
      </a:lvl3pPr>
      <a:lvl4pPr marL="0" marR="0" indent="482161" algn="ctr" defTabSz="41073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Helvetica Neue Light"/>
        </a:defRPr>
      </a:lvl4pPr>
      <a:lvl5pPr marL="0" marR="0" indent="642882" algn="ctr" defTabSz="41073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Helvetica Neue Light"/>
        </a:defRPr>
      </a:lvl5pPr>
      <a:lvl6pPr marL="0" marR="0" indent="803602" algn="ctr" defTabSz="41073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Helvetica Neue Light"/>
        </a:defRPr>
      </a:lvl6pPr>
      <a:lvl7pPr marL="0" marR="0" indent="964323" algn="ctr" defTabSz="41073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Helvetica Neue Light"/>
        </a:defRPr>
      </a:lvl7pPr>
      <a:lvl8pPr marL="0" marR="0" indent="1125044" algn="ctr" defTabSz="41073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Helvetica Neue Light"/>
        </a:defRPr>
      </a:lvl8pPr>
      <a:lvl9pPr marL="0" marR="0" indent="1285763" algn="ctr" defTabSz="41073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tiff"/><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tiff"/><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tiff"/><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tiff"/><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tiff"/><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tiff"/><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tiff"/><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tiff"/><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tiff"/><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tiff"/><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8.gif"/><Relationship Id="rId7" Type="http://schemas.openxmlformats.org/officeDocument/2006/relationships/image" Target="../media/image12.png"/><Relationship Id="rId2" Type="http://schemas.openxmlformats.org/officeDocument/2006/relationships/image" Target="../media/image2.tiff"/><Relationship Id="rId1" Type="http://schemas.openxmlformats.org/officeDocument/2006/relationships/slideLayout" Target="../slideLayouts/slideLayout27.xml"/><Relationship Id="rId6" Type="http://schemas.openxmlformats.org/officeDocument/2006/relationships/image" Target="../media/image11.gif"/><Relationship Id="rId5" Type="http://schemas.openxmlformats.org/officeDocument/2006/relationships/image" Target="../media/image10.gif"/><Relationship Id="rId4" Type="http://schemas.openxmlformats.org/officeDocument/2006/relationships/image" Target="../media/image9.gif"/></Relationships>
</file>

<file path=ppt/slides/_rels/slide20.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tiff"/><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tiff"/><Relationship Id="rId1" Type="http://schemas.openxmlformats.org/officeDocument/2006/relationships/slideLayout" Target="../slideLayouts/slideLayout12.xml"/><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tiff"/><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39.png"/><Relationship Id="rId3" Type="http://schemas.openxmlformats.org/officeDocument/2006/relationships/image" Target="../media/image30.jpeg"/><Relationship Id="rId7" Type="http://schemas.openxmlformats.org/officeDocument/2006/relationships/image" Target="../media/image34.svg"/><Relationship Id="rId12"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33.png"/><Relationship Id="rId11" Type="http://schemas.openxmlformats.org/officeDocument/2006/relationships/image" Target="../media/image38.sv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jpeg"/><Relationship Id="rId9" Type="http://schemas.openxmlformats.org/officeDocument/2006/relationships/image" Target="../media/image36.svg"/><Relationship Id="rId14" Type="http://schemas.openxmlformats.org/officeDocument/2006/relationships/image" Target="../media/image40.sv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xml"/><Relationship Id="rId1" Type="http://schemas.openxmlformats.org/officeDocument/2006/relationships/slideLayout" Target="../slideLayouts/slideLayout14.xml"/><Relationship Id="rId5" Type="http://schemas.openxmlformats.org/officeDocument/2006/relationships/image" Target="../media/image30.jpeg"/><Relationship Id="rId4" Type="http://schemas.openxmlformats.org/officeDocument/2006/relationships/image" Target="../media/image31.jpeg"/></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6.svg"/><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image" Target="../media/image45.png"/><Relationship Id="rId5" Type="http://schemas.openxmlformats.org/officeDocument/2006/relationships/image" Target="../media/image44.svg"/><Relationship Id="rId4" Type="http://schemas.openxmlformats.org/officeDocument/2006/relationships/image" Target="../media/image43.png"/></Relationships>
</file>

<file path=ppt/slides/_rels/slide3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tiff"/><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tiff"/><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8.gif"/><Relationship Id="rId7" Type="http://schemas.openxmlformats.org/officeDocument/2006/relationships/image" Target="../media/image12.png"/><Relationship Id="rId2" Type="http://schemas.openxmlformats.org/officeDocument/2006/relationships/image" Target="../media/image2.tiff"/><Relationship Id="rId1" Type="http://schemas.openxmlformats.org/officeDocument/2006/relationships/slideLayout" Target="../slideLayouts/slideLayout12.xml"/><Relationship Id="rId6" Type="http://schemas.openxmlformats.org/officeDocument/2006/relationships/image" Target="../media/image11.gif"/><Relationship Id="rId5" Type="http://schemas.openxmlformats.org/officeDocument/2006/relationships/image" Target="../media/image10.gif"/><Relationship Id="rId4" Type="http://schemas.openxmlformats.org/officeDocument/2006/relationships/image" Target="../media/image9.gif"/></Relationships>
</file>

<file path=ppt/slides/_rels/slide9.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55BBB3"/>
        </a:solidFill>
        <a:effectLst/>
      </p:bgPr>
    </p:bg>
    <p:spTree>
      <p:nvGrpSpPr>
        <p:cNvPr id="1" name=""/>
        <p:cNvGrpSpPr/>
        <p:nvPr/>
      </p:nvGrpSpPr>
      <p:grpSpPr>
        <a:xfrm>
          <a:off x="0" y="0"/>
          <a:ext cx="0" cy="0"/>
          <a:chOff x="0" y="0"/>
          <a:chExt cx="0" cy="0"/>
        </a:xfrm>
      </p:grpSpPr>
      <p:sp>
        <p:nvSpPr>
          <p:cNvPr id="139" name="四角形"/>
          <p:cNvSpPr/>
          <p:nvPr/>
        </p:nvSpPr>
        <p:spPr>
          <a:xfrm>
            <a:off x="3" y="-2977"/>
            <a:ext cx="574904" cy="6863954"/>
          </a:xfrm>
          <a:prstGeom prst="rect">
            <a:avLst/>
          </a:prstGeom>
          <a:solidFill>
            <a:srgbClr val="55BBB3"/>
          </a:solidFill>
          <a:ln w="12700">
            <a:miter lim="400000"/>
          </a:ln>
        </p:spPr>
        <p:txBody>
          <a:bodyPr lIns="35719" tIns="35719" rIns="35719" bIns="35719" anchor="ctr"/>
          <a:lstStyle/>
          <a:p>
            <a:pPr algn="ctr" defTabSz="410751" hangingPunct="0">
              <a:defRPr sz="2200">
                <a:solidFill>
                  <a:srgbClr val="0BBEB4"/>
                </a:solidFill>
                <a:latin typeface="+mn-lt"/>
                <a:ea typeface="+mn-ea"/>
                <a:cs typeface="+mn-cs"/>
                <a:sym typeface="ヒラギノ角ゴ ProN W3"/>
              </a:defRPr>
            </a:pPr>
            <a:endParaRPr sz="1547" kern="0">
              <a:solidFill>
                <a:srgbClr val="0BBEB4"/>
              </a:solidFill>
              <a:latin typeface="ヒラギノ角ゴ ProN W3"/>
              <a:sym typeface="ヒラギノ角ゴ ProN W3"/>
            </a:endParaRPr>
          </a:p>
        </p:txBody>
      </p:sp>
      <p:pic>
        <p:nvPicPr>
          <p:cNvPr id="140" name="Picture 7" descr="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12297" y="1833238"/>
            <a:ext cx="4122754" cy="2560913"/>
          </a:xfrm>
          <a:prstGeom prst="rect">
            <a:avLst/>
          </a:prstGeom>
          <a:ln w="12700">
            <a:miter lim="400000"/>
          </a:ln>
        </p:spPr>
      </p:pic>
      <p:pic>
        <p:nvPicPr>
          <p:cNvPr id="141" name="図 1" descr="図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69506" y="4581024"/>
            <a:ext cx="574904" cy="675250"/>
          </a:xfrm>
          <a:prstGeom prst="rect">
            <a:avLst/>
          </a:prstGeom>
          <a:ln w="12700">
            <a:miter lim="400000"/>
          </a:ln>
        </p:spPr>
      </p:pic>
      <p:pic>
        <p:nvPicPr>
          <p:cNvPr id="142" name="Picture 2" descr="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834949" y="4581021"/>
            <a:ext cx="675250" cy="675250"/>
          </a:xfrm>
          <a:prstGeom prst="rect">
            <a:avLst/>
          </a:prstGeom>
          <a:ln w="12700">
            <a:miter lim="400000"/>
          </a:ln>
        </p:spPr>
      </p:pic>
      <p:grpSp>
        <p:nvGrpSpPr>
          <p:cNvPr id="145" name="グループ"/>
          <p:cNvGrpSpPr/>
          <p:nvPr/>
        </p:nvGrpSpPr>
        <p:grpSpPr>
          <a:xfrm>
            <a:off x="785548" y="3676967"/>
            <a:ext cx="3416107" cy="707629"/>
            <a:chOff x="0" y="0"/>
            <a:chExt cx="4858462" cy="444500"/>
          </a:xfrm>
        </p:grpSpPr>
        <p:sp>
          <p:nvSpPr>
            <p:cNvPr id="143" name="ご案内資料"/>
            <p:cNvSpPr txBox="1"/>
            <p:nvPr/>
          </p:nvSpPr>
          <p:spPr>
            <a:xfrm>
              <a:off x="995227" y="43275"/>
              <a:ext cx="2868021" cy="35794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numCol="1" anchor="ctr">
              <a:spAutoFit/>
            </a:bodyPr>
            <a:lstStyle>
              <a:lvl1pPr>
                <a:defRPr sz="2300">
                  <a:solidFill>
                    <a:srgbClr val="FFFFFF"/>
                  </a:solidFill>
                  <a:latin typeface="+mn-lt"/>
                  <a:ea typeface="+mn-ea"/>
                  <a:cs typeface="+mn-cs"/>
                  <a:sym typeface="ヒラギノ角ゴ ProN W3"/>
                </a:defRPr>
              </a:lvl1pPr>
            </a:lstStyle>
            <a:p>
              <a:pPr algn="ctr" defTabSz="410751" hangingPunct="0"/>
              <a:r>
                <a:rPr lang="ja-JP" altLang="en-US" sz="1617" kern="0" dirty="0">
                  <a:latin typeface="ヒラギノ角ゴ ProN W3"/>
                </a:rPr>
                <a:t>月次推移レポート</a:t>
              </a:r>
              <a:endParaRPr lang="en-US" altLang="ja-JP" sz="1617" kern="0" dirty="0">
                <a:latin typeface="ヒラギノ角ゴ ProN W3"/>
              </a:endParaRPr>
            </a:p>
            <a:p>
              <a:pPr algn="ctr" defTabSz="410751" hangingPunct="0"/>
              <a:r>
                <a:rPr lang="ja-JP" altLang="en-US" sz="1617" kern="0" dirty="0">
                  <a:latin typeface="ヒラギノ角ゴ ProN W3"/>
                </a:rPr>
                <a:t>ご利用状況の振り返り</a:t>
              </a:r>
              <a:endParaRPr sz="1617" kern="0" dirty="0">
                <a:latin typeface="ヒラギノ角ゴ ProN W3"/>
              </a:endParaRPr>
            </a:p>
          </p:txBody>
        </p:sp>
        <p:sp>
          <p:nvSpPr>
            <p:cNvPr id="144" name="四角形"/>
            <p:cNvSpPr/>
            <p:nvPr/>
          </p:nvSpPr>
          <p:spPr>
            <a:xfrm>
              <a:off x="0" y="0"/>
              <a:ext cx="4858462" cy="444500"/>
            </a:xfrm>
            <a:prstGeom prst="rect">
              <a:avLst/>
            </a:prstGeom>
            <a:noFill/>
            <a:ln w="12700" cap="flat">
              <a:solidFill>
                <a:srgbClr val="FFFFFF"/>
              </a:solidFill>
              <a:prstDash val="solid"/>
              <a:miter lim="800000"/>
            </a:ln>
            <a:effectLst/>
          </p:spPr>
          <p:txBody>
            <a:bodyPr wrap="square" lIns="35719" tIns="35719" rIns="35719" bIns="35719" numCol="1" anchor="ctr">
              <a:noAutofit/>
            </a:bodyPr>
            <a:lstStyle/>
            <a:p>
              <a:pPr algn="ctr" defTabSz="410751" hangingPunct="0">
                <a:defRPr sz="2200">
                  <a:solidFill>
                    <a:srgbClr val="FFFFFF"/>
                  </a:solidFill>
                  <a:latin typeface="+mn-lt"/>
                  <a:ea typeface="+mn-ea"/>
                  <a:cs typeface="+mn-cs"/>
                  <a:sym typeface="ヒラギノ角ゴ ProN W3"/>
                </a:defRPr>
              </a:pPr>
              <a:endParaRPr sz="1547" kern="0">
                <a:solidFill>
                  <a:srgbClr val="FFFFFF"/>
                </a:solidFill>
                <a:latin typeface="ヒラギノ角ゴ ProN W3"/>
                <a:sym typeface="ヒラギノ角ゴ ProN W3"/>
              </a:endParaRPr>
            </a:p>
          </p:txBody>
        </p:sp>
      </p:grpSp>
      <p:pic>
        <p:nvPicPr>
          <p:cNvPr id="146" name="イメージ" descr="イメージ"/>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75696" y="2153511"/>
            <a:ext cx="3425036" cy="1141685"/>
          </a:xfrm>
          <a:prstGeom prst="rect">
            <a:avLst/>
          </a:prstGeom>
          <a:ln w="12700">
            <a:miter lim="400000"/>
          </a:ln>
        </p:spPr>
      </p:pic>
      <p:pic>
        <p:nvPicPr>
          <p:cNvPr id="147" name="hctlogo.png" descr="hctlogo.png"/>
          <p:cNvPicPr>
            <a:picLocks noChangeAspect="1"/>
          </p:cNvPicPr>
          <p:nvPr/>
        </p:nvPicPr>
        <p:blipFill>
          <a:blip r:embed="rId6"/>
          <a:stretch>
            <a:fillRect/>
          </a:stretch>
        </p:blipFill>
        <p:spPr>
          <a:xfrm>
            <a:off x="3515257" y="6323054"/>
            <a:ext cx="2946798" cy="142876"/>
          </a:xfrm>
          <a:prstGeom prst="rect">
            <a:avLst/>
          </a:prstGeom>
          <a:ln w="12700">
            <a:miter lim="400000"/>
          </a:ln>
        </p:spPr>
      </p:pic>
    </p:spTree>
    <p:extLst>
      <p:ext uri="{BB962C8B-B14F-4D97-AF65-F5344CB8AC3E}">
        <p14:creationId xmlns:p14="http://schemas.microsoft.com/office/powerpoint/2010/main" val="2792451778"/>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8" name="グループ"/>
          <p:cNvGrpSpPr/>
          <p:nvPr/>
        </p:nvGrpSpPr>
        <p:grpSpPr>
          <a:xfrm>
            <a:off x="-1" y="-2976"/>
            <a:ext cx="9144001" cy="892969"/>
            <a:chOff x="0" y="0"/>
            <a:chExt cx="13004800" cy="1270000"/>
          </a:xfrm>
        </p:grpSpPr>
        <p:sp>
          <p:nvSpPr>
            <p:cNvPr id="426" name="四角形"/>
            <p:cNvSpPr/>
            <p:nvPr/>
          </p:nvSpPr>
          <p:spPr>
            <a:xfrm>
              <a:off x="0" y="0"/>
              <a:ext cx="13004800" cy="1270000"/>
            </a:xfrm>
            <a:prstGeom prst="rect">
              <a:avLst/>
            </a:prstGeom>
            <a:solidFill>
              <a:srgbClr val="55BBB3"/>
            </a:solidFill>
            <a:ln w="12700" cap="flat">
              <a:noFill/>
              <a:miter lim="400000"/>
            </a:ln>
            <a:effectLst/>
          </p:spPr>
          <p:txBody>
            <a:bodyPr wrap="square" lIns="35719" tIns="35719" rIns="35719" bIns="35719" numCol="1" anchor="ctr">
              <a:noAutofit/>
            </a:bodyPr>
            <a:lstStyle/>
            <a:p>
              <a:pPr algn="ctr" defTabSz="410730" hangingPunct="0">
                <a:defRPr sz="2200">
                  <a:solidFill>
                    <a:srgbClr val="0BBEB4"/>
                  </a:solidFill>
                  <a:latin typeface="+mn-lt"/>
                  <a:ea typeface="+mn-ea"/>
                  <a:cs typeface="+mn-cs"/>
                  <a:sym typeface="ヒラギノ角ゴ ProN W3"/>
                </a:defRPr>
              </a:pPr>
              <a:endParaRPr sz="1547" kern="0">
                <a:solidFill>
                  <a:srgbClr val="0BBEB4"/>
                </a:solidFill>
                <a:latin typeface="ヒラギノ角ゴ ProN W3"/>
                <a:sym typeface="ヒラギノ角ゴ ProN W3"/>
              </a:endParaRPr>
            </a:p>
          </p:txBody>
        </p:sp>
        <p:sp>
          <p:nvSpPr>
            <p:cNvPr id="427" name="2. Geppoの特徴"/>
            <p:cNvSpPr txBox="1"/>
            <p:nvPr/>
          </p:nvSpPr>
          <p:spPr>
            <a:xfrm>
              <a:off x="561899" y="368215"/>
              <a:ext cx="6848618" cy="53357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numCol="1" anchor="ctr">
              <a:spAutoFit/>
            </a:bodyPr>
            <a:lstStyle>
              <a:lvl1pPr algn="l">
                <a:defRPr sz="2800">
                  <a:solidFill>
                    <a:srgbClr val="FFFFFF"/>
                  </a:solidFill>
                </a:defRPr>
              </a:lvl1pPr>
            </a:lstStyle>
            <a:p>
              <a:pPr defTabSz="410730" hangingPunct="0"/>
              <a:r>
                <a:rPr lang="ja-JP" altLang="en-US" sz="1969" kern="0" dirty="0">
                  <a:latin typeface="ヒラギノ角ゴ ProN W6"/>
                  <a:sym typeface="ヒラギノ角ゴ ProN W6"/>
                </a:rPr>
                <a:t>各要素別スコア推移（性別）</a:t>
              </a:r>
              <a:endParaRPr sz="1969" kern="0" dirty="0">
                <a:latin typeface="ヒラギノ角ゴ ProN W6"/>
                <a:sym typeface="ヒラギノ角ゴ ProN W6"/>
              </a:endParaRPr>
            </a:p>
          </p:txBody>
        </p:sp>
      </p:grpSp>
      <p:sp>
        <p:nvSpPr>
          <p:cNvPr id="429" name="Footer Placeholder 9"/>
          <p:cNvSpPr txBox="1"/>
          <p:nvPr/>
        </p:nvSpPr>
        <p:spPr>
          <a:xfrm>
            <a:off x="2506019" y="6333934"/>
            <a:ext cx="4131963" cy="2222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2146" rIns="32146" anchor="ctr">
            <a:spAutoFit/>
          </a:bodyPr>
          <a:lstStyle>
            <a:lvl1pPr defTabSz="914400">
              <a:defRPr sz="1200">
                <a:solidFill>
                  <a:srgbClr val="888888"/>
                </a:solidFill>
                <a:latin typeface="Helvetica"/>
                <a:ea typeface="Helvetica"/>
                <a:cs typeface="Helvetica"/>
                <a:sym typeface="Helvetica"/>
              </a:defRPr>
            </a:lvl1pPr>
          </a:lstStyle>
          <a:p>
            <a:pPr algn="ctr" defTabSz="642882" hangingPunct="0"/>
            <a:r>
              <a:rPr sz="844" kern="0"/>
              <a:t>Copyright © Human Capital Technology Co., Ltd. All rights reserved.</a:t>
            </a:r>
          </a:p>
        </p:txBody>
      </p:sp>
      <p:pic>
        <p:nvPicPr>
          <p:cNvPr id="440" name="イメージ" descr="イメージ"/>
          <p:cNvPicPr>
            <a:picLocks noChangeAspect="1"/>
          </p:cNvPicPr>
          <p:nvPr/>
        </p:nvPicPr>
        <p:blipFill>
          <a:blip r:embed="rId2" cstate="print">
            <a:alphaModFix amt="16732"/>
            <a:extLst>
              <a:ext uri="{28A0092B-C50C-407E-A947-70E740481C1C}">
                <a14:useLocalDpi xmlns:a14="http://schemas.microsoft.com/office/drawing/2010/main"/>
              </a:ext>
            </a:extLst>
          </a:blip>
          <a:srcRect/>
          <a:stretch>
            <a:fillRect/>
          </a:stretch>
        </p:blipFill>
        <p:spPr>
          <a:xfrm>
            <a:off x="7305659" y="231707"/>
            <a:ext cx="1703860" cy="423638"/>
          </a:xfrm>
          <a:prstGeom prst="rect">
            <a:avLst/>
          </a:prstGeom>
          <a:ln w="12700">
            <a:miter lim="400000"/>
          </a:ln>
        </p:spPr>
      </p:pic>
      <p:sp>
        <p:nvSpPr>
          <p:cNvPr id="12" name="スライド番号"/>
          <p:cNvSpPr txBox="1">
            <a:spLocks/>
          </p:cNvSpPr>
          <p:nvPr/>
        </p:nvSpPr>
        <p:spPr>
          <a:xfrm>
            <a:off x="8237819" y="6308610"/>
            <a:ext cx="540301" cy="27571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defPPr>
              <a:defRPr lang="en-US"/>
            </a:defPPr>
            <a:lvl1pPr marL="0" algn="l" defTabSz="914400" rtl="0" eaLnBrk="1" latinLnBrk="0" hangingPunct="1">
              <a:defRPr sz="1125" kern="1200">
                <a:solidFill>
                  <a:schemeClr val="tx1"/>
                </a:solidFill>
                <a:latin typeface="Helvetica Neue Light"/>
                <a:ea typeface="Helvetica Neue Light"/>
                <a:cs typeface="Helvetica Neue Light"/>
                <a:sym typeface="Helvetica Neue Light"/>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hangingPunct="0"/>
            <a:r>
              <a:rPr lang="en-US" kern="0" dirty="0">
                <a:latin typeface="Calibri" panose="020F0502020204030204" pitchFamily="34" charset="0"/>
                <a:cs typeface="Calibri" panose="020F0502020204030204" pitchFamily="34" charset="0"/>
              </a:rPr>
              <a:t>10</a:t>
            </a:r>
          </a:p>
        </p:txBody>
      </p:sp>
      <p:sp>
        <p:nvSpPr>
          <p:cNvPr id="8" name="正方形/長方形 7">
            <a:extLst>
              <a:ext uri="{FF2B5EF4-FFF2-40B4-BE49-F238E27FC236}">
                <a16:creationId xmlns:a16="http://schemas.microsoft.com/office/drawing/2014/main" id="{5799A71F-4858-45F1-A62E-AC88B8E8D9BA}"/>
              </a:ext>
            </a:extLst>
          </p:cNvPr>
          <p:cNvSpPr/>
          <p:nvPr/>
        </p:nvSpPr>
        <p:spPr>
          <a:xfrm>
            <a:off x="365880" y="1114469"/>
            <a:ext cx="8412240" cy="779701"/>
          </a:xfrm>
          <a:prstGeom prst="rect">
            <a:avLst/>
          </a:prstGeom>
          <a:ln>
            <a:solidFill>
              <a:srgbClr val="61BBB4"/>
            </a:solidFill>
          </a:ln>
        </p:spPr>
        <p:style>
          <a:lnRef idx="2">
            <a:schemeClr val="accent2"/>
          </a:lnRef>
          <a:fillRef idx="1">
            <a:schemeClr val="lt1"/>
          </a:fillRef>
          <a:effectRef idx="0">
            <a:schemeClr val="accent2"/>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342900" marR="0" indent="-342900" defTabSz="584200" rtl="0" fontAlgn="auto" latinLnBrk="0" hangingPunct="0">
              <a:lnSpc>
                <a:spcPct val="100000"/>
              </a:lnSpc>
              <a:spcBef>
                <a:spcPts val="0"/>
              </a:spcBef>
              <a:spcAft>
                <a:spcPts val="0"/>
              </a:spcAft>
              <a:buClrTx/>
              <a:buSzTx/>
              <a:buFont typeface="Wingdings" panose="05000000000000000000" pitchFamily="2" charset="2"/>
              <a:buChar char="Ø"/>
              <a:tabLst/>
            </a:pPr>
            <a:r>
              <a:rPr kumimoji="0" lang="ja-JP" altLang="en-US" sz="2200" b="0" i="0" u="none" strike="noStrike" cap="none" spc="0" normalizeH="0" baseline="0" dirty="0">
                <a:ln>
                  <a:noFill/>
                </a:ln>
                <a:solidFill>
                  <a:schemeClr val="tx1"/>
                </a:solidFill>
                <a:effectLst/>
                <a:uFillTx/>
                <a:latin typeface="+mn-lt"/>
                <a:ea typeface="+mn-ea"/>
                <a:cs typeface="+mn-cs"/>
                <a:sym typeface="ヒラギノ角ゴ ProN W3"/>
              </a:rPr>
              <a:t>～～</a:t>
            </a:r>
            <a:endParaRPr kumimoji="0" lang="en-US" altLang="ja-JP" sz="2200" b="0" i="0" u="none" strike="noStrike" cap="none" spc="0" normalizeH="0" baseline="0" dirty="0">
              <a:ln>
                <a:noFill/>
              </a:ln>
              <a:solidFill>
                <a:schemeClr val="tx1"/>
              </a:solidFill>
              <a:effectLst/>
              <a:uFillTx/>
              <a:latin typeface="+mn-lt"/>
              <a:ea typeface="+mn-ea"/>
              <a:cs typeface="+mn-cs"/>
              <a:sym typeface="ヒラギノ角ゴ ProN W3"/>
            </a:endParaRPr>
          </a:p>
          <a:p>
            <a:pPr marL="342900" marR="0" indent="-342900" defTabSz="584200" rtl="0" fontAlgn="auto" latinLnBrk="0" hangingPunct="0">
              <a:lnSpc>
                <a:spcPct val="100000"/>
              </a:lnSpc>
              <a:spcBef>
                <a:spcPts val="0"/>
              </a:spcBef>
              <a:spcAft>
                <a:spcPts val="0"/>
              </a:spcAft>
              <a:buClrTx/>
              <a:buSzTx/>
              <a:buFont typeface="Wingdings" panose="05000000000000000000" pitchFamily="2" charset="2"/>
              <a:buChar char="Ø"/>
              <a:tabLst/>
            </a:pPr>
            <a:r>
              <a:rPr lang="ja-JP" altLang="en-US" sz="2200" dirty="0">
                <a:solidFill>
                  <a:schemeClr val="tx1"/>
                </a:solidFill>
                <a:sym typeface="ヒラギノ角ゴ ProN W3"/>
              </a:rPr>
              <a:t>～～</a:t>
            </a:r>
            <a:endParaRPr kumimoji="0" lang="ja-JP" altLang="en-US" sz="2200" b="0" i="0" u="none" strike="noStrike" cap="none" spc="0" normalizeH="0" baseline="0" dirty="0">
              <a:ln>
                <a:noFill/>
              </a:ln>
              <a:solidFill>
                <a:schemeClr val="tx1"/>
              </a:solidFill>
              <a:effectLst/>
              <a:uFillTx/>
              <a:latin typeface="+mn-lt"/>
              <a:ea typeface="+mn-ea"/>
              <a:cs typeface="+mn-cs"/>
              <a:sym typeface="ヒラギノ角ゴ ProN W3"/>
            </a:endParaRPr>
          </a:p>
        </p:txBody>
      </p:sp>
      <p:pic>
        <p:nvPicPr>
          <p:cNvPr id="3" name="図 2" descr="グラフ, ヒストグラム&#10;&#10;自動的に生成された説明">
            <a:extLst>
              <a:ext uri="{FF2B5EF4-FFF2-40B4-BE49-F238E27FC236}">
                <a16:creationId xmlns:a16="http://schemas.microsoft.com/office/drawing/2014/main" id="{B0528EAA-83C6-4C11-9EB3-57F1FF2C83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12130"/>
            <a:ext cx="9144000" cy="4178519"/>
          </a:xfrm>
          <a:prstGeom prst="rect">
            <a:avLst/>
          </a:prstGeom>
        </p:spPr>
      </p:pic>
    </p:spTree>
    <p:extLst>
      <p:ext uri="{BB962C8B-B14F-4D97-AF65-F5344CB8AC3E}">
        <p14:creationId xmlns:p14="http://schemas.microsoft.com/office/powerpoint/2010/main" val="1114893374"/>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8" name="グループ"/>
          <p:cNvGrpSpPr/>
          <p:nvPr/>
        </p:nvGrpSpPr>
        <p:grpSpPr>
          <a:xfrm>
            <a:off x="-1" y="-2976"/>
            <a:ext cx="9144001" cy="892969"/>
            <a:chOff x="0" y="0"/>
            <a:chExt cx="13004800" cy="1270000"/>
          </a:xfrm>
        </p:grpSpPr>
        <p:sp>
          <p:nvSpPr>
            <p:cNvPr id="426" name="四角形"/>
            <p:cNvSpPr/>
            <p:nvPr/>
          </p:nvSpPr>
          <p:spPr>
            <a:xfrm>
              <a:off x="0" y="0"/>
              <a:ext cx="13004800" cy="1270000"/>
            </a:xfrm>
            <a:prstGeom prst="rect">
              <a:avLst/>
            </a:prstGeom>
            <a:solidFill>
              <a:srgbClr val="55BBB3"/>
            </a:solidFill>
            <a:ln w="12700" cap="flat">
              <a:noFill/>
              <a:miter lim="400000"/>
            </a:ln>
            <a:effectLst/>
          </p:spPr>
          <p:txBody>
            <a:bodyPr wrap="square" lIns="35719" tIns="35719" rIns="35719" bIns="35719" numCol="1" anchor="ctr">
              <a:noAutofit/>
            </a:bodyPr>
            <a:lstStyle/>
            <a:p>
              <a:pPr algn="ctr" defTabSz="410730" hangingPunct="0">
                <a:defRPr sz="2200">
                  <a:solidFill>
                    <a:srgbClr val="0BBEB4"/>
                  </a:solidFill>
                  <a:latin typeface="+mn-lt"/>
                  <a:ea typeface="+mn-ea"/>
                  <a:cs typeface="+mn-cs"/>
                  <a:sym typeface="ヒラギノ角ゴ ProN W3"/>
                </a:defRPr>
              </a:pPr>
              <a:endParaRPr sz="1547" kern="0">
                <a:solidFill>
                  <a:srgbClr val="0BBEB4"/>
                </a:solidFill>
                <a:latin typeface="ヒラギノ角ゴ ProN W3"/>
                <a:sym typeface="ヒラギノ角ゴ ProN W3"/>
              </a:endParaRPr>
            </a:p>
          </p:txBody>
        </p:sp>
        <p:sp>
          <p:nvSpPr>
            <p:cNvPr id="427" name="2. Geppoの特徴"/>
            <p:cNvSpPr txBox="1"/>
            <p:nvPr/>
          </p:nvSpPr>
          <p:spPr>
            <a:xfrm>
              <a:off x="561899" y="368215"/>
              <a:ext cx="6848618" cy="53357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numCol="1" anchor="ctr">
              <a:spAutoFit/>
            </a:bodyPr>
            <a:lstStyle>
              <a:lvl1pPr algn="l">
                <a:defRPr sz="2800">
                  <a:solidFill>
                    <a:srgbClr val="FFFFFF"/>
                  </a:solidFill>
                </a:defRPr>
              </a:lvl1pPr>
            </a:lstStyle>
            <a:p>
              <a:pPr defTabSz="410730" hangingPunct="0"/>
              <a:r>
                <a:rPr lang="ja-JP" altLang="en-US" sz="1969" kern="0" dirty="0">
                  <a:latin typeface="ヒラギノ角ゴ ProN W6"/>
                  <a:sym typeface="ヒラギノ角ゴ ProN W6"/>
                </a:rPr>
                <a:t>各要素別スコア推移（年代）</a:t>
              </a:r>
              <a:endParaRPr sz="1969" kern="0" dirty="0">
                <a:latin typeface="ヒラギノ角ゴ ProN W6"/>
                <a:sym typeface="ヒラギノ角ゴ ProN W6"/>
              </a:endParaRPr>
            </a:p>
          </p:txBody>
        </p:sp>
      </p:grpSp>
      <p:sp>
        <p:nvSpPr>
          <p:cNvPr id="429" name="Footer Placeholder 9"/>
          <p:cNvSpPr txBox="1"/>
          <p:nvPr/>
        </p:nvSpPr>
        <p:spPr>
          <a:xfrm>
            <a:off x="2506019" y="6333934"/>
            <a:ext cx="4131963" cy="2222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2146" rIns="32146" anchor="ctr">
            <a:spAutoFit/>
          </a:bodyPr>
          <a:lstStyle>
            <a:lvl1pPr defTabSz="914400">
              <a:defRPr sz="1200">
                <a:solidFill>
                  <a:srgbClr val="888888"/>
                </a:solidFill>
                <a:latin typeface="Helvetica"/>
                <a:ea typeface="Helvetica"/>
                <a:cs typeface="Helvetica"/>
                <a:sym typeface="Helvetica"/>
              </a:defRPr>
            </a:lvl1pPr>
          </a:lstStyle>
          <a:p>
            <a:pPr algn="ctr" defTabSz="642882" hangingPunct="0"/>
            <a:r>
              <a:rPr sz="844" kern="0"/>
              <a:t>Copyright © Human Capital Technology Co., Ltd. All rights reserved.</a:t>
            </a:r>
          </a:p>
        </p:txBody>
      </p:sp>
      <p:pic>
        <p:nvPicPr>
          <p:cNvPr id="440" name="イメージ" descr="イメージ"/>
          <p:cNvPicPr>
            <a:picLocks noChangeAspect="1"/>
          </p:cNvPicPr>
          <p:nvPr/>
        </p:nvPicPr>
        <p:blipFill>
          <a:blip r:embed="rId2" cstate="print">
            <a:alphaModFix amt="16732"/>
            <a:extLst>
              <a:ext uri="{28A0092B-C50C-407E-A947-70E740481C1C}">
                <a14:useLocalDpi xmlns:a14="http://schemas.microsoft.com/office/drawing/2010/main"/>
              </a:ext>
            </a:extLst>
          </a:blip>
          <a:srcRect/>
          <a:stretch>
            <a:fillRect/>
          </a:stretch>
        </p:blipFill>
        <p:spPr>
          <a:xfrm>
            <a:off x="7305659" y="231707"/>
            <a:ext cx="1703860" cy="423638"/>
          </a:xfrm>
          <a:prstGeom prst="rect">
            <a:avLst/>
          </a:prstGeom>
          <a:ln w="12700">
            <a:miter lim="400000"/>
          </a:ln>
        </p:spPr>
      </p:pic>
      <p:sp>
        <p:nvSpPr>
          <p:cNvPr id="8" name="スライド番号"/>
          <p:cNvSpPr txBox="1">
            <a:spLocks/>
          </p:cNvSpPr>
          <p:nvPr/>
        </p:nvSpPr>
        <p:spPr>
          <a:xfrm>
            <a:off x="8237819" y="6308610"/>
            <a:ext cx="540301" cy="27571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defPPr>
              <a:defRPr lang="en-US"/>
            </a:defPPr>
            <a:lvl1pPr marL="0" algn="l" defTabSz="914400" rtl="0" eaLnBrk="1" latinLnBrk="0" hangingPunct="1">
              <a:defRPr sz="1125" kern="1200">
                <a:solidFill>
                  <a:schemeClr val="tx1"/>
                </a:solidFill>
                <a:latin typeface="Helvetica Neue Light"/>
                <a:ea typeface="Helvetica Neue Light"/>
                <a:cs typeface="Helvetica Neue Light"/>
                <a:sym typeface="Helvetica Neue Light"/>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hangingPunct="0"/>
            <a:r>
              <a:rPr lang="en-US" kern="0" dirty="0">
                <a:latin typeface="Calibri" panose="020F0502020204030204" pitchFamily="34" charset="0"/>
                <a:cs typeface="Calibri" panose="020F0502020204030204" pitchFamily="34" charset="0"/>
              </a:rPr>
              <a:t>11</a:t>
            </a:r>
          </a:p>
        </p:txBody>
      </p:sp>
      <p:sp>
        <p:nvSpPr>
          <p:cNvPr id="9" name="正方形/長方形 8">
            <a:extLst>
              <a:ext uri="{FF2B5EF4-FFF2-40B4-BE49-F238E27FC236}">
                <a16:creationId xmlns:a16="http://schemas.microsoft.com/office/drawing/2014/main" id="{94C0BE5D-26BF-4BDB-8286-BCE89A5C8890}"/>
              </a:ext>
            </a:extLst>
          </p:cNvPr>
          <p:cNvSpPr/>
          <p:nvPr/>
        </p:nvSpPr>
        <p:spPr>
          <a:xfrm>
            <a:off x="365880" y="1114469"/>
            <a:ext cx="8412240" cy="779701"/>
          </a:xfrm>
          <a:prstGeom prst="rect">
            <a:avLst/>
          </a:prstGeom>
          <a:ln>
            <a:solidFill>
              <a:srgbClr val="61BBB4"/>
            </a:solidFill>
          </a:ln>
        </p:spPr>
        <p:style>
          <a:lnRef idx="2">
            <a:schemeClr val="accent2"/>
          </a:lnRef>
          <a:fillRef idx="1">
            <a:schemeClr val="lt1"/>
          </a:fillRef>
          <a:effectRef idx="0">
            <a:schemeClr val="accent2"/>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342900" marR="0" indent="-342900" defTabSz="584200" rtl="0" fontAlgn="auto" latinLnBrk="0" hangingPunct="0">
              <a:lnSpc>
                <a:spcPct val="100000"/>
              </a:lnSpc>
              <a:spcBef>
                <a:spcPts val="0"/>
              </a:spcBef>
              <a:spcAft>
                <a:spcPts val="0"/>
              </a:spcAft>
              <a:buClrTx/>
              <a:buSzTx/>
              <a:buFont typeface="Wingdings" panose="05000000000000000000" pitchFamily="2" charset="2"/>
              <a:buChar char="Ø"/>
              <a:tabLst/>
            </a:pPr>
            <a:r>
              <a:rPr kumimoji="0" lang="ja-JP" altLang="en-US" sz="2200" b="0" i="0" u="none" strike="noStrike" cap="none" spc="0" normalizeH="0" baseline="0" dirty="0">
                <a:ln>
                  <a:noFill/>
                </a:ln>
                <a:solidFill>
                  <a:schemeClr val="tx1"/>
                </a:solidFill>
                <a:effectLst/>
                <a:uFillTx/>
                <a:latin typeface="+mn-lt"/>
                <a:ea typeface="+mn-ea"/>
                <a:cs typeface="+mn-cs"/>
                <a:sym typeface="ヒラギノ角ゴ ProN W3"/>
              </a:rPr>
              <a:t>～～</a:t>
            </a:r>
            <a:endParaRPr kumimoji="0" lang="en-US" altLang="ja-JP" sz="2200" b="0" i="0" u="none" strike="noStrike" cap="none" spc="0" normalizeH="0" baseline="0" dirty="0">
              <a:ln>
                <a:noFill/>
              </a:ln>
              <a:solidFill>
                <a:schemeClr val="tx1"/>
              </a:solidFill>
              <a:effectLst/>
              <a:uFillTx/>
              <a:latin typeface="+mn-lt"/>
              <a:ea typeface="+mn-ea"/>
              <a:cs typeface="+mn-cs"/>
              <a:sym typeface="ヒラギノ角ゴ ProN W3"/>
            </a:endParaRPr>
          </a:p>
          <a:p>
            <a:pPr marL="342900" marR="0" indent="-342900" defTabSz="584200" rtl="0" fontAlgn="auto" latinLnBrk="0" hangingPunct="0">
              <a:lnSpc>
                <a:spcPct val="100000"/>
              </a:lnSpc>
              <a:spcBef>
                <a:spcPts val="0"/>
              </a:spcBef>
              <a:spcAft>
                <a:spcPts val="0"/>
              </a:spcAft>
              <a:buClrTx/>
              <a:buSzTx/>
              <a:buFont typeface="Wingdings" panose="05000000000000000000" pitchFamily="2" charset="2"/>
              <a:buChar char="Ø"/>
              <a:tabLst/>
            </a:pPr>
            <a:r>
              <a:rPr lang="ja-JP" altLang="en-US" sz="2200" dirty="0">
                <a:solidFill>
                  <a:schemeClr val="tx1"/>
                </a:solidFill>
                <a:sym typeface="ヒラギノ角ゴ ProN W3"/>
              </a:rPr>
              <a:t>～～</a:t>
            </a:r>
            <a:endParaRPr kumimoji="0" lang="ja-JP" altLang="en-US" sz="2200" b="0" i="0" u="none" strike="noStrike" cap="none" spc="0" normalizeH="0" baseline="0" dirty="0">
              <a:ln>
                <a:noFill/>
              </a:ln>
              <a:solidFill>
                <a:schemeClr val="tx1"/>
              </a:solidFill>
              <a:effectLst/>
              <a:uFillTx/>
              <a:latin typeface="+mn-lt"/>
              <a:ea typeface="+mn-ea"/>
              <a:cs typeface="+mn-cs"/>
              <a:sym typeface="ヒラギノ角ゴ ProN W3"/>
            </a:endParaRPr>
          </a:p>
        </p:txBody>
      </p:sp>
      <p:pic>
        <p:nvPicPr>
          <p:cNvPr id="3" name="図 2" descr="グラフ, ヒストグラム&#10;&#10;自動的に生成された説明">
            <a:extLst>
              <a:ext uri="{FF2B5EF4-FFF2-40B4-BE49-F238E27FC236}">
                <a16:creationId xmlns:a16="http://schemas.microsoft.com/office/drawing/2014/main" id="{E3E2902D-07A4-4708-B284-845BC8A6CE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99469"/>
            <a:ext cx="9144000" cy="4178519"/>
          </a:xfrm>
          <a:prstGeom prst="rect">
            <a:avLst/>
          </a:prstGeom>
        </p:spPr>
      </p:pic>
    </p:spTree>
    <p:extLst>
      <p:ext uri="{BB962C8B-B14F-4D97-AF65-F5344CB8AC3E}">
        <p14:creationId xmlns:p14="http://schemas.microsoft.com/office/powerpoint/2010/main" val="771528882"/>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8" name="グループ"/>
          <p:cNvGrpSpPr/>
          <p:nvPr/>
        </p:nvGrpSpPr>
        <p:grpSpPr>
          <a:xfrm>
            <a:off x="-1" y="-2976"/>
            <a:ext cx="9144001" cy="892969"/>
            <a:chOff x="0" y="0"/>
            <a:chExt cx="13004800" cy="1270000"/>
          </a:xfrm>
        </p:grpSpPr>
        <p:sp>
          <p:nvSpPr>
            <p:cNvPr id="426" name="四角形"/>
            <p:cNvSpPr/>
            <p:nvPr/>
          </p:nvSpPr>
          <p:spPr>
            <a:xfrm>
              <a:off x="0" y="0"/>
              <a:ext cx="13004800" cy="1270000"/>
            </a:xfrm>
            <a:prstGeom prst="rect">
              <a:avLst/>
            </a:prstGeom>
            <a:solidFill>
              <a:srgbClr val="55BBB3"/>
            </a:solidFill>
            <a:ln w="12700" cap="flat">
              <a:noFill/>
              <a:miter lim="400000"/>
            </a:ln>
            <a:effectLst/>
          </p:spPr>
          <p:txBody>
            <a:bodyPr wrap="square" lIns="35719" tIns="35719" rIns="35719" bIns="35719" numCol="1" anchor="ctr">
              <a:noAutofit/>
            </a:bodyPr>
            <a:lstStyle/>
            <a:p>
              <a:pPr algn="ctr" defTabSz="410730" hangingPunct="0">
                <a:defRPr sz="2200">
                  <a:solidFill>
                    <a:srgbClr val="0BBEB4"/>
                  </a:solidFill>
                  <a:latin typeface="+mn-lt"/>
                  <a:ea typeface="+mn-ea"/>
                  <a:cs typeface="+mn-cs"/>
                  <a:sym typeface="ヒラギノ角ゴ ProN W3"/>
                </a:defRPr>
              </a:pPr>
              <a:endParaRPr sz="1547" kern="0">
                <a:solidFill>
                  <a:srgbClr val="0BBEB4"/>
                </a:solidFill>
                <a:latin typeface="ヒラギノ角ゴ ProN W3"/>
                <a:sym typeface="ヒラギノ角ゴ ProN W3"/>
              </a:endParaRPr>
            </a:p>
          </p:txBody>
        </p:sp>
        <p:sp>
          <p:nvSpPr>
            <p:cNvPr id="427" name="2. Geppoの特徴"/>
            <p:cNvSpPr txBox="1"/>
            <p:nvPr/>
          </p:nvSpPr>
          <p:spPr>
            <a:xfrm>
              <a:off x="561899" y="368215"/>
              <a:ext cx="6848618" cy="53357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numCol="1" anchor="ctr">
              <a:spAutoFit/>
            </a:bodyPr>
            <a:lstStyle>
              <a:lvl1pPr algn="l">
                <a:defRPr sz="2800">
                  <a:solidFill>
                    <a:srgbClr val="FFFFFF"/>
                  </a:solidFill>
                </a:defRPr>
              </a:lvl1pPr>
            </a:lstStyle>
            <a:p>
              <a:pPr defTabSz="410730" hangingPunct="0"/>
              <a:r>
                <a:rPr lang="ja-JP" altLang="en-US" sz="1969" kern="0" dirty="0">
                  <a:latin typeface="ヒラギノ角ゴ ProN W6"/>
                  <a:sym typeface="ヒラギノ角ゴ ProN W6"/>
                </a:rPr>
                <a:t>各要素別スコア推移（勤務期間）</a:t>
              </a:r>
              <a:endParaRPr sz="1969" kern="0" dirty="0">
                <a:latin typeface="ヒラギノ角ゴ ProN W6"/>
                <a:sym typeface="ヒラギノ角ゴ ProN W6"/>
              </a:endParaRPr>
            </a:p>
          </p:txBody>
        </p:sp>
      </p:grpSp>
      <p:sp>
        <p:nvSpPr>
          <p:cNvPr id="429" name="Footer Placeholder 9"/>
          <p:cNvSpPr txBox="1"/>
          <p:nvPr/>
        </p:nvSpPr>
        <p:spPr>
          <a:xfrm>
            <a:off x="2506019" y="6333934"/>
            <a:ext cx="4131963" cy="2222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2146" rIns="32146" anchor="ctr">
            <a:spAutoFit/>
          </a:bodyPr>
          <a:lstStyle>
            <a:lvl1pPr defTabSz="914400">
              <a:defRPr sz="1200">
                <a:solidFill>
                  <a:srgbClr val="888888"/>
                </a:solidFill>
                <a:latin typeface="Helvetica"/>
                <a:ea typeface="Helvetica"/>
                <a:cs typeface="Helvetica"/>
                <a:sym typeface="Helvetica"/>
              </a:defRPr>
            </a:lvl1pPr>
          </a:lstStyle>
          <a:p>
            <a:pPr algn="ctr" defTabSz="642882" hangingPunct="0"/>
            <a:r>
              <a:rPr sz="844" kern="0"/>
              <a:t>Copyright © Human Capital Technology Co., Ltd. All rights reserved.</a:t>
            </a:r>
          </a:p>
        </p:txBody>
      </p:sp>
      <p:pic>
        <p:nvPicPr>
          <p:cNvPr id="440" name="イメージ" descr="イメージ"/>
          <p:cNvPicPr>
            <a:picLocks noChangeAspect="1"/>
          </p:cNvPicPr>
          <p:nvPr/>
        </p:nvPicPr>
        <p:blipFill>
          <a:blip r:embed="rId2" cstate="print">
            <a:alphaModFix amt="16732"/>
            <a:extLst>
              <a:ext uri="{28A0092B-C50C-407E-A947-70E740481C1C}">
                <a14:useLocalDpi xmlns:a14="http://schemas.microsoft.com/office/drawing/2010/main"/>
              </a:ext>
            </a:extLst>
          </a:blip>
          <a:srcRect/>
          <a:stretch>
            <a:fillRect/>
          </a:stretch>
        </p:blipFill>
        <p:spPr>
          <a:xfrm>
            <a:off x="7305659" y="231707"/>
            <a:ext cx="1703860" cy="423638"/>
          </a:xfrm>
          <a:prstGeom prst="rect">
            <a:avLst/>
          </a:prstGeom>
          <a:ln w="12700">
            <a:miter lim="400000"/>
          </a:ln>
        </p:spPr>
      </p:pic>
      <p:sp>
        <p:nvSpPr>
          <p:cNvPr id="8" name="スライド番号"/>
          <p:cNvSpPr txBox="1">
            <a:spLocks/>
          </p:cNvSpPr>
          <p:nvPr/>
        </p:nvSpPr>
        <p:spPr>
          <a:xfrm>
            <a:off x="8237819" y="6308610"/>
            <a:ext cx="540301" cy="27571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defPPr>
              <a:defRPr lang="en-US"/>
            </a:defPPr>
            <a:lvl1pPr marL="0" algn="l" defTabSz="914400" rtl="0" eaLnBrk="1" latinLnBrk="0" hangingPunct="1">
              <a:defRPr sz="1125" kern="1200">
                <a:solidFill>
                  <a:schemeClr val="tx1"/>
                </a:solidFill>
                <a:latin typeface="Helvetica Neue Light"/>
                <a:ea typeface="Helvetica Neue Light"/>
                <a:cs typeface="Helvetica Neue Light"/>
                <a:sym typeface="Helvetica Neue Light"/>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hangingPunct="0"/>
            <a:r>
              <a:rPr lang="en-US" kern="0" dirty="0">
                <a:latin typeface="Calibri" panose="020F0502020204030204" pitchFamily="34" charset="0"/>
                <a:cs typeface="Calibri" panose="020F0502020204030204" pitchFamily="34" charset="0"/>
              </a:rPr>
              <a:t>12</a:t>
            </a:r>
          </a:p>
        </p:txBody>
      </p:sp>
      <p:sp>
        <p:nvSpPr>
          <p:cNvPr id="9" name="正方形/長方形 8">
            <a:extLst>
              <a:ext uri="{FF2B5EF4-FFF2-40B4-BE49-F238E27FC236}">
                <a16:creationId xmlns:a16="http://schemas.microsoft.com/office/drawing/2014/main" id="{F3BC9922-E2D1-4F50-8762-3CA8E0B5B0A5}"/>
              </a:ext>
            </a:extLst>
          </p:cNvPr>
          <p:cNvSpPr/>
          <p:nvPr/>
        </p:nvSpPr>
        <p:spPr>
          <a:xfrm>
            <a:off x="365880" y="1114469"/>
            <a:ext cx="8412240" cy="779701"/>
          </a:xfrm>
          <a:prstGeom prst="rect">
            <a:avLst/>
          </a:prstGeom>
          <a:ln>
            <a:solidFill>
              <a:srgbClr val="61BBB4"/>
            </a:solidFill>
          </a:ln>
        </p:spPr>
        <p:style>
          <a:lnRef idx="2">
            <a:schemeClr val="accent2"/>
          </a:lnRef>
          <a:fillRef idx="1">
            <a:schemeClr val="lt1"/>
          </a:fillRef>
          <a:effectRef idx="0">
            <a:schemeClr val="accent2"/>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342900" marR="0" indent="-342900" defTabSz="584200" rtl="0" fontAlgn="auto" latinLnBrk="0" hangingPunct="0">
              <a:lnSpc>
                <a:spcPct val="100000"/>
              </a:lnSpc>
              <a:spcBef>
                <a:spcPts val="0"/>
              </a:spcBef>
              <a:spcAft>
                <a:spcPts val="0"/>
              </a:spcAft>
              <a:buClrTx/>
              <a:buSzTx/>
              <a:buFont typeface="Wingdings" panose="05000000000000000000" pitchFamily="2" charset="2"/>
              <a:buChar char="Ø"/>
              <a:tabLst/>
            </a:pPr>
            <a:r>
              <a:rPr kumimoji="0" lang="ja-JP" altLang="en-US" sz="2200" b="0" i="0" u="none" strike="noStrike" cap="none" spc="0" normalizeH="0" baseline="0" dirty="0">
                <a:ln>
                  <a:noFill/>
                </a:ln>
                <a:solidFill>
                  <a:schemeClr val="tx1"/>
                </a:solidFill>
                <a:effectLst/>
                <a:uFillTx/>
                <a:latin typeface="+mn-lt"/>
                <a:ea typeface="+mn-ea"/>
                <a:cs typeface="+mn-cs"/>
                <a:sym typeface="ヒラギノ角ゴ ProN W3"/>
              </a:rPr>
              <a:t>～～</a:t>
            </a:r>
            <a:endParaRPr kumimoji="0" lang="en-US" altLang="ja-JP" sz="2200" b="0" i="0" u="none" strike="noStrike" cap="none" spc="0" normalizeH="0" baseline="0" dirty="0">
              <a:ln>
                <a:noFill/>
              </a:ln>
              <a:solidFill>
                <a:schemeClr val="tx1"/>
              </a:solidFill>
              <a:effectLst/>
              <a:uFillTx/>
              <a:latin typeface="+mn-lt"/>
              <a:ea typeface="+mn-ea"/>
              <a:cs typeface="+mn-cs"/>
              <a:sym typeface="ヒラギノ角ゴ ProN W3"/>
            </a:endParaRPr>
          </a:p>
          <a:p>
            <a:pPr marL="342900" marR="0" indent="-342900" defTabSz="584200" rtl="0" fontAlgn="auto" latinLnBrk="0" hangingPunct="0">
              <a:lnSpc>
                <a:spcPct val="100000"/>
              </a:lnSpc>
              <a:spcBef>
                <a:spcPts val="0"/>
              </a:spcBef>
              <a:spcAft>
                <a:spcPts val="0"/>
              </a:spcAft>
              <a:buClrTx/>
              <a:buSzTx/>
              <a:buFont typeface="Wingdings" panose="05000000000000000000" pitchFamily="2" charset="2"/>
              <a:buChar char="Ø"/>
              <a:tabLst/>
            </a:pPr>
            <a:r>
              <a:rPr lang="ja-JP" altLang="en-US" sz="2200" dirty="0">
                <a:solidFill>
                  <a:schemeClr val="tx1"/>
                </a:solidFill>
                <a:sym typeface="ヒラギノ角ゴ ProN W3"/>
              </a:rPr>
              <a:t>～～</a:t>
            </a:r>
            <a:endParaRPr kumimoji="0" lang="ja-JP" altLang="en-US" sz="2200" b="0" i="0" u="none" strike="noStrike" cap="none" spc="0" normalizeH="0" baseline="0" dirty="0">
              <a:ln>
                <a:noFill/>
              </a:ln>
              <a:solidFill>
                <a:schemeClr val="tx1"/>
              </a:solidFill>
              <a:effectLst/>
              <a:uFillTx/>
              <a:latin typeface="+mn-lt"/>
              <a:ea typeface="+mn-ea"/>
              <a:cs typeface="+mn-cs"/>
              <a:sym typeface="ヒラギノ角ゴ ProN W3"/>
            </a:endParaRPr>
          </a:p>
        </p:txBody>
      </p:sp>
      <p:pic>
        <p:nvPicPr>
          <p:cNvPr id="3" name="図 2" descr="グラフィカル ユーザー インターフェイス, ヒストグラム&#10;&#10;自動的に生成された説明">
            <a:extLst>
              <a:ext uri="{FF2B5EF4-FFF2-40B4-BE49-F238E27FC236}">
                <a16:creationId xmlns:a16="http://schemas.microsoft.com/office/drawing/2014/main" id="{E230BA77-E824-4910-8D84-FFC40EFBD3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99469"/>
            <a:ext cx="9144000" cy="4178519"/>
          </a:xfrm>
          <a:prstGeom prst="rect">
            <a:avLst/>
          </a:prstGeom>
        </p:spPr>
      </p:pic>
    </p:spTree>
    <p:extLst>
      <p:ext uri="{BB962C8B-B14F-4D97-AF65-F5344CB8AC3E}">
        <p14:creationId xmlns:p14="http://schemas.microsoft.com/office/powerpoint/2010/main" val="1968541835"/>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8" name="グループ"/>
          <p:cNvGrpSpPr/>
          <p:nvPr/>
        </p:nvGrpSpPr>
        <p:grpSpPr>
          <a:xfrm>
            <a:off x="-1" y="-2976"/>
            <a:ext cx="9144001" cy="892969"/>
            <a:chOff x="0" y="0"/>
            <a:chExt cx="13004800" cy="1270000"/>
          </a:xfrm>
        </p:grpSpPr>
        <p:sp>
          <p:nvSpPr>
            <p:cNvPr id="426" name="四角形"/>
            <p:cNvSpPr/>
            <p:nvPr/>
          </p:nvSpPr>
          <p:spPr>
            <a:xfrm>
              <a:off x="0" y="0"/>
              <a:ext cx="13004800" cy="1270000"/>
            </a:xfrm>
            <a:prstGeom prst="rect">
              <a:avLst/>
            </a:prstGeom>
            <a:solidFill>
              <a:srgbClr val="55BBB3"/>
            </a:solidFill>
            <a:ln w="12700" cap="flat">
              <a:noFill/>
              <a:miter lim="400000"/>
            </a:ln>
            <a:effectLst/>
          </p:spPr>
          <p:txBody>
            <a:bodyPr wrap="square" lIns="35719" tIns="35719" rIns="35719" bIns="35719" numCol="1" anchor="ctr">
              <a:noAutofit/>
            </a:bodyPr>
            <a:lstStyle/>
            <a:p>
              <a:pPr algn="ctr" defTabSz="410730" hangingPunct="0">
                <a:defRPr sz="2200">
                  <a:solidFill>
                    <a:srgbClr val="0BBEB4"/>
                  </a:solidFill>
                  <a:latin typeface="+mn-lt"/>
                  <a:ea typeface="+mn-ea"/>
                  <a:cs typeface="+mn-cs"/>
                  <a:sym typeface="ヒラギノ角ゴ ProN W3"/>
                </a:defRPr>
              </a:pPr>
              <a:endParaRPr sz="1547" kern="0">
                <a:solidFill>
                  <a:srgbClr val="0BBEB4"/>
                </a:solidFill>
                <a:latin typeface="ヒラギノ角ゴ ProN W3"/>
                <a:sym typeface="ヒラギノ角ゴ ProN W3"/>
              </a:endParaRPr>
            </a:p>
          </p:txBody>
        </p:sp>
        <p:sp>
          <p:nvSpPr>
            <p:cNvPr id="427" name="2. Geppoの特徴"/>
            <p:cNvSpPr txBox="1"/>
            <p:nvPr/>
          </p:nvSpPr>
          <p:spPr>
            <a:xfrm>
              <a:off x="561899" y="368215"/>
              <a:ext cx="6848618" cy="53357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numCol="1" anchor="ctr">
              <a:spAutoFit/>
            </a:bodyPr>
            <a:lstStyle>
              <a:lvl1pPr algn="l">
                <a:defRPr sz="2800">
                  <a:solidFill>
                    <a:srgbClr val="FFFFFF"/>
                  </a:solidFill>
                </a:defRPr>
              </a:lvl1pPr>
            </a:lstStyle>
            <a:p>
              <a:pPr defTabSz="410730" hangingPunct="0"/>
              <a:r>
                <a:rPr lang="ja-JP" altLang="en-US" sz="1969" kern="0" dirty="0">
                  <a:latin typeface="ヒラギノ角ゴ ProN W6"/>
                  <a:sym typeface="ヒラギノ角ゴ ProN W6"/>
                </a:rPr>
                <a:t>各要素別スコア推移（役職）</a:t>
              </a:r>
              <a:endParaRPr sz="1969" kern="0" dirty="0">
                <a:latin typeface="ヒラギノ角ゴ ProN W6"/>
                <a:sym typeface="ヒラギノ角ゴ ProN W6"/>
              </a:endParaRPr>
            </a:p>
          </p:txBody>
        </p:sp>
      </p:grpSp>
      <p:sp>
        <p:nvSpPr>
          <p:cNvPr id="429" name="Footer Placeholder 9"/>
          <p:cNvSpPr txBox="1"/>
          <p:nvPr/>
        </p:nvSpPr>
        <p:spPr>
          <a:xfrm>
            <a:off x="2506019" y="6333934"/>
            <a:ext cx="4131963" cy="2222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2146" rIns="32146" anchor="ctr">
            <a:spAutoFit/>
          </a:bodyPr>
          <a:lstStyle>
            <a:lvl1pPr defTabSz="914400">
              <a:defRPr sz="1200">
                <a:solidFill>
                  <a:srgbClr val="888888"/>
                </a:solidFill>
                <a:latin typeface="Helvetica"/>
                <a:ea typeface="Helvetica"/>
                <a:cs typeface="Helvetica"/>
                <a:sym typeface="Helvetica"/>
              </a:defRPr>
            </a:lvl1pPr>
          </a:lstStyle>
          <a:p>
            <a:pPr algn="ctr" defTabSz="642882" hangingPunct="0"/>
            <a:r>
              <a:rPr sz="844" kern="0"/>
              <a:t>Copyright © Human Capital Technology Co., Ltd. All rights reserved.</a:t>
            </a:r>
          </a:p>
        </p:txBody>
      </p:sp>
      <p:pic>
        <p:nvPicPr>
          <p:cNvPr id="440" name="イメージ" descr="イメージ"/>
          <p:cNvPicPr>
            <a:picLocks noChangeAspect="1"/>
          </p:cNvPicPr>
          <p:nvPr/>
        </p:nvPicPr>
        <p:blipFill>
          <a:blip r:embed="rId2" cstate="print">
            <a:alphaModFix amt="16732"/>
            <a:extLst>
              <a:ext uri="{28A0092B-C50C-407E-A947-70E740481C1C}">
                <a14:useLocalDpi xmlns:a14="http://schemas.microsoft.com/office/drawing/2010/main"/>
              </a:ext>
            </a:extLst>
          </a:blip>
          <a:srcRect/>
          <a:stretch>
            <a:fillRect/>
          </a:stretch>
        </p:blipFill>
        <p:spPr>
          <a:xfrm>
            <a:off x="7305659" y="231707"/>
            <a:ext cx="1703860" cy="423638"/>
          </a:xfrm>
          <a:prstGeom prst="rect">
            <a:avLst/>
          </a:prstGeom>
          <a:ln w="12700">
            <a:miter lim="400000"/>
          </a:ln>
        </p:spPr>
      </p:pic>
      <p:sp>
        <p:nvSpPr>
          <p:cNvPr id="8" name="スライド番号"/>
          <p:cNvSpPr txBox="1">
            <a:spLocks/>
          </p:cNvSpPr>
          <p:nvPr/>
        </p:nvSpPr>
        <p:spPr>
          <a:xfrm>
            <a:off x="8237819" y="6308610"/>
            <a:ext cx="540301" cy="27571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defPPr>
              <a:defRPr lang="en-US"/>
            </a:defPPr>
            <a:lvl1pPr marL="0" algn="l" defTabSz="914400" rtl="0" eaLnBrk="1" latinLnBrk="0" hangingPunct="1">
              <a:defRPr sz="1125" kern="1200">
                <a:solidFill>
                  <a:schemeClr val="tx1"/>
                </a:solidFill>
                <a:latin typeface="Helvetica Neue Light"/>
                <a:ea typeface="Helvetica Neue Light"/>
                <a:cs typeface="Helvetica Neue Light"/>
                <a:sym typeface="Helvetica Neue Light"/>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hangingPunct="0"/>
            <a:r>
              <a:rPr lang="en-US" kern="0" dirty="0">
                <a:latin typeface="Calibri" panose="020F0502020204030204" pitchFamily="34" charset="0"/>
                <a:cs typeface="Calibri" panose="020F0502020204030204" pitchFamily="34" charset="0"/>
              </a:rPr>
              <a:t>13</a:t>
            </a:r>
          </a:p>
        </p:txBody>
      </p:sp>
      <p:sp>
        <p:nvSpPr>
          <p:cNvPr id="9" name="正方形/長方形 8">
            <a:extLst>
              <a:ext uri="{FF2B5EF4-FFF2-40B4-BE49-F238E27FC236}">
                <a16:creationId xmlns:a16="http://schemas.microsoft.com/office/drawing/2014/main" id="{78BC5BEA-07D6-43FB-B8B6-C8CA4F8853F6}"/>
              </a:ext>
            </a:extLst>
          </p:cNvPr>
          <p:cNvSpPr/>
          <p:nvPr/>
        </p:nvSpPr>
        <p:spPr>
          <a:xfrm>
            <a:off x="365880" y="1114469"/>
            <a:ext cx="8412240" cy="779701"/>
          </a:xfrm>
          <a:prstGeom prst="rect">
            <a:avLst/>
          </a:prstGeom>
          <a:ln>
            <a:solidFill>
              <a:srgbClr val="61BBB4"/>
            </a:solidFill>
          </a:ln>
        </p:spPr>
        <p:style>
          <a:lnRef idx="2">
            <a:schemeClr val="accent2"/>
          </a:lnRef>
          <a:fillRef idx="1">
            <a:schemeClr val="lt1"/>
          </a:fillRef>
          <a:effectRef idx="0">
            <a:schemeClr val="accent2"/>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342900" marR="0" indent="-342900" defTabSz="584200" rtl="0" fontAlgn="auto" latinLnBrk="0" hangingPunct="0">
              <a:lnSpc>
                <a:spcPct val="100000"/>
              </a:lnSpc>
              <a:spcBef>
                <a:spcPts val="0"/>
              </a:spcBef>
              <a:spcAft>
                <a:spcPts val="0"/>
              </a:spcAft>
              <a:buClrTx/>
              <a:buSzTx/>
              <a:buFont typeface="Wingdings" panose="05000000000000000000" pitchFamily="2" charset="2"/>
              <a:buChar char="Ø"/>
              <a:tabLst/>
            </a:pPr>
            <a:r>
              <a:rPr kumimoji="0" lang="ja-JP" altLang="en-US" sz="2200" b="0" i="0" u="none" strike="noStrike" cap="none" spc="0" normalizeH="0" baseline="0" dirty="0">
                <a:ln>
                  <a:noFill/>
                </a:ln>
                <a:solidFill>
                  <a:schemeClr val="tx1"/>
                </a:solidFill>
                <a:effectLst/>
                <a:uFillTx/>
                <a:latin typeface="+mn-lt"/>
                <a:ea typeface="+mn-ea"/>
                <a:cs typeface="+mn-cs"/>
                <a:sym typeface="ヒラギノ角ゴ ProN W3"/>
              </a:rPr>
              <a:t>～～</a:t>
            </a:r>
            <a:endParaRPr kumimoji="0" lang="en-US" altLang="ja-JP" sz="2200" b="0" i="0" u="none" strike="noStrike" cap="none" spc="0" normalizeH="0" baseline="0" dirty="0">
              <a:ln>
                <a:noFill/>
              </a:ln>
              <a:solidFill>
                <a:schemeClr val="tx1"/>
              </a:solidFill>
              <a:effectLst/>
              <a:uFillTx/>
              <a:latin typeface="+mn-lt"/>
              <a:ea typeface="+mn-ea"/>
              <a:cs typeface="+mn-cs"/>
              <a:sym typeface="ヒラギノ角ゴ ProN W3"/>
            </a:endParaRPr>
          </a:p>
          <a:p>
            <a:pPr marL="342900" marR="0" indent="-342900" defTabSz="584200" rtl="0" fontAlgn="auto" latinLnBrk="0" hangingPunct="0">
              <a:lnSpc>
                <a:spcPct val="100000"/>
              </a:lnSpc>
              <a:spcBef>
                <a:spcPts val="0"/>
              </a:spcBef>
              <a:spcAft>
                <a:spcPts val="0"/>
              </a:spcAft>
              <a:buClrTx/>
              <a:buSzTx/>
              <a:buFont typeface="Wingdings" panose="05000000000000000000" pitchFamily="2" charset="2"/>
              <a:buChar char="Ø"/>
              <a:tabLst/>
            </a:pPr>
            <a:r>
              <a:rPr lang="ja-JP" altLang="en-US" sz="2200" dirty="0">
                <a:solidFill>
                  <a:schemeClr val="tx1"/>
                </a:solidFill>
                <a:sym typeface="ヒラギノ角ゴ ProN W3"/>
              </a:rPr>
              <a:t>～～</a:t>
            </a:r>
            <a:endParaRPr kumimoji="0" lang="ja-JP" altLang="en-US" sz="2200" b="0" i="0" u="none" strike="noStrike" cap="none" spc="0" normalizeH="0" baseline="0" dirty="0">
              <a:ln>
                <a:noFill/>
              </a:ln>
              <a:solidFill>
                <a:schemeClr val="tx1"/>
              </a:solidFill>
              <a:effectLst/>
              <a:uFillTx/>
              <a:latin typeface="+mn-lt"/>
              <a:ea typeface="+mn-ea"/>
              <a:cs typeface="+mn-cs"/>
              <a:sym typeface="ヒラギノ角ゴ ProN W3"/>
            </a:endParaRPr>
          </a:p>
        </p:txBody>
      </p:sp>
      <p:pic>
        <p:nvPicPr>
          <p:cNvPr id="3" name="図 2" descr="グラフ&#10;&#10;自動的に生成された説明">
            <a:extLst>
              <a:ext uri="{FF2B5EF4-FFF2-40B4-BE49-F238E27FC236}">
                <a16:creationId xmlns:a16="http://schemas.microsoft.com/office/drawing/2014/main" id="{1AEDEA51-2946-4E07-ABCF-D375112A50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24792"/>
            <a:ext cx="9144000" cy="4178519"/>
          </a:xfrm>
          <a:prstGeom prst="rect">
            <a:avLst/>
          </a:prstGeom>
        </p:spPr>
      </p:pic>
    </p:spTree>
    <p:extLst>
      <p:ext uri="{BB962C8B-B14F-4D97-AF65-F5344CB8AC3E}">
        <p14:creationId xmlns:p14="http://schemas.microsoft.com/office/powerpoint/2010/main" val="1557653235"/>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8" name="グループ"/>
          <p:cNvGrpSpPr/>
          <p:nvPr/>
        </p:nvGrpSpPr>
        <p:grpSpPr>
          <a:xfrm>
            <a:off x="-1" y="-2976"/>
            <a:ext cx="9144001" cy="892969"/>
            <a:chOff x="0" y="0"/>
            <a:chExt cx="13004800" cy="1270000"/>
          </a:xfrm>
        </p:grpSpPr>
        <p:sp>
          <p:nvSpPr>
            <p:cNvPr id="426" name="四角形"/>
            <p:cNvSpPr/>
            <p:nvPr/>
          </p:nvSpPr>
          <p:spPr>
            <a:xfrm>
              <a:off x="0" y="0"/>
              <a:ext cx="13004800" cy="1270000"/>
            </a:xfrm>
            <a:prstGeom prst="rect">
              <a:avLst/>
            </a:prstGeom>
            <a:solidFill>
              <a:srgbClr val="55BBB3"/>
            </a:solidFill>
            <a:ln w="12700" cap="flat">
              <a:noFill/>
              <a:miter lim="400000"/>
            </a:ln>
            <a:effectLst/>
          </p:spPr>
          <p:txBody>
            <a:bodyPr wrap="square" lIns="35719" tIns="35719" rIns="35719" bIns="35719" numCol="1" anchor="ctr">
              <a:noAutofit/>
            </a:bodyPr>
            <a:lstStyle/>
            <a:p>
              <a:pPr algn="ctr" defTabSz="410730" hangingPunct="0">
                <a:defRPr sz="2200">
                  <a:solidFill>
                    <a:srgbClr val="0BBEB4"/>
                  </a:solidFill>
                  <a:latin typeface="+mn-lt"/>
                  <a:ea typeface="+mn-ea"/>
                  <a:cs typeface="+mn-cs"/>
                  <a:sym typeface="ヒラギノ角ゴ ProN W3"/>
                </a:defRPr>
              </a:pPr>
              <a:endParaRPr sz="1547" kern="0">
                <a:solidFill>
                  <a:srgbClr val="0BBEB4"/>
                </a:solidFill>
                <a:latin typeface="ヒラギノ角ゴ ProN W3"/>
                <a:sym typeface="ヒラギノ角ゴ ProN W3"/>
              </a:endParaRPr>
            </a:p>
          </p:txBody>
        </p:sp>
        <p:sp>
          <p:nvSpPr>
            <p:cNvPr id="427" name="2. Geppoの特徴"/>
            <p:cNvSpPr txBox="1"/>
            <p:nvPr/>
          </p:nvSpPr>
          <p:spPr>
            <a:xfrm>
              <a:off x="561899" y="368215"/>
              <a:ext cx="6848618" cy="53357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numCol="1" anchor="ctr">
              <a:spAutoFit/>
            </a:bodyPr>
            <a:lstStyle>
              <a:lvl1pPr algn="l">
                <a:defRPr sz="2800">
                  <a:solidFill>
                    <a:srgbClr val="FFFFFF"/>
                  </a:solidFill>
                </a:defRPr>
              </a:lvl1pPr>
            </a:lstStyle>
            <a:p>
              <a:pPr defTabSz="410730" hangingPunct="0"/>
              <a:r>
                <a:rPr lang="ja-JP" altLang="en-US" sz="1969" kern="0" dirty="0">
                  <a:latin typeface="ヒラギノ角ゴ ProN W6"/>
                  <a:sym typeface="ヒラギノ角ゴ ProN W6"/>
                </a:rPr>
                <a:t>各要素別スコア推移（職種）</a:t>
              </a:r>
              <a:endParaRPr sz="1969" kern="0" dirty="0">
                <a:latin typeface="ヒラギノ角ゴ ProN W6"/>
                <a:sym typeface="ヒラギノ角ゴ ProN W6"/>
              </a:endParaRPr>
            </a:p>
          </p:txBody>
        </p:sp>
      </p:grpSp>
      <p:sp>
        <p:nvSpPr>
          <p:cNvPr id="429" name="Footer Placeholder 9"/>
          <p:cNvSpPr txBox="1"/>
          <p:nvPr/>
        </p:nvSpPr>
        <p:spPr>
          <a:xfrm>
            <a:off x="2506019" y="6333934"/>
            <a:ext cx="4131963" cy="2222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2146" rIns="32146" anchor="ctr">
            <a:spAutoFit/>
          </a:bodyPr>
          <a:lstStyle>
            <a:lvl1pPr defTabSz="914400">
              <a:defRPr sz="1200">
                <a:solidFill>
                  <a:srgbClr val="888888"/>
                </a:solidFill>
                <a:latin typeface="Helvetica"/>
                <a:ea typeface="Helvetica"/>
                <a:cs typeface="Helvetica"/>
                <a:sym typeface="Helvetica"/>
              </a:defRPr>
            </a:lvl1pPr>
          </a:lstStyle>
          <a:p>
            <a:pPr algn="ctr" defTabSz="642882" hangingPunct="0"/>
            <a:r>
              <a:rPr sz="844" kern="0"/>
              <a:t>Copyright © Human Capital Technology Co., Ltd. All rights reserved.</a:t>
            </a:r>
          </a:p>
        </p:txBody>
      </p:sp>
      <p:pic>
        <p:nvPicPr>
          <p:cNvPr id="440" name="イメージ" descr="イメージ"/>
          <p:cNvPicPr>
            <a:picLocks noChangeAspect="1"/>
          </p:cNvPicPr>
          <p:nvPr/>
        </p:nvPicPr>
        <p:blipFill>
          <a:blip r:embed="rId2" cstate="print">
            <a:alphaModFix amt="16732"/>
            <a:extLst>
              <a:ext uri="{28A0092B-C50C-407E-A947-70E740481C1C}">
                <a14:useLocalDpi xmlns:a14="http://schemas.microsoft.com/office/drawing/2010/main"/>
              </a:ext>
            </a:extLst>
          </a:blip>
          <a:srcRect/>
          <a:stretch>
            <a:fillRect/>
          </a:stretch>
        </p:blipFill>
        <p:spPr>
          <a:xfrm>
            <a:off x="7305659" y="231707"/>
            <a:ext cx="1703860" cy="423638"/>
          </a:xfrm>
          <a:prstGeom prst="rect">
            <a:avLst/>
          </a:prstGeom>
          <a:ln w="12700">
            <a:miter lim="400000"/>
          </a:ln>
        </p:spPr>
      </p:pic>
      <p:sp>
        <p:nvSpPr>
          <p:cNvPr id="8" name="スライド番号"/>
          <p:cNvSpPr txBox="1">
            <a:spLocks/>
          </p:cNvSpPr>
          <p:nvPr/>
        </p:nvSpPr>
        <p:spPr>
          <a:xfrm>
            <a:off x="8237819" y="6308610"/>
            <a:ext cx="540301" cy="27571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defPPr>
              <a:defRPr lang="en-US"/>
            </a:defPPr>
            <a:lvl1pPr marL="0" algn="l" defTabSz="914400" rtl="0" eaLnBrk="1" latinLnBrk="0" hangingPunct="1">
              <a:defRPr sz="1125" kern="1200">
                <a:solidFill>
                  <a:schemeClr val="tx1"/>
                </a:solidFill>
                <a:latin typeface="Helvetica Neue Light"/>
                <a:ea typeface="Helvetica Neue Light"/>
                <a:cs typeface="Helvetica Neue Light"/>
                <a:sym typeface="Helvetica Neue Light"/>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hangingPunct="0"/>
            <a:r>
              <a:rPr lang="en-US" kern="0" dirty="0">
                <a:latin typeface="Calibri" panose="020F0502020204030204" pitchFamily="34" charset="0"/>
                <a:cs typeface="Calibri" panose="020F0502020204030204" pitchFamily="34" charset="0"/>
              </a:rPr>
              <a:t>14</a:t>
            </a:r>
          </a:p>
        </p:txBody>
      </p:sp>
      <p:sp>
        <p:nvSpPr>
          <p:cNvPr id="9" name="正方形/長方形 8">
            <a:extLst>
              <a:ext uri="{FF2B5EF4-FFF2-40B4-BE49-F238E27FC236}">
                <a16:creationId xmlns:a16="http://schemas.microsoft.com/office/drawing/2014/main" id="{7D18A60C-8677-44F1-A0D4-C2B3BF91CC67}"/>
              </a:ext>
            </a:extLst>
          </p:cNvPr>
          <p:cNvSpPr/>
          <p:nvPr/>
        </p:nvSpPr>
        <p:spPr>
          <a:xfrm>
            <a:off x="365880" y="1114469"/>
            <a:ext cx="8412240" cy="779701"/>
          </a:xfrm>
          <a:prstGeom prst="rect">
            <a:avLst/>
          </a:prstGeom>
          <a:ln>
            <a:solidFill>
              <a:srgbClr val="61BBB4"/>
            </a:solidFill>
          </a:ln>
        </p:spPr>
        <p:style>
          <a:lnRef idx="2">
            <a:schemeClr val="accent2"/>
          </a:lnRef>
          <a:fillRef idx="1">
            <a:schemeClr val="lt1"/>
          </a:fillRef>
          <a:effectRef idx="0">
            <a:schemeClr val="accent2"/>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342900" marR="0" indent="-342900" defTabSz="584200" rtl="0" fontAlgn="auto" latinLnBrk="0" hangingPunct="0">
              <a:lnSpc>
                <a:spcPct val="100000"/>
              </a:lnSpc>
              <a:spcBef>
                <a:spcPts val="0"/>
              </a:spcBef>
              <a:spcAft>
                <a:spcPts val="0"/>
              </a:spcAft>
              <a:buClrTx/>
              <a:buSzTx/>
              <a:buFont typeface="Wingdings" panose="05000000000000000000" pitchFamily="2" charset="2"/>
              <a:buChar char="Ø"/>
              <a:tabLst/>
            </a:pPr>
            <a:r>
              <a:rPr kumimoji="0" lang="ja-JP" altLang="en-US" sz="2200" b="0" i="0" u="none" strike="noStrike" cap="none" spc="0" normalizeH="0" baseline="0" dirty="0">
                <a:ln>
                  <a:noFill/>
                </a:ln>
                <a:solidFill>
                  <a:schemeClr val="tx1"/>
                </a:solidFill>
                <a:effectLst/>
                <a:uFillTx/>
                <a:latin typeface="+mn-lt"/>
                <a:ea typeface="+mn-ea"/>
                <a:cs typeface="+mn-cs"/>
                <a:sym typeface="ヒラギノ角ゴ ProN W3"/>
              </a:rPr>
              <a:t>～～</a:t>
            </a:r>
            <a:endParaRPr kumimoji="0" lang="en-US" altLang="ja-JP" sz="2200" b="0" i="0" u="none" strike="noStrike" cap="none" spc="0" normalizeH="0" baseline="0" dirty="0">
              <a:ln>
                <a:noFill/>
              </a:ln>
              <a:solidFill>
                <a:schemeClr val="tx1"/>
              </a:solidFill>
              <a:effectLst/>
              <a:uFillTx/>
              <a:latin typeface="+mn-lt"/>
              <a:ea typeface="+mn-ea"/>
              <a:cs typeface="+mn-cs"/>
              <a:sym typeface="ヒラギノ角ゴ ProN W3"/>
            </a:endParaRPr>
          </a:p>
          <a:p>
            <a:pPr marL="342900" marR="0" indent="-342900" defTabSz="584200" rtl="0" fontAlgn="auto" latinLnBrk="0" hangingPunct="0">
              <a:lnSpc>
                <a:spcPct val="100000"/>
              </a:lnSpc>
              <a:spcBef>
                <a:spcPts val="0"/>
              </a:spcBef>
              <a:spcAft>
                <a:spcPts val="0"/>
              </a:spcAft>
              <a:buClrTx/>
              <a:buSzTx/>
              <a:buFont typeface="Wingdings" panose="05000000000000000000" pitchFamily="2" charset="2"/>
              <a:buChar char="Ø"/>
              <a:tabLst/>
            </a:pPr>
            <a:r>
              <a:rPr lang="ja-JP" altLang="en-US" sz="2200" dirty="0">
                <a:solidFill>
                  <a:schemeClr val="tx1"/>
                </a:solidFill>
                <a:sym typeface="ヒラギノ角ゴ ProN W3"/>
              </a:rPr>
              <a:t>～～</a:t>
            </a:r>
            <a:endParaRPr kumimoji="0" lang="ja-JP" altLang="en-US" sz="2200" b="0" i="0" u="none" strike="noStrike" cap="none" spc="0" normalizeH="0" baseline="0" dirty="0">
              <a:ln>
                <a:noFill/>
              </a:ln>
              <a:solidFill>
                <a:schemeClr val="tx1"/>
              </a:solidFill>
              <a:effectLst/>
              <a:uFillTx/>
              <a:latin typeface="+mn-lt"/>
              <a:ea typeface="+mn-ea"/>
              <a:cs typeface="+mn-cs"/>
              <a:sym typeface="ヒラギノ角ゴ ProN W3"/>
            </a:endParaRPr>
          </a:p>
        </p:txBody>
      </p:sp>
      <p:pic>
        <p:nvPicPr>
          <p:cNvPr id="3" name="図 2" descr="グラフ, 折れ線グラフ&#10;&#10;自動的に生成された説明">
            <a:extLst>
              <a:ext uri="{FF2B5EF4-FFF2-40B4-BE49-F238E27FC236}">
                <a16:creationId xmlns:a16="http://schemas.microsoft.com/office/drawing/2014/main" id="{947B7A77-3050-4AD0-A0E1-880B07D0BE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24792"/>
            <a:ext cx="9144000" cy="4178519"/>
          </a:xfrm>
          <a:prstGeom prst="rect">
            <a:avLst/>
          </a:prstGeom>
        </p:spPr>
      </p:pic>
    </p:spTree>
    <p:extLst>
      <p:ext uri="{BB962C8B-B14F-4D97-AF65-F5344CB8AC3E}">
        <p14:creationId xmlns:p14="http://schemas.microsoft.com/office/powerpoint/2010/main" val="2314273590"/>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8" name="グループ"/>
          <p:cNvGrpSpPr/>
          <p:nvPr/>
        </p:nvGrpSpPr>
        <p:grpSpPr>
          <a:xfrm>
            <a:off x="-1" y="-2976"/>
            <a:ext cx="9144001" cy="892969"/>
            <a:chOff x="0" y="0"/>
            <a:chExt cx="13004800" cy="1270000"/>
          </a:xfrm>
        </p:grpSpPr>
        <p:sp>
          <p:nvSpPr>
            <p:cNvPr id="426" name="四角形"/>
            <p:cNvSpPr/>
            <p:nvPr/>
          </p:nvSpPr>
          <p:spPr>
            <a:xfrm>
              <a:off x="0" y="0"/>
              <a:ext cx="13004800" cy="1270000"/>
            </a:xfrm>
            <a:prstGeom prst="rect">
              <a:avLst/>
            </a:prstGeom>
            <a:solidFill>
              <a:srgbClr val="55BBB3"/>
            </a:solidFill>
            <a:ln w="12700" cap="flat">
              <a:noFill/>
              <a:miter lim="400000"/>
            </a:ln>
            <a:effectLst/>
          </p:spPr>
          <p:txBody>
            <a:bodyPr wrap="square" lIns="35719" tIns="35719" rIns="35719" bIns="35719" numCol="1" anchor="ctr">
              <a:noAutofit/>
            </a:bodyPr>
            <a:lstStyle/>
            <a:p>
              <a:pPr algn="ctr" defTabSz="410730" hangingPunct="0">
                <a:defRPr sz="2200">
                  <a:solidFill>
                    <a:srgbClr val="0BBEB4"/>
                  </a:solidFill>
                  <a:latin typeface="+mn-lt"/>
                  <a:ea typeface="+mn-ea"/>
                  <a:cs typeface="+mn-cs"/>
                  <a:sym typeface="ヒラギノ角ゴ ProN W3"/>
                </a:defRPr>
              </a:pPr>
              <a:endParaRPr sz="1547" kern="0">
                <a:solidFill>
                  <a:srgbClr val="0BBEB4"/>
                </a:solidFill>
                <a:latin typeface="ヒラギノ角ゴ ProN W3"/>
                <a:sym typeface="ヒラギノ角ゴ ProN W3"/>
              </a:endParaRPr>
            </a:p>
          </p:txBody>
        </p:sp>
        <p:sp>
          <p:nvSpPr>
            <p:cNvPr id="427" name="2. Geppoの特徴"/>
            <p:cNvSpPr txBox="1"/>
            <p:nvPr/>
          </p:nvSpPr>
          <p:spPr>
            <a:xfrm>
              <a:off x="561899" y="368215"/>
              <a:ext cx="6848618" cy="53357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numCol="1" anchor="ctr">
              <a:spAutoFit/>
            </a:bodyPr>
            <a:lstStyle>
              <a:lvl1pPr algn="l">
                <a:defRPr sz="2800">
                  <a:solidFill>
                    <a:srgbClr val="FFFFFF"/>
                  </a:solidFill>
                </a:defRPr>
              </a:lvl1pPr>
            </a:lstStyle>
            <a:p>
              <a:pPr defTabSz="410730" hangingPunct="0"/>
              <a:r>
                <a:rPr lang="ja-JP" altLang="en-US" sz="1969" kern="0" dirty="0">
                  <a:latin typeface="ヒラギノ角ゴ ProN W6"/>
                  <a:sym typeface="ヒラギノ角ゴ ProN W6"/>
                </a:rPr>
                <a:t>各要素別スコア推移（雇用形態）</a:t>
              </a:r>
              <a:endParaRPr sz="1969" kern="0" dirty="0">
                <a:latin typeface="ヒラギノ角ゴ ProN W6"/>
                <a:sym typeface="ヒラギノ角ゴ ProN W6"/>
              </a:endParaRPr>
            </a:p>
          </p:txBody>
        </p:sp>
      </p:grpSp>
      <p:sp>
        <p:nvSpPr>
          <p:cNvPr id="429" name="Footer Placeholder 9"/>
          <p:cNvSpPr txBox="1"/>
          <p:nvPr/>
        </p:nvSpPr>
        <p:spPr>
          <a:xfrm>
            <a:off x="2506019" y="6333934"/>
            <a:ext cx="4131963" cy="2222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2146" rIns="32146" anchor="ctr">
            <a:spAutoFit/>
          </a:bodyPr>
          <a:lstStyle>
            <a:lvl1pPr defTabSz="914400">
              <a:defRPr sz="1200">
                <a:solidFill>
                  <a:srgbClr val="888888"/>
                </a:solidFill>
                <a:latin typeface="Helvetica"/>
                <a:ea typeface="Helvetica"/>
                <a:cs typeface="Helvetica"/>
                <a:sym typeface="Helvetica"/>
              </a:defRPr>
            </a:lvl1pPr>
          </a:lstStyle>
          <a:p>
            <a:pPr algn="ctr" defTabSz="642882" hangingPunct="0"/>
            <a:r>
              <a:rPr sz="844" kern="0"/>
              <a:t>Copyright © Human Capital Technology Co., Ltd. All rights reserved.</a:t>
            </a:r>
          </a:p>
        </p:txBody>
      </p:sp>
      <p:pic>
        <p:nvPicPr>
          <p:cNvPr id="440" name="イメージ" descr="イメージ"/>
          <p:cNvPicPr>
            <a:picLocks noChangeAspect="1"/>
          </p:cNvPicPr>
          <p:nvPr/>
        </p:nvPicPr>
        <p:blipFill>
          <a:blip r:embed="rId2" cstate="print">
            <a:alphaModFix amt="16732"/>
            <a:extLst>
              <a:ext uri="{28A0092B-C50C-407E-A947-70E740481C1C}">
                <a14:useLocalDpi xmlns:a14="http://schemas.microsoft.com/office/drawing/2010/main"/>
              </a:ext>
            </a:extLst>
          </a:blip>
          <a:srcRect/>
          <a:stretch>
            <a:fillRect/>
          </a:stretch>
        </p:blipFill>
        <p:spPr>
          <a:xfrm>
            <a:off x="7305659" y="231707"/>
            <a:ext cx="1703860" cy="423638"/>
          </a:xfrm>
          <a:prstGeom prst="rect">
            <a:avLst/>
          </a:prstGeom>
          <a:ln w="12700">
            <a:miter lim="400000"/>
          </a:ln>
        </p:spPr>
      </p:pic>
      <p:sp>
        <p:nvSpPr>
          <p:cNvPr id="8" name="スライド番号"/>
          <p:cNvSpPr txBox="1">
            <a:spLocks/>
          </p:cNvSpPr>
          <p:nvPr/>
        </p:nvSpPr>
        <p:spPr>
          <a:xfrm>
            <a:off x="8237819" y="6308610"/>
            <a:ext cx="540301" cy="27571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defPPr>
              <a:defRPr lang="en-US"/>
            </a:defPPr>
            <a:lvl1pPr marL="0" algn="l" defTabSz="914400" rtl="0" eaLnBrk="1" latinLnBrk="0" hangingPunct="1">
              <a:defRPr sz="1125" kern="1200">
                <a:solidFill>
                  <a:schemeClr val="tx1"/>
                </a:solidFill>
                <a:latin typeface="Helvetica Neue Light"/>
                <a:ea typeface="Helvetica Neue Light"/>
                <a:cs typeface="Helvetica Neue Light"/>
                <a:sym typeface="Helvetica Neue Light"/>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hangingPunct="0"/>
            <a:r>
              <a:rPr lang="en-US" kern="0" dirty="0">
                <a:latin typeface="Calibri" panose="020F0502020204030204" pitchFamily="34" charset="0"/>
                <a:cs typeface="Calibri" panose="020F0502020204030204" pitchFamily="34" charset="0"/>
              </a:rPr>
              <a:t>15</a:t>
            </a:r>
          </a:p>
        </p:txBody>
      </p:sp>
      <p:sp>
        <p:nvSpPr>
          <p:cNvPr id="9" name="正方形/長方形 8">
            <a:extLst>
              <a:ext uri="{FF2B5EF4-FFF2-40B4-BE49-F238E27FC236}">
                <a16:creationId xmlns:a16="http://schemas.microsoft.com/office/drawing/2014/main" id="{81F388C8-5D77-4FC1-B3E3-C7B70A445777}"/>
              </a:ext>
            </a:extLst>
          </p:cNvPr>
          <p:cNvSpPr/>
          <p:nvPr/>
        </p:nvSpPr>
        <p:spPr>
          <a:xfrm>
            <a:off x="365880" y="1114469"/>
            <a:ext cx="8412240" cy="779701"/>
          </a:xfrm>
          <a:prstGeom prst="rect">
            <a:avLst/>
          </a:prstGeom>
          <a:ln>
            <a:solidFill>
              <a:srgbClr val="61BBB4"/>
            </a:solidFill>
          </a:ln>
        </p:spPr>
        <p:style>
          <a:lnRef idx="2">
            <a:schemeClr val="accent2"/>
          </a:lnRef>
          <a:fillRef idx="1">
            <a:schemeClr val="lt1"/>
          </a:fillRef>
          <a:effectRef idx="0">
            <a:schemeClr val="accent2"/>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342900" marR="0" indent="-342900" defTabSz="584200" rtl="0" fontAlgn="auto" latinLnBrk="0" hangingPunct="0">
              <a:lnSpc>
                <a:spcPct val="100000"/>
              </a:lnSpc>
              <a:spcBef>
                <a:spcPts val="0"/>
              </a:spcBef>
              <a:spcAft>
                <a:spcPts val="0"/>
              </a:spcAft>
              <a:buClrTx/>
              <a:buSzTx/>
              <a:buFont typeface="Wingdings" panose="05000000000000000000" pitchFamily="2" charset="2"/>
              <a:buChar char="Ø"/>
              <a:tabLst/>
            </a:pPr>
            <a:r>
              <a:rPr kumimoji="0" lang="ja-JP" altLang="en-US" sz="2200" b="0" i="0" u="none" strike="noStrike" cap="none" spc="0" normalizeH="0" baseline="0" dirty="0">
                <a:ln>
                  <a:noFill/>
                </a:ln>
                <a:solidFill>
                  <a:schemeClr val="tx1"/>
                </a:solidFill>
                <a:effectLst/>
                <a:uFillTx/>
                <a:latin typeface="+mn-lt"/>
                <a:ea typeface="+mn-ea"/>
                <a:cs typeface="+mn-cs"/>
                <a:sym typeface="ヒラギノ角ゴ ProN W3"/>
              </a:rPr>
              <a:t>～～</a:t>
            </a:r>
            <a:endParaRPr kumimoji="0" lang="en-US" altLang="ja-JP" sz="2200" b="0" i="0" u="none" strike="noStrike" cap="none" spc="0" normalizeH="0" baseline="0" dirty="0">
              <a:ln>
                <a:noFill/>
              </a:ln>
              <a:solidFill>
                <a:schemeClr val="tx1"/>
              </a:solidFill>
              <a:effectLst/>
              <a:uFillTx/>
              <a:latin typeface="+mn-lt"/>
              <a:ea typeface="+mn-ea"/>
              <a:cs typeface="+mn-cs"/>
              <a:sym typeface="ヒラギノ角ゴ ProN W3"/>
            </a:endParaRPr>
          </a:p>
          <a:p>
            <a:pPr marL="342900" marR="0" indent="-342900" defTabSz="584200" rtl="0" fontAlgn="auto" latinLnBrk="0" hangingPunct="0">
              <a:lnSpc>
                <a:spcPct val="100000"/>
              </a:lnSpc>
              <a:spcBef>
                <a:spcPts val="0"/>
              </a:spcBef>
              <a:spcAft>
                <a:spcPts val="0"/>
              </a:spcAft>
              <a:buClrTx/>
              <a:buSzTx/>
              <a:buFont typeface="Wingdings" panose="05000000000000000000" pitchFamily="2" charset="2"/>
              <a:buChar char="Ø"/>
              <a:tabLst/>
            </a:pPr>
            <a:r>
              <a:rPr lang="ja-JP" altLang="en-US" sz="2200" dirty="0">
                <a:solidFill>
                  <a:schemeClr val="tx1"/>
                </a:solidFill>
                <a:sym typeface="ヒラギノ角ゴ ProN W3"/>
              </a:rPr>
              <a:t>～～</a:t>
            </a:r>
            <a:endParaRPr kumimoji="0" lang="ja-JP" altLang="en-US" sz="2200" b="0" i="0" u="none" strike="noStrike" cap="none" spc="0" normalizeH="0" baseline="0" dirty="0">
              <a:ln>
                <a:noFill/>
              </a:ln>
              <a:solidFill>
                <a:schemeClr val="tx1"/>
              </a:solidFill>
              <a:effectLst/>
              <a:uFillTx/>
              <a:latin typeface="+mn-lt"/>
              <a:ea typeface="+mn-ea"/>
              <a:cs typeface="+mn-cs"/>
              <a:sym typeface="ヒラギノ角ゴ ProN W3"/>
            </a:endParaRPr>
          </a:p>
        </p:txBody>
      </p:sp>
      <p:pic>
        <p:nvPicPr>
          <p:cNvPr id="3" name="図 2" descr="グラフ, ヒストグラム&#10;&#10;自動的に生成された説明">
            <a:extLst>
              <a:ext uri="{FF2B5EF4-FFF2-40B4-BE49-F238E27FC236}">
                <a16:creationId xmlns:a16="http://schemas.microsoft.com/office/drawing/2014/main" id="{46C5B1C3-8968-46F6-BE73-27557D97E3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24792"/>
            <a:ext cx="9144000" cy="4178519"/>
          </a:xfrm>
          <a:prstGeom prst="rect">
            <a:avLst/>
          </a:prstGeom>
        </p:spPr>
      </p:pic>
    </p:spTree>
    <p:extLst>
      <p:ext uri="{BB962C8B-B14F-4D97-AF65-F5344CB8AC3E}">
        <p14:creationId xmlns:p14="http://schemas.microsoft.com/office/powerpoint/2010/main" val="1117194264"/>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8" name="グループ"/>
          <p:cNvGrpSpPr/>
          <p:nvPr/>
        </p:nvGrpSpPr>
        <p:grpSpPr>
          <a:xfrm>
            <a:off x="-1" y="-2976"/>
            <a:ext cx="9144001" cy="892969"/>
            <a:chOff x="0" y="0"/>
            <a:chExt cx="13004800" cy="1270000"/>
          </a:xfrm>
        </p:grpSpPr>
        <p:sp>
          <p:nvSpPr>
            <p:cNvPr id="426" name="四角形"/>
            <p:cNvSpPr/>
            <p:nvPr/>
          </p:nvSpPr>
          <p:spPr>
            <a:xfrm>
              <a:off x="0" y="0"/>
              <a:ext cx="13004800" cy="1270000"/>
            </a:xfrm>
            <a:prstGeom prst="rect">
              <a:avLst/>
            </a:prstGeom>
            <a:solidFill>
              <a:srgbClr val="55BBB3"/>
            </a:solidFill>
            <a:ln w="12700" cap="flat">
              <a:noFill/>
              <a:miter lim="400000"/>
            </a:ln>
            <a:effectLst/>
          </p:spPr>
          <p:txBody>
            <a:bodyPr wrap="square" lIns="35719" tIns="35719" rIns="35719" bIns="35719" numCol="1" anchor="ctr">
              <a:noAutofit/>
            </a:bodyPr>
            <a:lstStyle/>
            <a:p>
              <a:pPr algn="ctr" defTabSz="410730" hangingPunct="0">
                <a:defRPr sz="2200">
                  <a:solidFill>
                    <a:srgbClr val="0BBEB4"/>
                  </a:solidFill>
                  <a:latin typeface="+mn-lt"/>
                  <a:ea typeface="+mn-ea"/>
                  <a:cs typeface="+mn-cs"/>
                  <a:sym typeface="ヒラギノ角ゴ ProN W3"/>
                </a:defRPr>
              </a:pPr>
              <a:endParaRPr sz="1547" kern="0">
                <a:solidFill>
                  <a:srgbClr val="0BBEB4"/>
                </a:solidFill>
                <a:latin typeface="ヒラギノ角ゴ ProN W3"/>
                <a:sym typeface="ヒラギノ角ゴ ProN W3"/>
              </a:endParaRPr>
            </a:p>
          </p:txBody>
        </p:sp>
        <p:sp>
          <p:nvSpPr>
            <p:cNvPr id="427" name="2. Geppoの特徴"/>
            <p:cNvSpPr txBox="1"/>
            <p:nvPr/>
          </p:nvSpPr>
          <p:spPr>
            <a:xfrm>
              <a:off x="561899" y="368215"/>
              <a:ext cx="6848618" cy="53357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numCol="1" anchor="ctr">
              <a:spAutoFit/>
            </a:bodyPr>
            <a:lstStyle>
              <a:lvl1pPr algn="l">
                <a:defRPr sz="2800">
                  <a:solidFill>
                    <a:srgbClr val="FFFFFF"/>
                  </a:solidFill>
                </a:defRPr>
              </a:lvl1pPr>
            </a:lstStyle>
            <a:p>
              <a:pPr defTabSz="410730" hangingPunct="0"/>
              <a:r>
                <a:rPr lang="ja-JP" altLang="en-US" sz="1969" kern="0" dirty="0">
                  <a:latin typeface="ヒラギノ角ゴ ProN W6"/>
                  <a:sym typeface="ヒラギノ角ゴ ProN W6"/>
                </a:rPr>
                <a:t>各要素別スコア推移（入社経路）</a:t>
              </a:r>
              <a:endParaRPr sz="1969" kern="0" dirty="0">
                <a:latin typeface="ヒラギノ角ゴ ProN W6"/>
                <a:sym typeface="ヒラギノ角ゴ ProN W6"/>
              </a:endParaRPr>
            </a:p>
          </p:txBody>
        </p:sp>
      </p:grpSp>
      <p:sp>
        <p:nvSpPr>
          <p:cNvPr id="429" name="Footer Placeholder 9"/>
          <p:cNvSpPr txBox="1"/>
          <p:nvPr/>
        </p:nvSpPr>
        <p:spPr>
          <a:xfrm>
            <a:off x="2506019" y="6333934"/>
            <a:ext cx="4131963" cy="2222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2146" rIns="32146" anchor="ctr">
            <a:spAutoFit/>
          </a:bodyPr>
          <a:lstStyle>
            <a:lvl1pPr defTabSz="914400">
              <a:defRPr sz="1200">
                <a:solidFill>
                  <a:srgbClr val="888888"/>
                </a:solidFill>
                <a:latin typeface="Helvetica"/>
                <a:ea typeface="Helvetica"/>
                <a:cs typeface="Helvetica"/>
                <a:sym typeface="Helvetica"/>
              </a:defRPr>
            </a:lvl1pPr>
          </a:lstStyle>
          <a:p>
            <a:pPr algn="ctr" defTabSz="642882" hangingPunct="0"/>
            <a:r>
              <a:rPr sz="844" kern="0"/>
              <a:t>Copyright © Human Capital Technology Co., Ltd. All rights reserved.</a:t>
            </a:r>
          </a:p>
        </p:txBody>
      </p:sp>
      <p:pic>
        <p:nvPicPr>
          <p:cNvPr id="440" name="イメージ" descr="イメージ"/>
          <p:cNvPicPr>
            <a:picLocks noChangeAspect="1"/>
          </p:cNvPicPr>
          <p:nvPr/>
        </p:nvPicPr>
        <p:blipFill>
          <a:blip r:embed="rId2" cstate="print">
            <a:alphaModFix amt="16732"/>
            <a:extLst>
              <a:ext uri="{28A0092B-C50C-407E-A947-70E740481C1C}">
                <a14:useLocalDpi xmlns:a14="http://schemas.microsoft.com/office/drawing/2010/main"/>
              </a:ext>
            </a:extLst>
          </a:blip>
          <a:srcRect/>
          <a:stretch>
            <a:fillRect/>
          </a:stretch>
        </p:blipFill>
        <p:spPr>
          <a:xfrm>
            <a:off x="7305659" y="231707"/>
            <a:ext cx="1703860" cy="423638"/>
          </a:xfrm>
          <a:prstGeom prst="rect">
            <a:avLst/>
          </a:prstGeom>
          <a:ln w="12700">
            <a:miter lim="400000"/>
          </a:ln>
        </p:spPr>
      </p:pic>
      <p:sp>
        <p:nvSpPr>
          <p:cNvPr id="8" name="スライド番号"/>
          <p:cNvSpPr txBox="1">
            <a:spLocks/>
          </p:cNvSpPr>
          <p:nvPr/>
        </p:nvSpPr>
        <p:spPr>
          <a:xfrm>
            <a:off x="8237819" y="6308610"/>
            <a:ext cx="540301" cy="27571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defPPr>
              <a:defRPr lang="en-US"/>
            </a:defPPr>
            <a:lvl1pPr marL="0" algn="l" defTabSz="914400" rtl="0" eaLnBrk="1" latinLnBrk="0" hangingPunct="1">
              <a:defRPr sz="1125" kern="1200">
                <a:solidFill>
                  <a:schemeClr val="tx1"/>
                </a:solidFill>
                <a:latin typeface="Helvetica Neue Light"/>
                <a:ea typeface="Helvetica Neue Light"/>
                <a:cs typeface="Helvetica Neue Light"/>
                <a:sym typeface="Helvetica Neue Light"/>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hangingPunct="0"/>
            <a:r>
              <a:rPr lang="en-US" kern="0" dirty="0">
                <a:latin typeface="Calibri" panose="020F0502020204030204" pitchFamily="34" charset="0"/>
                <a:cs typeface="Calibri" panose="020F0502020204030204" pitchFamily="34" charset="0"/>
              </a:rPr>
              <a:t>16</a:t>
            </a:r>
          </a:p>
        </p:txBody>
      </p:sp>
      <p:sp>
        <p:nvSpPr>
          <p:cNvPr id="9" name="正方形/長方形 8">
            <a:extLst>
              <a:ext uri="{FF2B5EF4-FFF2-40B4-BE49-F238E27FC236}">
                <a16:creationId xmlns:a16="http://schemas.microsoft.com/office/drawing/2014/main" id="{CB9514A8-6F3C-4155-A42A-2A2B5FE0B0C5}"/>
              </a:ext>
            </a:extLst>
          </p:cNvPr>
          <p:cNvSpPr/>
          <p:nvPr/>
        </p:nvSpPr>
        <p:spPr>
          <a:xfrm>
            <a:off x="365880" y="1114469"/>
            <a:ext cx="8412240" cy="779701"/>
          </a:xfrm>
          <a:prstGeom prst="rect">
            <a:avLst/>
          </a:prstGeom>
          <a:ln>
            <a:solidFill>
              <a:srgbClr val="61BBB4"/>
            </a:solidFill>
          </a:ln>
        </p:spPr>
        <p:style>
          <a:lnRef idx="2">
            <a:schemeClr val="accent2"/>
          </a:lnRef>
          <a:fillRef idx="1">
            <a:schemeClr val="lt1"/>
          </a:fillRef>
          <a:effectRef idx="0">
            <a:schemeClr val="accent2"/>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342900" marR="0" indent="-342900" defTabSz="584200" rtl="0" fontAlgn="auto" latinLnBrk="0" hangingPunct="0">
              <a:lnSpc>
                <a:spcPct val="100000"/>
              </a:lnSpc>
              <a:spcBef>
                <a:spcPts val="0"/>
              </a:spcBef>
              <a:spcAft>
                <a:spcPts val="0"/>
              </a:spcAft>
              <a:buClrTx/>
              <a:buSzTx/>
              <a:buFont typeface="Wingdings" panose="05000000000000000000" pitchFamily="2" charset="2"/>
              <a:buChar char="Ø"/>
              <a:tabLst/>
            </a:pPr>
            <a:r>
              <a:rPr kumimoji="0" lang="ja-JP" altLang="en-US" sz="2200" b="0" i="0" u="none" strike="noStrike" cap="none" spc="0" normalizeH="0" baseline="0" dirty="0">
                <a:ln>
                  <a:noFill/>
                </a:ln>
                <a:solidFill>
                  <a:schemeClr val="tx1"/>
                </a:solidFill>
                <a:effectLst/>
                <a:uFillTx/>
                <a:latin typeface="+mn-lt"/>
                <a:ea typeface="+mn-ea"/>
                <a:cs typeface="+mn-cs"/>
                <a:sym typeface="ヒラギノ角ゴ ProN W3"/>
              </a:rPr>
              <a:t>～～</a:t>
            </a:r>
            <a:endParaRPr kumimoji="0" lang="en-US" altLang="ja-JP" sz="2200" b="0" i="0" u="none" strike="noStrike" cap="none" spc="0" normalizeH="0" baseline="0" dirty="0">
              <a:ln>
                <a:noFill/>
              </a:ln>
              <a:solidFill>
                <a:schemeClr val="tx1"/>
              </a:solidFill>
              <a:effectLst/>
              <a:uFillTx/>
              <a:latin typeface="+mn-lt"/>
              <a:ea typeface="+mn-ea"/>
              <a:cs typeface="+mn-cs"/>
              <a:sym typeface="ヒラギノ角ゴ ProN W3"/>
            </a:endParaRPr>
          </a:p>
          <a:p>
            <a:pPr marL="342900" marR="0" indent="-342900" defTabSz="584200" rtl="0" fontAlgn="auto" latinLnBrk="0" hangingPunct="0">
              <a:lnSpc>
                <a:spcPct val="100000"/>
              </a:lnSpc>
              <a:spcBef>
                <a:spcPts val="0"/>
              </a:spcBef>
              <a:spcAft>
                <a:spcPts val="0"/>
              </a:spcAft>
              <a:buClrTx/>
              <a:buSzTx/>
              <a:buFont typeface="Wingdings" panose="05000000000000000000" pitchFamily="2" charset="2"/>
              <a:buChar char="Ø"/>
              <a:tabLst/>
            </a:pPr>
            <a:r>
              <a:rPr lang="ja-JP" altLang="en-US" sz="2200" dirty="0">
                <a:solidFill>
                  <a:schemeClr val="tx1"/>
                </a:solidFill>
                <a:sym typeface="ヒラギノ角ゴ ProN W3"/>
              </a:rPr>
              <a:t>～～</a:t>
            </a:r>
            <a:endParaRPr kumimoji="0" lang="ja-JP" altLang="en-US" sz="2200" b="0" i="0" u="none" strike="noStrike" cap="none" spc="0" normalizeH="0" baseline="0" dirty="0">
              <a:ln>
                <a:noFill/>
              </a:ln>
              <a:solidFill>
                <a:schemeClr val="tx1"/>
              </a:solidFill>
              <a:effectLst/>
              <a:uFillTx/>
              <a:latin typeface="+mn-lt"/>
              <a:ea typeface="+mn-ea"/>
              <a:cs typeface="+mn-cs"/>
              <a:sym typeface="ヒラギノ角ゴ ProN W3"/>
            </a:endParaRPr>
          </a:p>
        </p:txBody>
      </p:sp>
      <p:pic>
        <p:nvPicPr>
          <p:cNvPr id="3" name="図 2" descr="グラフ, 折れ線グラフ&#10;&#10;自動的に生成された説明">
            <a:extLst>
              <a:ext uri="{FF2B5EF4-FFF2-40B4-BE49-F238E27FC236}">
                <a16:creationId xmlns:a16="http://schemas.microsoft.com/office/drawing/2014/main" id="{6061E88E-7BF0-4C48-9149-76B52D9F91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24792"/>
            <a:ext cx="9144000" cy="4178519"/>
          </a:xfrm>
          <a:prstGeom prst="rect">
            <a:avLst/>
          </a:prstGeom>
        </p:spPr>
      </p:pic>
    </p:spTree>
    <p:extLst>
      <p:ext uri="{BB962C8B-B14F-4D97-AF65-F5344CB8AC3E}">
        <p14:creationId xmlns:p14="http://schemas.microsoft.com/office/powerpoint/2010/main" val="3360254971"/>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8" name="グループ"/>
          <p:cNvGrpSpPr/>
          <p:nvPr/>
        </p:nvGrpSpPr>
        <p:grpSpPr>
          <a:xfrm>
            <a:off x="-1" y="-2976"/>
            <a:ext cx="9144001" cy="892969"/>
            <a:chOff x="0" y="0"/>
            <a:chExt cx="13004800" cy="1270000"/>
          </a:xfrm>
        </p:grpSpPr>
        <p:sp>
          <p:nvSpPr>
            <p:cNvPr id="426" name="四角形"/>
            <p:cNvSpPr/>
            <p:nvPr/>
          </p:nvSpPr>
          <p:spPr>
            <a:xfrm>
              <a:off x="0" y="0"/>
              <a:ext cx="13004800" cy="1270000"/>
            </a:xfrm>
            <a:prstGeom prst="rect">
              <a:avLst/>
            </a:prstGeom>
            <a:solidFill>
              <a:srgbClr val="55BBB3"/>
            </a:solidFill>
            <a:ln w="12700" cap="flat">
              <a:noFill/>
              <a:miter lim="400000"/>
            </a:ln>
            <a:effectLst/>
          </p:spPr>
          <p:txBody>
            <a:bodyPr wrap="square" lIns="35719" tIns="35719" rIns="35719" bIns="35719" numCol="1" anchor="ctr">
              <a:noAutofit/>
            </a:bodyPr>
            <a:lstStyle/>
            <a:p>
              <a:pPr algn="ctr" defTabSz="410730" hangingPunct="0">
                <a:defRPr sz="2200">
                  <a:solidFill>
                    <a:srgbClr val="0BBEB4"/>
                  </a:solidFill>
                  <a:latin typeface="+mn-lt"/>
                  <a:ea typeface="+mn-ea"/>
                  <a:cs typeface="+mn-cs"/>
                  <a:sym typeface="ヒラギノ角ゴ ProN W3"/>
                </a:defRPr>
              </a:pPr>
              <a:endParaRPr sz="1547" kern="0">
                <a:solidFill>
                  <a:srgbClr val="0BBEB4"/>
                </a:solidFill>
                <a:latin typeface="ヒラギノ角ゴ ProN W3"/>
                <a:sym typeface="ヒラギノ角ゴ ProN W3"/>
              </a:endParaRPr>
            </a:p>
          </p:txBody>
        </p:sp>
        <p:sp>
          <p:nvSpPr>
            <p:cNvPr id="427" name="2. Geppoの特徴"/>
            <p:cNvSpPr txBox="1"/>
            <p:nvPr/>
          </p:nvSpPr>
          <p:spPr>
            <a:xfrm>
              <a:off x="561899" y="368215"/>
              <a:ext cx="6848618" cy="53357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numCol="1" anchor="ctr">
              <a:spAutoFit/>
            </a:bodyPr>
            <a:lstStyle>
              <a:lvl1pPr algn="l">
                <a:defRPr sz="2800">
                  <a:solidFill>
                    <a:srgbClr val="FFFFFF"/>
                  </a:solidFill>
                </a:defRPr>
              </a:lvl1pPr>
            </a:lstStyle>
            <a:p>
              <a:pPr defTabSz="410730" hangingPunct="0"/>
              <a:r>
                <a:rPr lang="ja-JP" altLang="en-US" sz="1969" kern="0" dirty="0">
                  <a:latin typeface="ヒラギノ角ゴ ProN W6"/>
                  <a:sym typeface="ヒラギノ角ゴ ProN W6"/>
                </a:rPr>
                <a:t>追加設問（</a:t>
              </a:r>
              <a:r>
                <a:rPr lang="en-US" altLang="ja-JP" sz="1969" kern="0" dirty="0" err="1">
                  <a:latin typeface="ヒラギノ角ゴ ProN W6"/>
                  <a:sym typeface="ヒラギノ角ゴ ProN W6"/>
                </a:rPr>
                <a:t>eNPS</a:t>
              </a:r>
              <a:r>
                <a:rPr lang="ja-JP" altLang="en-US" sz="1969" kern="0" dirty="0">
                  <a:latin typeface="ヒラギノ角ゴ ProN W6"/>
                  <a:sym typeface="ヒラギノ角ゴ ProN W6"/>
                </a:rPr>
                <a:t>）</a:t>
              </a:r>
              <a:endParaRPr sz="1969" kern="0" dirty="0">
                <a:latin typeface="ヒラギノ角ゴ ProN W6"/>
                <a:sym typeface="ヒラギノ角ゴ ProN W6"/>
              </a:endParaRPr>
            </a:p>
          </p:txBody>
        </p:sp>
      </p:grpSp>
      <p:sp>
        <p:nvSpPr>
          <p:cNvPr id="429" name="Footer Placeholder 9"/>
          <p:cNvSpPr txBox="1"/>
          <p:nvPr/>
        </p:nvSpPr>
        <p:spPr>
          <a:xfrm>
            <a:off x="2506019" y="6333934"/>
            <a:ext cx="4131963" cy="2222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2146" rIns="32146" anchor="ctr">
            <a:spAutoFit/>
          </a:bodyPr>
          <a:lstStyle>
            <a:lvl1pPr defTabSz="914400">
              <a:defRPr sz="1200">
                <a:solidFill>
                  <a:srgbClr val="888888"/>
                </a:solidFill>
                <a:latin typeface="Helvetica"/>
                <a:ea typeface="Helvetica"/>
                <a:cs typeface="Helvetica"/>
                <a:sym typeface="Helvetica"/>
              </a:defRPr>
            </a:lvl1pPr>
          </a:lstStyle>
          <a:p>
            <a:pPr algn="ctr" defTabSz="642882" hangingPunct="0"/>
            <a:r>
              <a:rPr sz="844" kern="0"/>
              <a:t>Copyright © Human Capital Technology Co., Ltd. All rights reserved.</a:t>
            </a:r>
          </a:p>
        </p:txBody>
      </p:sp>
      <p:pic>
        <p:nvPicPr>
          <p:cNvPr id="440" name="イメージ" descr="イメージ"/>
          <p:cNvPicPr>
            <a:picLocks noChangeAspect="1"/>
          </p:cNvPicPr>
          <p:nvPr/>
        </p:nvPicPr>
        <p:blipFill>
          <a:blip r:embed="rId2" cstate="print">
            <a:alphaModFix amt="16732"/>
            <a:extLst>
              <a:ext uri="{28A0092B-C50C-407E-A947-70E740481C1C}">
                <a14:useLocalDpi xmlns:a14="http://schemas.microsoft.com/office/drawing/2010/main"/>
              </a:ext>
            </a:extLst>
          </a:blip>
          <a:srcRect/>
          <a:stretch>
            <a:fillRect/>
          </a:stretch>
        </p:blipFill>
        <p:spPr>
          <a:xfrm>
            <a:off x="7305659" y="231707"/>
            <a:ext cx="1703860" cy="423638"/>
          </a:xfrm>
          <a:prstGeom prst="rect">
            <a:avLst/>
          </a:prstGeom>
          <a:ln w="12700">
            <a:miter lim="400000"/>
          </a:ln>
        </p:spPr>
      </p:pic>
      <p:sp>
        <p:nvSpPr>
          <p:cNvPr id="8" name="スライド番号"/>
          <p:cNvSpPr txBox="1">
            <a:spLocks/>
          </p:cNvSpPr>
          <p:nvPr/>
        </p:nvSpPr>
        <p:spPr>
          <a:xfrm>
            <a:off x="8237819" y="6308610"/>
            <a:ext cx="540301" cy="27571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defPPr>
              <a:defRPr lang="en-US"/>
            </a:defPPr>
            <a:lvl1pPr marL="0" algn="l" defTabSz="914400" rtl="0" eaLnBrk="1" latinLnBrk="0" hangingPunct="1">
              <a:defRPr sz="1125" kern="1200">
                <a:solidFill>
                  <a:schemeClr val="tx1"/>
                </a:solidFill>
                <a:latin typeface="Helvetica Neue Light"/>
                <a:ea typeface="Helvetica Neue Light"/>
                <a:cs typeface="Helvetica Neue Light"/>
                <a:sym typeface="Helvetica Neue Light"/>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hangingPunct="0"/>
            <a:r>
              <a:rPr lang="en-US" kern="0" dirty="0">
                <a:latin typeface="Calibri" panose="020F0502020204030204" pitchFamily="34" charset="0"/>
                <a:cs typeface="Calibri" panose="020F0502020204030204" pitchFamily="34" charset="0"/>
              </a:rPr>
              <a:t>17</a:t>
            </a:r>
          </a:p>
        </p:txBody>
      </p:sp>
      <p:sp>
        <p:nvSpPr>
          <p:cNvPr id="9" name="正方形/長方形 8">
            <a:extLst>
              <a:ext uri="{FF2B5EF4-FFF2-40B4-BE49-F238E27FC236}">
                <a16:creationId xmlns:a16="http://schemas.microsoft.com/office/drawing/2014/main" id="{508353D9-8FC9-403C-8D6E-A0998896BFAE}"/>
              </a:ext>
            </a:extLst>
          </p:cNvPr>
          <p:cNvSpPr/>
          <p:nvPr/>
        </p:nvSpPr>
        <p:spPr>
          <a:xfrm>
            <a:off x="365880" y="1114469"/>
            <a:ext cx="8412240" cy="779701"/>
          </a:xfrm>
          <a:prstGeom prst="rect">
            <a:avLst/>
          </a:prstGeom>
          <a:ln>
            <a:solidFill>
              <a:srgbClr val="61BBB4"/>
            </a:solidFill>
          </a:ln>
        </p:spPr>
        <p:style>
          <a:lnRef idx="2">
            <a:schemeClr val="accent2"/>
          </a:lnRef>
          <a:fillRef idx="1">
            <a:schemeClr val="lt1"/>
          </a:fillRef>
          <a:effectRef idx="0">
            <a:schemeClr val="accent2"/>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342900" marR="0" indent="-342900" defTabSz="584200" rtl="0" fontAlgn="auto" latinLnBrk="0" hangingPunct="0">
              <a:lnSpc>
                <a:spcPct val="100000"/>
              </a:lnSpc>
              <a:spcBef>
                <a:spcPts val="0"/>
              </a:spcBef>
              <a:spcAft>
                <a:spcPts val="0"/>
              </a:spcAft>
              <a:buClrTx/>
              <a:buSzTx/>
              <a:buFont typeface="Wingdings" panose="05000000000000000000" pitchFamily="2" charset="2"/>
              <a:buChar char="Ø"/>
              <a:tabLst/>
            </a:pPr>
            <a:r>
              <a:rPr kumimoji="0" lang="ja-JP" altLang="en-US" sz="2200" b="0" i="0" u="none" strike="noStrike" cap="none" spc="0" normalizeH="0" baseline="0" dirty="0">
                <a:ln>
                  <a:noFill/>
                </a:ln>
                <a:solidFill>
                  <a:schemeClr val="tx1"/>
                </a:solidFill>
                <a:effectLst/>
                <a:uFillTx/>
                <a:latin typeface="+mn-lt"/>
                <a:ea typeface="+mn-ea"/>
                <a:cs typeface="+mn-cs"/>
                <a:sym typeface="ヒラギノ角ゴ ProN W3"/>
              </a:rPr>
              <a:t>～～</a:t>
            </a:r>
            <a:endParaRPr kumimoji="0" lang="en-US" altLang="ja-JP" sz="2200" b="0" i="0" u="none" strike="noStrike" cap="none" spc="0" normalizeH="0" baseline="0" dirty="0">
              <a:ln>
                <a:noFill/>
              </a:ln>
              <a:solidFill>
                <a:schemeClr val="tx1"/>
              </a:solidFill>
              <a:effectLst/>
              <a:uFillTx/>
              <a:latin typeface="+mn-lt"/>
              <a:ea typeface="+mn-ea"/>
              <a:cs typeface="+mn-cs"/>
              <a:sym typeface="ヒラギノ角ゴ ProN W3"/>
            </a:endParaRPr>
          </a:p>
          <a:p>
            <a:pPr marL="342900" marR="0" indent="-342900" defTabSz="584200" rtl="0" fontAlgn="auto" latinLnBrk="0" hangingPunct="0">
              <a:lnSpc>
                <a:spcPct val="100000"/>
              </a:lnSpc>
              <a:spcBef>
                <a:spcPts val="0"/>
              </a:spcBef>
              <a:spcAft>
                <a:spcPts val="0"/>
              </a:spcAft>
              <a:buClrTx/>
              <a:buSzTx/>
              <a:buFont typeface="Wingdings" panose="05000000000000000000" pitchFamily="2" charset="2"/>
              <a:buChar char="Ø"/>
              <a:tabLst/>
            </a:pPr>
            <a:r>
              <a:rPr lang="ja-JP" altLang="en-US" sz="2200" dirty="0">
                <a:solidFill>
                  <a:schemeClr val="tx1"/>
                </a:solidFill>
                <a:sym typeface="ヒラギノ角ゴ ProN W3"/>
              </a:rPr>
              <a:t>～～</a:t>
            </a:r>
            <a:endParaRPr kumimoji="0" lang="ja-JP" altLang="en-US" sz="2200" b="0" i="0" u="none" strike="noStrike" cap="none" spc="0" normalizeH="0" baseline="0" dirty="0">
              <a:ln>
                <a:noFill/>
              </a:ln>
              <a:solidFill>
                <a:schemeClr val="tx1"/>
              </a:solidFill>
              <a:effectLst/>
              <a:uFillTx/>
              <a:latin typeface="+mn-lt"/>
              <a:ea typeface="+mn-ea"/>
              <a:cs typeface="+mn-cs"/>
              <a:sym typeface="ヒラギノ角ゴ ProN W3"/>
            </a:endParaRPr>
          </a:p>
        </p:txBody>
      </p:sp>
      <p:pic>
        <p:nvPicPr>
          <p:cNvPr id="3" name="図 2" descr="グラフ&#10;&#10;自動的に生成された説明">
            <a:extLst>
              <a:ext uri="{FF2B5EF4-FFF2-40B4-BE49-F238E27FC236}">
                <a16:creationId xmlns:a16="http://schemas.microsoft.com/office/drawing/2014/main" id="{84CFE9EA-3585-434D-BEAF-85D5F3242B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18646"/>
            <a:ext cx="9144000" cy="3831676"/>
          </a:xfrm>
          <a:prstGeom prst="rect">
            <a:avLst/>
          </a:prstGeom>
        </p:spPr>
      </p:pic>
    </p:spTree>
    <p:extLst>
      <p:ext uri="{BB962C8B-B14F-4D97-AF65-F5344CB8AC3E}">
        <p14:creationId xmlns:p14="http://schemas.microsoft.com/office/powerpoint/2010/main" val="3450420788"/>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8" name="グループ"/>
          <p:cNvGrpSpPr/>
          <p:nvPr/>
        </p:nvGrpSpPr>
        <p:grpSpPr>
          <a:xfrm>
            <a:off x="-1" y="-2976"/>
            <a:ext cx="9144001" cy="892969"/>
            <a:chOff x="0" y="0"/>
            <a:chExt cx="13004800" cy="1270000"/>
          </a:xfrm>
        </p:grpSpPr>
        <p:sp>
          <p:nvSpPr>
            <p:cNvPr id="426" name="四角形"/>
            <p:cNvSpPr/>
            <p:nvPr/>
          </p:nvSpPr>
          <p:spPr>
            <a:xfrm>
              <a:off x="0" y="0"/>
              <a:ext cx="13004800" cy="1270000"/>
            </a:xfrm>
            <a:prstGeom prst="rect">
              <a:avLst/>
            </a:prstGeom>
            <a:solidFill>
              <a:srgbClr val="55BBB3"/>
            </a:solidFill>
            <a:ln w="12700" cap="flat">
              <a:noFill/>
              <a:miter lim="400000"/>
            </a:ln>
            <a:effectLst/>
          </p:spPr>
          <p:txBody>
            <a:bodyPr wrap="square" lIns="35719" tIns="35719" rIns="35719" bIns="35719" numCol="1" anchor="ctr">
              <a:noAutofit/>
            </a:bodyPr>
            <a:lstStyle/>
            <a:p>
              <a:pPr algn="ctr" defTabSz="410730" hangingPunct="0">
                <a:defRPr sz="2200">
                  <a:solidFill>
                    <a:srgbClr val="0BBEB4"/>
                  </a:solidFill>
                  <a:latin typeface="+mn-lt"/>
                  <a:ea typeface="+mn-ea"/>
                  <a:cs typeface="+mn-cs"/>
                  <a:sym typeface="ヒラギノ角ゴ ProN W3"/>
                </a:defRPr>
              </a:pPr>
              <a:endParaRPr sz="1547" kern="0">
                <a:solidFill>
                  <a:srgbClr val="0BBEB4"/>
                </a:solidFill>
                <a:latin typeface="ヒラギノ角ゴ ProN W3"/>
                <a:sym typeface="ヒラギノ角ゴ ProN W3"/>
              </a:endParaRPr>
            </a:p>
          </p:txBody>
        </p:sp>
        <p:sp>
          <p:nvSpPr>
            <p:cNvPr id="427" name="2. Geppoの特徴"/>
            <p:cNvSpPr txBox="1"/>
            <p:nvPr/>
          </p:nvSpPr>
          <p:spPr>
            <a:xfrm>
              <a:off x="561899" y="368215"/>
              <a:ext cx="6848618" cy="53357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numCol="1" anchor="ctr">
              <a:spAutoFit/>
            </a:bodyPr>
            <a:lstStyle>
              <a:lvl1pPr algn="l">
                <a:defRPr sz="2800">
                  <a:solidFill>
                    <a:srgbClr val="FFFFFF"/>
                  </a:solidFill>
                </a:defRPr>
              </a:lvl1pPr>
            </a:lstStyle>
            <a:p>
              <a:pPr defTabSz="410730" hangingPunct="0"/>
              <a:r>
                <a:rPr lang="ja-JP" altLang="en-US" sz="1969" kern="0" dirty="0">
                  <a:latin typeface="ヒラギノ角ゴ ProN W6"/>
                  <a:sym typeface="ヒラギノ角ゴ ProN W6"/>
                </a:rPr>
                <a:t>時系列比較</a:t>
              </a:r>
              <a:endParaRPr sz="1969" kern="0" dirty="0">
                <a:latin typeface="ヒラギノ角ゴ ProN W6"/>
                <a:sym typeface="ヒラギノ角ゴ ProN W6"/>
              </a:endParaRPr>
            </a:p>
          </p:txBody>
        </p:sp>
      </p:grpSp>
      <p:sp>
        <p:nvSpPr>
          <p:cNvPr id="429" name="Footer Placeholder 9"/>
          <p:cNvSpPr txBox="1"/>
          <p:nvPr/>
        </p:nvSpPr>
        <p:spPr>
          <a:xfrm>
            <a:off x="2506019" y="6333934"/>
            <a:ext cx="4131963" cy="2222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2146" rIns="32146" anchor="ctr">
            <a:spAutoFit/>
          </a:bodyPr>
          <a:lstStyle>
            <a:lvl1pPr defTabSz="914400">
              <a:defRPr sz="1200">
                <a:solidFill>
                  <a:srgbClr val="888888"/>
                </a:solidFill>
                <a:latin typeface="Helvetica"/>
                <a:ea typeface="Helvetica"/>
                <a:cs typeface="Helvetica"/>
                <a:sym typeface="Helvetica"/>
              </a:defRPr>
            </a:lvl1pPr>
          </a:lstStyle>
          <a:p>
            <a:pPr algn="ctr" defTabSz="642882" hangingPunct="0"/>
            <a:r>
              <a:rPr sz="844" kern="0"/>
              <a:t>Copyright © Human Capital Technology Co., Ltd. All rights reserved.</a:t>
            </a:r>
          </a:p>
        </p:txBody>
      </p:sp>
      <p:pic>
        <p:nvPicPr>
          <p:cNvPr id="440" name="イメージ" descr="イメージ"/>
          <p:cNvPicPr>
            <a:picLocks noChangeAspect="1"/>
          </p:cNvPicPr>
          <p:nvPr/>
        </p:nvPicPr>
        <p:blipFill>
          <a:blip r:embed="rId2" cstate="print">
            <a:alphaModFix amt="16732"/>
            <a:extLst>
              <a:ext uri="{28A0092B-C50C-407E-A947-70E740481C1C}">
                <a14:useLocalDpi xmlns:a14="http://schemas.microsoft.com/office/drawing/2010/main"/>
              </a:ext>
            </a:extLst>
          </a:blip>
          <a:srcRect/>
          <a:stretch>
            <a:fillRect/>
          </a:stretch>
        </p:blipFill>
        <p:spPr>
          <a:xfrm>
            <a:off x="7305659" y="231707"/>
            <a:ext cx="1703860" cy="423638"/>
          </a:xfrm>
          <a:prstGeom prst="rect">
            <a:avLst/>
          </a:prstGeom>
          <a:ln w="12700">
            <a:miter lim="400000"/>
          </a:ln>
        </p:spPr>
      </p:pic>
      <p:sp>
        <p:nvSpPr>
          <p:cNvPr id="8" name="スライド番号"/>
          <p:cNvSpPr txBox="1">
            <a:spLocks/>
          </p:cNvSpPr>
          <p:nvPr/>
        </p:nvSpPr>
        <p:spPr>
          <a:xfrm>
            <a:off x="8237819" y="6308610"/>
            <a:ext cx="540301" cy="27571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defPPr>
              <a:defRPr lang="en-US"/>
            </a:defPPr>
            <a:lvl1pPr marL="0" algn="l" defTabSz="914400" rtl="0" eaLnBrk="1" latinLnBrk="0" hangingPunct="1">
              <a:defRPr sz="1125" kern="1200">
                <a:solidFill>
                  <a:schemeClr val="tx1"/>
                </a:solidFill>
                <a:latin typeface="Helvetica Neue Light"/>
                <a:ea typeface="Helvetica Neue Light"/>
                <a:cs typeface="Helvetica Neue Light"/>
                <a:sym typeface="Helvetica Neue Light"/>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hangingPunct="0"/>
            <a:r>
              <a:rPr lang="en-US" kern="0" dirty="0">
                <a:latin typeface="Calibri" panose="020F0502020204030204" pitchFamily="34" charset="0"/>
                <a:cs typeface="Calibri" panose="020F0502020204030204" pitchFamily="34" charset="0"/>
              </a:rPr>
              <a:t>18</a:t>
            </a:r>
          </a:p>
        </p:txBody>
      </p:sp>
      <p:sp>
        <p:nvSpPr>
          <p:cNvPr id="9" name="正方形/長方形 8">
            <a:extLst>
              <a:ext uri="{FF2B5EF4-FFF2-40B4-BE49-F238E27FC236}">
                <a16:creationId xmlns:a16="http://schemas.microsoft.com/office/drawing/2014/main" id="{508353D9-8FC9-403C-8D6E-A0998896BFAE}"/>
              </a:ext>
            </a:extLst>
          </p:cNvPr>
          <p:cNvSpPr/>
          <p:nvPr/>
        </p:nvSpPr>
        <p:spPr>
          <a:xfrm>
            <a:off x="365880" y="1114469"/>
            <a:ext cx="8412240" cy="779701"/>
          </a:xfrm>
          <a:prstGeom prst="rect">
            <a:avLst/>
          </a:prstGeom>
          <a:ln>
            <a:solidFill>
              <a:srgbClr val="61BBB4"/>
            </a:solidFill>
          </a:ln>
        </p:spPr>
        <p:style>
          <a:lnRef idx="2">
            <a:schemeClr val="accent2"/>
          </a:lnRef>
          <a:fillRef idx="1">
            <a:schemeClr val="lt1"/>
          </a:fillRef>
          <a:effectRef idx="0">
            <a:schemeClr val="accent2"/>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342900" marR="0" indent="-342900" defTabSz="584200" rtl="0" fontAlgn="auto" latinLnBrk="0" hangingPunct="0">
              <a:lnSpc>
                <a:spcPct val="100000"/>
              </a:lnSpc>
              <a:spcBef>
                <a:spcPts val="0"/>
              </a:spcBef>
              <a:spcAft>
                <a:spcPts val="0"/>
              </a:spcAft>
              <a:buClrTx/>
              <a:buSzTx/>
              <a:buFont typeface="Wingdings" panose="05000000000000000000" pitchFamily="2" charset="2"/>
              <a:buChar char="Ø"/>
              <a:tabLst/>
            </a:pPr>
            <a:r>
              <a:rPr kumimoji="0" lang="ja-JP" altLang="en-US" sz="2200" b="0" i="0" u="none" strike="noStrike" cap="none" spc="0" normalizeH="0" baseline="0" dirty="0">
                <a:ln>
                  <a:noFill/>
                </a:ln>
                <a:solidFill>
                  <a:schemeClr val="tx1"/>
                </a:solidFill>
                <a:effectLst/>
                <a:uFillTx/>
                <a:latin typeface="+mn-lt"/>
                <a:ea typeface="+mn-ea"/>
                <a:cs typeface="+mn-cs"/>
                <a:sym typeface="ヒラギノ角ゴ ProN W3"/>
              </a:rPr>
              <a:t>～～</a:t>
            </a:r>
            <a:endParaRPr kumimoji="0" lang="en-US" altLang="ja-JP" sz="2200" b="0" i="0" u="none" strike="noStrike" cap="none" spc="0" normalizeH="0" baseline="0" dirty="0">
              <a:ln>
                <a:noFill/>
              </a:ln>
              <a:solidFill>
                <a:schemeClr val="tx1"/>
              </a:solidFill>
              <a:effectLst/>
              <a:uFillTx/>
              <a:latin typeface="+mn-lt"/>
              <a:ea typeface="+mn-ea"/>
              <a:cs typeface="+mn-cs"/>
              <a:sym typeface="ヒラギノ角ゴ ProN W3"/>
            </a:endParaRPr>
          </a:p>
          <a:p>
            <a:pPr marL="342900" marR="0" indent="-342900" defTabSz="584200" rtl="0" fontAlgn="auto" latinLnBrk="0" hangingPunct="0">
              <a:lnSpc>
                <a:spcPct val="100000"/>
              </a:lnSpc>
              <a:spcBef>
                <a:spcPts val="0"/>
              </a:spcBef>
              <a:spcAft>
                <a:spcPts val="0"/>
              </a:spcAft>
              <a:buClrTx/>
              <a:buSzTx/>
              <a:buFont typeface="Wingdings" panose="05000000000000000000" pitchFamily="2" charset="2"/>
              <a:buChar char="Ø"/>
              <a:tabLst/>
            </a:pPr>
            <a:r>
              <a:rPr lang="ja-JP" altLang="en-US" sz="2200" dirty="0">
                <a:solidFill>
                  <a:schemeClr val="tx1"/>
                </a:solidFill>
                <a:sym typeface="ヒラギノ角ゴ ProN W3"/>
              </a:rPr>
              <a:t>～～</a:t>
            </a:r>
            <a:endParaRPr kumimoji="0" lang="ja-JP" altLang="en-US" sz="2200" b="0" i="0" u="none" strike="noStrike" cap="none" spc="0" normalizeH="0" baseline="0" dirty="0">
              <a:ln>
                <a:noFill/>
              </a:ln>
              <a:solidFill>
                <a:schemeClr val="tx1"/>
              </a:solidFill>
              <a:effectLst/>
              <a:uFillTx/>
              <a:latin typeface="+mn-lt"/>
              <a:ea typeface="+mn-ea"/>
              <a:cs typeface="+mn-cs"/>
              <a:sym typeface="ヒラギノ角ゴ ProN W3"/>
            </a:endParaRPr>
          </a:p>
        </p:txBody>
      </p:sp>
      <p:pic>
        <p:nvPicPr>
          <p:cNvPr id="3" name="図 2" descr="グラフ&#10;&#10;自動的に生成された説明">
            <a:extLst>
              <a:ext uri="{FF2B5EF4-FFF2-40B4-BE49-F238E27FC236}">
                <a16:creationId xmlns:a16="http://schemas.microsoft.com/office/drawing/2014/main" id="{46D757EE-6834-4C35-B9A0-220AA0A041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2799" y="2037269"/>
            <a:ext cx="5528529" cy="4758587"/>
          </a:xfrm>
          <a:prstGeom prst="rect">
            <a:avLst/>
          </a:prstGeom>
        </p:spPr>
      </p:pic>
    </p:spTree>
    <p:extLst>
      <p:ext uri="{BB962C8B-B14F-4D97-AF65-F5344CB8AC3E}">
        <p14:creationId xmlns:p14="http://schemas.microsoft.com/office/powerpoint/2010/main" val="1095032208"/>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8" name="グループ"/>
          <p:cNvGrpSpPr/>
          <p:nvPr/>
        </p:nvGrpSpPr>
        <p:grpSpPr>
          <a:xfrm>
            <a:off x="-1" y="-2976"/>
            <a:ext cx="9144001" cy="892969"/>
            <a:chOff x="0" y="0"/>
            <a:chExt cx="13004800" cy="1270000"/>
          </a:xfrm>
        </p:grpSpPr>
        <p:sp>
          <p:nvSpPr>
            <p:cNvPr id="426" name="四角形"/>
            <p:cNvSpPr/>
            <p:nvPr/>
          </p:nvSpPr>
          <p:spPr>
            <a:xfrm>
              <a:off x="0" y="0"/>
              <a:ext cx="13004800" cy="1270000"/>
            </a:xfrm>
            <a:prstGeom prst="rect">
              <a:avLst/>
            </a:prstGeom>
            <a:solidFill>
              <a:srgbClr val="55BBB3"/>
            </a:solidFill>
            <a:ln w="12700" cap="flat">
              <a:noFill/>
              <a:miter lim="400000"/>
            </a:ln>
            <a:effectLst/>
          </p:spPr>
          <p:txBody>
            <a:bodyPr wrap="square" lIns="35719" tIns="35719" rIns="35719" bIns="35719" numCol="1" anchor="ctr">
              <a:noAutofit/>
            </a:bodyPr>
            <a:lstStyle/>
            <a:p>
              <a:pPr algn="ctr" defTabSz="410730" hangingPunct="0">
                <a:defRPr sz="2200">
                  <a:solidFill>
                    <a:srgbClr val="0BBEB4"/>
                  </a:solidFill>
                  <a:latin typeface="+mn-lt"/>
                  <a:ea typeface="+mn-ea"/>
                  <a:cs typeface="+mn-cs"/>
                  <a:sym typeface="ヒラギノ角ゴ ProN W3"/>
                </a:defRPr>
              </a:pPr>
              <a:endParaRPr sz="1547" kern="0">
                <a:solidFill>
                  <a:srgbClr val="0BBEB4"/>
                </a:solidFill>
                <a:latin typeface="ヒラギノ角ゴ ProN W3"/>
                <a:sym typeface="ヒラギノ角ゴ ProN W3"/>
              </a:endParaRPr>
            </a:p>
          </p:txBody>
        </p:sp>
        <p:sp>
          <p:nvSpPr>
            <p:cNvPr id="427" name="2. Geppoの特徴"/>
            <p:cNvSpPr txBox="1"/>
            <p:nvPr/>
          </p:nvSpPr>
          <p:spPr>
            <a:xfrm>
              <a:off x="561899" y="368215"/>
              <a:ext cx="6848618" cy="53357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numCol="1" anchor="ctr">
              <a:spAutoFit/>
            </a:bodyPr>
            <a:lstStyle>
              <a:lvl1pPr algn="l">
                <a:defRPr sz="2800">
                  <a:solidFill>
                    <a:srgbClr val="FFFFFF"/>
                  </a:solidFill>
                </a:defRPr>
              </a:lvl1pPr>
            </a:lstStyle>
            <a:p>
              <a:pPr defTabSz="410730" hangingPunct="0"/>
              <a:r>
                <a:rPr lang="ja-JP" altLang="en-US" sz="1969" kern="0" dirty="0">
                  <a:latin typeface="ヒラギノ角ゴ ProN W6"/>
                  <a:sym typeface="ヒラギノ角ゴ ProN W6"/>
                </a:rPr>
                <a:t>従業員ステータスごとのスコア</a:t>
              </a:r>
              <a:endParaRPr sz="1969" kern="0" dirty="0">
                <a:latin typeface="ヒラギノ角ゴ ProN W6"/>
                <a:sym typeface="ヒラギノ角ゴ ProN W6"/>
              </a:endParaRPr>
            </a:p>
          </p:txBody>
        </p:sp>
      </p:grpSp>
      <p:sp>
        <p:nvSpPr>
          <p:cNvPr id="429" name="Footer Placeholder 9"/>
          <p:cNvSpPr txBox="1"/>
          <p:nvPr/>
        </p:nvSpPr>
        <p:spPr>
          <a:xfrm>
            <a:off x="2506019" y="6333934"/>
            <a:ext cx="4131963" cy="2222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2146" rIns="32146" anchor="ctr">
            <a:spAutoFit/>
          </a:bodyPr>
          <a:lstStyle>
            <a:lvl1pPr defTabSz="914400">
              <a:defRPr sz="1200">
                <a:solidFill>
                  <a:srgbClr val="888888"/>
                </a:solidFill>
                <a:latin typeface="Helvetica"/>
                <a:ea typeface="Helvetica"/>
                <a:cs typeface="Helvetica"/>
                <a:sym typeface="Helvetica"/>
              </a:defRPr>
            </a:lvl1pPr>
          </a:lstStyle>
          <a:p>
            <a:pPr algn="ctr" defTabSz="642882" hangingPunct="0"/>
            <a:r>
              <a:rPr sz="844" kern="0"/>
              <a:t>Copyright © Human Capital Technology Co., Ltd. All rights reserved.</a:t>
            </a:r>
          </a:p>
        </p:txBody>
      </p:sp>
      <p:pic>
        <p:nvPicPr>
          <p:cNvPr id="440" name="イメージ" descr="イメージ"/>
          <p:cNvPicPr>
            <a:picLocks noChangeAspect="1"/>
          </p:cNvPicPr>
          <p:nvPr/>
        </p:nvPicPr>
        <p:blipFill>
          <a:blip r:embed="rId2" cstate="print">
            <a:alphaModFix amt="16732"/>
            <a:extLst>
              <a:ext uri="{28A0092B-C50C-407E-A947-70E740481C1C}">
                <a14:useLocalDpi xmlns:a14="http://schemas.microsoft.com/office/drawing/2010/main"/>
              </a:ext>
            </a:extLst>
          </a:blip>
          <a:srcRect/>
          <a:stretch>
            <a:fillRect/>
          </a:stretch>
        </p:blipFill>
        <p:spPr>
          <a:xfrm>
            <a:off x="7305659" y="231707"/>
            <a:ext cx="1703860" cy="423638"/>
          </a:xfrm>
          <a:prstGeom prst="rect">
            <a:avLst/>
          </a:prstGeom>
          <a:ln w="12700">
            <a:miter lim="400000"/>
          </a:ln>
        </p:spPr>
      </p:pic>
      <p:sp>
        <p:nvSpPr>
          <p:cNvPr id="8" name="スライド番号"/>
          <p:cNvSpPr txBox="1">
            <a:spLocks/>
          </p:cNvSpPr>
          <p:nvPr/>
        </p:nvSpPr>
        <p:spPr>
          <a:xfrm>
            <a:off x="8237819" y="6308610"/>
            <a:ext cx="540301" cy="27571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defPPr>
              <a:defRPr lang="en-US"/>
            </a:defPPr>
            <a:lvl1pPr marL="0" algn="l" defTabSz="914400" rtl="0" eaLnBrk="1" latinLnBrk="0" hangingPunct="1">
              <a:defRPr sz="1125" kern="1200">
                <a:solidFill>
                  <a:schemeClr val="tx1"/>
                </a:solidFill>
                <a:latin typeface="Helvetica Neue Light"/>
                <a:ea typeface="Helvetica Neue Light"/>
                <a:cs typeface="Helvetica Neue Light"/>
                <a:sym typeface="Helvetica Neue Light"/>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hangingPunct="0"/>
            <a:r>
              <a:rPr lang="en-US" kern="0" dirty="0">
                <a:latin typeface="Calibri" panose="020F0502020204030204" pitchFamily="34" charset="0"/>
                <a:cs typeface="Calibri" panose="020F0502020204030204" pitchFamily="34" charset="0"/>
              </a:rPr>
              <a:t>19</a:t>
            </a:r>
          </a:p>
        </p:txBody>
      </p:sp>
      <p:sp>
        <p:nvSpPr>
          <p:cNvPr id="9" name="正方形/長方形 8">
            <a:extLst>
              <a:ext uri="{FF2B5EF4-FFF2-40B4-BE49-F238E27FC236}">
                <a16:creationId xmlns:a16="http://schemas.microsoft.com/office/drawing/2014/main" id="{508353D9-8FC9-403C-8D6E-A0998896BFAE}"/>
              </a:ext>
            </a:extLst>
          </p:cNvPr>
          <p:cNvSpPr/>
          <p:nvPr/>
        </p:nvSpPr>
        <p:spPr>
          <a:xfrm>
            <a:off x="365880" y="1114469"/>
            <a:ext cx="8412240" cy="779701"/>
          </a:xfrm>
          <a:prstGeom prst="rect">
            <a:avLst/>
          </a:prstGeom>
          <a:ln>
            <a:solidFill>
              <a:srgbClr val="61BBB4"/>
            </a:solidFill>
          </a:ln>
        </p:spPr>
        <p:style>
          <a:lnRef idx="2">
            <a:schemeClr val="accent2"/>
          </a:lnRef>
          <a:fillRef idx="1">
            <a:schemeClr val="lt1"/>
          </a:fillRef>
          <a:effectRef idx="0">
            <a:schemeClr val="accent2"/>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342900" marR="0" indent="-342900" defTabSz="584200" rtl="0" fontAlgn="auto" latinLnBrk="0" hangingPunct="0">
              <a:lnSpc>
                <a:spcPct val="100000"/>
              </a:lnSpc>
              <a:spcBef>
                <a:spcPts val="0"/>
              </a:spcBef>
              <a:spcAft>
                <a:spcPts val="0"/>
              </a:spcAft>
              <a:buClrTx/>
              <a:buSzTx/>
              <a:buFont typeface="Wingdings" panose="05000000000000000000" pitchFamily="2" charset="2"/>
              <a:buChar char="Ø"/>
              <a:tabLst/>
            </a:pPr>
            <a:r>
              <a:rPr kumimoji="0" lang="ja-JP" altLang="en-US" sz="2200" b="0" i="0" u="none" strike="noStrike" cap="none" spc="0" normalizeH="0" baseline="0" dirty="0">
                <a:ln>
                  <a:noFill/>
                </a:ln>
                <a:solidFill>
                  <a:schemeClr val="tx1"/>
                </a:solidFill>
                <a:effectLst/>
                <a:uFillTx/>
                <a:latin typeface="+mn-lt"/>
                <a:ea typeface="+mn-ea"/>
                <a:cs typeface="+mn-cs"/>
                <a:sym typeface="ヒラギノ角ゴ ProN W3"/>
              </a:rPr>
              <a:t>～～</a:t>
            </a:r>
            <a:endParaRPr kumimoji="0" lang="en-US" altLang="ja-JP" sz="2200" b="0" i="0" u="none" strike="noStrike" cap="none" spc="0" normalizeH="0" baseline="0" dirty="0">
              <a:ln>
                <a:noFill/>
              </a:ln>
              <a:solidFill>
                <a:schemeClr val="tx1"/>
              </a:solidFill>
              <a:effectLst/>
              <a:uFillTx/>
              <a:latin typeface="+mn-lt"/>
              <a:ea typeface="+mn-ea"/>
              <a:cs typeface="+mn-cs"/>
              <a:sym typeface="ヒラギノ角ゴ ProN W3"/>
            </a:endParaRPr>
          </a:p>
          <a:p>
            <a:pPr marL="342900" marR="0" indent="-342900" defTabSz="584200" rtl="0" fontAlgn="auto" latinLnBrk="0" hangingPunct="0">
              <a:lnSpc>
                <a:spcPct val="100000"/>
              </a:lnSpc>
              <a:spcBef>
                <a:spcPts val="0"/>
              </a:spcBef>
              <a:spcAft>
                <a:spcPts val="0"/>
              </a:spcAft>
              <a:buClrTx/>
              <a:buSzTx/>
              <a:buFont typeface="Wingdings" panose="05000000000000000000" pitchFamily="2" charset="2"/>
              <a:buChar char="Ø"/>
              <a:tabLst/>
            </a:pPr>
            <a:r>
              <a:rPr lang="ja-JP" altLang="en-US" sz="2200" dirty="0">
                <a:solidFill>
                  <a:schemeClr val="tx1"/>
                </a:solidFill>
                <a:sym typeface="ヒラギノ角ゴ ProN W3"/>
              </a:rPr>
              <a:t>～～</a:t>
            </a:r>
            <a:endParaRPr kumimoji="0" lang="ja-JP" altLang="en-US" sz="2200" b="0" i="0" u="none" strike="noStrike" cap="none" spc="0" normalizeH="0" baseline="0" dirty="0">
              <a:ln>
                <a:noFill/>
              </a:ln>
              <a:solidFill>
                <a:schemeClr val="tx1"/>
              </a:solidFill>
              <a:effectLst/>
              <a:uFillTx/>
              <a:latin typeface="+mn-lt"/>
              <a:ea typeface="+mn-ea"/>
              <a:cs typeface="+mn-cs"/>
              <a:sym typeface="ヒラギノ角ゴ ProN W3"/>
            </a:endParaRPr>
          </a:p>
        </p:txBody>
      </p:sp>
      <p:pic>
        <p:nvPicPr>
          <p:cNvPr id="3" name="図 2" descr="グラフ, 折れ線グラフ&#10;&#10;自動的に生成された説明">
            <a:extLst>
              <a:ext uri="{FF2B5EF4-FFF2-40B4-BE49-F238E27FC236}">
                <a16:creationId xmlns:a16="http://schemas.microsoft.com/office/drawing/2014/main" id="{A4E71869-808C-4F8E-A857-6493649115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8669" y="1988598"/>
            <a:ext cx="5000044" cy="4869402"/>
          </a:xfrm>
          <a:prstGeom prst="rect">
            <a:avLst/>
          </a:prstGeom>
        </p:spPr>
      </p:pic>
    </p:spTree>
    <p:extLst>
      <p:ext uri="{BB962C8B-B14F-4D97-AF65-F5344CB8AC3E}">
        <p14:creationId xmlns:p14="http://schemas.microsoft.com/office/powerpoint/2010/main" val="3845083369"/>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8" name="グループ"/>
          <p:cNvGrpSpPr/>
          <p:nvPr/>
        </p:nvGrpSpPr>
        <p:grpSpPr>
          <a:xfrm>
            <a:off x="-1" y="-2976"/>
            <a:ext cx="9144001" cy="892969"/>
            <a:chOff x="0" y="0"/>
            <a:chExt cx="13004800" cy="1270000"/>
          </a:xfrm>
        </p:grpSpPr>
        <p:sp>
          <p:nvSpPr>
            <p:cNvPr id="426" name="四角形"/>
            <p:cNvSpPr/>
            <p:nvPr/>
          </p:nvSpPr>
          <p:spPr>
            <a:xfrm>
              <a:off x="0" y="0"/>
              <a:ext cx="13004800" cy="1270000"/>
            </a:xfrm>
            <a:prstGeom prst="rect">
              <a:avLst/>
            </a:prstGeom>
            <a:solidFill>
              <a:srgbClr val="55BBB3"/>
            </a:solidFill>
            <a:ln w="12700" cap="flat">
              <a:noFill/>
              <a:miter lim="400000"/>
            </a:ln>
            <a:effectLst/>
          </p:spPr>
          <p:txBody>
            <a:bodyPr wrap="square" lIns="35719" tIns="35719" rIns="35719" bIns="35719" numCol="1" anchor="ctr">
              <a:noAutofit/>
            </a:bodyPr>
            <a:lstStyle/>
            <a:p>
              <a:pPr algn="ctr" defTabSz="410730" hangingPunct="0">
                <a:defRPr sz="2200">
                  <a:solidFill>
                    <a:srgbClr val="0BBEB4"/>
                  </a:solidFill>
                  <a:latin typeface="+mn-lt"/>
                  <a:ea typeface="+mn-ea"/>
                  <a:cs typeface="+mn-cs"/>
                  <a:sym typeface="ヒラギノ角ゴ ProN W3"/>
                </a:defRPr>
              </a:pPr>
              <a:endParaRPr sz="1547" kern="0">
                <a:solidFill>
                  <a:srgbClr val="0BBEB4"/>
                </a:solidFill>
                <a:latin typeface="ヒラギノ角ゴ ProN W3"/>
                <a:sym typeface="ヒラギノ角ゴ ProN W3"/>
              </a:endParaRPr>
            </a:p>
          </p:txBody>
        </p:sp>
        <p:sp>
          <p:nvSpPr>
            <p:cNvPr id="427" name="2. Geppoの特徴"/>
            <p:cNvSpPr txBox="1"/>
            <p:nvPr/>
          </p:nvSpPr>
          <p:spPr>
            <a:xfrm>
              <a:off x="561899" y="368215"/>
              <a:ext cx="6848618" cy="53357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numCol="1" anchor="ctr">
              <a:spAutoFit/>
            </a:bodyPr>
            <a:lstStyle>
              <a:lvl1pPr algn="l">
                <a:defRPr sz="2800">
                  <a:solidFill>
                    <a:srgbClr val="FFFFFF"/>
                  </a:solidFill>
                </a:defRPr>
              </a:lvl1pPr>
            </a:lstStyle>
            <a:p>
              <a:pPr defTabSz="410730" hangingPunct="0"/>
              <a:r>
                <a:rPr lang="ja-JP" altLang="en-US" sz="1969" kern="0" dirty="0">
                  <a:latin typeface="ヒラギノ角ゴ ProN W6"/>
                  <a:sym typeface="ヒラギノ角ゴ ProN W6"/>
                </a:rPr>
                <a:t>ご導入目的について</a:t>
              </a:r>
              <a:endParaRPr sz="1969" kern="0" dirty="0">
                <a:latin typeface="ヒラギノ角ゴ ProN W6"/>
                <a:sym typeface="ヒラギノ角ゴ ProN W6"/>
              </a:endParaRPr>
            </a:p>
          </p:txBody>
        </p:sp>
      </p:grpSp>
      <p:sp>
        <p:nvSpPr>
          <p:cNvPr id="429" name="Footer Placeholder 9"/>
          <p:cNvSpPr txBox="1"/>
          <p:nvPr/>
        </p:nvSpPr>
        <p:spPr>
          <a:xfrm>
            <a:off x="2506019" y="6333934"/>
            <a:ext cx="4131963" cy="2222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2146" rIns="32146" anchor="ctr">
            <a:spAutoFit/>
          </a:bodyPr>
          <a:lstStyle>
            <a:lvl1pPr defTabSz="914400">
              <a:defRPr sz="1200">
                <a:solidFill>
                  <a:srgbClr val="888888"/>
                </a:solidFill>
                <a:latin typeface="Helvetica"/>
                <a:ea typeface="Helvetica"/>
                <a:cs typeface="Helvetica"/>
                <a:sym typeface="Helvetica"/>
              </a:defRPr>
            </a:lvl1pPr>
          </a:lstStyle>
          <a:p>
            <a:pPr algn="ctr" defTabSz="642882" hangingPunct="0"/>
            <a:r>
              <a:rPr sz="844" kern="0"/>
              <a:t>Copyright © Human Capital Technology Co., Ltd. All rights reserved.</a:t>
            </a:r>
          </a:p>
        </p:txBody>
      </p:sp>
      <p:pic>
        <p:nvPicPr>
          <p:cNvPr id="440" name="イメージ" descr="イメージ"/>
          <p:cNvPicPr>
            <a:picLocks noChangeAspect="1"/>
          </p:cNvPicPr>
          <p:nvPr/>
        </p:nvPicPr>
        <p:blipFill>
          <a:blip r:embed="rId2" cstate="print">
            <a:alphaModFix amt="16732"/>
            <a:extLst>
              <a:ext uri="{28A0092B-C50C-407E-A947-70E740481C1C}">
                <a14:useLocalDpi xmlns:a14="http://schemas.microsoft.com/office/drawing/2010/main"/>
              </a:ext>
            </a:extLst>
          </a:blip>
          <a:srcRect/>
          <a:stretch>
            <a:fillRect/>
          </a:stretch>
        </p:blipFill>
        <p:spPr>
          <a:xfrm>
            <a:off x="7305659" y="231707"/>
            <a:ext cx="1703860" cy="423638"/>
          </a:xfrm>
          <a:prstGeom prst="rect">
            <a:avLst/>
          </a:prstGeom>
          <a:ln w="12700">
            <a:miter lim="400000"/>
          </a:ln>
        </p:spPr>
      </p:pic>
      <p:sp>
        <p:nvSpPr>
          <p:cNvPr id="50" name="正方形/長方形 52"/>
          <p:cNvSpPr/>
          <p:nvPr/>
        </p:nvSpPr>
        <p:spPr>
          <a:xfrm>
            <a:off x="418172" y="5370811"/>
            <a:ext cx="1451097" cy="664318"/>
          </a:xfrm>
          <a:prstGeom prst="rect">
            <a:avLst/>
          </a:prstGeom>
          <a:solidFill>
            <a:srgbClr val="37474F"/>
          </a:solidFill>
          <a:ln w="12700">
            <a:miter lim="400000"/>
          </a:ln>
        </p:spPr>
        <p:txBody>
          <a:bodyPr lIns="45719" tIns="45719" rIns="45719" bIns="45719" anchor="ctr"/>
          <a:lstStyle/>
          <a:p>
            <a:pPr algn="ctr" defTabSz="457161" hangingPunct="0">
              <a:defRPr>
                <a:solidFill>
                  <a:srgbClr val="FFFFFF"/>
                </a:solidFill>
                <a:latin typeface="メイリオ"/>
                <a:ea typeface="メイリオ"/>
                <a:cs typeface="メイリオ"/>
                <a:sym typeface="メイリオ"/>
              </a:defRPr>
            </a:pPr>
            <a:endParaRPr sz="1687" kern="0">
              <a:solidFill>
                <a:srgbClr val="FFFFFF"/>
              </a:solidFill>
              <a:latin typeface="メイリオ"/>
              <a:ea typeface="メイリオ"/>
              <a:sym typeface="メイリオ"/>
            </a:endParaRPr>
          </a:p>
        </p:txBody>
      </p:sp>
      <p:sp>
        <p:nvSpPr>
          <p:cNvPr id="51" name="テキスト ボックス 53"/>
          <p:cNvSpPr txBox="1"/>
          <p:nvPr/>
        </p:nvSpPr>
        <p:spPr>
          <a:xfrm>
            <a:off x="344076" y="5462008"/>
            <a:ext cx="1547206" cy="48192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anchor="ctr">
            <a:spAutoFit/>
          </a:bodyPr>
          <a:lstStyle>
            <a:lvl1pPr defTabSz="650240">
              <a:defRPr sz="1800">
                <a:solidFill>
                  <a:srgbClr val="FFFFFF"/>
                </a:solidFill>
                <a:latin typeface="+mn-lt"/>
                <a:ea typeface="+mn-ea"/>
                <a:cs typeface="+mn-cs"/>
                <a:sym typeface="ヒラギノ角ゴ ProN W3"/>
              </a:defRPr>
            </a:lvl1pPr>
          </a:lstStyle>
          <a:p>
            <a:pPr algn="ctr" defTabSz="457161" hangingPunct="0"/>
            <a:r>
              <a:rPr lang="ja-JP" altLang="en-US" sz="1266" kern="0" dirty="0">
                <a:latin typeface="ヒラギノ角ゴ ProN W3"/>
              </a:rPr>
              <a:t>現状の</a:t>
            </a:r>
            <a:r>
              <a:rPr lang="en-US" altLang="ja-JP" sz="1266" kern="0" dirty="0" err="1">
                <a:latin typeface="ヒラギノ角ゴ ProN W3"/>
              </a:rPr>
              <a:t>Geppo</a:t>
            </a:r>
            <a:r>
              <a:rPr lang="ja-JP" altLang="en-US" sz="1266" kern="0" dirty="0">
                <a:latin typeface="ヒラギノ角ゴ ProN W3"/>
              </a:rPr>
              <a:t>への</a:t>
            </a:r>
            <a:endParaRPr lang="en-US" altLang="ja-JP" sz="1266" kern="0" dirty="0">
              <a:latin typeface="ヒラギノ角ゴ ProN W3"/>
            </a:endParaRPr>
          </a:p>
          <a:p>
            <a:pPr algn="ctr" defTabSz="457161" hangingPunct="0"/>
            <a:r>
              <a:rPr lang="ja-JP" altLang="en-US" sz="1266" kern="0" dirty="0">
                <a:latin typeface="ヒラギノ角ゴ ProN W3"/>
              </a:rPr>
              <a:t>評価</a:t>
            </a:r>
            <a:endParaRPr sz="1266" kern="0" dirty="0">
              <a:latin typeface="ヒラギノ角ゴ ProN W3"/>
            </a:endParaRPr>
          </a:p>
        </p:txBody>
      </p:sp>
      <p:grpSp>
        <p:nvGrpSpPr>
          <p:cNvPr id="5" name="グループ化 4"/>
          <p:cNvGrpSpPr/>
          <p:nvPr/>
        </p:nvGrpSpPr>
        <p:grpSpPr>
          <a:xfrm>
            <a:off x="366090" y="1732890"/>
            <a:ext cx="7854711" cy="409591"/>
            <a:chOff x="383108" y="1507773"/>
            <a:chExt cx="7854711" cy="409591"/>
          </a:xfrm>
        </p:grpSpPr>
        <p:sp>
          <p:nvSpPr>
            <p:cNvPr id="22" name="四角形"/>
            <p:cNvSpPr/>
            <p:nvPr/>
          </p:nvSpPr>
          <p:spPr>
            <a:xfrm>
              <a:off x="435190" y="1507773"/>
              <a:ext cx="1451097" cy="409591"/>
            </a:xfrm>
            <a:prstGeom prst="rect">
              <a:avLst/>
            </a:prstGeom>
            <a:solidFill>
              <a:srgbClr val="61BBB4"/>
            </a:solidFill>
            <a:ln w="12700" cap="flat">
              <a:noFill/>
              <a:miter lim="400000"/>
            </a:ln>
            <a:effectLst/>
          </p:spPr>
          <p:txBody>
            <a:bodyPr wrap="square" lIns="35719" tIns="35719" rIns="35719" bIns="35719" numCol="1" anchor="ctr">
              <a:noAutofit/>
            </a:bodyPr>
            <a:lstStyle/>
            <a:p>
              <a:pPr algn="ctr" defTabSz="410730" hangingPunct="0">
                <a:defRPr sz="2200">
                  <a:solidFill>
                    <a:srgbClr val="FFFFFF"/>
                  </a:solidFill>
                  <a:latin typeface="+mn-lt"/>
                  <a:ea typeface="+mn-ea"/>
                  <a:cs typeface="+mn-cs"/>
                  <a:sym typeface="ヒラギノ角ゴ ProN W3"/>
                </a:defRPr>
              </a:pPr>
              <a:endParaRPr sz="1547" kern="0">
                <a:solidFill>
                  <a:srgbClr val="FFFFFF"/>
                </a:solidFill>
                <a:latin typeface="ヒラギノ角ゴ ProN W3"/>
                <a:sym typeface="ヒラギノ角ゴ ProN W3"/>
              </a:endParaRPr>
            </a:p>
          </p:txBody>
        </p:sp>
        <p:sp>
          <p:nvSpPr>
            <p:cNvPr id="26" name="お申込書提出"/>
            <p:cNvSpPr txBox="1"/>
            <p:nvPr/>
          </p:nvSpPr>
          <p:spPr>
            <a:xfrm>
              <a:off x="383108" y="1544865"/>
              <a:ext cx="1555261" cy="29297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vert="horz" wrap="square" lIns="35719" tIns="35719" rIns="35719" bIns="35719" numCol="1" anchor="ctr">
              <a:noAutofit/>
            </a:bodyPr>
            <a:lstStyle>
              <a:lvl1pPr>
                <a:defRPr sz="1500">
                  <a:solidFill>
                    <a:srgbClr val="FFFFFF"/>
                  </a:solidFill>
                </a:defRPr>
              </a:lvl1pPr>
            </a:lstStyle>
            <a:p>
              <a:pPr algn="ctr" defTabSz="410730" hangingPunct="0"/>
              <a:r>
                <a:rPr lang="ja-JP" altLang="en-US" sz="1266" kern="0" dirty="0">
                  <a:latin typeface="ヒラギノ角ゴ ProN W6"/>
                  <a:sym typeface="ヒラギノ角ゴ ProN W6"/>
                </a:rPr>
                <a:t>ご導入目的</a:t>
              </a:r>
              <a:endParaRPr sz="1266" kern="0" dirty="0">
                <a:latin typeface="ヒラギノ角ゴ ProN W6"/>
                <a:sym typeface="ヒラギノ角ゴ ProN W6"/>
              </a:endParaRPr>
            </a:p>
          </p:txBody>
        </p:sp>
        <p:sp>
          <p:nvSpPr>
            <p:cNvPr id="52" name="お申込書提出"/>
            <p:cNvSpPr txBox="1"/>
            <p:nvPr/>
          </p:nvSpPr>
          <p:spPr>
            <a:xfrm>
              <a:off x="2334062" y="1509842"/>
              <a:ext cx="5903757" cy="39206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vert="horz" wrap="square" lIns="35719" tIns="35719" rIns="35719" bIns="35719" numCol="1" anchor="ctr">
              <a:noAutofit/>
            </a:bodyPr>
            <a:lstStyle>
              <a:lvl1pPr>
                <a:defRPr sz="1500">
                  <a:solidFill>
                    <a:srgbClr val="FFFFFF"/>
                  </a:solidFill>
                </a:defRPr>
              </a:lvl1pPr>
            </a:lstStyle>
            <a:p>
              <a:pPr defTabSz="410730" hangingPunct="0"/>
              <a:r>
                <a:rPr lang="ja-JP" altLang="en-US" sz="1266" kern="0" dirty="0">
                  <a:solidFill>
                    <a:srgbClr val="37474F"/>
                  </a:solidFill>
                  <a:latin typeface="ヒラギノ角ゴ ProN W6"/>
                  <a:sym typeface="ヒラギノ角ゴ ProN W6"/>
                </a:rPr>
                <a:t>離職の未然防止</a:t>
              </a:r>
              <a:endParaRPr sz="1266" kern="0" dirty="0">
                <a:solidFill>
                  <a:srgbClr val="37474F"/>
                </a:solidFill>
                <a:latin typeface="ヒラギノ角ゴ ProN W6"/>
                <a:sym typeface="ヒラギノ角ゴ ProN W6"/>
              </a:endParaRPr>
            </a:p>
          </p:txBody>
        </p:sp>
      </p:grpSp>
      <p:grpSp>
        <p:nvGrpSpPr>
          <p:cNvPr id="4" name="グループ化 3"/>
          <p:cNvGrpSpPr/>
          <p:nvPr/>
        </p:nvGrpSpPr>
        <p:grpSpPr>
          <a:xfrm>
            <a:off x="366090" y="2603838"/>
            <a:ext cx="7854711" cy="409591"/>
            <a:chOff x="383108" y="2036481"/>
            <a:chExt cx="7854711" cy="409591"/>
          </a:xfrm>
        </p:grpSpPr>
        <p:sp>
          <p:nvSpPr>
            <p:cNvPr id="23" name="四角形"/>
            <p:cNvSpPr/>
            <p:nvPr/>
          </p:nvSpPr>
          <p:spPr>
            <a:xfrm>
              <a:off x="435190" y="2036481"/>
              <a:ext cx="1451097" cy="409591"/>
            </a:xfrm>
            <a:prstGeom prst="rect">
              <a:avLst/>
            </a:prstGeom>
            <a:solidFill>
              <a:srgbClr val="61BBB4"/>
            </a:solidFill>
            <a:ln w="12700" cap="flat">
              <a:noFill/>
              <a:miter lim="400000"/>
            </a:ln>
            <a:effectLst/>
          </p:spPr>
          <p:txBody>
            <a:bodyPr wrap="square" lIns="35719" tIns="35719" rIns="35719" bIns="35719" numCol="1" anchor="ctr">
              <a:noAutofit/>
            </a:bodyPr>
            <a:lstStyle/>
            <a:p>
              <a:pPr algn="ctr" defTabSz="410730" hangingPunct="0">
                <a:defRPr sz="2200">
                  <a:solidFill>
                    <a:srgbClr val="FFFFFF"/>
                  </a:solidFill>
                  <a:latin typeface="+mn-lt"/>
                  <a:ea typeface="+mn-ea"/>
                  <a:cs typeface="+mn-cs"/>
                  <a:sym typeface="ヒラギノ角ゴ ProN W3"/>
                </a:defRPr>
              </a:pPr>
              <a:endParaRPr sz="1547" kern="0">
                <a:solidFill>
                  <a:srgbClr val="FFFFFF"/>
                </a:solidFill>
                <a:latin typeface="ヒラギノ角ゴ ProN W3"/>
                <a:sym typeface="ヒラギノ角ゴ ProN W3"/>
              </a:endParaRPr>
            </a:p>
          </p:txBody>
        </p:sp>
        <p:sp>
          <p:nvSpPr>
            <p:cNvPr id="27" name="お申込書提出"/>
            <p:cNvSpPr txBox="1"/>
            <p:nvPr/>
          </p:nvSpPr>
          <p:spPr>
            <a:xfrm>
              <a:off x="383108" y="2088226"/>
              <a:ext cx="1555261" cy="29297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vert="horz" wrap="square" lIns="35719" tIns="35719" rIns="35719" bIns="35719" numCol="1" anchor="ctr">
              <a:noAutofit/>
            </a:bodyPr>
            <a:lstStyle>
              <a:lvl1pPr>
                <a:defRPr sz="1500">
                  <a:solidFill>
                    <a:srgbClr val="FFFFFF"/>
                  </a:solidFill>
                </a:defRPr>
              </a:lvl1pPr>
            </a:lstStyle>
            <a:p>
              <a:pPr algn="ctr" defTabSz="410730" hangingPunct="0"/>
              <a:r>
                <a:rPr lang="ja-JP" altLang="en-US" sz="1266" kern="0" dirty="0">
                  <a:latin typeface="ヒラギノ角ゴ ProN W6"/>
                  <a:sym typeface="ヒラギノ角ゴ ProN W6"/>
                </a:rPr>
                <a:t>きっかけ</a:t>
              </a:r>
              <a:endParaRPr sz="1266" kern="0" dirty="0">
                <a:latin typeface="ヒラギノ角ゴ ProN W6"/>
                <a:sym typeface="ヒラギノ角ゴ ProN W6"/>
              </a:endParaRPr>
            </a:p>
          </p:txBody>
        </p:sp>
        <p:sp>
          <p:nvSpPr>
            <p:cNvPr id="53" name="お申込書提出"/>
            <p:cNvSpPr txBox="1"/>
            <p:nvPr/>
          </p:nvSpPr>
          <p:spPr>
            <a:xfrm>
              <a:off x="2334062" y="2040144"/>
              <a:ext cx="5903757" cy="39206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vert="horz" wrap="square" lIns="35719" tIns="35719" rIns="35719" bIns="35719" numCol="1" anchor="ctr">
              <a:noAutofit/>
            </a:bodyPr>
            <a:lstStyle>
              <a:lvl1pPr>
                <a:defRPr sz="1500">
                  <a:solidFill>
                    <a:srgbClr val="FFFFFF"/>
                  </a:solidFill>
                </a:defRPr>
              </a:lvl1pPr>
            </a:lstStyle>
            <a:p>
              <a:pPr defTabSz="410730" hangingPunct="0"/>
              <a:r>
                <a:rPr lang="ja-JP" altLang="en-US" sz="1266" kern="0" dirty="0">
                  <a:solidFill>
                    <a:srgbClr val="37474F"/>
                  </a:solidFill>
                  <a:latin typeface="ヒラギノ角ゴ ProN W6"/>
                  <a:sym typeface="ヒラギノ角ゴ ProN W6"/>
                </a:rPr>
                <a:t>原因のわからない離職が増えていた</a:t>
              </a:r>
              <a:endParaRPr sz="1266" kern="0" dirty="0">
                <a:solidFill>
                  <a:srgbClr val="37474F"/>
                </a:solidFill>
                <a:latin typeface="ヒラギノ角ゴ ProN W6"/>
                <a:sym typeface="ヒラギノ角ゴ ProN W6"/>
              </a:endParaRPr>
            </a:p>
          </p:txBody>
        </p:sp>
      </p:grpSp>
      <p:grpSp>
        <p:nvGrpSpPr>
          <p:cNvPr id="3" name="グループ化 2"/>
          <p:cNvGrpSpPr/>
          <p:nvPr/>
        </p:nvGrpSpPr>
        <p:grpSpPr>
          <a:xfrm>
            <a:off x="366090" y="3476380"/>
            <a:ext cx="7854711" cy="412411"/>
            <a:chOff x="383108" y="2562370"/>
            <a:chExt cx="7854711" cy="412411"/>
          </a:xfrm>
        </p:grpSpPr>
        <p:sp>
          <p:nvSpPr>
            <p:cNvPr id="24" name="四角形"/>
            <p:cNvSpPr/>
            <p:nvPr/>
          </p:nvSpPr>
          <p:spPr>
            <a:xfrm>
              <a:off x="435190" y="2565190"/>
              <a:ext cx="1451097" cy="409591"/>
            </a:xfrm>
            <a:prstGeom prst="rect">
              <a:avLst/>
            </a:prstGeom>
            <a:solidFill>
              <a:srgbClr val="61BBB4"/>
            </a:solidFill>
            <a:ln w="12700" cap="flat">
              <a:noFill/>
              <a:miter lim="400000"/>
            </a:ln>
            <a:effectLst/>
          </p:spPr>
          <p:txBody>
            <a:bodyPr wrap="square" lIns="35719" tIns="35719" rIns="35719" bIns="35719" numCol="1" anchor="ctr">
              <a:noAutofit/>
            </a:bodyPr>
            <a:lstStyle/>
            <a:p>
              <a:pPr algn="ctr" defTabSz="410730" hangingPunct="0">
                <a:defRPr sz="2200">
                  <a:solidFill>
                    <a:srgbClr val="FFFFFF"/>
                  </a:solidFill>
                  <a:latin typeface="+mn-lt"/>
                  <a:ea typeface="+mn-ea"/>
                  <a:cs typeface="+mn-cs"/>
                  <a:sym typeface="ヒラギノ角ゴ ProN W3"/>
                </a:defRPr>
              </a:pPr>
              <a:endParaRPr sz="1547" kern="0">
                <a:solidFill>
                  <a:srgbClr val="FFFFFF"/>
                </a:solidFill>
                <a:latin typeface="ヒラギノ角ゴ ProN W3"/>
                <a:sym typeface="ヒラギノ角ゴ ProN W3"/>
              </a:endParaRPr>
            </a:p>
          </p:txBody>
        </p:sp>
        <p:sp>
          <p:nvSpPr>
            <p:cNvPr id="28" name="お申込書提出"/>
            <p:cNvSpPr txBox="1"/>
            <p:nvPr/>
          </p:nvSpPr>
          <p:spPr>
            <a:xfrm>
              <a:off x="383108" y="2599248"/>
              <a:ext cx="1555261" cy="29297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vert="horz" wrap="square" lIns="35719" tIns="35719" rIns="35719" bIns="35719" numCol="1" anchor="ctr">
              <a:noAutofit/>
            </a:bodyPr>
            <a:lstStyle>
              <a:lvl1pPr>
                <a:defRPr sz="1500">
                  <a:solidFill>
                    <a:srgbClr val="FFFFFF"/>
                  </a:solidFill>
                </a:defRPr>
              </a:lvl1pPr>
            </a:lstStyle>
            <a:p>
              <a:pPr algn="ctr" defTabSz="410730" hangingPunct="0"/>
              <a:r>
                <a:rPr lang="ja-JP" altLang="en-US" sz="1266" kern="0" dirty="0">
                  <a:latin typeface="ヒラギノ角ゴ ProN W6"/>
                  <a:sym typeface="ヒラギノ角ゴ ProN W6"/>
                </a:rPr>
                <a:t>今のご状況</a:t>
              </a:r>
            </a:p>
          </p:txBody>
        </p:sp>
        <p:sp>
          <p:nvSpPr>
            <p:cNvPr id="54" name="お申込書提出"/>
            <p:cNvSpPr txBox="1"/>
            <p:nvPr/>
          </p:nvSpPr>
          <p:spPr>
            <a:xfrm>
              <a:off x="2334062" y="2562370"/>
              <a:ext cx="5903757" cy="39206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vert="horz" wrap="square" lIns="35719" tIns="35719" rIns="35719" bIns="35719" numCol="1" anchor="ctr">
              <a:noAutofit/>
            </a:bodyPr>
            <a:lstStyle>
              <a:lvl1pPr>
                <a:defRPr sz="1500">
                  <a:solidFill>
                    <a:srgbClr val="FFFFFF"/>
                  </a:solidFill>
                </a:defRPr>
              </a:lvl1pPr>
            </a:lstStyle>
            <a:p>
              <a:pPr defTabSz="410730" hangingPunct="0"/>
              <a:r>
                <a:rPr lang="ja-JP" altLang="en-US" sz="1266" kern="0" dirty="0">
                  <a:solidFill>
                    <a:srgbClr val="37474F"/>
                  </a:solidFill>
                  <a:latin typeface="ヒラギノ角ゴ ProN W6"/>
                  <a:sym typeface="ヒラギノ角ゴ ProN W6"/>
                </a:rPr>
                <a:t>従業員のコンディションが把握でき、事前にフォローできるようになった</a:t>
              </a:r>
              <a:endParaRPr sz="1266" kern="0" dirty="0">
                <a:solidFill>
                  <a:srgbClr val="37474F"/>
                </a:solidFill>
                <a:latin typeface="ヒラギノ角ゴ ProN W6"/>
                <a:sym typeface="ヒラギノ角ゴ ProN W6"/>
              </a:endParaRPr>
            </a:p>
          </p:txBody>
        </p:sp>
      </p:grpSp>
      <p:grpSp>
        <p:nvGrpSpPr>
          <p:cNvPr id="2" name="グループ化 1"/>
          <p:cNvGrpSpPr/>
          <p:nvPr/>
        </p:nvGrpSpPr>
        <p:grpSpPr>
          <a:xfrm>
            <a:off x="366090" y="4345258"/>
            <a:ext cx="7854711" cy="422193"/>
            <a:chOff x="383108" y="3081297"/>
            <a:chExt cx="7854711" cy="422193"/>
          </a:xfrm>
        </p:grpSpPr>
        <p:sp>
          <p:nvSpPr>
            <p:cNvPr id="25" name="四角形"/>
            <p:cNvSpPr/>
            <p:nvPr/>
          </p:nvSpPr>
          <p:spPr>
            <a:xfrm>
              <a:off x="435190" y="3093899"/>
              <a:ext cx="1451097" cy="409591"/>
            </a:xfrm>
            <a:prstGeom prst="rect">
              <a:avLst/>
            </a:prstGeom>
            <a:solidFill>
              <a:srgbClr val="61BBB4"/>
            </a:solidFill>
            <a:ln w="12700" cap="flat">
              <a:noFill/>
              <a:miter lim="400000"/>
            </a:ln>
            <a:effectLst/>
          </p:spPr>
          <p:txBody>
            <a:bodyPr wrap="square" lIns="35719" tIns="35719" rIns="35719" bIns="35719" numCol="1" anchor="ctr">
              <a:noAutofit/>
            </a:bodyPr>
            <a:lstStyle/>
            <a:p>
              <a:pPr algn="ctr" defTabSz="410730" hangingPunct="0">
                <a:defRPr sz="2200">
                  <a:solidFill>
                    <a:srgbClr val="FFFFFF"/>
                  </a:solidFill>
                  <a:latin typeface="+mn-lt"/>
                  <a:ea typeface="+mn-ea"/>
                  <a:cs typeface="+mn-cs"/>
                  <a:sym typeface="ヒラギノ角ゴ ProN W3"/>
                </a:defRPr>
              </a:pPr>
              <a:endParaRPr sz="1547" kern="0">
                <a:solidFill>
                  <a:srgbClr val="FFFFFF"/>
                </a:solidFill>
                <a:latin typeface="ヒラギノ角ゴ ProN W3"/>
                <a:sym typeface="ヒラギノ角ゴ ProN W3"/>
              </a:endParaRPr>
            </a:p>
          </p:txBody>
        </p:sp>
        <p:sp>
          <p:nvSpPr>
            <p:cNvPr id="29" name="お申込書提出"/>
            <p:cNvSpPr txBox="1"/>
            <p:nvPr/>
          </p:nvSpPr>
          <p:spPr>
            <a:xfrm>
              <a:off x="383108" y="3131913"/>
              <a:ext cx="1555261" cy="29297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vert="horz" wrap="square" lIns="35719" tIns="35719" rIns="35719" bIns="35719" numCol="1" anchor="ctr">
              <a:noAutofit/>
            </a:bodyPr>
            <a:lstStyle>
              <a:lvl1pPr>
                <a:defRPr sz="1500">
                  <a:solidFill>
                    <a:srgbClr val="FFFFFF"/>
                  </a:solidFill>
                </a:defRPr>
              </a:lvl1pPr>
            </a:lstStyle>
            <a:p>
              <a:pPr algn="ctr" defTabSz="410730" hangingPunct="0"/>
              <a:r>
                <a:rPr lang="ja-JP" altLang="en-US" sz="1266" kern="0">
                  <a:latin typeface="ヒラギノ角ゴ ProN W6"/>
                  <a:sym typeface="ヒラギノ角ゴ ProN W6"/>
                </a:rPr>
                <a:t>新しい発見価値</a:t>
              </a:r>
              <a:endParaRPr sz="1266" kern="0" dirty="0">
                <a:latin typeface="ヒラギノ角ゴ ProN W6"/>
                <a:sym typeface="ヒラギノ角ゴ ProN W6"/>
              </a:endParaRPr>
            </a:p>
          </p:txBody>
        </p:sp>
        <p:sp>
          <p:nvSpPr>
            <p:cNvPr id="55" name="お申込書提出"/>
            <p:cNvSpPr txBox="1"/>
            <p:nvPr/>
          </p:nvSpPr>
          <p:spPr>
            <a:xfrm>
              <a:off x="2334062" y="3081297"/>
              <a:ext cx="5903757" cy="39206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vert="horz" wrap="square" lIns="35719" tIns="35719" rIns="35719" bIns="35719" numCol="1" anchor="ctr">
              <a:noAutofit/>
            </a:bodyPr>
            <a:lstStyle>
              <a:lvl1pPr>
                <a:defRPr sz="1500">
                  <a:solidFill>
                    <a:srgbClr val="FFFFFF"/>
                  </a:solidFill>
                </a:defRPr>
              </a:lvl1pPr>
            </a:lstStyle>
            <a:p>
              <a:pPr defTabSz="410730" hangingPunct="0"/>
              <a:r>
                <a:rPr lang="ja-JP" altLang="en-US" sz="1266" kern="0" dirty="0">
                  <a:solidFill>
                    <a:srgbClr val="37474F"/>
                  </a:solidFill>
                  <a:latin typeface="ヒラギノ角ゴ ProN W6"/>
                  <a:sym typeface="ヒラギノ角ゴ ProN W6"/>
                </a:rPr>
                <a:t>特に若手でコミュニケーション課題がある</a:t>
              </a:r>
              <a:endParaRPr sz="1266" kern="0" dirty="0">
                <a:solidFill>
                  <a:srgbClr val="37474F"/>
                </a:solidFill>
                <a:latin typeface="ヒラギノ角ゴ ProN W6"/>
                <a:sym typeface="ヒラギノ角ゴ ProN W6"/>
              </a:endParaRPr>
            </a:p>
          </p:txBody>
        </p:sp>
      </p:grpSp>
      <p:sp>
        <p:nvSpPr>
          <p:cNvPr id="82" name="スライド番号"/>
          <p:cNvSpPr txBox="1">
            <a:spLocks/>
          </p:cNvSpPr>
          <p:nvPr/>
        </p:nvSpPr>
        <p:spPr>
          <a:xfrm>
            <a:off x="8237819" y="6308610"/>
            <a:ext cx="540301" cy="27571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defPPr>
              <a:defRPr lang="en-US"/>
            </a:defPPr>
            <a:lvl1pPr marL="0" algn="l" defTabSz="914400" rtl="0" eaLnBrk="1" latinLnBrk="0" hangingPunct="1">
              <a:defRPr sz="1125" kern="1200">
                <a:solidFill>
                  <a:schemeClr val="tx1"/>
                </a:solidFill>
                <a:latin typeface="Helvetica Neue Light"/>
                <a:ea typeface="Helvetica Neue Light"/>
                <a:cs typeface="Helvetica Neue Light"/>
                <a:sym typeface="Helvetica Neue Light"/>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hangingPunct="0"/>
            <a:r>
              <a:rPr lang="en-US" kern="0" dirty="0">
                <a:latin typeface="Calibri" panose="020F0502020204030204" pitchFamily="34" charset="0"/>
                <a:cs typeface="Calibri" panose="020F0502020204030204" pitchFamily="34" charset="0"/>
              </a:rPr>
              <a:t>2</a:t>
            </a:r>
          </a:p>
        </p:txBody>
      </p:sp>
      <p:cxnSp>
        <p:nvCxnSpPr>
          <p:cNvPr id="7" name="直線コネクタ 6"/>
          <p:cNvCxnSpPr/>
          <p:nvPr/>
        </p:nvCxnSpPr>
        <p:spPr>
          <a:xfrm>
            <a:off x="2251573" y="2142481"/>
            <a:ext cx="6454986" cy="0"/>
          </a:xfrm>
          <a:prstGeom prst="line">
            <a:avLst/>
          </a:prstGeom>
          <a:noFill/>
          <a:ln w="25400" cap="flat">
            <a:solidFill>
              <a:srgbClr val="61BBB4"/>
            </a:solidFill>
            <a:prstDash val="solid"/>
            <a:miter lim="400000"/>
          </a:ln>
          <a:effectLst/>
          <a:sp3d/>
        </p:spPr>
        <p:style>
          <a:lnRef idx="0">
            <a:scrgbClr r="0" g="0" b="0"/>
          </a:lnRef>
          <a:fillRef idx="0">
            <a:scrgbClr r="0" g="0" b="0"/>
          </a:fillRef>
          <a:effectRef idx="0">
            <a:scrgbClr r="0" g="0" b="0"/>
          </a:effectRef>
          <a:fontRef idx="none"/>
        </p:style>
      </p:cxnSp>
      <p:cxnSp>
        <p:nvCxnSpPr>
          <p:cNvPr id="73" name="直線コネクタ 72"/>
          <p:cNvCxnSpPr/>
          <p:nvPr/>
        </p:nvCxnSpPr>
        <p:spPr>
          <a:xfrm>
            <a:off x="2251573" y="3023202"/>
            <a:ext cx="6454986" cy="0"/>
          </a:xfrm>
          <a:prstGeom prst="line">
            <a:avLst/>
          </a:prstGeom>
          <a:noFill/>
          <a:ln w="25400" cap="flat">
            <a:solidFill>
              <a:srgbClr val="61BBB4"/>
            </a:solidFill>
            <a:prstDash val="solid"/>
            <a:miter lim="400000"/>
          </a:ln>
          <a:effectLst/>
          <a:sp3d/>
        </p:spPr>
        <p:style>
          <a:lnRef idx="0">
            <a:scrgbClr r="0" g="0" b="0"/>
          </a:lnRef>
          <a:fillRef idx="0">
            <a:scrgbClr r="0" g="0" b="0"/>
          </a:fillRef>
          <a:effectRef idx="0">
            <a:scrgbClr r="0" g="0" b="0"/>
          </a:effectRef>
          <a:fontRef idx="none"/>
        </p:style>
      </p:cxnSp>
      <p:cxnSp>
        <p:nvCxnSpPr>
          <p:cNvPr id="74" name="直線コネクタ 73"/>
          <p:cNvCxnSpPr/>
          <p:nvPr/>
        </p:nvCxnSpPr>
        <p:spPr>
          <a:xfrm>
            <a:off x="2251573" y="3903923"/>
            <a:ext cx="6454986" cy="0"/>
          </a:xfrm>
          <a:prstGeom prst="line">
            <a:avLst/>
          </a:prstGeom>
          <a:noFill/>
          <a:ln w="25400" cap="flat">
            <a:solidFill>
              <a:srgbClr val="61BBB4"/>
            </a:solidFill>
            <a:prstDash val="solid"/>
            <a:miter lim="400000"/>
          </a:ln>
          <a:effectLst/>
          <a:sp3d/>
        </p:spPr>
        <p:style>
          <a:lnRef idx="0">
            <a:scrgbClr r="0" g="0" b="0"/>
          </a:lnRef>
          <a:fillRef idx="0">
            <a:scrgbClr r="0" g="0" b="0"/>
          </a:fillRef>
          <a:effectRef idx="0">
            <a:scrgbClr r="0" g="0" b="0"/>
          </a:effectRef>
          <a:fontRef idx="none"/>
        </p:style>
      </p:cxnSp>
      <p:cxnSp>
        <p:nvCxnSpPr>
          <p:cNvPr id="75" name="直線コネクタ 74"/>
          <p:cNvCxnSpPr/>
          <p:nvPr/>
        </p:nvCxnSpPr>
        <p:spPr>
          <a:xfrm>
            <a:off x="2251573" y="4784645"/>
            <a:ext cx="6454986" cy="0"/>
          </a:xfrm>
          <a:prstGeom prst="line">
            <a:avLst/>
          </a:prstGeom>
          <a:noFill/>
          <a:ln w="25400" cap="flat">
            <a:solidFill>
              <a:srgbClr val="61BBB4"/>
            </a:solidFill>
            <a:prstDash val="solid"/>
            <a:miter lim="400000"/>
          </a:ln>
          <a:effectLst/>
          <a:sp3d/>
        </p:spPr>
        <p:style>
          <a:lnRef idx="0">
            <a:scrgbClr r="0" g="0" b="0"/>
          </a:lnRef>
          <a:fillRef idx="0">
            <a:scrgbClr r="0" g="0" b="0"/>
          </a:fillRef>
          <a:effectRef idx="0">
            <a:scrgbClr r="0" g="0" b="0"/>
          </a:effectRef>
          <a:fontRef idx="none"/>
        </p:style>
      </p:cxnSp>
      <p:pic>
        <p:nvPicPr>
          <p:cNvPr id="76" name="図 75">
            <a:extLst>
              <a:ext uri="{FF2B5EF4-FFF2-40B4-BE49-F238E27FC236}">
                <a16:creationId xmlns:a16="http://schemas.microsoft.com/office/drawing/2014/main" id="{9F8F13AC-84FB-429B-91A1-23872A7549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6805" y="5238173"/>
            <a:ext cx="716743" cy="716743"/>
          </a:xfrm>
          <a:prstGeom prst="rect">
            <a:avLst/>
          </a:prstGeom>
          <a:effectLst>
            <a:softEdge rad="0"/>
          </a:effectLst>
        </p:spPr>
      </p:pic>
      <p:pic>
        <p:nvPicPr>
          <p:cNvPr id="77" name="図 76">
            <a:extLst>
              <a:ext uri="{FF2B5EF4-FFF2-40B4-BE49-F238E27FC236}">
                <a16:creationId xmlns:a16="http://schemas.microsoft.com/office/drawing/2014/main" id="{1BCF9D60-5A71-42D1-A78A-0A6655696B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68355" y="5250250"/>
            <a:ext cx="716743" cy="716743"/>
          </a:xfrm>
          <a:prstGeom prst="rect">
            <a:avLst/>
          </a:prstGeom>
          <a:effectLst>
            <a:softEdge rad="0"/>
          </a:effectLst>
        </p:spPr>
      </p:pic>
      <p:pic>
        <p:nvPicPr>
          <p:cNvPr id="78" name="図 77">
            <a:extLst>
              <a:ext uri="{FF2B5EF4-FFF2-40B4-BE49-F238E27FC236}">
                <a16:creationId xmlns:a16="http://schemas.microsoft.com/office/drawing/2014/main" id="{3A7B861B-EC6D-413D-91B3-7BA9F43F47D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71456" y="5238173"/>
            <a:ext cx="716742" cy="716742"/>
          </a:xfrm>
          <a:prstGeom prst="rect">
            <a:avLst/>
          </a:prstGeom>
          <a:effectLst>
            <a:softEdge rad="0"/>
          </a:effectLst>
        </p:spPr>
      </p:pic>
      <p:pic>
        <p:nvPicPr>
          <p:cNvPr id="79" name="図 78">
            <a:extLst>
              <a:ext uri="{FF2B5EF4-FFF2-40B4-BE49-F238E27FC236}">
                <a16:creationId xmlns:a16="http://schemas.microsoft.com/office/drawing/2014/main" id="{0156C7F7-EBA0-4062-BFAD-0B112BE24CA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69905" y="5227599"/>
            <a:ext cx="716744" cy="716744"/>
          </a:xfrm>
          <a:prstGeom prst="rect">
            <a:avLst/>
          </a:prstGeom>
          <a:effectLst>
            <a:softEdge rad="0"/>
          </a:effectLst>
        </p:spPr>
      </p:pic>
      <p:pic>
        <p:nvPicPr>
          <p:cNvPr id="80" name="図 79">
            <a:extLst>
              <a:ext uri="{FF2B5EF4-FFF2-40B4-BE49-F238E27FC236}">
                <a16:creationId xmlns:a16="http://schemas.microsoft.com/office/drawing/2014/main" id="{5E92ABD1-2C3D-4FEC-8D5D-968F17BF62C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73006" y="5237715"/>
            <a:ext cx="717200" cy="717200"/>
          </a:xfrm>
          <a:prstGeom prst="rect">
            <a:avLst/>
          </a:prstGeom>
          <a:effectLst>
            <a:softEdge rad="0"/>
          </a:effectLst>
        </p:spPr>
      </p:pic>
      <p:sp>
        <p:nvSpPr>
          <p:cNvPr id="81" name="テキスト ボックス 53"/>
          <p:cNvSpPr txBox="1"/>
          <p:nvPr/>
        </p:nvSpPr>
        <p:spPr>
          <a:xfrm>
            <a:off x="2251573" y="5977166"/>
            <a:ext cx="1547206" cy="2871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anchor="ctr">
            <a:spAutoFit/>
          </a:bodyPr>
          <a:lstStyle>
            <a:lvl1pPr defTabSz="650240">
              <a:defRPr sz="1800">
                <a:solidFill>
                  <a:srgbClr val="FFFFFF"/>
                </a:solidFill>
                <a:latin typeface="+mn-lt"/>
                <a:ea typeface="+mn-ea"/>
                <a:cs typeface="+mn-cs"/>
                <a:sym typeface="ヒラギノ角ゴ ProN W3"/>
              </a:defRPr>
            </a:lvl1pPr>
          </a:lstStyle>
          <a:p>
            <a:pPr algn="ctr" defTabSz="457161" hangingPunct="0"/>
            <a:r>
              <a:rPr lang="ja-JP" altLang="en-US" sz="1266" kern="0" dirty="0">
                <a:solidFill>
                  <a:srgbClr val="37474F"/>
                </a:solidFill>
                <a:latin typeface="ヒラギノ角ゴ ProN W3"/>
              </a:rPr>
              <a:t>大変良い</a:t>
            </a:r>
            <a:endParaRPr sz="1266" kern="0" dirty="0">
              <a:solidFill>
                <a:srgbClr val="37474F"/>
              </a:solidFill>
              <a:latin typeface="ヒラギノ角ゴ ProN W3"/>
            </a:endParaRPr>
          </a:p>
        </p:txBody>
      </p:sp>
      <p:sp>
        <p:nvSpPr>
          <p:cNvPr id="83" name="テキスト ボックス 53"/>
          <p:cNvSpPr txBox="1"/>
          <p:nvPr/>
        </p:nvSpPr>
        <p:spPr>
          <a:xfrm>
            <a:off x="3719394" y="5974156"/>
            <a:ext cx="1014663" cy="2871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anchor="ctr">
            <a:spAutoFit/>
          </a:bodyPr>
          <a:lstStyle>
            <a:lvl1pPr defTabSz="650240">
              <a:defRPr sz="1800">
                <a:solidFill>
                  <a:srgbClr val="FFFFFF"/>
                </a:solidFill>
                <a:latin typeface="+mn-lt"/>
                <a:ea typeface="+mn-ea"/>
                <a:cs typeface="+mn-cs"/>
                <a:sym typeface="ヒラギノ角ゴ ProN W3"/>
              </a:defRPr>
            </a:lvl1pPr>
          </a:lstStyle>
          <a:p>
            <a:pPr algn="ctr" defTabSz="457161" hangingPunct="0"/>
            <a:r>
              <a:rPr lang="ja-JP" altLang="en-US" sz="1266" kern="0" dirty="0">
                <a:solidFill>
                  <a:srgbClr val="37474F"/>
                </a:solidFill>
                <a:latin typeface="ヒラギノ角ゴ ProN W3"/>
              </a:rPr>
              <a:t>良い</a:t>
            </a:r>
            <a:endParaRPr sz="1266" kern="0" dirty="0">
              <a:solidFill>
                <a:srgbClr val="37474F"/>
              </a:solidFill>
              <a:latin typeface="ヒラギノ角ゴ ProN W3"/>
            </a:endParaRPr>
          </a:p>
        </p:txBody>
      </p:sp>
      <p:sp>
        <p:nvSpPr>
          <p:cNvPr id="84" name="テキスト ボックス 53"/>
          <p:cNvSpPr txBox="1"/>
          <p:nvPr/>
        </p:nvSpPr>
        <p:spPr>
          <a:xfrm>
            <a:off x="4921879" y="5956021"/>
            <a:ext cx="1014663" cy="2871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anchor="ctr">
            <a:spAutoFit/>
          </a:bodyPr>
          <a:lstStyle>
            <a:lvl1pPr defTabSz="650240">
              <a:defRPr sz="1800">
                <a:solidFill>
                  <a:srgbClr val="FFFFFF"/>
                </a:solidFill>
                <a:latin typeface="+mn-lt"/>
                <a:ea typeface="+mn-ea"/>
                <a:cs typeface="+mn-cs"/>
                <a:sym typeface="ヒラギノ角ゴ ProN W3"/>
              </a:defRPr>
            </a:lvl1pPr>
          </a:lstStyle>
          <a:p>
            <a:pPr algn="ctr" defTabSz="457161" hangingPunct="0"/>
            <a:r>
              <a:rPr lang="ja-JP" altLang="en-US" sz="1266" kern="0" dirty="0">
                <a:solidFill>
                  <a:srgbClr val="37474F"/>
                </a:solidFill>
                <a:latin typeface="ヒラギノ角ゴ ProN W3"/>
              </a:rPr>
              <a:t>普通</a:t>
            </a:r>
            <a:endParaRPr sz="1266" kern="0" dirty="0">
              <a:solidFill>
                <a:srgbClr val="37474F"/>
              </a:solidFill>
              <a:latin typeface="ヒラギノ角ゴ ProN W3"/>
            </a:endParaRPr>
          </a:p>
        </p:txBody>
      </p:sp>
      <p:sp>
        <p:nvSpPr>
          <p:cNvPr id="85" name="テキスト ボックス 53"/>
          <p:cNvSpPr txBox="1"/>
          <p:nvPr/>
        </p:nvSpPr>
        <p:spPr>
          <a:xfrm>
            <a:off x="6122495" y="5974156"/>
            <a:ext cx="1014663" cy="2871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anchor="ctr">
            <a:spAutoFit/>
          </a:bodyPr>
          <a:lstStyle>
            <a:lvl1pPr defTabSz="650240">
              <a:defRPr sz="1800">
                <a:solidFill>
                  <a:srgbClr val="FFFFFF"/>
                </a:solidFill>
                <a:latin typeface="+mn-lt"/>
                <a:ea typeface="+mn-ea"/>
                <a:cs typeface="+mn-cs"/>
                <a:sym typeface="ヒラギノ角ゴ ProN W3"/>
              </a:defRPr>
            </a:lvl1pPr>
          </a:lstStyle>
          <a:p>
            <a:pPr algn="ctr" defTabSz="457161" hangingPunct="0"/>
            <a:r>
              <a:rPr lang="ja-JP" altLang="en-US" sz="1266" kern="0" dirty="0">
                <a:solidFill>
                  <a:srgbClr val="37474F"/>
                </a:solidFill>
                <a:latin typeface="ヒラギノ角ゴ ProN W3"/>
              </a:rPr>
              <a:t>悪い</a:t>
            </a:r>
            <a:endParaRPr sz="1266" kern="0" dirty="0">
              <a:solidFill>
                <a:srgbClr val="37474F"/>
              </a:solidFill>
              <a:latin typeface="ヒラギノ角ゴ ProN W3"/>
            </a:endParaRPr>
          </a:p>
        </p:txBody>
      </p:sp>
      <p:sp>
        <p:nvSpPr>
          <p:cNvPr id="86" name="テキスト ボックス 53"/>
          <p:cNvSpPr txBox="1"/>
          <p:nvPr/>
        </p:nvSpPr>
        <p:spPr>
          <a:xfrm>
            <a:off x="7323111" y="5954915"/>
            <a:ext cx="1014663" cy="2871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anchor="ctr">
            <a:spAutoFit/>
          </a:bodyPr>
          <a:lstStyle>
            <a:lvl1pPr defTabSz="650240">
              <a:defRPr sz="1800">
                <a:solidFill>
                  <a:srgbClr val="FFFFFF"/>
                </a:solidFill>
                <a:latin typeface="+mn-lt"/>
                <a:ea typeface="+mn-ea"/>
                <a:cs typeface="+mn-cs"/>
                <a:sym typeface="ヒラギノ角ゴ ProN W3"/>
              </a:defRPr>
            </a:lvl1pPr>
          </a:lstStyle>
          <a:p>
            <a:pPr algn="ctr" defTabSz="457161" hangingPunct="0"/>
            <a:r>
              <a:rPr lang="ja-JP" altLang="en-US" sz="1266" kern="0" dirty="0">
                <a:solidFill>
                  <a:srgbClr val="37474F"/>
                </a:solidFill>
                <a:latin typeface="ヒラギノ角ゴ ProN W3"/>
              </a:rPr>
              <a:t>大変悪い</a:t>
            </a:r>
            <a:endParaRPr sz="1266" kern="0" dirty="0">
              <a:solidFill>
                <a:srgbClr val="37474F"/>
              </a:solidFill>
              <a:latin typeface="ヒラギノ角ゴ ProN W3"/>
            </a:endParaRPr>
          </a:p>
        </p:txBody>
      </p:sp>
    </p:spTree>
    <p:extLst>
      <p:ext uri="{BB962C8B-B14F-4D97-AF65-F5344CB8AC3E}">
        <p14:creationId xmlns:p14="http://schemas.microsoft.com/office/powerpoint/2010/main" val="3031444534"/>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55BBB3"/>
        </a:solidFill>
        <a:effectLst/>
      </p:bgPr>
    </p:bg>
    <p:spTree>
      <p:nvGrpSpPr>
        <p:cNvPr id="1" name=""/>
        <p:cNvGrpSpPr/>
        <p:nvPr/>
      </p:nvGrpSpPr>
      <p:grpSpPr>
        <a:xfrm>
          <a:off x="0" y="0"/>
          <a:ext cx="0" cy="0"/>
          <a:chOff x="0" y="0"/>
          <a:chExt cx="0" cy="0"/>
        </a:xfrm>
      </p:grpSpPr>
      <p:sp>
        <p:nvSpPr>
          <p:cNvPr id="175" name="1.  会社改善に必要なこととは？"/>
          <p:cNvSpPr txBox="1"/>
          <p:nvPr/>
        </p:nvSpPr>
        <p:spPr>
          <a:xfrm>
            <a:off x="3726422" y="3198201"/>
            <a:ext cx="1691169" cy="461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nchor="ctr">
            <a:spAutoFit/>
          </a:bodyPr>
          <a:lstStyle>
            <a:lvl1pPr>
              <a:defRPr sz="3600">
                <a:solidFill>
                  <a:srgbClr val="FFFFFF"/>
                </a:solidFill>
              </a:defRPr>
            </a:lvl1pPr>
          </a:lstStyle>
          <a:p>
            <a:pPr marL="0" marR="0" lvl="0" indent="0" algn="ctr" defTabSz="410751" rtl="0" eaLnBrk="1" fontAlgn="auto" latinLnBrk="0" hangingPunct="0">
              <a:lnSpc>
                <a:spcPct val="100000"/>
              </a:lnSpc>
              <a:spcBef>
                <a:spcPts val="0"/>
              </a:spcBef>
              <a:spcAft>
                <a:spcPts val="0"/>
              </a:spcAft>
              <a:buClrTx/>
              <a:buSzTx/>
              <a:buFontTx/>
              <a:buNone/>
              <a:tabLst/>
              <a:defRPr/>
            </a:pPr>
            <a:r>
              <a:rPr lang="ja-JP" altLang="en-US" sz="2531" kern="0" dirty="0">
                <a:latin typeface="ヒラギノ角ゴ ProN W6"/>
                <a:sym typeface="ヒラギノ角ゴ ProN W6"/>
              </a:rPr>
              <a:t>個人の推移</a:t>
            </a:r>
            <a:endParaRPr kumimoji="0" sz="2531" b="0" i="0" u="none" strike="noStrike" kern="0" cap="none" spc="0" normalizeH="0" baseline="0" noProof="0" dirty="0">
              <a:ln>
                <a:noFill/>
              </a:ln>
              <a:solidFill>
                <a:srgbClr val="FFFFFF"/>
              </a:solidFill>
              <a:effectLst/>
              <a:uLnTx/>
              <a:uFillTx/>
              <a:latin typeface="ヒラギノ角ゴ ProN W6"/>
              <a:sym typeface="ヒラギノ角ゴ ProN W6"/>
            </a:endParaRPr>
          </a:p>
        </p:txBody>
      </p:sp>
      <p:pic>
        <p:nvPicPr>
          <p:cNvPr id="176" name="イメージ" descr="イメージ"/>
          <p:cNvPicPr>
            <a:picLocks noChangeAspect="1"/>
          </p:cNvPicPr>
          <p:nvPr/>
        </p:nvPicPr>
        <p:blipFill>
          <a:blip r:embed="rId2" cstate="print">
            <a:alphaModFix amt="16732"/>
            <a:extLst>
              <a:ext uri="{28A0092B-C50C-407E-A947-70E740481C1C}">
                <a14:useLocalDpi xmlns:a14="http://schemas.microsoft.com/office/drawing/2010/main"/>
              </a:ext>
            </a:extLst>
          </a:blip>
          <a:srcRect/>
          <a:stretch>
            <a:fillRect/>
          </a:stretch>
        </p:blipFill>
        <p:spPr>
          <a:xfrm rot="5400000">
            <a:off x="-2003299" y="2763862"/>
            <a:ext cx="5349890" cy="1330166"/>
          </a:xfrm>
          <a:prstGeom prst="rect">
            <a:avLst/>
          </a:prstGeom>
          <a:ln w="12700">
            <a:miter lim="400000"/>
          </a:ln>
        </p:spPr>
      </p:pic>
      <p:sp>
        <p:nvSpPr>
          <p:cNvPr id="177" name="Footer Placeholder 9"/>
          <p:cNvSpPr txBox="1"/>
          <p:nvPr/>
        </p:nvSpPr>
        <p:spPr>
          <a:xfrm>
            <a:off x="2506019" y="6322594"/>
            <a:ext cx="4131963" cy="2222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2146" rIns="32146" anchor="ctr">
            <a:spAutoFit/>
          </a:bodyPr>
          <a:lstStyle>
            <a:lvl1pPr defTabSz="914400">
              <a:defRPr sz="1200">
                <a:solidFill>
                  <a:srgbClr val="FFFFFF"/>
                </a:solidFill>
                <a:latin typeface="Helvetica"/>
                <a:ea typeface="Helvetica"/>
                <a:cs typeface="Helvetica"/>
                <a:sym typeface="Helvetica"/>
              </a:defRPr>
            </a:lvl1pPr>
          </a:lstStyle>
          <a:p>
            <a:pPr marL="0" marR="0" lvl="0" indent="0" algn="ctr" defTabSz="642915" rtl="0" eaLnBrk="1" fontAlgn="auto" latinLnBrk="0" hangingPunct="0">
              <a:lnSpc>
                <a:spcPct val="100000"/>
              </a:lnSpc>
              <a:spcBef>
                <a:spcPts val="0"/>
              </a:spcBef>
              <a:spcAft>
                <a:spcPts val="0"/>
              </a:spcAft>
              <a:buClrTx/>
              <a:buSzTx/>
              <a:buFontTx/>
              <a:buNone/>
              <a:tabLst/>
              <a:defRPr/>
            </a:pPr>
            <a:r>
              <a:rPr kumimoji="0" sz="844" b="0" i="0" u="none" strike="noStrike" kern="0" cap="none" spc="0" normalizeH="0" baseline="0" noProof="0">
                <a:ln>
                  <a:noFill/>
                </a:ln>
                <a:solidFill>
                  <a:srgbClr val="FFFFFF"/>
                </a:solidFill>
                <a:effectLst/>
                <a:uLnTx/>
                <a:uFillTx/>
                <a:latin typeface="Helvetica"/>
                <a:cs typeface="Helvetica"/>
                <a:sym typeface="Helvetica"/>
              </a:rPr>
              <a:t>Copyright © Human Capital Technology Co., Ltd. All rights reserved.</a:t>
            </a:r>
          </a:p>
        </p:txBody>
      </p:sp>
    </p:spTree>
    <p:extLst>
      <p:ext uri="{BB962C8B-B14F-4D97-AF65-F5344CB8AC3E}">
        <p14:creationId xmlns:p14="http://schemas.microsoft.com/office/powerpoint/2010/main" val="3007678581"/>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8" name="グループ"/>
          <p:cNvGrpSpPr/>
          <p:nvPr/>
        </p:nvGrpSpPr>
        <p:grpSpPr>
          <a:xfrm>
            <a:off x="-1" y="-2976"/>
            <a:ext cx="9144001" cy="892969"/>
            <a:chOff x="0" y="0"/>
            <a:chExt cx="13004800" cy="1270000"/>
          </a:xfrm>
        </p:grpSpPr>
        <p:sp>
          <p:nvSpPr>
            <p:cNvPr id="426" name="四角形"/>
            <p:cNvSpPr/>
            <p:nvPr/>
          </p:nvSpPr>
          <p:spPr>
            <a:xfrm>
              <a:off x="0" y="0"/>
              <a:ext cx="13004800" cy="1270000"/>
            </a:xfrm>
            <a:prstGeom prst="rect">
              <a:avLst/>
            </a:prstGeom>
            <a:solidFill>
              <a:srgbClr val="55BBB3"/>
            </a:solidFill>
            <a:ln w="12700" cap="flat">
              <a:noFill/>
              <a:miter lim="400000"/>
            </a:ln>
            <a:effectLst/>
          </p:spPr>
          <p:txBody>
            <a:bodyPr wrap="square" lIns="35719" tIns="35719" rIns="35719" bIns="35719" numCol="1" anchor="ctr">
              <a:noAutofit/>
            </a:bodyPr>
            <a:lstStyle/>
            <a:p>
              <a:pPr algn="ctr" defTabSz="410730" hangingPunct="0">
                <a:defRPr sz="2200">
                  <a:solidFill>
                    <a:srgbClr val="0BBEB4"/>
                  </a:solidFill>
                  <a:latin typeface="+mn-lt"/>
                  <a:ea typeface="+mn-ea"/>
                  <a:cs typeface="+mn-cs"/>
                  <a:sym typeface="ヒラギノ角ゴ ProN W3"/>
                </a:defRPr>
              </a:pPr>
              <a:endParaRPr sz="1547" kern="0">
                <a:solidFill>
                  <a:srgbClr val="0BBEB4"/>
                </a:solidFill>
                <a:latin typeface="ヒラギノ角ゴ ProN W3"/>
                <a:sym typeface="ヒラギノ角ゴ ProN W3"/>
              </a:endParaRPr>
            </a:p>
          </p:txBody>
        </p:sp>
        <p:sp>
          <p:nvSpPr>
            <p:cNvPr id="427" name="2. Geppoの特徴"/>
            <p:cNvSpPr txBox="1"/>
            <p:nvPr/>
          </p:nvSpPr>
          <p:spPr>
            <a:xfrm>
              <a:off x="561899" y="368215"/>
              <a:ext cx="6848618" cy="53357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numCol="1" anchor="ctr">
              <a:spAutoFit/>
            </a:bodyPr>
            <a:lstStyle>
              <a:lvl1pPr algn="l">
                <a:defRPr sz="2800">
                  <a:solidFill>
                    <a:srgbClr val="FFFFFF"/>
                  </a:solidFill>
                </a:defRPr>
              </a:lvl1pPr>
            </a:lstStyle>
            <a:p>
              <a:pPr defTabSz="410730" hangingPunct="0"/>
              <a:r>
                <a:rPr lang="ja-JP" altLang="en-US" sz="1969" kern="0" dirty="0">
                  <a:latin typeface="ヒラギノ角ゴ ProN W6"/>
                  <a:sym typeface="ヒラギノ角ゴ ProN W6"/>
                </a:rPr>
                <a:t>アラートからの復活者一覧</a:t>
              </a:r>
              <a:endParaRPr sz="1969" kern="0" dirty="0">
                <a:latin typeface="ヒラギノ角ゴ ProN W6"/>
                <a:sym typeface="ヒラギノ角ゴ ProN W6"/>
              </a:endParaRPr>
            </a:p>
          </p:txBody>
        </p:sp>
      </p:grpSp>
      <p:sp>
        <p:nvSpPr>
          <p:cNvPr id="429" name="Footer Placeholder 9"/>
          <p:cNvSpPr txBox="1"/>
          <p:nvPr/>
        </p:nvSpPr>
        <p:spPr>
          <a:xfrm>
            <a:off x="2506019" y="6333934"/>
            <a:ext cx="4131963" cy="2222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2146" rIns="32146" anchor="ctr">
            <a:spAutoFit/>
          </a:bodyPr>
          <a:lstStyle>
            <a:lvl1pPr defTabSz="914400">
              <a:defRPr sz="1200">
                <a:solidFill>
                  <a:srgbClr val="888888"/>
                </a:solidFill>
                <a:latin typeface="Helvetica"/>
                <a:ea typeface="Helvetica"/>
                <a:cs typeface="Helvetica"/>
                <a:sym typeface="Helvetica"/>
              </a:defRPr>
            </a:lvl1pPr>
          </a:lstStyle>
          <a:p>
            <a:pPr algn="ctr" defTabSz="642882" hangingPunct="0"/>
            <a:r>
              <a:rPr sz="844" kern="0"/>
              <a:t>Copyright © Human Capital Technology Co., Ltd. All rights reserved.</a:t>
            </a:r>
          </a:p>
        </p:txBody>
      </p:sp>
      <p:pic>
        <p:nvPicPr>
          <p:cNvPr id="440" name="イメージ" descr="イメージ"/>
          <p:cNvPicPr>
            <a:picLocks noChangeAspect="1"/>
          </p:cNvPicPr>
          <p:nvPr/>
        </p:nvPicPr>
        <p:blipFill>
          <a:blip r:embed="rId2" cstate="print">
            <a:alphaModFix amt="16732"/>
            <a:extLst>
              <a:ext uri="{28A0092B-C50C-407E-A947-70E740481C1C}">
                <a14:useLocalDpi xmlns:a14="http://schemas.microsoft.com/office/drawing/2010/main"/>
              </a:ext>
            </a:extLst>
          </a:blip>
          <a:srcRect/>
          <a:stretch>
            <a:fillRect/>
          </a:stretch>
        </p:blipFill>
        <p:spPr>
          <a:xfrm>
            <a:off x="7305659" y="231707"/>
            <a:ext cx="1703860" cy="423638"/>
          </a:xfrm>
          <a:prstGeom prst="rect">
            <a:avLst/>
          </a:prstGeom>
          <a:ln w="12700">
            <a:miter lim="400000"/>
          </a:ln>
        </p:spPr>
      </p:pic>
      <p:sp>
        <p:nvSpPr>
          <p:cNvPr id="8" name="スライド番号"/>
          <p:cNvSpPr txBox="1">
            <a:spLocks/>
          </p:cNvSpPr>
          <p:nvPr/>
        </p:nvSpPr>
        <p:spPr>
          <a:xfrm>
            <a:off x="8237819" y="6308610"/>
            <a:ext cx="540301" cy="27571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defPPr>
              <a:defRPr lang="en-US"/>
            </a:defPPr>
            <a:lvl1pPr marL="0" algn="l" defTabSz="914400" rtl="0" eaLnBrk="1" latinLnBrk="0" hangingPunct="1">
              <a:defRPr sz="1125" kern="1200">
                <a:solidFill>
                  <a:schemeClr val="tx1"/>
                </a:solidFill>
                <a:latin typeface="Helvetica Neue Light"/>
                <a:ea typeface="Helvetica Neue Light"/>
                <a:cs typeface="Helvetica Neue Light"/>
                <a:sym typeface="Helvetica Neue Light"/>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hangingPunct="0"/>
            <a:r>
              <a:rPr lang="en-US" kern="0" dirty="0">
                <a:latin typeface="Calibri" panose="020F0502020204030204" pitchFamily="34" charset="0"/>
                <a:cs typeface="Calibri" panose="020F0502020204030204" pitchFamily="34" charset="0"/>
              </a:rPr>
              <a:t>21</a:t>
            </a:r>
          </a:p>
        </p:txBody>
      </p:sp>
      <p:pic>
        <p:nvPicPr>
          <p:cNvPr id="1026" name="Picture 2">
            <a:extLst>
              <a:ext uri="{FF2B5EF4-FFF2-40B4-BE49-F238E27FC236}">
                <a16:creationId xmlns:a16="http://schemas.microsoft.com/office/drawing/2014/main" id="{C3C566AD-D4B8-461F-A4B0-D844575DB17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824" t="51753" r="2891"/>
          <a:stretch/>
        </p:blipFill>
        <p:spPr bwMode="auto">
          <a:xfrm>
            <a:off x="506028" y="1213173"/>
            <a:ext cx="5113538" cy="1745488"/>
          </a:xfrm>
          <a:prstGeom prst="rect">
            <a:avLst/>
          </a:prstGeom>
          <a:noFill/>
          <a:extLst>
            <a:ext uri="{909E8E84-426E-40DD-AFC4-6F175D3DCCD1}">
              <a14:hiddenFill xmlns:a14="http://schemas.microsoft.com/office/drawing/2010/main">
                <a:solidFill>
                  <a:srgbClr val="FFFFFF"/>
                </a:solidFill>
              </a14:hiddenFill>
            </a:ext>
          </a:extLst>
        </p:spPr>
      </p:pic>
      <p:sp>
        <p:nvSpPr>
          <p:cNvPr id="2" name="正方形/長方形 1">
            <a:extLst>
              <a:ext uri="{FF2B5EF4-FFF2-40B4-BE49-F238E27FC236}">
                <a16:creationId xmlns:a16="http://schemas.microsoft.com/office/drawing/2014/main" id="{28BB52C3-A825-4ABA-9419-AAF4A84A26F6}"/>
              </a:ext>
            </a:extLst>
          </p:cNvPr>
          <p:cNvSpPr/>
          <p:nvPr/>
        </p:nvSpPr>
        <p:spPr>
          <a:xfrm>
            <a:off x="5909814" y="933493"/>
            <a:ext cx="1504439" cy="318036"/>
          </a:xfrm>
          <a:prstGeom prst="rect">
            <a:avLst/>
          </a:prstGeom>
          <a:solidFill>
            <a:srgbClr val="61BBB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ja-JP" altLang="en-US" sz="1400" b="0" i="0" u="none" strike="noStrike" cap="none" spc="0" normalizeH="0" baseline="0" dirty="0">
                <a:ln>
                  <a:noFill/>
                </a:ln>
                <a:solidFill>
                  <a:srgbClr val="FFFFFF"/>
                </a:solidFill>
                <a:effectLst/>
                <a:uFillTx/>
                <a:latin typeface="+mn-lt"/>
                <a:ea typeface="+mn-ea"/>
                <a:cs typeface="+mn-cs"/>
                <a:sym typeface="ヒラギノ角ゴ ProN W3"/>
              </a:rPr>
              <a:t>要因</a:t>
            </a:r>
          </a:p>
        </p:txBody>
      </p:sp>
      <p:sp>
        <p:nvSpPr>
          <p:cNvPr id="11" name="正方形/長方形 10">
            <a:extLst>
              <a:ext uri="{FF2B5EF4-FFF2-40B4-BE49-F238E27FC236}">
                <a16:creationId xmlns:a16="http://schemas.microsoft.com/office/drawing/2014/main" id="{ACB162B7-4BE2-4BB8-8DE3-7E058BB95C55}"/>
              </a:ext>
            </a:extLst>
          </p:cNvPr>
          <p:cNvSpPr/>
          <p:nvPr/>
        </p:nvSpPr>
        <p:spPr>
          <a:xfrm>
            <a:off x="7505080" y="933493"/>
            <a:ext cx="1504439" cy="318036"/>
          </a:xfrm>
          <a:prstGeom prst="rect">
            <a:avLst/>
          </a:prstGeom>
          <a:solidFill>
            <a:srgbClr val="61BBB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ja-JP" altLang="en-US" sz="1400" dirty="0">
                <a:solidFill>
                  <a:srgbClr val="FFFFFF"/>
                </a:solidFill>
                <a:sym typeface="ヒラギノ角ゴ ProN W3"/>
              </a:rPr>
              <a:t>対策</a:t>
            </a:r>
            <a:endParaRPr kumimoji="0" lang="ja-JP" altLang="en-US" sz="1400" b="0" i="0" u="none" strike="noStrike" cap="none" spc="0" normalizeH="0" baseline="0" dirty="0">
              <a:ln>
                <a:noFill/>
              </a:ln>
              <a:solidFill>
                <a:srgbClr val="FFFFFF"/>
              </a:solidFill>
              <a:effectLst/>
              <a:uFillTx/>
              <a:latin typeface="+mn-lt"/>
              <a:ea typeface="+mn-ea"/>
              <a:cs typeface="+mn-cs"/>
              <a:sym typeface="ヒラギノ角ゴ ProN W3"/>
            </a:endParaRPr>
          </a:p>
        </p:txBody>
      </p:sp>
      <p:pic>
        <p:nvPicPr>
          <p:cNvPr id="12" name="Picture 2">
            <a:extLst>
              <a:ext uri="{FF2B5EF4-FFF2-40B4-BE49-F238E27FC236}">
                <a16:creationId xmlns:a16="http://schemas.microsoft.com/office/drawing/2014/main" id="{9F49B7D7-56B9-4B8F-A5DC-FFDC5AD75E2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824" t="51753" r="2891"/>
          <a:stretch/>
        </p:blipFill>
        <p:spPr bwMode="auto">
          <a:xfrm>
            <a:off x="506028" y="2958661"/>
            <a:ext cx="5113538" cy="174548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a:extLst>
              <a:ext uri="{FF2B5EF4-FFF2-40B4-BE49-F238E27FC236}">
                <a16:creationId xmlns:a16="http://schemas.microsoft.com/office/drawing/2014/main" id="{8F04EF94-B9F8-479C-AE09-8BE02EA75FB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824" t="51753" r="2891"/>
          <a:stretch/>
        </p:blipFill>
        <p:spPr bwMode="auto">
          <a:xfrm>
            <a:off x="506028" y="4642012"/>
            <a:ext cx="5113538" cy="1745488"/>
          </a:xfrm>
          <a:prstGeom prst="rect">
            <a:avLst/>
          </a:prstGeom>
          <a:noFill/>
          <a:extLst>
            <a:ext uri="{909E8E84-426E-40DD-AFC4-6F175D3DCCD1}">
              <a14:hiddenFill xmlns:a14="http://schemas.microsoft.com/office/drawing/2010/main">
                <a:solidFill>
                  <a:srgbClr val="FFFFFF"/>
                </a:solidFill>
              </a14:hiddenFill>
            </a:ext>
          </a:extLst>
        </p:spPr>
      </p:pic>
      <p:sp>
        <p:nvSpPr>
          <p:cNvPr id="3" name="正方形/長方形 2">
            <a:extLst>
              <a:ext uri="{FF2B5EF4-FFF2-40B4-BE49-F238E27FC236}">
                <a16:creationId xmlns:a16="http://schemas.microsoft.com/office/drawing/2014/main" id="{8C598620-C808-45C0-8473-11DB85BC04D7}"/>
              </a:ext>
            </a:extLst>
          </p:cNvPr>
          <p:cNvSpPr/>
          <p:nvPr/>
        </p:nvSpPr>
        <p:spPr>
          <a:xfrm>
            <a:off x="2010792" y="2848126"/>
            <a:ext cx="2623351" cy="1118255"/>
          </a:xfrm>
          <a:prstGeom prst="rect">
            <a:avLst/>
          </a:prstGeom>
          <a:solidFill>
            <a:srgbClr val="61BBB4">
              <a:alpha val="69804"/>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ja-JP" altLang="en-US" sz="2200" b="0" i="0" u="none" strike="noStrike" cap="none" spc="0" normalizeH="0" baseline="0" dirty="0">
                <a:ln>
                  <a:noFill/>
                </a:ln>
                <a:solidFill>
                  <a:srgbClr val="FFFFFF"/>
                </a:solidFill>
                <a:effectLst/>
                <a:uFillTx/>
                <a:latin typeface="+mn-lt"/>
                <a:ea typeface="+mn-ea"/>
                <a:cs typeface="+mn-cs"/>
                <a:sym typeface="ヒラギノ角ゴ ProN W3"/>
              </a:rPr>
              <a:t>ここにアラート振り返りレポートを貼ってください</a:t>
            </a:r>
          </a:p>
        </p:txBody>
      </p:sp>
      <p:sp>
        <p:nvSpPr>
          <p:cNvPr id="15" name="正方形/長方形 14">
            <a:extLst>
              <a:ext uri="{FF2B5EF4-FFF2-40B4-BE49-F238E27FC236}">
                <a16:creationId xmlns:a16="http://schemas.microsoft.com/office/drawing/2014/main" id="{44527774-A916-42DF-9038-0B2B05EABF83}"/>
              </a:ext>
            </a:extLst>
          </p:cNvPr>
          <p:cNvSpPr/>
          <p:nvPr/>
        </p:nvSpPr>
        <p:spPr>
          <a:xfrm>
            <a:off x="5909814" y="1295030"/>
            <a:ext cx="1504439" cy="1548524"/>
          </a:xfrm>
          <a:prstGeom prst="rect">
            <a:avLst/>
          </a:prstGeom>
          <a:noFill/>
          <a:ln w="12700" cap="flat">
            <a:solidFill>
              <a:srgbClr val="61BBB4"/>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ja-JP" altLang="en-US" sz="1400" b="0" i="0" u="none" strike="noStrike" cap="none" spc="0" normalizeH="0" baseline="0" dirty="0">
              <a:ln>
                <a:noFill/>
              </a:ln>
              <a:solidFill>
                <a:srgbClr val="FFFFFF"/>
              </a:solidFill>
              <a:effectLst/>
              <a:uFillTx/>
              <a:latin typeface="+mn-lt"/>
              <a:ea typeface="+mn-ea"/>
              <a:cs typeface="+mn-cs"/>
              <a:sym typeface="ヒラギノ角ゴ ProN W3"/>
            </a:endParaRPr>
          </a:p>
        </p:txBody>
      </p:sp>
      <p:sp>
        <p:nvSpPr>
          <p:cNvPr id="18" name="正方形/長方形 17">
            <a:extLst>
              <a:ext uri="{FF2B5EF4-FFF2-40B4-BE49-F238E27FC236}">
                <a16:creationId xmlns:a16="http://schemas.microsoft.com/office/drawing/2014/main" id="{DF4F8F52-8614-4D30-BCDA-3C2DB8C9F369}"/>
              </a:ext>
            </a:extLst>
          </p:cNvPr>
          <p:cNvSpPr/>
          <p:nvPr/>
        </p:nvSpPr>
        <p:spPr>
          <a:xfrm>
            <a:off x="7505079" y="1295030"/>
            <a:ext cx="1504439" cy="1548524"/>
          </a:xfrm>
          <a:prstGeom prst="rect">
            <a:avLst/>
          </a:prstGeom>
          <a:noFill/>
          <a:ln w="12700" cap="flat">
            <a:solidFill>
              <a:srgbClr val="61BBB4"/>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ja-JP" altLang="en-US" sz="1400" b="0" i="0" u="none" strike="noStrike" cap="none" spc="0" normalizeH="0" baseline="0" dirty="0">
              <a:ln>
                <a:noFill/>
              </a:ln>
              <a:solidFill>
                <a:srgbClr val="FFFFFF"/>
              </a:solidFill>
              <a:effectLst/>
              <a:uFillTx/>
              <a:latin typeface="+mn-lt"/>
              <a:ea typeface="+mn-ea"/>
              <a:cs typeface="+mn-cs"/>
              <a:sym typeface="ヒラギノ角ゴ ProN W3"/>
            </a:endParaRPr>
          </a:p>
        </p:txBody>
      </p:sp>
      <p:sp>
        <p:nvSpPr>
          <p:cNvPr id="19" name="正方形/長方形 18">
            <a:extLst>
              <a:ext uri="{FF2B5EF4-FFF2-40B4-BE49-F238E27FC236}">
                <a16:creationId xmlns:a16="http://schemas.microsoft.com/office/drawing/2014/main" id="{365B2202-15EB-4ECC-81DE-053A58229239}"/>
              </a:ext>
            </a:extLst>
          </p:cNvPr>
          <p:cNvSpPr/>
          <p:nvPr/>
        </p:nvSpPr>
        <p:spPr>
          <a:xfrm>
            <a:off x="5909814" y="3020216"/>
            <a:ext cx="1504439" cy="1548524"/>
          </a:xfrm>
          <a:prstGeom prst="rect">
            <a:avLst/>
          </a:prstGeom>
          <a:noFill/>
          <a:ln w="12700" cap="flat">
            <a:solidFill>
              <a:srgbClr val="61BBB4"/>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ja-JP" altLang="en-US" sz="1400" b="0" i="0" u="none" strike="noStrike" cap="none" spc="0" normalizeH="0" baseline="0" dirty="0">
              <a:ln>
                <a:noFill/>
              </a:ln>
              <a:solidFill>
                <a:srgbClr val="FFFFFF"/>
              </a:solidFill>
              <a:effectLst/>
              <a:uFillTx/>
              <a:latin typeface="+mn-lt"/>
              <a:ea typeface="+mn-ea"/>
              <a:cs typeface="+mn-cs"/>
              <a:sym typeface="ヒラギノ角ゴ ProN W3"/>
            </a:endParaRPr>
          </a:p>
        </p:txBody>
      </p:sp>
      <p:sp>
        <p:nvSpPr>
          <p:cNvPr id="20" name="正方形/長方形 19">
            <a:extLst>
              <a:ext uri="{FF2B5EF4-FFF2-40B4-BE49-F238E27FC236}">
                <a16:creationId xmlns:a16="http://schemas.microsoft.com/office/drawing/2014/main" id="{D98CD317-B88C-4040-8EB4-CF0B2CAC4197}"/>
              </a:ext>
            </a:extLst>
          </p:cNvPr>
          <p:cNvSpPr/>
          <p:nvPr/>
        </p:nvSpPr>
        <p:spPr>
          <a:xfrm>
            <a:off x="7505079" y="3020216"/>
            <a:ext cx="1504439" cy="1548524"/>
          </a:xfrm>
          <a:prstGeom prst="rect">
            <a:avLst/>
          </a:prstGeom>
          <a:noFill/>
          <a:ln w="12700" cap="flat">
            <a:solidFill>
              <a:srgbClr val="61BBB4"/>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ja-JP" altLang="en-US" sz="1400" b="0" i="0" u="none" strike="noStrike" cap="none" spc="0" normalizeH="0" baseline="0" dirty="0">
              <a:ln>
                <a:noFill/>
              </a:ln>
              <a:solidFill>
                <a:srgbClr val="FFFFFF"/>
              </a:solidFill>
              <a:effectLst/>
              <a:uFillTx/>
              <a:latin typeface="+mn-lt"/>
              <a:ea typeface="+mn-ea"/>
              <a:cs typeface="+mn-cs"/>
              <a:sym typeface="ヒラギノ角ゴ ProN W3"/>
            </a:endParaRPr>
          </a:p>
        </p:txBody>
      </p:sp>
      <p:sp>
        <p:nvSpPr>
          <p:cNvPr id="21" name="正方形/長方形 20">
            <a:extLst>
              <a:ext uri="{FF2B5EF4-FFF2-40B4-BE49-F238E27FC236}">
                <a16:creationId xmlns:a16="http://schemas.microsoft.com/office/drawing/2014/main" id="{9DF0F742-0FD8-4A32-A51C-3E0915EACE9D}"/>
              </a:ext>
            </a:extLst>
          </p:cNvPr>
          <p:cNvSpPr/>
          <p:nvPr/>
        </p:nvSpPr>
        <p:spPr>
          <a:xfrm>
            <a:off x="5909814" y="4759075"/>
            <a:ext cx="1504439" cy="1548524"/>
          </a:xfrm>
          <a:prstGeom prst="rect">
            <a:avLst/>
          </a:prstGeom>
          <a:noFill/>
          <a:ln w="12700" cap="flat">
            <a:solidFill>
              <a:srgbClr val="61BBB4"/>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ja-JP" altLang="en-US" sz="1400" b="0" i="0" u="none" strike="noStrike" cap="none" spc="0" normalizeH="0" baseline="0" dirty="0">
              <a:ln>
                <a:noFill/>
              </a:ln>
              <a:solidFill>
                <a:srgbClr val="FFFFFF"/>
              </a:solidFill>
              <a:effectLst/>
              <a:uFillTx/>
              <a:latin typeface="+mn-lt"/>
              <a:ea typeface="+mn-ea"/>
              <a:cs typeface="+mn-cs"/>
              <a:sym typeface="ヒラギノ角ゴ ProN W3"/>
            </a:endParaRPr>
          </a:p>
        </p:txBody>
      </p:sp>
      <p:sp>
        <p:nvSpPr>
          <p:cNvPr id="22" name="正方形/長方形 21">
            <a:extLst>
              <a:ext uri="{FF2B5EF4-FFF2-40B4-BE49-F238E27FC236}">
                <a16:creationId xmlns:a16="http://schemas.microsoft.com/office/drawing/2014/main" id="{234F613E-FD17-4470-897C-64CCCBFD475D}"/>
              </a:ext>
            </a:extLst>
          </p:cNvPr>
          <p:cNvSpPr/>
          <p:nvPr/>
        </p:nvSpPr>
        <p:spPr>
          <a:xfrm>
            <a:off x="7505079" y="4759075"/>
            <a:ext cx="1504439" cy="1548524"/>
          </a:xfrm>
          <a:prstGeom prst="rect">
            <a:avLst/>
          </a:prstGeom>
          <a:noFill/>
          <a:ln w="12700" cap="flat">
            <a:solidFill>
              <a:srgbClr val="61BBB4"/>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ja-JP" altLang="en-US" sz="1400" b="0" i="0" u="none" strike="noStrike" cap="none" spc="0" normalizeH="0" baseline="0" dirty="0">
              <a:ln>
                <a:noFill/>
              </a:ln>
              <a:solidFill>
                <a:srgbClr val="FFFFFF"/>
              </a:solidFill>
              <a:effectLst/>
              <a:uFillTx/>
              <a:latin typeface="+mn-lt"/>
              <a:ea typeface="+mn-ea"/>
              <a:cs typeface="+mn-cs"/>
              <a:sym typeface="ヒラギノ角ゴ ProN W3"/>
            </a:endParaRPr>
          </a:p>
        </p:txBody>
      </p:sp>
      <p:sp>
        <p:nvSpPr>
          <p:cNvPr id="4" name="テキスト ボックス 3">
            <a:extLst>
              <a:ext uri="{FF2B5EF4-FFF2-40B4-BE49-F238E27FC236}">
                <a16:creationId xmlns:a16="http://schemas.microsoft.com/office/drawing/2014/main" id="{FDAF7C17-FB0C-4C18-B946-D56468CF98E0}"/>
              </a:ext>
            </a:extLst>
          </p:cNvPr>
          <p:cNvSpPr txBox="1"/>
          <p:nvPr/>
        </p:nvSpPr>
        <p:spPr>
          <a:xfrm>
            <a:off x="5992427" y="1589570"/>
            <a:ext cx="1313232" cy="94897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584200" rtl="0" fontAlgn="auto" latinLnBrk="0" hangingPunct="0">
              <a:lnSpc>
                <a:spcPct val="100000"/>
              </a:lnSpc>
              <a:spcBef>
                <a:spcPts val="0"/>
              </a:spcBef>
              <a:spcAft>
                <a:spcPts val="0"/>
              </a:spcAft>
              <a:buClrTx/>
              <a:buSzTx/>
              <a:buFontTx/>
              <a:buNone/>
              <a:tabLst/>
            </a:pPr>
            <a:r>
              <a:rPr kumimoji="0" lang="ja-JP" altLang="en-US" sz="1100" b="0" i="0" u="none" strike="noStrike" cap="none" spc="0" normalizeH="0" baseline="0" dirty="0">
                <a:ln>
                  <a:noFill/>
                </a:ln>
                <a:solidFill>
                  <a:srgbClr val="000000"/>
                </a:solidFill>
                <a:effectLst/>
                <a:uFillTx/>
                <a:latin typeface="ヒラギノ角ゴ ProN W6"/>
                <a:ea typeface="ヒラギノ角ゴ ProN W6"/>
                <a:cs typeface="ヒラギノ角ゴ ProN W6"/>
                <a:sym typeface="ヒラギノ角ゴ ProN W6"/>
              </a:rPr>
              <a:t>・入社してから半年がたち、自分の今後のキャリアについて不安になっていた</a:t>
            </a:r>
          </a:p>
        </p:txBody>
      </p:sp>
      <p:sp>
        <p:nvSpPr>
          <p:cNvPr id="24" name="テキスト ボックス 23">
            <a:extLst>
              <a:ext uri="{FF2B5EF4-FFF2-40B4-BE49-F238E27FC236}">
                <a16:creationId xmlns:a16="http://schemas.microsoft.com/office/drawing/2014/main" id="{238A0F64-819E-4A61-9D68-BB98F35C76BF}"/>
              </a:ext>
            </a:extLst>
          </p:cNvPr>
          <p:cNvSpPr txBox="1"/>
          <p:nvPr/>
        </p:nvSpPr>
        <p:spPr>
          <a:xfrm>
            <a:off x="7581203" y="1504932"/>
            <a:ext cx="1313232" cy="111825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584200" rtl="0" fontAlgn="auto" latinLnBrk="0" hangingPunct="0">
              <a:lnSpc>
                <a:spcPct val="100000"/>
              </a:lnSpc>
              <a:spcBef>
                <a:spcPts val="0"/>
              </a:spcBef>
              <a:spcAft>
                <a:spcPts val="0"/>
              </a:spcAft>
              <a:buClrTx/>
              <a:buSzTx/>
              <a:buFontTx/>
              <a:buNone/>
              <a:tabLst/>
            </a:pPr>
            <a:r>
              <a:rPr kumimoji="0" lang="ja-JP" altLang="en-US" sz="1100" b="0" i="0" u="none" strike="noStrike" cap="none" spc="0" normalizeH="0" baseline="0" dirty="0">
                <a:ln>
                  <a:noFill/>
                </a:ln>
                <a:solidFill>
                  <a:srgbClr val="000000"/>
                </a:solidFill>
                <a:effectLst/>
                <a:uFillTx/>
                <a:latin typeface="ヒラギノ角ゴ ProN W6"/>
                <a:ea typeface="ヒラギノ角ゴ ProN W6"/>
                <a:cs typeface="ヒラギノ角ゴ ProN W6"/>
                <a:sym typeface="ヒラギノ角ゴ ProN W6"/>
              </a:rPr>
              <a:t>・一度部長から声をかけてもらい○○部の</a:t>
            </a:r>
            <a:r>
              <a:rPr kumimoji="0" lang="en-US" altLang="ja-JP" sz="1100" b="0" i="0" u="none" strike="noStrike" cap="none" spc="0" normalizeH="0" baseline="0" dirty="0">
                <a:ln>
                  <a:noFill/>
                </a:ln>
                <a:solidFill>
                  <a:srgbClr val="000000"/>
                </a:solidFill>
                <a:effectLst/>
                <a:uFillTx/>
                <a:latin typeface="ヒラギノ角ゴ ProN W6"/>
                <a:ea typeface="ヒラギノ角ゴ ProN W6"/>
                <a:cs typeface="ヒラギノ角ゴ ProN W6"/>
                <a:sym typeface="ヒラギノ角ゴ ProN W6"/>
              </a:rPr>
              <a:t>××</a:t>
            </a:r>
            <a:r>
              <a:rPr lang="ja-JP" altLang="en-US" sz="1100" dirty="0">
                <a:solidFill>
                  <a:srgbClr val="000000"/>
                </a:solidFill>
                <a:latin typeface="ヒラギノ角ゴ ProN W6"/>
                <a:ea typeface="ヒラギノ角ゴ ProN W6"/>
                <a:cs typeface="ヒラギノ角ゴ ProN W6"/>
                <a:sym typeface="ヒラギノ角ゴ ProN W6"/>
              </a:rPr>
              <a:t>さんを紹介。似た境遇の話を聞き、悩みが解消された模様。</a:t>
            </a:r>
            <a:endParaRPr kumimoji="0" lang="ja-JP" altLang="en-US" sz="1100" b="0" i="0" u="none" strike="noStrike" cap="none" spc="0" normalizeH="0" baseline="0" dirty="0">
              <a:ln>
                <a:noFill/>
              </a:ln>
              <a:solidFill>
                <a:srgbClr val="000000"/>
              </a:solidFill>
              <a:effectLst/>
              <a:uFillTx/>
              <a:latin typeface="ヒラギノ角ゴ ProN W6"/>
              <a:ea typeface="ヒラギノ角ゴ ProN W6"/>
              <a:cs typeface="ヒラギノ角ゴ ProN W6"/>
              <a:sym typeface="ヒラギノ角ゴ ProN W6"/>
            </a:endParaRPr>
          </a:p>
        </p:txBody>
      </p:sp>
      <p:sp>
        <p:nvSpPr>
          <p:cNvPr id="25" name="テキスト ボックス 24">
            <a:extLst>
              <a:ext uri="{FF2B5EF4-FFF2-40B4-BE49-F238E27FC236}">
                <a16:creationId xmlns:a16="http://schemas.microsoft.com/office/drawing/2014/main" id="{A46F75D1-8587-41CD-9FDC-A3FB95CA36F4}"/>
              </a:ext>
            </a:extLst>
          </p:cNvPr>
          <p:cNvSpPr txBox="1"/>
          <p:nvPr/>
        </p:nvSpPr>
        <p:spPr>
          <a:xfrm>
            <a:off x="5981366" y="3029563"/>
            <a:ext cx="1313232" cy="2718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584200" rtl="0" fontAlgn="auto" latinLnBrk="0" hangingPunct="0">
              <a:lnSpc>
                <a:spcPct val="100000"/>
              </a:lnSpc>
              <a:spcBef>
                <a:spcPts val="0"/>
              </a:spcBef>
              <a:spcAft>
                <a:spcPts val="0"/>
              </a:spcAft>
              <a:buClrTx/>
              <a:buSzTx/>
              <a:buFontTx/>
              <a:buNone/>
              <a:tabLst/>
            </a:pPr>
            <a:r>
              <a:rPr kumimoji="0" lang="ja-JP" altLang="en-US" sz="1100" b="0" i="0" u="none" strike="noStrike" cap="none" spc="0" normalizeH="0" baseline="0" dirty="0">
                <a:ln>
                  <a:noFill/>
                </a:ln>
                <a:solidFill>
                  <a:srgbClr val="000000"/>
                </a:solidFill>
                <a:effectLst/>
                <a:uFillTx/>
                <a:latin typeface="ヒラギノ角ゴ ProN W6"/>
                <a:ea typeface="ヒラギノ角ゴ ProN W6"/>
                <a:cs typeface="ヒラギノ角ゴ ProN W6"/>
                <a:sym typeface="ヒラギノ角ゴ ProN W6"/>
              </a:rPr>
              <a:t>・～</a:t>
            </a:r>
          </a:p>
        </p:txBody>
      </p:sp>
      <p:sp>
        <p:nvSpPr>
          <p:cNvPr id="26" name="テキスト ボックス 25">
            <a:extLst>
              <a:ext uri="{FF2B5EF4-FFF2-40B4-BE49-F238E27FC236}">
                <a16:creationId xmlns:a16="http://schemas.microsoft.com/office/drawing/2014/main" id="{A9FB0BE5-E910-4CB8-853D-3FD222C31DD2}"/>
              </a:ext>
            </a:extLst>
          </p:cNvPr>
          <p:cNvSpPr txBox="1"/>
          <p:nvPr/>
        </p:nvSpPr>
        <p:spPr>
          <a:xfrm>
            <a:off x="7505079" y="3029563"/>
            <a:ext cx="1313232" cy="2718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584200" rtl="0" fontAlgn="auto" latinLnBrk="0" hangingPunct="0">
              <a:lnSpc>
                <a:spcPct val="100000"/>
              </a:lnSpc>
              <a:spcBef>
                <a:spcPts val="0"/>
              </a:spcBef>
              <a:spcAft>
                <a:spcPts val="0"/>
              </a:spcAft>
              <a:buClrTx/>
              <a:buSzTx/>
              <a:buFontTx/>
              <a:buNone/>
              <a:tabLst/>
            </a:pPr>
            <a:r>
              <a:rPr kumimoji="0" lang="ja-JP" altLang="en-US" sz="1100" b="0" i="0" u="none" strike="noStrike" cap="none" spc="0" normalizeH="0" baseline="0" dirty="0">
                <a:ln>
                  <a:noFill/>
                </a:ln>
                <a:solidFill>
                  <a:srgbClr val="000000"/>
                </a:solidFill>
                <a:effectLst/>
                <a:uFillTx/>
                <a:latin typeface="ヒラギノ角ゴ ProN W6"/>
                <a:ea typeface="ヒラギノ角ゴ ProN W6"/>
                <a:cs typeface="ヒラギノ角ゴ ProN W6"/>
                <a:sym typeface="ヒラギノ角ゴ ProN W6"/>
              </a:rPr>
              <a:t>・～</a:t>
            </a:r>
          </a:p>
        </p:txBody>
      </p:sp>
      <p:sp>
        <p:nvSpPr>
          <p:cNvPr id="27" name="テキスト ボックス 26">
            <a:extLst>
              <a:ext uri="{FF2B5EF4-FFF2-40B4-BE49-F238E27FC236}">
                <a16:creationId xmlns:a16="http://schemas.microsoft.com/office/drawing/2014/main" id="{61E231C0-8888-4F48-9B5D-115F7DB41286}"/>
              </a:ext>
            </a:extLst>
          </p:cNvPr>
          <p:cNvSpPr txBox="1"/>
          <p:nvPr/>
        </p:nvSpPr>
        <p:spPr>
          <a:xfrm>
            <a:off x="7505079" y="4745402"/>
            <a:ext cx="1313232" cy="2718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584200" rtl="0" fontAlgn="auto" latinLnBrk="0" hangingPunct="0">
              <a:lnSpc>
                <a:spcPct val="100000"/>
              </a:lnSpc>
              <a:spcBef>
                <a:spcPts val="0"/>
              </a:spcBef>
              <a:spcAft>
                <a:spcPts val="0"/>
              </a:spcAft>
              <a:buClrTx/>
              <a:buSzTx/>
              <a:buFontTx/>
              <a:buNone/>
              <a:tabLst/>
            </a:pPr>
            <a:r>
              <a:rPr kumimoji="0" lang="ja-JP" altLang="en-US" sz="1100" b="0" i="0" u="none" strike="noStrike" cap="none" spc="0" normalizeH="0" baseline="0" dirty="0">
                <a:ln>
                  <a:noFill/>
                </a:ln>
                <a:solidFill>
                  <a:srgbClr val="000000"/>
                </a:solidFill>
                <a:effectLst/>
                <a:uFillTx/>
                <a:latin typeface="ヒラギノ角ゴ ProN W6"/>
                <a:ea typeface="ヒラギノ角ゴ ProN W6"/>
                <a:cs typeface="ヒラギノ角ゴ ProN W6"/>
                <a:sym typeface="ヒラギノ角ゴ ProN W6"/>
              </a:rPr>
              <a:t>・～</a:t>
            </a:r>
          </a:p>
        </p:txBody>
      </p:sp>
      <p:sp>
        <p:nvSpPr>
          <p:cNvPr id="28" name="テキスト ボックス 27">
            <a:extLst>
              <a:ext uri="{FF2B5EF4-FFF2-40B4-BE49-F238E27FC236}">
                <a16:creationId xmlns:a16="http://schemas.microsoft.com/office/drawing/2014/main" id="{E773CA48-93A5-445C-9249-CAB98760EEAB}"/>
              </a:ext>
            </a:extLst>
          </p:cNvPr>
          <p:cNvSpPr txBox="1"/>
          <p:nvPr/>
        </p:nvSpPr>
        <p:spPr>
          <a:xfrm>
            <a:off x="5905706" y="4745402"/>
            <a:ext cx="1313232" cy="2718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584200" rtl="0" fontAlgn="auto" latinLnBrk="0" hangingPunct="0">
              <a:lnSpc>
                <a:spcPct val="100000"/>
              </a:lnSpc>
              <a:spcBef>
                <a:spcPts val="0"/>
              </a:spcBef>
              <a:spcAft>
                <a:spcPts val="0"/>
              </a:spcAft>
              <a:buClrTx/>
              <a:buSzTx/>
              <a:buFontTx/>
              <a:buNone/>
              <a:tabLst/>
            </a:pPr>
            <a:r>
              <a:rPr kumimoji="0" lang="ja-JP" altLang="en-US" sz="1100" b="0" i="0" u="none" strike="noStrike" cap="none" spc="0" normalizeH="0" baseline="0" dirty="0">
                <a:ln>
                  <a:noFill/>
                </a:ln>
                <a:solidFill>
                  <a:srgbClr val="000000"/>
                </a:solidFill>
                <a:effectLst/>
                <a:uFillTx/>
                <a:latin typeface="ヒラギノ角ゴ ProN W6"/>
                <a:ea typeface="ヒラギノ角ゴ ProN W6"/>
                <a:cs typeface="ヒラギノ角ゴ ProN W6"/>
                <a:sym typeface="ヒラギノ角ゴ ProN W6"/>
              </a:rPr>
              <a:t>・～</a:t>
            </a:r>
          </a:p>
        </p:txBody>
      </p:sp>
    </p:spTree>
    <p:extLst>
      <p:ext uri="{BB962C8B-B14F-4D97-AF65-F5344CB8AC3E}">
        <p14:creationId xmlns:p14="http://schemas.microsoft.com/office/powerpoint/2010/main" val="1808255341"/>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8" name="グループ"/>
          <p:cNvGrpSpPr/>
          <p:nvPr/>
        </p:nvGrpSpPr>
        <p:grpSpPr>
          <a:xfrm>
            <a:off x="-1" y="-2976"/>
            <a:ext cx="9144001" cy="892969"/>
            <a:chOff x="0" y="0"/>
            <a:chExt cx="13004800" cy="1270000"/>
          </a:xfrm>
        </p:grpSpPr>
        <p:sp>
          <p:nvSpPr>
            <p:cNvPr id="426" name="四角形"/>
            <p:cNvSpPr/>
            <p:nvPr/>
          </p:nvSpPr>
          <p:spPr>
            <a:xfrm>
              <a:off x="0" y="0"/>
              <a:ext cx="13004800" cy="1270000"/>
            </a:xfrm>
            <a:prstGeom prst="rect">
              <a:avLst/>
            </a:prstGeom>
            <a:solidFill>
              <a:srgbClr val="55BBB3"/>
            </a:solidFill>
            <a:ln w="12700" cap="flat">
              <a:noFill/>
              <a:miter lim="400000"/>
            </a:ln>
            <a:effectLst/>
          </p:spPr>
          <p:txBody>
            <a:bodyPr wrap="square" lIns="35719" tIns="35719" rIns="35719" bIns="35719" numCol="1" anchor="ctr">
              <a:noAutofit/>
            </a:bodyPr>
            <a:lstStyle/>
            <a:p>
              <a:pPr algn="ctr" defTabSz="410730" hangingPunct="0">
                <a:defRPr sz="2200">
                  <a:solidFill>
                    <a:srgbClr val="0BBEB4"/>
                  </a:solidFill>
                  <a:latin typeface="+mn-lt"/>
                  <a:ea typeface="+mn-ea"/>
                  <a:cs typeface="+mn-cs"/>
                  <a:sym typeface="ヒラギノ角ゴ ProN W3"/>
                </a:defRPr>
              </a:pPr>
              <a:endParaRPr sz="1547" kern="0">
                <a:solidFill>
                  <a:srgbClr val="0BBEB4"/>
                </a:solidFill>
                <a:latin typeface="ヒラギノ角ゴ ProN W3"/>
                <a:sym typeface="ヒラギノ角ゴ ProN W3"/>
              </a:endParaRPr>
            </a:p>
          </p:txBody>
        </p:sp>
        <p:sp>
          <p:nvSpPr>
            <p:cNvPr id="427" name="2. Geppoの特徴"/>
            <p:cNvSpPr txBox="1"/>
            <p:nvPr/>
          </p:nvSpPr>
          <p:spPr>
            <a:xfrm>
              <a:off x="561899" y="368215"/>
              <a:ext cx="6848618" cy="53357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numCol="1" anchor="ctr">
              <a:spAutoFit/>
            </a:bodyPr>
            <a:lstStyle>
              <a:lvl1pPr algn="l">
                <a:defRPr sz="2800">
                  <a:solidFill>
                    <a:srgbClr val="FFFFFF"/>
                  </a:solidFill>
                </a:defRPr>
              </a:lvl1pPr>
            </a:lstStyle>
            <a:p>
              <a:pPr defTabSz="410730" hangingPunct="0"/>
              <a:r>
                <a:rPr lang="ja-JP" altLang="en-US" sz="1969" kern="0" dirty="0">
                  <a:latin typeface="ヒラギノ角ゴ ProN W6"/>
                  <a:sym typeface="ヒラギノ角ゴ ProN W6"/>
                </a:rPr>
                <a:t>コメント</a:t>
              </a:r>
              <a:endParaRPr sz="1969" kern="0" dirty="0">
                <a:latin typeface="ヒラギノ角ゴ ProN W6"/>
                <a:sym typeface="ヒラギノ角ゴ ProN W6"/>
              </a:endParaRPr>
            </a:p>
          </p:txBody>
        </p:sp>
      </p:grpSp>
      <p:sp>
        <p:nvSpPr>
          <p:cNvPr id="429" name="Footer Placeholder 9"/>
          <p:cNvSpPr txBox="1"/>
          <p:nvPr/>
        </p:nvSpPr>
        <p:spPr>
          <a:xfrm>
            <a:off x="2506019" y="6333934"/>
            <a:ext cx="4131963" cy="2222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2146" rIns="32146" anchor="ctr">
            <a:spAutoFit/>
          </a:bodyPr>
          <a:lstStyle>
            <a:lvl1pPr defTabSz="914400">
              <a:defRPr sz="1200">
                <a:solidFill>
                  <a:srgbClr val="888888"/>
                </a:solidFill>
                <a:latin typeface="Helvetica"/>
                <a:ea typeface="Helvetica"/>
                <a:cs typeface="Helvetica"/>
                <a:sym typeface="Helvetica"/>
              </a:defRPr>
            </a:lvl1pPr>
          </a:lstStyle>
          <a:p>
            <a:pPr algn="ctr" defTabSz="642882" hangingPunct="0"/>
            <a:r>
              <a:rPr sz="844" kern="0"/>
              <a:t>Copyright © Human Capital Technology Co., Ltd. All rights reserved.</a:t>
            </a:r>
          </a:p>
        </p:txBody>
      </p:sp>
      <p:pic>
        <p:nvPicPr>
          <p:cNvPr id="440" name="イメージ" descr="イメージ"/>
          <p:cNvPicPr>
            <a:picLocks noChangeAspect="1"/>
          </p:cNvPicPr>
          <p:nvPr/>
        </p:nvPicPr>
        <p:blipFill>
          <a:blip r:embed="rId2" cstate="print">
            <a:alphaModFix amt="16732"/>
            <a:extLst>
              <a:ext uri="{28A0092B-C50C-407E-A947-70E740481C1C}">
                <a14:useLocalDpi xmlns:a14="http://schemas.microsoft.com/office/drawing/2010/main"/>
              </a:ext>
            </a:extLst>
          </a:blip>
          <a:srcRect/>
          <a:stretch>
            <a:fillRect/>
          </a:stretch>
        </p:blipFill>
        <p:spPr>
          <a:xfrm>
            <a:off x="7305659" y="231707"/>
            <a:ext cx="1703860" cy="423638"/>
          </a:xfrm>
          <a:prstGeom prst="rect">
            <a:avLst/>
          </a:prstGeom>
          <a:ln w="12700">
            <a:miter lim="400000"/>
          </a:ln>
        </p:spPr>
      </p:pic>
      <p:sp>
        <p:nvSpPr>
          <p:cNvPr id="8" name="スライド番号"/>
          <p:cNvSpPr txBox="1">
            <a:spLocks/>
          </p:cNvSpPr>
          <p:nvPr/>
        </p:nvSpPr>
        <p:spPr>
          <a:xfrm>
            <a:off x="8237819" y="6308610"/>
            <a:ext cx="540301" cy="27571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defPPr>
              <a:defRPr lang="en-US"/>
            </a:defPPr>
            <a:lvl1pPr marL="0" algn="l" defTabSz="914400" rtl="0" eaLnBrk="1" latinLnBrk="0" hangingPunct="1">
              <a:defRPr sz="1125" kern="1200">
                <a:solidFill>
                  <a:schemeClr val="tx1"/>
                </a:solidFill>
                <a:latin typeface="Helvetica Neue Light"/>
                <a:ea typeface="Helvetica Neue Light"/>
                <a:cs typeface="Helvetica Neue Light"/>
                <a:sym typeface="Helvetica Neue Light"/>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hangingPunct="0"/>
            <a:r>
              <a:rPr lang="en-US" kern="0" dirty="0">
                <a:latin typeface="Calibri" panose="020F0502020204030204" pitchFamily="34" charset="0"/>
                <a:cs typeface="Calibri" panose="020F0502020204030204" pitchFamily="34" charset="0"/>
              </a:rPr>
              <a:t>22</a:t>
            </a:r>
          </a:p>
        </p:txBody>
      </p:sp>
      <p:sp>
        <p:nvSpPr>
          <p:cNvPr id="2" name="正方形/長方形 1">
            <a:extLst>
              <a:ext uri="{FF2B5EF4-FFF2-40B4-BE49-F238E27FC236}">
                <a16:creationId xmlns:a16="http://schemas.microsoft.com/office/drawing/2014/main" id="{28BB52C3-A825-4ABA-9419-AAF4A84A26F6}"/>
              </a:ext>
            </a:extLst>
          </p:cNvPr>
          <p:cNvSpPr/>
          <p:nvPr/>
        </p:nvSpPr>
        <p:spPr>
          <a:xfrm>
            <a:off x="5909814" y="912334"/>
            <a:ext cx="3099705" cy="318036"/>
          </a:xfrm>
          <a:prstGeom prst="rect">
            <a:avLst/>
          </a:prstGeom>
          <a:solidFill>
            <a:srgbClr val="61BBB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ja-JP" altLang="en-US" sz="1400" dirty="0">
                <a:solidFill>
                  <a:srgbClr val="FFFFFF"/>
                </a:solidFill>
                <a:sym typeface="ヒラギノ角ゴ ProN W3"/>
              </a:rPr>
              <a:t>申し入れ事項</a:t>
            </a:r>
            <a:endParaRPr kumimoji="0" lang="ja-JP" altLang="en-US" sz="1400" b="0" i="0" u="none" strike="noStrike" cap="none" spc="0" normalizeH="0" baseline="0" dirty="0">
              <a:ln>
                <a:noFill/>
              </a:ln>
              <a:solidFill>
                <a:srgbClr val="FFFFFF"/>
              </a:solidFill>
              <a:effectLst/>
              <a:uFillTx/>
              <a:latin typeface="+mn-lt"/>
              <a:ea typeface="+mn-ea"/>
              <a:cs typeface="+mn-cs"/>
              <a:sym typeface="ヒラギノ角ゴ ProN W3"/>
            </a:endParaRPr>
          </a:p>
        </p:txBody>
      </p:sp>
      <p:sp>
        <p:nvSpPr>
          <p:cNvPr id="3" name="正方形/長方形 2">
            <a:extLst>
              <a:ext uri="{FF2B5EF4-FFF2-40B4-BE49-F238E27FC236}">
                <a16:creationId xmlns:a16="http://schemas.microsoft.com/office/drawing/2014/main" id="{8C598620-C808-45C0-8473-11DB85BC04D7}"/>
              </a:ext>
            </a:extLst>
          </p:cNvPr>
          <p:cNvSpPr/>
          <p:nvPr/>
        </p:nvSpPr>
        <p:spPr>
          <a:xfrm>
            <a:off x="1700074" y="2848125"/>
            <a:ext cx="2623351" cy="1118255"/>
          </a:xfrm>
          <a:prstGeom prst="rect">
            <a:avLst/>
          </a:prstGeom>
          <a:solidFill>
            <a:srgbClr val="61BBB4">
              <a:alpha val="69804"/>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ja-JP" altLang="en-US" sz="2200" b="0" i="0" u="none" strike="noStrike" cap="none" spc="0" normalizeH="0" baseline="0" dirty="0">
                <a:ln>
                  <a:noFill/>
                </a:ln>
                <a:solidFill>
                  <a:srgbClr val="FFFFFF"/>
                </a:solidFill>
                <a:effectLst/>
                <a:uFillTx/>
                <a:latin typeface="+mn-lt"/>
                <a:ea typeface="+mn-ea"/>
                <a:cs typeface="+mn-cs"/>
                <a:sym typeface="ヒラギノ角ゴ ProN W3"/>
              </a:rPr>
              <a:t>ここに経営陣の協力を必要とする内容を貼ってください</a:t>
            </a:r>
          </a:p>
        </p:txBody>
      </p:sp>
      <p:sp>
        <p:nvSpPr>
          <p:cNvPr id="15" name="正方形/長方形 14">
            <a:extLst>
              <a:ext uri="{FF2B5EF4-FFF2-40B4-BE49-F238E27FC236}">
                <a16:creationId xmlns:a16="http://schemas.microsoft.com/office/drawing/2014/main" id="{44527774-A916-42DF-9038-0B2B05EABF83}"/>
              </a:ext>
            </a:extLst>
          </p:cNvPr>
          <p:cNvSpPr/>
          <p:nvPr/>
        </p:nvSpPr>
        <p:spPr>
          <a:xfrm>
            <a:off x="5909814" y="1295030"/>
            <a:ext cx="3099705" cy="622866"/>
          </a:xfrm>
          <a:prstGeom prst="rect">
            <a:avLst/>
          </a:prstGeom>
          <a:noFill/>
          <a:ln w="12700" cap="flat">
            <a:solidFill>
              <a:srgbClr val="61BBB4"/>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ja-JP" altLang="en-US" sz="1400" b="0" i="0" u="none" strike="noStrike" cap="none" spc="0" normalizeH="0" baseline="0" dirty="0">
              <a:ln>
                <a:noFill/>
              </a:ln>
              <a:solidFill>
                <a:srgbClr val="FFFFFF"/>
              </a:solidFill>
              <a:effectLst/>
              <a:uFillTx/>
              <a:latin typeface="+mn-lt"/>
              <a:ea typeface="+mn-ea"/>
              <a:cs typeface="+mn-cs"/>
              <a:sym typeface="ヒラギノ角ゴ ProN W3"/>
            </a:endParaRPr>
          </a:p>
        </p:txBody>
      </p:sp>
      <p:sp>
        <p:nvSpPr>
          <p:cNvPr id="4" name="テキスト ボックス 3">
            <a:extLst>
              <a:ext uri="{FF2B5EF4-FFF2-40B4-BE49-F238E27FC236}">
                <a16:creationId xmlns:a16="http://schemas.microsoft.com/office/drawing/2014/main" id="{FDAF7C17-FB0C-4C18-B946-D56468CF98E0}"/>
              </a:ext>
            </a:extLst>
          </p:cNvPr>
          <p:cNvSpPr txBox="1"/>
          <p:nvPr/>
        </p:nvSpPr>
        <p:spPr>
          <a:xfrm>
            <a:off x="5909815" y="1385890"/>
            <a:ext cx="3099704" cy="44114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584200" rtl="0" fontAlgn="auto" latinLnBrk="0" hangingPunct="0">
              <a:lnSpc>
                <a:spcPct val="100000"/>
              </a:lnSpc>
              <a:spcBef>
                <a:spcPts val="0"/>
              </a:spcBef>
              <a:spcAft>
                <a:spcPts val="0"/>
              </a:spcAft>
              <a:buClrTx/>
              <a:buSzTx/>
              <a:buFontTx/>
              <a:buNone/>
              <a:tabLst/>
            </a:pPr>
            <a:r>
              <a:rPr kumimoji="0" lang="ja-JP" altLang="en-US" sz="1100" b="0" i="0" u="none" strike="noStrike" cap="none" spc="0" normalizeH="0" baseline="0" dirty="0">
                <a:ln>
                  <a:noFill/>
                </a:ln>
                <a:solidFill>
                  <a:srgbClr val="000000"/>
                </a:solidFill>
                <a:effectLst/>
                <a:uFillTx/>
                <a:latin typeface="ヒラギノ角ゴ ProN W6"/>
                <a:ea typeface="ヒラギノ角ゴ ProN W6"/>
                <a:cs typeface="ヒラギノ角ゴ ProN W6"/>
                <a:sym typeface="ヒラギノ角ゴ ProN W6"/>
              </a:rPr>
              <a:t>統括部間のメンバー構成の検討が必要と思われます。</a:t>
            </a:r>
          </a:p>
        </p:txBody>
      </p:sp>
      <p:pic>
        <p:nvPicPr>
          <p:cNvPr id="29" name="図 28">
            <a:extLst>
              <a:ext uri="{FF2B5EF4-FFF2-40B4-BE49-F238E27FC236}">
                <a16:creationId xmlns:a16="http://schemas.microsoft.com/office/drawing/2014/main" id="{97286D20-DDF3-4A8F-8306-D03FBCAC27B9}"/>
              </a:ext>
            </a:extLst>
          </p:cNvPr>
          <p:cNvPicPr>
            <a:picLocks noChangeAspect="1"/>
          </p:cNvPicPr>
          <p:nvPr/>
        </p:nvPicPr>
        <p:blipFill rotWithShape="1">
          <a:blip r:embed="rId3"/>
          <a:srcRect l="21053" t="38975" r="28932" b="50504"/>
          <a:stretch/>
        </p:blipFill>
        <p:spPr>
          <a:xfrm>
            <a:off x="599578" y="1292850"/>
            <a:ext cx="4573392" cy="568690"/>
          </a:xfrm>
          <a:prstGeom prst="rect">
            <a:avLst/>
          </a:prstGeom>
        </p:spPr>
      </p:pic>
      <p:pic>
        <p:nvPicPr>
          <p:cNvPr id="6" name="図 5">
            <a:extLst>
              <a:ext uri="{FF2B5EF4-FFF2-40B4-BE49-F238E27FC236}">
                <a16:creationId xmlns:a16="http://schemas.microsoft.com/office/drawing/2014/main" id="{6569C525-A793-483E-A630-A8F81812CBFF}"/>
              </a:ext>
            </a:extLst>
          </p:cNvPr>
          <p:cNvPicPr>
            <a:picLocks noChangeAspect="1"/>
          </p:cNvPicPr>
          <p:nvPr/>
        </p:nvPicPr>
        <p:blipFill rotWithShape="1">
          <a:blip r:embed="rId4"/>
          <a:srcRect l="21053" t="50000" r="28738" b="40058"/>
          <a:stretch/>
        </p:blipFill>
        <p:spPr>
          <a:xfrm>
            <a:off x="572944" y="2086142"/>
            <a:ext cx="4591148" cy="537381"/>
          </a:xfrm>
          <a:prstGeom prst="rect">
            <a:avLst/>
          </a:prstGeom>
        </p:spPr>
      </p:pic>
      <p:sp>
        <p:nvSpPr>
          <p:cNvPr id="31" name="正方形/長方形 30">
            <a:extLst>
              <a:ext uri="{FF2B5EF4-FFF2-40B4-BE49-F238E27FC236}">
                <a16:creationId xmlns:a16="http://schemas.microsoft.com/office/drawing/2014/main" id="{0EA9C606-480B-4484-BDDB-93625DC37291}"/>
              </a:ext>
            </a:extLst>
          </p:cNvPr>
          <p:cNvSpPr/>
          <p:nvPr/>
        </p:nvSpPr>
        <p:spPr>
          <a:xfrm>
            <a:off x="5909814" y="1960793"/>
            <a:ext cx="3099705" cy="622866"/>
          </a:xfrm>
          <a:prstGeom prst="rect">
            <a:avLst/>
          </a:prstGeom>
          <a:noFill/>
          <a:ln w="12700" cap="flat">
            <a:solidFill>
              <a:srgbClr val="61BBB4"/>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ja-JP" altLang="en-US" sz="1400" b="0" i="0" u="none" strike="noStrike" cap="none" spc="0" normalizeH="0" baseline="0" dirty="0">
              <a:ln>
                <a:noFill/>
              </a:ln>
              <a:solidFill>
                <a:srgbClr val="FFFFFF"/>
              </a:solidFill>
              <a:effectLst/>
              <a:uFillTx/>
              <a:latin typeface="+mn-lt"/>
              <a:ea typeface="+mn-ea"/>
              <a:cs typeface="+mn-cs"/>
              <a:sym typeface="ヒラギノ角ゴ ProN W3"/>
            </a:endParaRPr>
          </a:p>
        </p:txBody>
      </p:sp>
      <p:sp>
        <p:nvSpPr>
          <p:cNvPr id="32" name="テキスト ボックス 31">
            <a:extLst>
              <a:ext uri="{FF2B5EF4-FFF2-40B4-BE49-F238E27FC236}">
                <a16:creationId xmlns:a16="http://schemas.microsoft.com/office/drawing/2014/main" id="{BE3517A3-A502-460B-94AB-D62832B4AEBF}"/>
              </a:ext>
            </a:extLst>
          </p:cNvPr>
          <p:cNvSpPr txBox="1"/>
          <p:nvPr/>
        </p:nvSpPr>
        <p:spPr>
          <a:xfrm>
            <a:off x="5909815" y="2051653"/>
            <a:ext cx="3099704" cy="44114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584200" rtl="0" fontAlgn="auto" latinLnBrk="0" hangingPunct="0">
              <a:lnSpc>
                <a:spcPct val="100000"/>
              </a:lnSpc>
              <a:spcBef>
                <a:spcPts val="0"/>
              </a:spcBef>
              <a:spcAft>
                <a:spcPts val="0"/>
              </a:spcAft>
              <a:buClrTx/>
              <a:buSzTx/>
              <a:buFontTx/>
              <a:buNone/>
              <a:tabLst/>
            </a:pPr>
            <a:r>
              <a:rPr kumimoji="0" lang="ja-JP" altLang="en-US" sz="1100" b="0" i="0" u="none" strike="noStrike" cap="none" spc="0" normalizeH="0" baseline="0" dirty="0">
                <a:ln>
                  <a:noFill/>
                </a:ln>
                <a:solidFill>
                  <a:srgbClr val="000000"/>
                </a:solidFill>
                <a:effectLst/>
                <a:uFillTx/>
                <a:latin typeface="ヒラギノ角ゴ ProN W6"/>
                <a:ea typeface="ヒラギノ角ゴ ProN W6"/>
                <a:cs typeface="ヒラギノ角ゴ ProN W6"/>
                <a:sym typeface="ヒラギノ角ゴ ProN W6"/>
              </a:rPr>
              <a:t>採用アンマッチが起こっています。人事部に</a:t>
            </a:r>
            <a:r>
              <a:rPr lang="ja-JP" altLang="en-US" sz="1100" dirty="0">
                <a:solidFill>
                  <a:srgbClr val="000000"/>
                </a:solidFill>
                <a:latin typeface="ヒラギノ角ゴ ProN W6"/>
                <a:ea typeface="ヒラギノ角ゴ ProN W6"/>
                <a:cs typeface="ヒラギノ角ゴ ProN W6"/>
                <a:sym typeface="ヒラギノ角ゴ ProN W6"/>
              </a:rPr>
              <a:t>フィード</a:t>
            </a:r>
            <a:r>
              <a:rPr kumimoji="0" lang="ja-JP" altLang="en-US" sz="1100" b="0" i="0" u="none" strike="noStrike" cap="none" spc="0" normalizeH="0" baseline="0" dirty="0">
                <a:ln>
                  <a:noFill/>
                </a:ln>
                <a:solidFill>
                  <a:srgbClr val="000000"/>
                </a:solidFill>
                <a:effectLst/>
                <a:uFillTx/>
                <a:latin typeface="ヒラギノ角ゴ ProN W6"/>
                <a:ea typeface="ヒラギノ角ゴ ProN W6"/>
                <a:cs typeface="ヒラギノ角ゴ ProN W6"/>
                <a:sym typeface="ヒラギノ角ゴ ProN W6"/>
              </a:rPr>
              <a:t>バックが必要です。</a:t>
            </a:r>
          </a:p>
        </p:txBody>
      </p:sp>
    </p:spTree>
    <p:extLst>
      <p:ext uri="{BB962C8B-B14F-4D97-AF65-F5344CB8AC3E}">
        <p14:creationId xmlns:p14="http://schemas.microsoft.com/office/powerpoint/2010/main" val="3596419024"/>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8" name="グループ"/>
          <p:cNvGrpSpPr/>
          <p:nvPr/>
        </p:nvGrpSpPr>
        <p:grpSpPr>
          <a:xfrm>
            <a:off x="-1" y="-2976"/>
            <a:ext cx="9144001" cy="892969"/>
            <a:chOff x="0" y="0"/>
            <a:chExt cx="13004800" cy="1270000"/>
          </a:xfrm>
        </p:grpSpPr>
        <p:sp>
          <p:nvSpPr>
            <p:cNvPr id="426" name="四角形"/>
            <p:cNvSpPr/>
            <p:nvPr/>
          </p:nvSpPr>
          <p:spPr>
            <a:xfrm>
              <a:off x="0" y="0"/>
              <a:ext cx="13004800" cy="1270000"/>
            </a:xfrm>
            <a:prstGeom prst="rect">
              <a:avLst/>
            </a:prstGeom>
            <a:solidFill>
              <a:srgbClr val="55BBB3"/>
            </a:solidFill>
            <a:ln w="12700" cap="flat">
              <a:noFill/>
              <a:miter lim="400000"/>
            </a:ln>
            <a:effectLst/>
          </p:spPr>
          <p:txBody>
            <a:bodyPr wrap="square" lIns="35719" tIns="35719" rIns="35719" bIns="35719" numCol="1" anchor="ctr">
              <a:noAutofit/>
            </a:bodyPr>
            <a:lstStyle/>
            <a:p>
              <a:pPr algn="ctr" defTabSz="410730" hangingPunct="0">
                <a:defRPr sz="2200">
                  <a:solidFill>
                    <a:srgbClr val="0BBEB4"/>
                  </a:solidFill>
                  <a:latin typeface="+mn-lt"/>
                  <a:ea typeface="+mn-ea"/>
                  <a:cs typeface="+mn-cs"/>
                  <a:sym typeface="ヒラギノ角ゴ ProN W3"/>
                </a:defRPr>
              </a:pPr>
              <a:endParaRPr sz="1547" kern="0">
                <a:solidFill>
                  <a:srgbClr val="0BBEB4"/>
                </a:solidFill>
                <a:latin typeface="ヒラギノ角ゴ ProN W3"/>
                <a:sym typeface="ヒラギノ角ゴ ProN W3"/>
              </a:endParaRPr>
            </a:p>
          </p:txBody>
        </p:sp>
        <p:sp>
          <p:nvSpPr>
            <p:cNvPr id="427" name="2. Geppoの特徴"/>
            <p:cNvSpPr txBox="1"/>
            <p:nvPr/>
          </p:nvSpPr>
          <p:spPr>
            <a:xfrm>
              <a:off x="561899" y="368215"/>
              <a:ext cx="6848618" cy="53357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numCol="1" anchor="ctr">
              <a:spAutoFit/>
            </a:bodyPr>
            <a:lstStyle>
              <a:lvl1pPr algn="l">
                <a:defRPr sz="2800">
                  <a:solidFill>
                    <a:srgbClr val="FFFFFF"/>
                  </a:solidFill>
                </a:defRPr>
              </a:lvl1pPr>
            </a:lstStyle>
            <a:p>
              <a:pPr defTabSz="410730" hangingPunct="0"/>
              <a:r>
                <a:rPr lang="en-US" altLang="ja-JP" sz="1969" kern="0" dirty="0">
                  <a:latin typeface="ヒラギノ角ゴ ProN W6"/>
                  <a:sym typeface="ヒラギノ角ゴ ProN W6"/>
                </a:rPr>
                <a:t>4</a:t>
              </a:r>
              <a:r>
                <a:rPr lang="ja-JP" altLang="en-US" sz="1969" kern="0" dirty="0">
                  <a:latin typeface="ヒラギノ角ゴ ProN W6"/>
                  <a:sym typeface="ヒラギノ角ゴ ProN W6"/>
                </a:rPr>
                <a:t>問目</a:t>
              </a:r>
              <a:endParaRPr sz="1969" kern="0" dirty="0">
                <a:latin typeface="ヒラギノ角ゴ ProN W6"/>
                <a:sym typeface="ヒラギノ角ゴ ProN W6"/>
              </a:endParaRPr>
            </a:p>
          </p:txBody>
        </p:sp>
      </p:grpSp>
      <p:sp>
        <p:nvSpPr>
          <p:cNvPr id="429" name="Footer Placeholder 9"/>
          <p:cNvSpPr txBox="1"/>
          <p:nvPr/>
        </p:nvSpPr>
        <p:spPr>
          <a:xfrm>
            <a:off x="2506019" y="6333934"/>
            <a:ext cx="4131963" cy="2222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2146" rIns="32146" anchor="ctr">
            <a:spAutoFit/>
          </a:bodyPr>
          <a:lstStyle>
            <a:lvl1pPr defTabSz="914400">
              <a:defRPr sz="1200">
                <a:solidFill>
                  <a:srgbClr val="888888"/>
                </a:solidFill>
                <a:latin typeface="Helvetica"/>
                <a:ea typeface="Helvetica"/>
                <a:cs typeface="Helvetica"/>
                <a:sym typeface="Helvetica"/>
              </a:defRPr>
            </a:lvl1pPr>
          </a:lstStyle>
          <a:p>
            <a:pPr algn="ctr" defTabSz="642882" hangingPunct="0"/>
            <a:r>
              <a:rPr sz="844" kern="0"/>
              <a:t>Copyright © Human Capital Technology Co., Ltd. All rights reserved.</a:t>
            </a:r>
          </a:p>
        </p:txBody>
      </p:sp>
      <p:pic>
        <p:nvPicPr>
          <p:cNvPr id="440" name="イメージ" descr="イメージ"/>
          <p:cNvPicPr>
            <a:picLocks noChangeAspect="1"/>
          </p:cNvPicPr>
          <p:nvPr/>
        </p:nvPicPr>
        <p:blipFill>
          <a:blip r:embed="rId2" cstate="print">
            <a:alphaModFix amt="16732"/>
            <a:extLst>
              <a:ext uri="{28A0092B-C50C-407E-A947-70E740481C1C}">
                <a14:useLocalDpi xmlns:a14="http://schemas.microsoft.com/office/drawing/2010/main"/>
              </a:ext>
            </a:extLst>
          </a:blip>
          <a:srcRect/>
          <a:stretch>
            <a:fillRect/>
          </a:stretch>
        </p:blipFill>
        <p:spPr>
          <a:xfrm>
            <a:off x="7305659" y="231707"/>
            <a:ext cx="1703860" cy="423638"/>
          </a:xfrm>
          <a:prstGeom prst="rect">
            <a:avLst/>
          </a:prstGeom>
          <a:ln w="12700">
            <a:miter lim="400000"/>
          </a:ln>
        </p:spPr>
      </p:pic>
      <p:sp>
        <p:nvSpPr>
          <p:cNvPr id="8" name="スライド番号"/>
          <p:cNvSpPr txBox="1">
            <a:spLocks/>
          </p:cNvSpPr>
          <p:nvPr/>
        </p:nvSpPr>
        <p:spPr>
          <a:xfrm>
            <a:off x="8237819" y="6308610"/>
            <a:ext cx="540301" cy="27571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defPPr>
              <a:defRPr lang="en-US"/>
            </a:defPPr>
            <a:lvl1pPr marL="0" algn="l" defTabSz="914400" rtl="0" eaLnBrk="1" latinLnBrk="0" hangingPunct="1">
              <a:defRPr sz="1125" kern="1200">
                <a:solidFill>
                  <a:schemeClr val="tx1"/>
                </a:solidFill>
                <a:latin typeface="Helvetica Neue Light"/>
                <a:ea typeface="Helvetica Neue Light"/>
                <a:cs typeface="Helvetica Neue Light"/>
                <a:sym typeface="Helvetica Neue Light"/>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hangingPunct="0"/>
            <a:r>
              <a:rPr lang="en-US" kern="0" dirty="0">
                <a:latin typeface="Calibri" panose="020F0502020204030204" pitchFamily="34" charset="0"/>
                <a:cs typeface="Calibri" panose="020F0502020204030204" pitchFamily="34" charset="0"/>
              </a:rPr>
              <a:t>23</a:t>
            </a:r>
          </a:p>
        </p:txBody>
      </p:sp>
      <p:pic>
        <p:nvPicPr>
          <p:cNvPr id="5" name="図 4">
            <a:extLst>
              <a:ext uri="{FF2B5EF4-FFF2-40B4-BE49-F238E27FC236}">
                <a16:creationId xmlns:a16="http://schemas.microsoft.com/office/drawing/2014/main" id="{7216D25B-0B4B-409C-AE9C-25549B6F3502}"/>
              </a:ext>
            </a:extLst>
          </p:cNvPr>
          <p:cNvPicPr>
            <a:picLocks noChangeAspect="1"/>
          </p:cNvPicPr>
          <p:nvPr/>
        </p:nvPicPr>
        <p:blipFill rotWithShape="1">
          <a:blip r:embed="rId3"/>
          <a:srcRect l="14952" t="14483" r="1471" b="19616"/>
          <a:stretch/>
        </p:blipFill>
        <p:spPr>
          <a:xfrm>
            <a:off x="750819" y="2430832"/>
            <a:ext cx="7642359" cy="3562179"/>
          </a:xfrm>
          <a:prstGeom prst="rect">
            <a:avLst/>
          </a:prstGeom>
        </p:spPr>
      </p:pic>
      <p:sp>
        <p:nvSpPr>
          <p:cNvPr id="17" name="正方形/長方形 16">
            <a:extLst>
              <a:ext uri="{FF2B5EF4-FFF2-40B4-BE49-F238E27FC236}">
                <a16:creationId xmlns:a16="http://schemas.microsoft.com/office/drawing/2014/main" id="{9D865D9B-2E26-4705-B4AE-1BEB74F148A3}"/>
              </a:ext>
            </a:extLst>
          </p:cNvPr>
          <p:cNvSpPr/>
          <p:nvPr/>
        </p:nvSpPr>
        <p:spPr>
          <a:xfrm>
            <a:off x="365880" y="945192"/>
            <a:ext cx="8412240" cy="1118255"/>
          </a:xfrm>
          <a:prstGeom prst="rect">
            <a:avLst/>
          </a:prstGeom>
          <a:ln>
            <a:solidFill>
              <a:srgbClr val="61BBB4"/>
            </a:solidFill>
          </a:ln>
        </p:spPr>
        <p:style>
          <a:lnRef idx="2">
            <a:schemeClr val="accent2"/>
          </a:lnRef>
          <a:fillRef idx="1">
            <a:schemeClr val="lt1"/>
          </a:fillRef>
          <a:effectRef idx="0">
            <a:schemeClr val="accent2"/>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342900" marR="0" indent="-342900" defTabSz="584200" rtl="0" fontAlgn="auto" latinLnBrk="0" hangingPunct="0">
              <a:lnSpc>
                <a:spcPct val="100000"/>
              </a:lnSpc>
              <a:spcBef>
                <a:spcPts val="0"/>
              </a:spcBef>
              <a:spcAft>
                <a:spcPts val="0"/>
              </a:spcAft>
              <a:buClrTx/>
              <a:buSzTx/>
              <a:buFont typeface="Wingdings" panose="05000000000000000000" pitchFamily="2" charset="2"/>
              <a:buChar char="Ø"/>
              <a:tabLst/>
            </a:pPr>
            <a:r>
              <a:rPr kumimoji="0" lang="en-US" altLang="ja-JP" sz="2200" b="0" i="0" u="none" strike="noStrike" cap="none" spc="0" normalizeH="0" baseline="0" dirty="0">
                <a:ln>
                  <a:noFill/>
                </a:ln>
                <a:solidFill>
                  <a:schemeClr val="tx1"/>
                </a:solidFill>
                <a:effectLst/>
                <a:uFillTx/>
                <a:latin typeface="+mn-lt"/>
                <a:ea typeface="+mn-ea"/>
                <a:cs typeface="+mn-cs"/>
                <a:sym typeface="ヒラギノ角ゴ ProN W3"/>
              </a:rPr>
              <a:t>1</a:t>
            </a:r>
            <a:r>
              <a:rPr kumimoji="0" lang="ja-JP" altLang="en-US" sz="2200" b="0" i="0" u="none" strike="noStrike" cap="none" spc="0" normalizeH="0" baseline="0" dirty="0">
                <a:ln>
                  <a:noFill/>
                </a:ln>
                <a:solidFill>
                  <a:schemeClr val="tx1"/>
                </a:solidFill>
                <a:effectLst/>
                <a:uFillTx/>
                <a:latin typeface="+mn-lt"/>
                <a:ea typeface="+mn-ea"/>
                <a:cs typeface="+mn-cs"/>
                <a:sym typeface="ヒラギノ角ゴ ProN W3"/>
              </a:rPr>
              <a:t>月の社員総会に対しての従業員の評価を測るための追加設問を設定</a:t>
            </a:r>
            <a:endParaRPr kumimoji="0" lang="en-US" altLang="ja-JP" sz="2200" b="0" i="0" u="none" strike="noStrike" cap="none" spc="0" normalizeH="0" baseline="0" dirty="0">
              <a:ln>
                <a:noFill/>
              </a:ln>
              <a:solidFill>
                <a:schemeClr val="tx1"/>
              </a:solidFill>
              <a:effectLst/>
              <a:uFillTx/>
              <a:latin typeface="+mn-lt"/>
              <a:ea typeface="+mn-ea"/>
              <a:cs typeface="+mn-cs"/>
              <a:sym typeface="ヒラギノ角ゴ ProN W3"/>
            </a:endParaRPr>
          </a:p>
          <a:p>
            <a:pPr marL="342900" marR="0" indent="-342900" defTabSz="584200" rtl="0" fontAlgn="auto" latinLnBrk="0" hangingPunct="0">
              <a:lnSpc>
                <a:spcPct val="100000"/>
              </a:lnSpc>
              <a:spcBef>
                <a:spcPts val="0"/>
              </a:spcBef>
              <a:spcAft>
                <a:spcPts val="0"/>
              </a:spcAft>
              <a:buClrTx/>
              <a:buSzTx/>
              <a:buFont typeface="Wingdings" panose="05000000000000000000" pitchFamily="2" charset="2"/>
              <a:buChar char="Ø"/>
              <a:tabLst/>
            </a:pPr>
            <a:r>
              <a:rPr kumimoji="0" lang="ja-JP" altLang="en-US" sz="2200" b="0" i="0" u="none" strike="noStrike" cap="none" spc="0" normalizeH="0" baseline="0" dirty="0">
                <a:ln>
                  <a:noFill/>
                </a:ln>
                <a:solidFill>
                  <a:schemeClr val="tx1"/>
                </a:solidFill>
                <a:effectLst/>
                <a:uFillTx/>
                <a:latin typeface="+mn-lt"/>
                <a:ea typeface="+mn-ea"/>
                <a:cs typeface="+mn-cs"/>
                <a:sym typeface="ヒラギノ角ゴ ProN W3"/>
              </a:rPr>
              <a:t>ポジティブ評価の割合は</a:t>
            </a:r>
            <a:r>
              <a:rPr kumimoji="0" lang="en-US" altLang="ja-JP" sz="2200" b="0" i="0" u="none" strike="noStrike" cap="none" spc="0" normalizeH="0" baseline="0" dirty="0">
                <a:ln>
                  <a:noFill/>
                </a:ln>
                <a:solidFill>
                  <a:schemeClr val="tx1"/>
                </a:solidFill>
                <a:effectLst/>
                <a:uFillTx/>
                <a:latin typeface="+mn-lt"/>
                <a:ea typeface="+mn-ea"/>
                <a:cs typeface="+mn-cs"/>
                <a:sym typeface="ヒラギノ角ゴ ProN W3"/>
              </a:rPr>
              <a:t>5</a:t>
            </a:r>
            <a:r>
              <a:rPr kumimoji="0" lang="ja-JP" altLang="en-US" sz="2200" b="0" i="0" u="none" strike="noStrike" cap="none" spc="0" normalizeH="0" baseline="0" dirty="0">
                <a:ln>
                  <a:noFill/>
                </a:ln>
                <a:solidFill>
                  <a:schemeClr val="tx1"/>
                </a:solidFill>
                <a:effectLst/>
                <a:uFillTx/>
                <a:latin typeface="+mn-lt"/>
                <a:ea typeface="+mn-ea"/>
                <a:cs typeface="+mn-cs"/>
                <a:sym typeface="ヒラギノ角ゴ ProN W3"/>
              </a:rPr>
              <a:t>割弱となった</a:t>
            </a:r>
          </a:p>
        </p:txBody>
      </p:sp>
      <p:sp>
        <p:nvSpPr>
          <p:cNvPr id="3" name="正方形/長方形 2">
            <a:extLst>
              <a:ext uri="{FF2B5EF4-FFF2-40B4-BE49-F238E27FC236}">
                <a16:creationId xmlns:a16="http://schemas.microsoft.com/office/drawing/2014/main" id="{8C598620-C808-45C0-8473-11DB85BC04D7}"/>
              </a:ext>
            </a:extLst>
          </p:cNvPr>
          <p:cNvSpPr/>
          <p:nvPr/>
        </p:nvSpPr>
        <p:spPr>
          <a:xfrm>
            <a:off x="3260322" y="3091183"/>
            <a:ext cx="2623351" cy="1456809"/>
          </a:xfrm>
          <a:prstGeom prst="rect">
            <a:avLst/>
          </a:prstGeom>
          <a:solidFill>
            <a:srgbClr val="61BBB4">
              <a:alpha val="69804"/>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ja-JP" altLang="en-US" sz="2200" b="0" i="0" u="none" strike="noStrike" cap="none" spc="0" normalizeH="0" baseline="0" dirty="0">
                <a:ln>
                  <a:noFill/>
                </a:ln>
                <a:solidFill>
                  <a:srgbClr val="FFFFFF"/>
                </a:solidFill>
                <a:effectLst/>
                <a:uFillTx/>
                <a:latin typeface="+mn-lt"/>
                <a:ea typeface="+mn-ea"/>
                <a:cs typeface="+mn-cs"/>
                <a:sym typeface="ヒラギノ角ゴ ProN W3"/>
              </a:rPr>
              <a:t>ここに経営陣の関心のあるテーマでの</a:t>
            </a:r>
            <a:r>
              <a:rPr kumimoji="0" lang="en-US" altLang="ja-JP" sz="2200" b="0" i="0" u="none" strike="noStrike" cap="none" spc="0" normalizeH="0" baseline="0" dirty="0">
                <a:ln>
                  <a:noFill/>
                </a:ln>
                <a:solidFill>
                  <a:srgbClr val="FFFFFF"/>
                </a:solidFill>
                <a:effectLst/>
                <a:uFillTx/>
                <a:latin typeface="+mn-lt"/>
                <a:ea typeface="+mn-ea"/>
                <a:cs typeface="+mn-cs"/>
                <a:sym typeface="ヒラギノ角ゴ ProN W3"/>
              </a:rPr>
              <a:t>4</a:t>
            </a:r>
            <a:r>
              <a:rPr kumimoji="0" lang="ja-JP" altLang="en-US" sz="2200" b="0" i="0" u="none" strike="noStrike" cap="none" spc="0" normalizeH="0" baseline="0" dirty="0">
                <a:ln>
                  <a:noFill/>
                </a:ln>
                <a:solidFill>
                  <a:srgbClr val="FFFFFF"/>
                </a:solidFill>
                <a:effectLst/>
                <a:uFillTx/>
                <a:latin typeface="+mn-lt"/>
                <a:ea typeface="+mn-ea"/>
                <a:cs typeface="+mn-cs"/>
                <a:sym typeface="ヒラギノ角ゴ ProN W3"/>
              </a:rPr>
              <a:t>問目結果を貼りましょう</a:t>
            </a:r>
          </a:p>
        </p:txBody>
      </p:sp>
    </p:spTree>
    <p:extLst>
      <p:ext uri="{BB962C8B-B14F-4D97-AF65-F5344CB8AC3E}">
        <p14:creationId xmlns:p14="http://schemas.microsoft.com/office/powerpoint/2010/main" val="2881652482"/>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8" name="グループ"/>
          <p:cNvGrpSpPr/>
          <p:nvPr/>
        </p:nvGrpSpPr>
        <p:grpSpPr>
          <a:xfrm>
            <a:off x="-1" y="-2976"/>
            <a:ext cx="9144001" cy="892969"/>
            <a:chOff x="0" y="0"/>
            <a:chExt cx="13004800" cy="1270000"/>
          </a:xfrm>
        </p:grpSpPr>
        <p:sp>
          <p:nvSpPr>
            <p:cNvPr id="426" name="四角形"/>
            <p:cNvSpPr/>
            <p:nvPr/>
          </p:nvSpPr>
          <p:spPr>
            <a:xfrm>
              <a:off x="0" y="0"/>
              <a:ext cx="13004800" cy="1270000"/>
            </a:xfrm>
            <a:prstGeom prst="rect">
              <a:avLst/>
            </a:prstGeom>
            <a:solidFill>
              <a:srgbClr val="55BBB3"/>
            </a:solidFill>
            <a:ln w="12700" cap="flat">
              <a:noFill/>
              <a:miter lim="400000"/>
            </a:ln>
            <a:effectLst/>
          </p:spPr>
          <p:txBody>
            <a:bodyPr wrap="square" lIns="35719" tIns="35719" rIns="35719" bIns="35719" numCol="1" anchor="ctr">
              <a:noAutofit/>
            </a:bodyPr>
            <a:lstStyle/>
            <a:p>
              <a:pPr algn="ctr" defTabSz="410730" hangingPunct="0">
                <a:defRPr sz="2200">
                  <a:solidFill>
                    <a:srgbClr val="0BBEB4"/>
                  </a:solidFill>
                  <a:latin typeface="+mn-lt"/>
                  <a:ea typeface="+mn-ea"/>
                  <a:cs typeface="+mn-cs"/>
                  <a:sym typeface="ヒラギノ角ゴ ProN W3"/>
                </a:defRPr>
              </a:pPr>
              <a:endParaRPr sz="1547" kern="0">
                <a:solidFill>
                  <a:srgbClr val="0BBEB4"/>
                </a:solidFill>
                <a:latin typeface="ヒラギノ角ゴ ProN W3"/>
                <a:sym typeface="ヒラギノ角ゴ ProN W3"/>
              </a:endParaRPr>
            </a:p>
          </p:txBody>
        </p:sp>
        <p:sp>
          <p:nvSpPr>
            <p:cNvPr id="427" name="2. Geppoの特徴"/>
            <p:cNvSpPr txBox="1"/>
            <p:nvPr/>
          </p:nvSpPr>
          <p:spPr>
            <a:xfrm>
              <a:off x="561899" y="368215"/>
              <a:ext cx="6848618" cy="53357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numCol="1" anchor="ctr">
              <a:spAutoFit/>
            </a:bodyPr>
            <a:lstStyle>
              <a:lvl1pPr algn="l">
                <a:defRPr sz="2800">
                  <a:solidFill>
                    <a:srgbClr val="FFFFFF"/>
                  </a:solidFill>
                </a:defRPr>
              </a:lvl1pPr>
            </a:lstStyle>
            <a:p>
              <a:pPr defTabSz="410730" hangingPunct="0"/>
              <a:r>
                <a:rPr lang="en-US" altLang="ja-JP" sz="1969" kern="0" dirty="0" err="1">
                  <a:latin typeface="ヒラギノ角ゴ ProN W6"/>
                  <a:sym typeface="ヒラギノ角ゴ ProN W6"/>
                </a:rPr>
                <a:t>Geppo</a:t>
              </a:r>
              <a:r>
                <a:rPr lang="ja-JP" altLang="en-US" sz="1969" kern="0" dirty="0">
                  <a:latin typeface="ヒラギノ角ゴ ProN W6"/>
                  <a:sym typeface="ヒラギノ角ゴ ProN W6"/>
                </a:rPr>
                <a:t>担当者考察</a:t>
              </a:r>
              <a:endParaRPr sz="1969" kern="0" dirty="0">
                <a:latin typeface="ヒラギノ角ゴ ProN W6"/>
                <a:sym typeface="ヒラギノ角ゴ ProN W6"/>
              </a:endParaRPr>
            </a:p>
          </p:txBody>
        </p:sp>
      </p:grpSp>
      <p:sp>
        <p:nvSpPr>
          <p:cNvPr id="429" name="Footer Placeholder 9"/>
          <p:cNvSpPr txBox="1"/>
          <p:nvPr/>
        </p:nvSpPr>
        <p:spPr>
          <a:xfrm>
            <a:off x="2506019" y="6333934"/>
            <a:ext cx="4131963" cy="2222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2146" rIns="32146" anchor="ctr">
            <a:spAutoFit/>
          </a:bodyPr>
          <a:lstStyle>
            <a:lvl1pPr defTabSz="914400">
              <a:defRPr sz="1200">
                <a:solidFill>
                  <a:srgbClr val="888888"/>
                </a:solidFill>
                <a:latin typeface="Helvetica"/>
                <a:ea typeface="Helvetica"/>
                <a:cs typeface="Helvetica"/>
                <a:sym typeface="Helvetica"/>
              </a:defRPr>
            </a:lvl1pPr>
          </a:lstStyle>
          <a:p>
            <a:pPr algn="ctr" defTabSz="642882" hangingPunct="0"/>
            <a:r>
              <a:rPr sz="844" kern="0"/>
              <a:t>Copyright © Human Capital Technology Co., Ltd. All rights reserved.</a:t>
            </a:r>
          </a:p>
        </p:txBody>
      </p:sp>
      <p:pic>
        <p:nvPicPr>
          <p:cNvPr id="440" name="イメージ" descr="イメージ"/>
          <p:cNvPicPr>
            <a:picLocks noChangeAspect="1"/>
          </p:cNvPicPr>
          <p:nvPr/>
        </p:nvPicPr>
        <p:blipFill>
          <a:blip r:embed="rId2" cstate="print">
            <a:alphaModFix amt="16732"/>
            <a:extLst>
              <a:ext uri="{28A0092B-C50C-407E-A947-70E740481C1C}">
                <a14:useLocalDpi xmlns:a14="http://schemas.microsoft.com/office/drawing/2010/main"/>
              </a:ext>
            </a:extLst>
          </a:blip>
          <a:srcRect/>
          <a:stretch>
            <a:fillRect/>
          </a:stretch>
        </p:blipFill>
        <p:spPr>
          <a:xfrm>
            <a:off x="7305659" y="231707"/>
            <a:ext cx="1703860" cy="423638"/>
          </a:xfrm>
          <a:prstGeom prst="rect">
            <a:avLst/>
          </a:prstGeom>
          <a:ln w="12700">
            <a:miter lim="400000"/>
          </a:ln>
        </p:spPr>
      </p:pic>
      <p:sp>
        <p:nvSpPr>
          <p:cNvPr id="8" name="スライド番号"/>
          <p:cNvSpPr txBox="1">
            <a:spLocks/>
          </p:cNvSpPr>
          <p:nvPr/>
        </p:nvSpPr>
        <p:spPr>
          <a:xfrm>
            <a:off x="8237819" y="6308610"/>
            <a:ext cx="540301" cy="27571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defPPr>
              <a:defRPr lang="en-US"/>
            </a:defPPr>
            <a:lvl1pPr marL="0" algn="l" defTabSz="914400" rtl="0" eaLnBrk="1" latinLnBrk="0" hangingPunct="1">
              <a:defRPr sz="1125" kern="1200">
                <a:solidFill>
                  <a:schemeClr val="tx1"/>
                </a:solidFill>
                <a:latin typeface="Helvetica Neue Light"/>
                <a:ea typeface="Helvetica Neue Light"/>
                <a:cs typeface="Helvetica Neue Light"/>
                <a:sym typeface="Helvetica Neue Light"/>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hangingPunct="0"/>
            <a:r>
              <a:rPr lang="en-US" kern="0" dirty="0">
                <a:latin typeface="Calibri" panose="020F0502020204030204" pitchFamily="34" charset="0"/>
                <a:cs typeface="Calibri" panose="020F0502020204030204" pitchFamily="34" charset="0"/>
              </a:rPr>
              <a:t>24</a:t>
            </a:r>
          </a:p>
        </p:txBody>
      </p:sp>
      <p:sp>
        <p:nvSpPr>
          <p:cNvPr id="17" name="正方形/長方形 16">
            <a:extLst>
              <a:ext uri="{FF2B5EF4-FFF2-40B4-BE49-F238E27FC236}">
                <a16:creationId xmlns:a16="http://schemas.microsoft.com/office/drawing/2014/main" id="{9D865D9B-2E26-4705-B4AE-1BEB74F148A3}"/>
              </a:ext>
            </a:extLst>
          </p:cNvPr>
          <p:cNvSpPr/>
          <p:nvPr/>
        </p:nvSpPr>
        <p:spPr>
          <a:xfrm>
            <a:off x="297402" y="1616428"/>
            <a:ext cx="8549196" cy="4165243"/>
          </a:xfrm>
          <a:prstGeom prst="rect">
            <a:avLst/>
          </a:prstGeom>
          <a:ln>
            <a:solidFill>
              <a:srgbClr val="61BBB4"/>
            </a:solidFill>
          </a:ln>
        </p:spPr>
        <p:style>
          <a:lnRef idx="2">
            <a:schemeClr val="accent2"/>
          </a:lnRef>
          <a:fillRef idx="1">
            <a:schemeClr val="lt1"/>
          </a:fillRef>
          <a:effectRef idx="0">
            <a:schemeClr val="accent2"/>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342900" marR="0" indent="-342900" defTabSz="584200" rtl="0" fontAlgn="auto" latinLnBrk="0" hangingPunct="0">
              <a:lnSpc>
                <a:spcPct val="100000"/>
              </a:lnSpc>
              <a:spcBef>
                <a:spcPts val="0"/>
              </a:spcBef>
              <a:spcAft>
                <a:spcPts val="0"/>
              </a:spcAft>
              <a:buClrTx/>
              <a:buSzTx/>
              <a:buFont typeface="Wingdings" panose="05000000000000000000" pitchFamily="2" charset="2"/>
              <a:buChar char="ü"/>
              <a:tabLst/>
            </a:pPr>
            <a:r>
              <a:rPr kumimoji="0" lang="en-US" altLang="ja-JP" sz="2200" b="0" i="0" u="none" strike="noStrike" cap="none" spc="0" normalizeH="0" baseline="0" dirty="0" err="1">
                <a:ln>
                  <a:noFill/>
                </a:ln>
                <a:solidFill>
                  <a:schemeClr val="tx1"/>
                </a:solidFill>
                <a:effectLst/>
                <a:uFillTx/>
                <a:latin typeface="+mn-lt"/>
                <a:ea typeface="+mn-ea"/>
                <a:cs typeface="+mn-cs"/>
                <a:sym typeface="ヒラギノ角ゴ ProN W3"/>
              </a:rPr>
              <a:t>Geppo</a:t>
            </a:r>
            <a:r>
              <a:rPr kumimoji="0" lang="ja-JP" altLang="en-US" sz="2200" b="0" i="0" u="none" strike="noStrike" cap="none" spc="0" normalizeH="0" baseline="0" dirty="0">
                <a:ln>
                  <a:noFill/>
                </a:ln>
                <a:solidFill>
                  <a:schemeClr val="tx1"/>
                </a:solidFill>
                <a:effectLst/>
                <a:uFillTx/>
                <a:latin typeface="+mn-lt"/>
                <a:ea typeface="+mn-ea"/>
                <a:cs typeface="+mn-cs"/>
                <a:sym typeface="ヒラギノ角ゴ ProN W3"/>
              </a:rPr>
              <a:t>は社員とのコミュニケーションきっかけとして機能する</a:t>
            </a:r>
            <a:br>
              <a:rPr kumimoji="0" lang="en-US" altLang="ja-JP" sz="2200" b="0" i="0" u="none" strike="noStrike" cap="none" spc="0" normalizeH="0" baseline="0" dirty="0">
                <a:ln>
                  <a:noFill/>
                </a:ln>
                <a:solidFill>
                  <a:schemeClr val="tx1"/>
                </a:solidFill>
                <a:effectLst/>
                <a:uFillTx/>
                <a:latin typeface="+mn-lt"/>
                <a:ea typeface="+mn-ea"/>
                <a:cs typeface="+mn-cs"/>
                <a:sym typeface="ヒラギノ角ゴ ProN W3"/>
              </a:rPr>
            </a:br>
            <a:r>
              <a:rPr kumimoji="0" lang="ja-JP" altLang="en-US" sz="2200" b="0" i="0" u="none" strike="noStrike" cap="none" spc="0" normalizeH="0" baseline="0" dirty="0">
                <a:ln>
                  <a:noFill/>
                </a:ln>
                <a:solidFill>
                  <a:schemeClr val="tx1"/>
                </a:solidFill>
                <a:effectLst/>
                <a:uFillTx/>
                <a:latin typeface="+mn-lt"/>
                <a:ea typeface="+mn-ea"/>
                <a:cs typeface="+mn-cs"/>
                <a:sym typeface="ヒラギノ角ゴ ProN W3"/>
              </a:rPr>
              <a:t>（部長間でも</a:t>
            </a:r>
            <a:r>
              <a:rPr kumimoji="0" lang="en-US" altLang="ja-JP" sz="2200" b="0" i="0" u="none" strike="noStrike" cap="none" spc="0" normalizeH="0" baseline="0" dirty="0" err="1">
                <a:ln>
                  <a:noFill/>
                </a:ln>
                <a:solidFill>
                  <a:schemeClr val="tx1"/>
                </a:solidFill>
                <a:effectLst/>
                <a:uFillTx/>
                <a:latin typeface="+mn-lt"/>
                <a:ea typeface="+mn-ea"/>
                <a:cs typeface="+mn-cs"/>
                <a:sym typeface="ヒラギノ角ゴ ProN W3"/>
              </a:rPr>
              <a:t>Geppo</a:t>
            </a:r>
            <a:r>
              <a:rPr kumimoji="0" lang="ja-JP" altLang="en-US" sz="2200" b="0" i="0" u="none" strike="noStrike" cap="none" spc="0" normalizeH="0" baseline="0" dirty="0">
                <a:ln>
                  <a:noFill/>
                </a:ln>
                <a:solidFill>
                  <a:schemeClr val="tx1"/>
                </a:solidFill>
                <a:effectLst/>
                <a:uFillTx/>
                <a:latin typeface="+mn-lt"/>
                <a:ea typeface="+mn-ea"/>
                <a:cs typeface="+mn-cs"/>
                <a:sym typeface="ヒラギノ角ゴ ProN W3"/>
              </a:rPr>
              <a:t>きっかけで部下と話せるようになったとの声が多数寄せられている）</a:t>
            </a:r>
            <a:endParaRPr kumimoji="0" lang="en-US" altLang="ja-JP" sz="2200" b="0" i="0" u="none" strike="noStrike" cap="none" spc="0" normalizeH="0" baseline="0" dirty="0">
              <a:ln>
                <a:noFill/>
              </a:ln>
              <a:solidFill>
                <a:schemeClr val="tx1"/>
              </a:solidFill>
              <a:effectLst/>
              <a:uFillTx/>
              <a:latin typeface="+mn-lt"/>
              <a:ea typeface="+mn-ea"/>
              <a:cs typeface="+mn-cs"/>
              <a:sym typeface="ヒラギノ角ゴ ProN W3"/>
            </a:endParaRPr>
          </a:p>
          <a:p>
            <a:pPr marL="342900" marR="0" indent="-342900" defTabSz="584200" rtl="0" fontAlgn="auto" latinLnBrk="0" hangingPunct="0">
              <a:lnSpc>
                <a:spcPct val="100000"/>
              </a:lnSpc>
              <a:spcBef>
                <a:spcPts val="0"/>
              </a:spcBef>
              <a:spcAft>
                <a:spcPts val="0"/>
              </a:spcAft>
              <a:buClrTx/>
              <a:buSzTx/>
              <a:buFont typeface="Wingdings" panose="05000000000000000000" pitchFamily="2" charset="2"/>
              <a:buChar char="ü"/>
              <a:tabLst/>
            </a:pPr>
            <a:endParaRPr kumimoji="0" lang="en-US" altLang="ja-JP" sz="2200" b="0" i="0" u="none" strike="noStrike" cap="none" spc="0" normalizeH="0" baseline="0" dirty="0">
              <a:ln>
                <a:noFill/>
              </a:ln>
              <a:solidFill>
                <a:schemeClr val="tx1"/>
              </a:solidFill>
              <a:effectLst/>
              <a:uFillTx/>
              <a:latin typeface="+mn-lt"/>
              <a:ea typeface="+mn-ea"/>
              <a:cs typeface="+mn-cs"/>
              <a:sym typeface="ヒラギノ角ゴ ProN W3"/>
            </a:endParaRPr>
          </a:p>
          <a:p>
            <a:pPr marL="342900" marR="0" indent="-342900" defTabSz="584200" rtl="0" fontAlgn="auto" latinLnBrk="0" hangingPunct="0">
              <a:lnSpc>
                <a:spcPct val="100000"/>
              </a:lnSpc>
              <a:spcBef>
                <a:spcPts val="0"/>
              </a:spcBef>
              <a:spcAft>
                <a:spcPts val="0"/>
              </a:spcAft>
              <a:buClrTx/>
              <a:buSzTx/>
              <a:buFont typeface="Wingdings" panose="05000000000000000000" pitchFamily="2" charset="2"/>
              <a:buChar char="ü"/>
              <a:tabLst/>
            </a:pPr>
            <a:r>
              <a:rPr lang="ja-JP" altLang="en-US" sz="2200" dirty="0">
                <a:solidFill>
                  <a:schemeClr val="tx1"/>
                </a:solidFill>
                <a:sym typeface="ヒラギノ角ゴ ProN W3"/>
              </a:rPr>
              <a:t>想定外の従業員からのアラートも数件あり（</a:t>
            </a:r>
            <a:r>
              <a:rPr lang="en-US" altLang="ja-JP" sz="2200" dirty="0" err="1">
                <a:solidFill>
                  <a:schemeClr val="tx1"/>
                </a:solidFill>
                <a:sym typeface="ヒラギノ角ゴ ProN W3"/>
              </a:rPr>
              <a:t>Geppo</a:t>
            </a:r>
            <a:r>
              <a:rPr lang="ja-JP" altLang="en-US" sz="2200" dirty="0">
                <a:solidFill>
                  <a:schemeClr val="tx1"/>
                </a:solidFill>
                <a:sym typeface="ヒラギノ角ゴ ProN W3"/>
              </a:rPr>
              <a:t>があったことで気づけたケースも出ている）</a:t>
            </a:r>
            <a:endParaRPr lang="en-US" altLang="ja-JP" sz="2200" dirty="0">
              <a:solidFill>
                <a:schemeClr val="tx1"/>
              </a:solidFill>
              <a:sym typeface="ヒラギノ角ゴ ProN W3"/>
            </a:endParaRPr>
          </a:p>
          <a:p>
            <a:pPr marL="342900" marR="0" indent="-342900" defTabSz="584200" rtl="0" fontAlgn="auto" latinLnBrk="0" hangingPunct="0">
              <a:lnSpc>
                <a:spcPct val="100000"/>
              </a:lnSpc>
              <a:spcBef>
                <a:spcPts val="0"/>
              </a:spcBef>
              <a:spcAft>
                <a:spcPts val="0"/>
              </a:spcAft>
              <a:buClrTx/>
              <a:buSzTx/>
              <a:buFont typeface="Wingdings" panose="05000000000000000000" pitchFamily="2" charset="2"/>
              <a:buChar char="ü"/>
              <a:tabLst/>
            </a:pPr>
            <a:endParaRPr lang="en-US" altLang="ja-JP" sz="2200" dirty="0">
              <a:solidFill>
                <a:schemeClr val="tx1"/>
              </a:solidFill>
              <a:sym typeface="ヒラギノ角ゴ ProN W3"/>
            </a:endParaRPr>
          </a:p>
          <a:p>
            <a:pPr marL="342900" marR="0" indent="-342900" defTabSz="584200" rtl="0" fontAlgn="auto" latinLnBrk="0" hangingPunct="0">
              <a:lnSpc>
                <a:spcPct val="100000"/>
              </a:lnSpc>
              <a:spcBef>
                <a:spcPts val="0"/>
              </a:spcBef>
              <a:spcAft>
                <a:spcPts val="0"/>
              </a:spcAft>
              <a:buClrTx/>
              <a:buSzTx/>
              <a:buFont typeface="Wingdings" panose="05000000000000000000" pitchFamily="2" charset="2"/>
              <a:buChar char="ü"/>
              <a:tabLst/>
            </a:pPr>
            <a:r>
              <a:rPr kumimoji="0" lang="ja-JP" altLang="en-US" sz="2200" b="0" i="0" u="none" strike="noStrike" cap="none" spc="0" normalizeH="0" baseline="0" dirty="0">
                <a:ln>
                  <a:noFill/>
                </a:ln>
                <a:solidFill>
                  <a:schemeClr val="tx1"/>
                </a:solidFill>
                <a:effectLst/>
                <a:uFillTx/>
                <a:latin typeface="+mn-lt"/>
                <a:ea typeface="+mn-ea"/>
                <a:cs typeface="+mn-cs"/>
                <a:sym typeface="ヒラギノ角ゴ ProN W3"/>
              </a:rPr>
              <a:t>従業員のコンディション上下には社内のイベントなど時期的要因が関係していると考えられる</a:t>
            </a:r>
            <a:endParaRPr kumimoji="0" lang="en-US" altLang="ja-JP" sz="2200" b="0" i="0" u="none" strike="noStrike" cap="none" spc="0" normalizeH="0" baseline="0" dirty="0">
              <a:ln>
                <a:noFill/>
              </a:ln>
              <a:solidFill>
                <a:schemeClr val="tx1"/>
              </a:solidFill>
              <a:effectLst/>
              <a:uFillTx/>
              <a:latin typeface="+mn-lt"/>
              <a:ea typeface="+mn-ea"/>
              <a:cs typeface="+mn-cs"/>
              <a:sym typeface="ヒラギノ角ゴ ProN W3"/>
            </a:endParaRPr>
          </a:p>
          <a:p>
            <a:pPr marL="342900" marR="0" indent="-342900" defTabSz="584200" rtl="0" fontAlgn="auto" latinLnBrk="0" hangingPunct="0">
              <a:lnSpc>
                <a:spcPct val="100000"/>
              </a:lnSpc>
              <a:spcBef>
                <a:spcPts val="0"/>
              </a:spcBef>
              <a:spcAft>
                <a:spcPts val="0"/>
              </a:spcAft>
              <a:buClrTx/>
              <a:buSzTx/>
              <a:buFont typeface="Wingdings" panose="05000000000000000000" pitchFamily="2" charset="2"/>
              <a:buChar char="ü"/>
              <a:tabLst/>
            </a:pPr>
            <a:endParaRPr kumimoji="0" lang="en-US" altLang="ja-JP" sz="2200" b="0" i="0" u="none" strike="noStrike" cap="none" spc="0" normalizeH="0" baseline="0" dirty="0">
              <a:ln>
                <a:noFill/>
              </a:ln>
              <a:solidFill>
                <a:schemeClr val="tx1"/>
              </a:solidFill>
              <a:effectLst/>
              <a:uFillTx/>
              <a:latin typeface="+mn-lt"/>
              <a:ea typeface="+mn-ea"/>
              <a:cs typeface="+mn-cs"/>
              <a:sym typeface="ヒラギノ角ゴ ProN W3"/>
            </a:endParaRPr>
          </a:p>
          <a:p>
            <a:pPr marL="342900" marR="0" indent="-342900" defTabSz="584200" rtl="0" fontAlgn="auto" latinLnBrk="0" hangingPunct="0">
              <a:lnSpc>
                <a:spcPct val="100000"/>
              </a:lnSpc>
              <a:spcBef>
                <a:spcPts val="0"/>
              </a:spcBef>
              <a:spcAft>
                <a:spcPts val="0"/>
              </a:spcAft>
              <a:buClrTx/>
              <a:buSzTx/>
              <a:buFont typeface="Wingdings" panose="05000000000000000000" pitchFamily="2" charset="2"/>
              <a:buChar char="ü"/>
              <a:tabLst/>
            </a:pPr>
            <a:r>
              <a:rPr lang="ja-JP" altLang="en-US" sz="2200" dirty="0">
                <a:solidFill>
                  <a:schemeClr val="tx1"/>
                </a:solidFill>
                <a:sym typeface="ヒラギノ角ゴ ProN W3"/>
              </a:rPr>
              <a:t>今後もアラート発生後のアクションを確実に実施していくことで、組織の改善が見込まれる</a:t>
            </a:r>
            <a:endParaRPr kumimoji="0" lang="ja-JP" altLang="en-US" sz="2200" b="0" i="0" u="none" strike="noStrike" cap="none" spc="0" normalizeH="0" baseline="0" dirty="0">
              <a:ln>
                <a:noFill/>
              </a:ln>
              <a:solidFill>
                <a:schemeClr val="tx1"/>
              </a:solidFill>
              <a:effectLst/>
              <a:uFillTx/>
              <a:latin typeface="+mn-lt"/>
              <a:ea typeface="+mn-ea"/>
              <a:cs typeface="+mn-cs"/>
              <a:sym typeface="ヒラギノ角ゴ ProN W3"/>
            </a:endParaRPr>
          </a:p>
        </p:txBody>
      </p:sp>
      <p:sp>
        <p:nvSpPr>
          <p:cNvPr id="11" name="正方形/長方形 10">
            <a:extLst>
              <a:ext uri="{FF2B5EF4-FFF2-40B4-BE49-F238E27FC236}">
                <a16:creationId xmlns:a16="http://schemas.microsoft.com/office/drawing/2014/main" id="{486D8434-AF44-499F-96FD-D9FA7ABEB6B3}"/>
              </a:ext>
            </a:extLst>
          </p:cNvPr>
          <p:cNvSpPr/>
          <p:nvPr/>
        </p:nvSpPr>
        <p:spPr>
          <a:xfrm>
            <a:off x="2663301" y="2583352"/>
            <a:ext cx="4119239" cy="2472472"/>
          </a:xfrm>
          <a:prstGeom prst="rect">
            <a:avLst/>
          </a:prstGeom>
          <a:solidFill>
            <a:srgbClr val="61BBB4">
              <a:alpha val="69804"/>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584200" hangingPunct="0"/>
            <a:r>
              <a:rPr lang="ja-JP" altLang="en-US" sz="2200" dirty="0">
                <a:solidFill>
                  <a:srgbClr val="FFFFFF"/>
                </a:solidFill>
                <a:sym typeface="ヒラギノ角ゴ ProN W3"/>
              </a:rPr>
              <a:t>数値だけではなく面談や日々Ｇｅｐｐｏを確認する中で感じる</a:t>
            </a:r>
            <a:r>
              <a:rPr kumimoji="0" lang="en-US" altLang="ja-JP" sz="2200" b="0" i="0" u="none" strike="noStrike" cap="none" spc="0" normalizeH="0" baseline="0" dirty="0" err="1">
                <a:ln>
                  <a:noFill/>
                </a:ln>
                <a:solidFill>
                  <a:srgbClr val="FFFFFF"/>
                </a:solidFill>
                <a:effectLst/>
                <a:uFillTx/>
                <a:latin typeface="+mn-lt"/>
                <a:ea typeface="+mn-ea"/>
                <a:cs typeface="+mn-cs"/>
                <a:sym typeface="ヒラギノ角ゴ ProN W3"/>
              </a:rPr>
              <a:t>Geppo</a:t>
            </a:r>
            <a:r>
              <a:rPr kumimoji="0" lang="ja-JP" altLang="en-US" sz="2200" b="0" i="0" u="none" strike="noStrike" cap="none" spc="0" normalizeH="0" baseline="0" dirty="0">
                <a:ln>
                  <a:noFill/>
                </a:ln>
                <a:solidFill>
                  <a:srgbClr val="FFFFFF"/>
                </a:solidFill>
                <a:effectLst/>
                <a:uFillTx/>
                <a:latin typeface="+mn-lt"/>
                <a:ea typeface="+mn-ea"/>
                <a:cs typeface="+mn-cs"/>
                <a:sym typeface="ヒラギノ角ゴ ProN W3"/>
              </a:rPr>
              <a:t>担当者としての考察や、今後の意気込み等を記載しましょう。</a:t>
            </a:r>
            <a:endParaRPr kumimoji="0" lang="en-US" altLang="ja-JP" sz="2200" b="0" i="0" u="none" strike="noStrike" cap="none" spc="0" normalizeH="0" baseline="0" dirty="0">
              <a:ln>
                <a:noFill/>
              </a:ln>
              <a:solidFill>
                <a:srgbClr val="FFFFFF"/>
              </a:solidFill>
              <a:effectLst/>
              <a:uFillTx/>
              <a:latin typeface="+mn-lt"/>
              <a:ea typeface="+mn-ea"/>
              <a:cs typeface="+mn-cs"/>
              <a:sym typeface="ヒラギノ角ゴ ProN W3"/>
            </a:endParaRPr>
          </a:p>
          <a:p>
            <a:pPr algn="ctr" defTabSz="584200" hangingPunct="0"/>
            <a:r>
              <a:rPr lang="ja-JP" altLang="en-US" sz="2200" dirty="0">
                <a:solidFill>
                  <a:srgbClr val="FFFFFF"/>
                </a:solidFill>
                <a:sym typeface="ヒラギノ角ゴ ProN W3"/>
              </a:rPr>
              <a:t>（定性情報を入れることで説得力が増します。）</a:t>
            </a:r>
            <a:endParaRPr kumimoji="0" lang="ja-JP" altLang="en-US" sz="2200" b="0" i="0" u="none" strike="noStrike" cap="none" spc="0" normalizeH="0" baseline="0" dirty="0">
              <a:ln>
                <a:noFill/>
              </a:ln>
              <a:solidFill>
                <a:srgbClr val="FFFFFF"/>
              </a:solidFill>
              <a:effectLst/>
              <a:uFillTx/>
              <a:latin typeface="+mn-lt"/>
              <a:ea typeface="+mn-ea"/>
              <a:cs typeface="+mn-cs"/>
              <a:sym typeface="ヒラギノ角ゴ ProN W3"/>
            </a:endParaRPr>
          </a:p>
        </p:txBody>
      </p:sp>
    </p:spTree>
    <p:extLst>
      <p:ext uri="{BB962C8B-B14F-4D97-AF65-F5344CB8AC3E}">
        <p14:creationId xmlns:p14="http://schemas.microsoft.com/office/powerpoint/2010/main" val="3333002494"/>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55BBB3"/>
        </a:solidFill>
        <a:effectLst/>
      </p:bgPr>
    </p:bg>
    <p:spTree>
      <p:nvGrpSpPr>
        <p:cNvPr id="1" name=""/>
        <p:cNvGrpSpPr/>
        <p:nvPr/>
      </p:nvGrpSpPr>
      <p:grpSpPr>
        <a:xfrm>
          <a:off x="0" y="0"/>
          <a:ext cx="0" cy="0"/>
          <a:chOff x="0" y="0"/>
          <a:chExt cx="0" cy="0"/>
        </a:xfrm>
      </p:grpSpPr>
      <p:sp>
        <p:nvSpPr>
          <p:cNvPr id="175" name="1.  会社改善に必要なこととは？"/>
          <p:cNvSpPr txBox="1"/>
          <p:nvPr/>
        </p:nvSpPr>
        <p:spPr>
          <a:xfrm>
            <a:off x="3125297" y="3198201"/>
            <a:ext cx="2893421" cy="461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nchor="ctr">
            <a:spAutoFit/>
          </a:bodyPr>
          <a:lstStyle>
            <a:lvl1pPr>
              <a:defRPr sz="3600">
                <a:solidFill>
                  <a:srgbClr val="FFFFFF"/>
                </a:solidFill>
              </a:defRPr>
            </a:lvl1pPr>
          </a:lstStyle>
          <a:p>
            <a:pPr marL="0" marR="0" lvl="0" indent="0" algn="ctr" defTabSz="410751" rtl="0" eaLnBrk="1" fontAlgn="auto" latinLnBrk="0" hangingPunct="0">
              <a:lnSpc>
                <a:spcPct val="100000"/>
              </a:lnSpc>
              <a:spcBef>
                <a:spcPts val="0"/>
              </a:spcBef>
              <a:spcAft>
                <a:spcPts val="0"/>
              </a:spcAft>
              <a:buClrTx/>
              <a:buSzTx/>
              <a:buFontTx/>
              <a:buNone/>
              <a:tabLst/>
              <a:defRPr/>
            </a:pPr>
            <a:r>
              <a:rPr kumimoji="0" lang="en-US" altLang="ja-JP" sz="2531" b="0" i="0" u="none" strike="noStrike" kern="0" cap="none" spc="0" normalizeH="0" baseline="0" noProof="0" dirty="0">
                <a:ln>
                  <a:noFill/>
                </a:ln>
                <a:solidFill>
                  <a:srgbClr val="FFFFFF"/>
                </a:solidFill>
                <a:effectLst/>
                <a:uLnTx/>
                <a:uFillTx/>
                <a:latin typeface="ヒラギノ角ゴ ProN W6"/>
                <a:sym typeface="ヒラギノ角ゴ ProN W6"/>
              </a:rPr>
              <a:t>【</a:t>
            </a:r>
            <a:r>
              <a:rPr kumimoji="0" lang="ja-JP" altLang="en-US" sz="2531" b="0" i="0" u="none" strike="noStrike" kern="0" cap="none" spc="0" normalizeH="0" baseline="0" noProof="0" dirty="0">
                <a:ln>
                  <a:noFill/>
                </a:ln>
                <a:solidFill>
                  <a:srgbClr val="FFFFFF"/>
                </a:solidFill>
                <a:effectLst/>
                <a:uLnTx/>
                <a:uFillTx/>
                <a:latin typeface="ヒラギノ角ゴ ProN W6"/>
                <a:sym typeface="ヒラギノ角ゴ ProN W6"/>
              </a:rPr>
              <a:t>参考</a:t>
            </a:r>
            <a:r>
              <a:rPr kumimoji="0" lang="en-US" altLang="ja-JP" sz="2531" b="0" i="0" u="none" strike="noStrike" kern="0" cap="none" spc="0" normalizeH="0" baseline="0" noProof="0" dirty="0">
                <a:ln>
                  <a:noFill/>
                </a:ln>
                <a:solidFill>
                  <a:srgbClr val="FFFFFF"/>
                </a:solidFill>
                <a:effectLst/>
                <a:uLnTx/>
                <a:uFillTx/>
                <a:latin typeface="ヒラギノ角ゴ ProN W6"/>
                <a:sym typeface="ヒラギノ角ゴ ProN W6"/>
              </a:rPr>
              <a:t>】</a:t>
            </a:r>
            <a:r>
              <a:rPr lang="en-US" altLang="ja-JP" sz="2531" kern="0" dirty="0" err="1">
                <a:latin typeface="ヒラギノ角ゴ ProN W6"/>
                <a:sym typeface="ヒラギノ角ゴ ProN W6"/>
              </a:rPr>
              <a:t>Geppo</a:t>
            </a:r>
            <a:r>
              <a:rPr lang="ja-JP" altLang="en-US" sz="2531" kern="0" dirty="0">
                <a:latin typeface="ヒラギノ角ゴ ProN W6"/>
                <a:sym typeface="ヒラギノ角ゴ ProN W6"/>
              </a:rPr>
              <a:t>説明</a:t>
            </a:r>
            <a:endParaRPr kumimoji="0" sz="2531" b="0" i="0" u="none" strike="noStrike" kern="0" cap="none" spc="0" normalizeH="0" baseline="0" noProof="0" dirty="0">
              <a:ln>
                <a:noFill/>
              </a:ln>
              <a:solidFill>
                <a:srgbClr val="FFFFFF"/>
              </a:solidFill>
              <a:effectLst/>
              <a:uLnTx/>
              <a:uFillTx/>
              <a:latin typeface="ヒラギノ角ゴ ProN W6"/>
              <a:sym typeface="ヒラギノ角ゴ ProN W6"/>
            </a:endParaRPr>
          </a:p>
        </p:txBody>
      </p:sp>
      <p:pic>
        <p:nvPicPr>
          <p:cNvPr id="176" name="イメージ" descr="イメージ"/>
          <p:cNvPicPr>
            <a:picLocks noChangeAspect="1"/>
          </p:cNvPicPr>
          <p:nvPr/>
        </p:nvPicPr>
        <p:blipFill>
          <a:blip r:embed="rId2" cstate="print">
            <a:alphaModFix amt="16732"/>
            <a:extLst>
              <a:ext uri="{28A0092B-C50C-407E-A947-70E740481C1C}">
                <a14:useLocalDpi xmlns:a14="http://schemas.microsoft.com/office/drawing/2010/main"/>
              </a:ext>
            </a:extLst>
          </a:blip>
          <a:srcRect/>
          <a:stretch>
            <a:fillRect/>
          </a:stretch>
        </p:blipFill>
        <p:spPr>
          <a:xfrm rot="5400000">
            <a:off x="-2003299" y="2763862"/>
            <a:ext cx="5349890" cy="1330166"/>
          </a:xfrm>
          <a:prstGeom prst="rect">
            <a:avLst/>
          </a:prstGeom>
          <a:ln w="12700">
            <a:miter lim="400000"/>
          </a:ln>
        </p:spPr>
      </p:pic>
      <p:sp>
        <p:nvSpPr>
          <p:cNvPr id="177" name="Footer Placeholder 9"/>
          <p:cNvSpPr txBox="1"/>
          <p:nvPr/>
        </p:nvSpPr>
        <p:spPr>
          <a:xfrm>
            <a:off x="2506019" y="6322594"/>
            <a:ext cx="4131963" cy="2222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2146" rIns="32146" anchor="ctr">
            <a:spAutoFit/>
          </a:bodyPr>
          <a:lstStyle>
            <a:lvl1pPr defTabSz="914400">
              <a:defRPr sz="1200">
                <a:solidFill>
                  <a:srgbClr val="FFFFFF"/>
                </a:solidFill>
                <a:latin typeface="Helvetica"/>
                <a:ea typeface="Helvetica"/>
                <a:cs typeface="Helvetica"/>
                <a:sym typeface="Helvetica"/>
              </a:defRPr>
            </a:lvl1pPr>
          </a:lstStyle>
          <a:p>
            <a:pPr marL="0" marR="0" lvl="0" indent="0" algn="ctr" defTabSz="642915" rtl="0" eaLnBrk="1" fontAlgn="auto" latinLnBrk="0" hangingPunct="0">
              <a:lnSpc>
                <a:spcPct val="100000"/>
              </a:lnSpc>
              <a:spcBef>
                <a:spcPts val="0"/>
              </a:spcBef>
              <a:spcAft>
                <a:spcPts val="0"/>
              </a:spcAft>
              <a:buClrTx/>
              <a:buSzTx/>
              <a:buFontTx/>
              <a:buNone/>
              <a:tabLst/>
              <a:defRPr/>
            </a:pPr>
            <a:r>
              <a:rPr kumimoji="0" sz="844" b="0" i="0" u="none" strike="noStrike" kern="0" cap="none" spc="0" normalizeH="0" baseline="0" noProof="0">
                <a:ln>
                  <a:noFill/>
                </a:ln>
                <a:solidFill>
                  <a:srgbClr val="FFFFFF"/>
                </a:solidFill>
                <a:effectLst/>
                <a:uLnTx/>
                <a:uFillTx/>
                <a:latin typeface="Helvetica"/>
                <a:cs typeface="Helvetica"/>
                <a:sym typeface="Helvetica"/>
              </a:rPr>
              <a:t>Copyright © Human Capital Technology Co., Ltd. All rights reserved.</a:t>
            </a:r>
          </a:p>
        </p:txBody>
      </p:sp>
    </p:spTree>
    <p:extLst>
      <p:ext uri="{BB962C8B-B14F-4D97-AF65-F5344CB8AC3E}">
        <p14:creationId xmlns:p14="http://schemas.microsoft.com/office/powerpoint/2010/main" val="4083757897"/>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p:txBody>
          <a:bodyPr>
            <a:normAutofit/>
          </a:bodyPr>
          <a:lstStyle/>
          <a:p>
            <a:r>
              <a:rPr lang="en-US" altLang="ja-JP" dirty="0"/>
              <a:t>1.</a:t>
            </a:r>
            <a:r>
              <a:rPr lang="ja-JP" altLang="en-US" dirty="0"/>
              <a:t>実施目的</a:t>
            </a:r>
          </a:p>
        </p:txBody>
      </p:sp>
      <p:sp>
        <p:nvSpPr>
          <p:cNvPr id="47" name="正方形/長方形 46">
            <a:extLst>
              <a:ext uri="{FF2B5EF4-FFF2-40B4-BE49-F238E27FC236}">
                <a16:creationId xmlns:a16="http://schemas.microsoft.com/office/drawing/2014/main" id="{BB69B2C1-290D-4E59-B3CD-6DB32DE90515}"/>
              </a:ext>
            </a:extLst>
          </p:cNvPr>
          <p:cNvSpPr/>
          <p:nvPr/>
        </p:nvSpPr>
        <p:spPr>
          <a:xfrm>
            <a:off x="395085" y="1630677"/>
            <a:ext cx="774851" cy="1704422"/>
          </a:xfrm>
          <a:prstGeom prst="rect">
            <a:avLst/>
          </a:prstGeom>
          <a:solidFill>
            <a:srgbClr val="37474F"/>
          </a:solidFill>
          <a:ln>
            <a:solidFill>
              <a:srgbClr val="3747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846" dirty="0">
                <a:solidFill>
                  <a:schemeClr val="bg1"/>
                </a:solidFill>
                <a:latin typeface="+mn-ea"/>
              </a:rPr>
              <a:t>現状</a:t>
            </a:r>
          </a:p>
        </p:txBody>
      </p:sp>
      <p:sp>
        <p:nvSpPr>
          <p:cNvPr id="48" name="正方形/長方形 33">
            <a:extLst>
              <a:ext uri="{FF2B5EF4-FFF2-40B4-BE49-F238E27FC236}">
                <a16:creationId xmlns:a16="http://schemas.microsoft.com/office/drawing/2014/main" id="{9922EB90-683C-44E7-B7B9-8A6FFE21CE85}"/>
              </a:ext>
            </a:extLst>
          </p:cNvPr>
          <p:cNvSpPr/>
          <p:nvPr/>
        </p:nvSpPr>
        <p:spPr>
          <a:xfrm>
            <a:off x="395085" y="1629998"/>
            <a:ext cx="4853815" cy="1715646"/>
          </a:xfrm>
          <a:prstGeom prst="rect">
            <a:avLst/>
          </a:prstGeom>
          <a:noFill/>
          <a:ln>
            <a:solidFill>
              <a:srgbClr val="3747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215" dirty="0">
              <a:solidFill>
                <a:srgbClr val="D81B60"/>
              </a:solidFill>
              <a:latin typeface="+mn-ea"/>
            </a:endParaRPr>
          </a:p>
        </p:txBody>
      </p:sp>
      <p:sp>
        <p:nvSpPr>
          <p:cNvPr id="49" name="正方形/長方形 33">
            <a:extLst>
              <a:ext uri="{FF2B5EF4-FFF2-40B4-BE49-F238E27FC236}">
                <a16:creationId xmlns:a16="http://schemas.microsoft.com/office/drawing/2014/main" id="{9922EB90-683C-44E7-B7B9-8A6FFE21CE85}"/>
              </a:ext>
            </a:extLst>
          </p:cNvPr>
          <p:cNvSpPr/>
          <p:nvPr/>
        </p:nvSpPr>
        <p:spPr>
          <a:xfrm>
            <a:off x="395085" y="3861418"/>
            <a:ext cx="4853815" cy="1715646"/>
          </a:xfrm>
          <a:prstGeom prst="rect">
            <a:avLst/>
          </a:prstGeom>
          <a:noFill/>
          <a:ln>
            <a:solidFill>
              <a:srgbClr val="3747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215" dirty="0">
              <a:solidFill>
                <a:srgbClr val="D81B60"/>
              </a:solidFill>
              <a:latin typeface="+mn-ea"/>
            </a:endParaRPr>
          </a:p>
        </p:txBody>
      </p:sp>
      <p:sp>
        <p:nvSpPr>
          <p:cNvPr id="50" name="正方形/長方形 49">
            <a:extLst>
              <a:ext uri="{FF2B5EF4-FFF2-40B4-BE49-F238E27FC236}">
                <a16:creationId xmlns:a16="http://schemas.microsoft.com/office/drawing/2014/main" id="{BB69B2C1-290D-4E59-B3CD-6DB32DE90515}"/>
              </a:ext>
            </a:extLst>
          </p:cNvPr>
          <p:cNvSpPr/>
          <p:nvPr/>
        </p:nvSpPr>
        <p:spPr>
          <a:xfrm>
            <a:off x="395085" y="3867030"/>
            <a:ext cx="774851" cy="1704422"/>
          </a:xfrm>
          <a:prstGeom prst="rect">
            <a:avLst/>
          </a:prstGeom>
          <a:solidFill>
            <a:srgbClr val="37474F"/>
          </a:solidFill>
          <a:ln>
            <a:solidFill>
              <a:srgbClr val="3747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846" dirty="0">
                <a:solidFill>
                  <a:schemeClr val="bg1"/>
                </a:solidFill>
                <a:latin typeface="+mn-ea"/>
              </a:rPr>
              <a:t>理想</a:t>
            </a:r>
          </a:p>
        </p:txBody>
      </p:sp>
      <p:sp>
        <p:nvSpPr>
          <p:cNvPr id="51" name="コンテンツ プレースホルダー 1">
            <a:extLst>
              <a:ext uri="{FF2B5EF4-FFF2-40B4-BE49-F238E27FC236}">
                <a16:creationId xmlns:a16="http://schemas.microsoft.com/office/drawing/2014/main" id="{272F802A-DA69-4626-91B6-40571F06D5CF}"/>
              </a:ext>
            </a:extLst>
          </p:cNvPr>
          <p:cNvSpPr txBox="1">
            <a:spLocks/>
          </p:cNvSpPr>
          <p:nvPr/>
        </p:nvSpPr>
        <p:spPr>
          <a:xfrm>
            <a:off x="5513786" y="1629998"/>
            <a:ext cx="3360859" cy="3947067"/>
          </a:xfrm>
          <a:prstGeom prst="roundRect">
            <a:avLst/>
          </a:prstGeom>
          <a:solidFill>
            <a:srgbClr val="55BBB3"/>
          </a:solidFill>
          <a:ln w="38100">
            <a:solidFill>
              <a:srgbClr val="00BEB4"/>
            </a:solidFill>
          </a:ln>
        </p:spPr>
        <p:txBody>
          <a:bodyPr vert="horz" lIns="33231" tIns="33231" rIns="33231" bIns="33231"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lnSpc>
                <a:spcPct val="100000"/>
              </a:lnSpc>
              <a:spcBef>
                <a:spcPts val="0"/>
              </a:spcBef>
              <a:buNone/>
            </a:pPr>
            <a:r>
              <a:rPr lang="ja-JP" altLang="en-US" sz="1846" dirty="0">
                <a:solidFill>
                  <a:schemeClr val="bg1"/>
                </a:solidFill>
                <a:latin typeface="+mn-ea"/>
                <a:ea typeface="+mn-ea"/>
              </a:rPr>
              <a:t>まずは、従業員の個々のコンディションをリアルタイムに把握できる状態を作ります</a:t>
            </a:r>
            <a:endParaRPr lang="en-US" altLang="ja-JP" sz="1846" dirty="0">
              <a:solidFill>
                <a:schemeClr val="bg1"/>
              </a:solidFill>
              <a:latin typeface="+mn-ea"/>
              <a:ea typeface="+mn-ea"/>
            </a:endParaRPr>
          </a:p>
          <a:p>
            <a:pPr marL="0" indent="0" algn="ctr">
              <a:lnSpc>
                <a:spcPct val="100000"/>
              </a:lnSpc>
              <a:spcBef>
                <a:spcPts val="0"/>
              </a:spcBef>
              <a:buNone/>
            </a:pPr>
            <a:endParaRPr lang="en-US" altLang="ja-JP" sz="1846" dirty="0">
              <a:solidFill>
                <a:schemeClr val="bg1"/>
              </a:solidFill>
              <a:latin typeface="+mn-ea"/>
              <a:ea typeface="+mn-ea"/>
            </a:endParaRPr>
          </a:p>
          <a:p>
            <a:pPr marL="0" indent="0" algn="ctr">
              <a:lnSpc>
                <a:spcPct val="100000"/>
              </a:lnSpc>
              <a:spcBef>
                <a:spcPts val="0"/>
              </a:spcBef>
              <a:buNone/>
            </a:pPr>
            <a:r>
              <a:rPr lang="ja-JP" altLang="en-US" sz="1846" dirty="0">
                <a:solidFill>
                  <a:schemeClr val="bg1"/>
                </a:solidFill>
                <a:latin typeface="+mn-ea"/>
                <a:ea typeface="+mn-ea"/>
              </a:rPr>
              <a:t>従業員が安心して働ける環境を整えることが、事業成長にもつながると思っています</a:t>
            </a:r>
            <a:endParaRPr lang="en-US" altLang="ja-JP" sz="1846" dirty="0">
              <a:solidFill>
                <a:schemeClr val="bg1"/>
              </a:solidFill>
              <a:latin typeface="+mn-ea"/>
              <a:ea typeface="+mn-ea"/>
            </a:endParaRPr>
          </a:p>
        </p:txBody>
      </p:sp>
      <p:sp>
        <p:nvSpPr>
          <p:cNvPr id="52" name="二等辺三角形 51"/>
          <p:cNvSpPr/>
          <p:nvPr/>
        </p:nvSpPr>
        <p:spPr>
          <a:xfrm flipV="1">
            <a:off x="2455810" y="3253600"/>
            <a:ext cx="1138316" cy="616228"/>
          </a:xfrm>
          <a:prstGeom prst="triangle">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410751" hangingPunct="0"/>
            <a:endParaRPr lang="ja-JP" altLang="en-US" sz="1547">
              <a:solidFill>
                <a:srgbClr val="FFFFFF"/>
              </a:solidFill>
              <a:sym typeface="ヒラギノ角ゴ ProN W3"/>
            </a:endParaRPr>
          </a:p>
        </p:txBody>
      </p:sp>
      <p:sp>
        <p:nvSpPr>
          <p:cNvPr id="2" name="テキスト ボックス 1"/>
          <p:cNvSpPr txBox="1"/>
          <p:nvPr/>
        </p:nvSpPr>
        <p:spPr>
          <a:xfrm>
            <a:off x="1312297" y="4044931"/>
            <a:ext cx="3751937" cy="13340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410751" hangingPunct="0"/>
            <a:r>
              <a:rPr lang="ja-JP" altLang="en-US" sz="1600" dirty="0"/>
              <a:t>従業員と適切なコミュニケーションが取れ、悩みに対応でき、パフォーマンスを保つことができる状態を作ることで、</a:t>
            </a:r>
            <a:r>
              <a:rPr lang="ja-JP" altLang="en-US" sz="1600" dirty="0">
                <a:solidFill>
                  <a:srgbClr val="000000"/>
                </a:solidFill>
                <a:latin typeface="ヒラギノ角ゴ ProN W6"/>
                <a:ea typeface="ヒラギノ角ゴ ProN W6"/>
                <a:cs typeface="ヒラギノ角ゴ ProN W6"/>
                <a:sym typeface="ヒラギノ角ゴ ProN W6"/>
              </a:rPr>
              <a:t>理由のわからないびっくり退職、びっくり休職の数を減らしていく</a:t>
            </a:r>
          </a:p>
        </p:txBody>
      </p:sp>
      <p:sp>
        <p:nvSpPr>
          <p:cNvPr id="10" name="テキスト ボックス 9"/>
          <p:cNvSpPr txBox="1"/>
          <p:nvPr/>
        </p:nvSpPr>
        <p:spPr>
          <a:xfrm>
            <a:off x="1312297" y="1959311"/>
            <a:ext cx="3751937" cy="10570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410751" hangingPunct="0"/>
            <a:r>
              <a:rPr lang="ja-JP" altLang="en-US" sz="1600" dirty="0"/>
              <a:t>日常のコミュニケーション不足から、個々の悩みに気づけず、退職までになんの対応も取れないまま予期せぬ退職が増えている</a:t>
            </a:r>
            <a:endParaRPr lang="ja-JP" altLang="en-US" sz="1600" dirty="0">
              <a:solidFill>
                <a:srgbClr val="000000"/>
              </a:solidFill>
              <a:latin typeface="ヒラギノ角ゴ ProN W6"/>
              <a:ea typeface="ヒラギノ角ゴ ProN W6"/>
              <a:cs typeface="ヒラギノ角ゴ ProN W6"/>
              <a:sym typeface="ヒラギノ角ゴ ProN W6"/>
            </a:endParaRPr>
          </a:p>
        </p:txBody>
      </p:sp>
    </p:spTree>
    <p:extLst>
      <p:ext uri="{BB962C8B-B14F-4D97-AF65-F5344CB8AC3E}">
        <p14:creationId xmlns:p14="http://schemas.microsoft.com/office/powerpoint/2010/main" val="1711820508"/>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p:txBody>
          <a:bodyPr>
            <a:normAutofit/>
          </a:bodyPr>
          <a:lstStyle/>
          <a:p>
            <a:r>
              <a:rPr lang="en-US" altLang="ja-JP" dirty="0"/>
              <a:t>2.Geppo</a:t>
            </a:r>
            <a:r>
              <a:rPr lang="ja-JP" altLang="en-US" dirty="0"/>
              <a:t>運用体制</a:t>
            </a:r>
          </a:p>
        </p:txBody>
      </p:sp>
      <p:sp>
        <p:nvSpPr>
          <p:cNvPr id="12" name="正方形/長方形 11"/>
          <p:cNvSpPr/>
          <p:nvPr/>
        </p:nvSpPr>
        <p:spPr>
          <a:xfrm>
            <a:off x="395084" y="1138316"/>
            <a:ext cx="1986946" cy="917667"/>
          </a:xfrm>
          <a:prstGeom prst="rect">
            <a:avLst/>
          </a:prstGeom>
          <a:solidFill>
            <a:schemeClr val="accent1">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84" b="1" dirty="0">
                <a:solidFill>
                  <a:schemeClr val="tx1"/>
                </a:solidFill>
                <a:latin typeface="Meiryo UI" panose="020B0604030504040204" pitchFamily="50" charset="-128"/>
                <a:ea typeface="Meiryo UI" panose="020B0604030504040204" pitchFamily="50" charset="-128"/>
              </a:rPr>
              <a:t>回答者</a:t>
            </a:r>
            <a:endParaRPr lang="en-US" altLang="ja-JP" sz="984" b="1" dirty="0">
              <a:solidFill>
                <a:schemeClr val="tx1"/>
              </a:solidFill>
              <a:latin typeface="Meiryo UI" panose="020B0604030504040204" pitchFamily="50" charset="-128"/>
              <a:ea typeface="Meiryo UI" panose="020B0604030504040204" pitchFamily="50" charset="-128"/>
            </a:endParaRPr>
          </a:p>
          <a:p>
            <a:pPr algn="ctr"/>
            <a:r>
              <a:rPr lang="ja-JP" altLang="en-US" sz="984" b="1" dirty="0">
                <a:solidFill>
                  <a:schemeClr val="tx1"/>
                </a:solidFill>
                <a:latin typeface="Meiryo UI" panose="020B0604030504040204" pitchFamily="50" charset="-128"/>
                <a:ea typeface="Meiryo UI" panose="020B0604030504040204" pitchFamily="50" charset="-128"/>
              </a:rPr>
              <a:t>（非正規社員を除く全社員）</a:t>
            </a:r>
          </a:p>
        </p:txBody>
      </p:sp>
      <p:sp>
        <p:nvSpPr>
          <p:cNvPr id="24" name="正方形/長方形 23"/>
          <p:cNvSpPr/>
          <p:nvPr/>
        </p:nvSpPr>
        <p:spPr>
          <a:xfrm>
            <a:off x="2471456" y="1138316"/>
            <a:ext cx="1986946" cy="917667"/>
          </a:xfrm>
          <a:prstGeom prst="rect">
            <a:avLst/>
          </a:prstGeom>
          <a:solidFill>
            <a:schemeClr val="accent1">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84" b="1" dirty="0">
                <a:solidFill>
                  <a:schemeClr val="tx1"/>
                </a:solidFill>
                <a:latin typeface="Meiryo UI" panose="020B0604030504040204" pitchFamily="50" charset="-128"/>
                <a:ea typeface="Meiryo UI" panose="020B0604030504040204" pitchFamily="50" charset="-128"/>
              </a:rPr>
              <a:t>直属上長</a:t>
            </a:r>
            <a:endParaRPr lang="en-US" altLang="ja-JP" sz="984" b="1" dirty="0">
              <a:solidFill>
                <a:schemeClr val="tx1"/>
              </a:solidFill>
              <a:latin typeface="Meiryo UI" panose="020B0604030504040204" pitchFamily="50" charset="-128"/>
              <a:ea typeface="Meiryo UI" panose="020B0604030504040204" pitchFamily="50" charset="-128"/>
            </a:endParaRPr>
          </a:p>
        </p:txBody>
      </p:sp>
      <p:sp>
        <p:nvSpPr>
          <p:cNvPr id="25" name="正方形/長方形 24"/>
          <p:cNvSpPr/>
          <p:nvPr/>
        </p:nvSpPr>
        <p:spPr>
          <a:xfrm>
            <a:off x="4547828" y="1138316"/>
            <a:ext cx="1986946" cy="917667"/>
          </a:xfrm>
          <a:prstGeom prst="rect">
            <a:avLst/>
          </a:prstGeom>
          <a:solidFill>
            <a:schemeClr val="accent1">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84" b="1" dirty="0">
                <a:solidFill>
                  <a:schemeClr val="tx1"/>
                </a:solidFill>
                <a:latin typeface="Meiryo UI" panose="020B0604030504040204" pitchFamily="50" charset="-128"/>
                <a:ea typeface="Meiryo UI" panose="020B0604030504040204" pitchFamily="50" charset="-128"/>
              </a:rPr>
              <a:t>部長</a:t>
            </a:r>
            <a:endParaRPr lang="en-US" altLang="ja-JP" sz="984" b="1" dirty="0">
              <a:solidFill>
                <a:schemeClr val="tx1"/>
              </a:solidFill>
              <a:latin typeface="Meiryo UI" panose="020B0604030504040204" pitchFamily="50" charset="-128"/>
              <a:ea typeface="Meiryo UI" panose="020B0604030504040204" pitchFamily="50" charset="-128"/>
            </a:endParaRPr>
          </a:p>
          <a:p>
            <a:pPr algn="ctr"/>
            <a:r>
              <a:rPr lang="ja-JP" altLang="en-US" sz="984" b="1" dirty="0">
                <a:solidFill>
                  <a:schemeClr val="tx1"/>
                </a:solidFill>
                <a:latin typeface="Meiryo UI" panose="020B0604030504040204" pitchFamily="50" charset="-128"/>
                <a:ea typeface="Meiryo UI" panose="020B0604030504040204" pitchFamily="50" charset="-128"/>
              </a:rPr>
              <a:t>（限定管理者）</a:t>
            </a:r>
          </a:p>
        </p:txBody>
      </p:sp>
      <p:sp>
        <p:nvSpPr>
          <p:cNvPr id="26" name="正方形/長方形 25"/>
          <p:cNvSpPr/>
          <p:nvPr/>
        </p:nvSpPr>
        <p:spPr>
          <a:xfrm>
            <a:off x="6624199" y="1138316"/>
            <a:ext cx="1986946" cy="917667"/>
          </a:xfrm>
          <a:prstGeom prst="rect">
            <a:avLst/>
          </a:prstGeom>
          <a:solidFill>
            <a:schemeClr val="accent1">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84" b="1" dirty="0">
                <a:solidFill>
                  <a:schemeClr val="tx1"/>
                </a:solidFill>
                <a:latin typeface="Meiryo UI" panose="020B0604030504040204" pitchFamily="50" charset="-128"/>
                <a:ea typeface="Meiryo UI" panose="020B0604030504040204" pitchFamily="50" charset="-128"/>
              </a:rPr>
              <a:t>人事部（</a:t>
            </a:r>
            <a:r>
              <a:rPr lang="en-US" altLang="ja-JP" sz="984" b="1" dirty="0" err="1">
                <a:solidFill>
                  <a:schemeClr val="tx1"/>
                </a:solidFill>
                <a:latin typeface="Meiryo UI" panose="020B0604030504040204" pitchFamily="50" charset="-128"/>
                <a:ea typeface="Meiryo UI" panose="020B0604030504040204" pitchFamily="50" charset="-128"/>
              </a:rPr>
              <a:t>Geppo</a:t>
            </a:r>
            <a:r>
              <a:rPr lang="ja-JP" altLang="en-US" sz="984" b="1" dirty="0">
                <a:solidFill>
                  <a:schemeClr val="tx1"/>
                </a:solidFill>
                <a:latin typeface="Meiryo UI" panose="020B0604030504040204" pitchFamily="50" charset="-128"/>
                <a:ea typeface="Meiryo UI" panose="020B0604030504040204" pitchFamily="50" charset="-128"/>
              </a:rPr>
              <a:t>事務局）</a:t>
            </a:r>
            <a:endParaRPr lang="en-US" altLang="ja-JP" sz="984" b="1" dirty="0">
              <a:solidFill>
                <a:schemeClr val="tx1"/>
              </a:solidFill>
              <a:latin typeface="Meiryo UI" panose="020B0604030504040204" pitchFamily="50" charset="-128"/>
              <a:ea typeface="Meiryo UI" panose="020B0604030504040204" pitchFamily="50" charset="-128"/>
            </a:endParaRPr>
          </a:p>
          <a:p>
            <a:pPr algn="ctr"/>
            <a:r>
              <a:rPr lang="ja-JP" altLang="en-US" sz="984" b="1" dirty="0">
                <a:solidFill>
                  <a:schemeClr val="tx1"/>
                </a:solidFill>
                <a:latin typeface="Meiryo UI" panose="020B0604030504040204" pitchFamily="50" charset="-128"/>
                <a:ea typeface="Meiryo UI" panose="020B0604030504040204" pitchFamily="50" charset="-128"/>
              </a:rPr>
              <a:t>（全体管理者）</a:t>
            </a:r>
          </a:p>
        </p:txBody>
      </p:sp>
      <p:sp>
        <p:nvSpPr>
          <p:cNvPr id="27" name="正方形/長方形 26"/>
          <p:cNvSpPr/>
          <p:nvPr/>
        </p:nvSpPr>
        <p:spPr>
          <a:xfrm>
            <a:off x="395084" y="2055983"/>
            <a:ext cx="1986946" cy="3972874"/>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844" dirty="0">
              <a:solidFill>
                <a:schemeClr val="tx1"/>
              </a:solidFill>
              <a:latin typeface="Meiryo UI" panose="020B0604030504040204" pitchFamily="50" charset="-128"/>
              <a:ea typeface="Meiryo UI" panose="020B0604030504040204" pitchFamily="50" charset="-128"/>
            </a:endParaRPr>
          </a:p>
        </p:txBody>
      </p:sp>
      <p:sp>
        <p:nvSpPr>
          <p:cNvPr id="28" name="正方形/長方形 27"/>
          <p:cNvSpPr/>
          <p:nvPr/>
        </p:nvSpPr>
        <p:spPr>
          <a:xfrm>
            <a:off x="2471456" y="2055983"/>
            <a:ext cx="1986946" cy="3972874"/>
          </a:xfrm>
          <a:prstGeom prst="rect">
            <a:avLst/>
          </a:prstGeom>
          <a:solidFill>
            <a:schemeClr val="bg2"/>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844" dirty="0">
              <a:solidFill>
                <a:schemeClr val="tx1"/>
              </a:solidFill>
              <a:latin typeface="Meiryo UI" panose="020B0604030504040204" pitchFamily="50" charset="-128"/>
              <a:ea typeface="Meiryo UI" panose="020B0604030504040204" pitchFamily="50" charset="-128"/>
            </a:endParaRPr>
          </a:p>
        </p:txBody>
      </p:sp>
      <p:sp>
        <p:nvSpPr>
          <p:cNvPr id="29" name="正方形/長方形 28"/>
          <p:cNvSpPr/>
          <p:nvPr/>
        </p:nvSpPr>
        <p:spPr>
          <a:xfrm>
            <a:off x="4547827" y="2055983"/>
            <a:ext cx="1986946" cy="3972874"/>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844" dirty="0">
              <a:solidFill>
                <a:schemeClr val="tx1"/>
              </a:solidFill>
              <a:latin typeface="Meiryo UI" panose="020B0604030504040204" pitchFamily="50" charset="-128"/>
              <a:ea typeface="Meiryo UI" panose="020B0604030504040204" pitchFamily="50" charset="-128"/>
            </a:endParaRPr>
          </a:p>
        </p:txBody>
      </p:sp>
      <p:sp>
        <p:nvSpPr>
          <p:cNvPr id="30" name="正方形/長方形 29"/>
          <p:cNvSpPr/>
          <p:nvPr/>
        </p:nvSpPr>
        <p:spPr>
          <a:xfrm>
            <a:off x="6624198" y="2055983"/>
            <a:ext cx="1986946" cy="3972874"/>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844" dirty="0">
              <a:solidFill>
                <a:schemeClr val="tx1"/>
              </a:solidFill>
              <a:latin typeface="Meiryo UI" panose="020B0604030504040204" pitchFamily="50" charset="-128"/>
              <a:ea typeface="Meiryo UI" panose="020B0604030504040204" pitchFamily="50" charset="-128"/>
            </a:endParaRPr>
          </a:p>
        </p:txBody>
      </p:sp>
      <p:sp>
        <p:nvSpPr>
          <p:cNvPr id="31" name="テキスト ボックス 30"/>
          <p:cNvSpPr txBox="1"/>
          <p:nvPr/>
        </p:nvSpPr>
        <p:spPr>
          <a:xfrm>
            <a:off x="500646" y="2290917"/>
            <a:ext cx="1917965" cy="65652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defTabSz="410751" hangingPunct="0"/>
            <a:r>
              <a:rPr lang="ja-JP" altLang="en-US" sz="1266" dirty="0">
                <a:solidFill>
                  <a:srgbClr val="000000"/>
                </a:solidFill>
                <a:sym typeface="ヒラギノ角ゴ ProN W6"/>
              </a:rPr>
              <a:t>毎月</a:t>
            </a:r>
            <a:r>
              <a:rPr lang="en-US" altLang="ja-JP" sz="1266" dirty="0">
                <a:solidFill>
                  <a:srgbClr val="000000"/>
                </a:solidFill>
                <a:sym typeface="ヒラギノ角ゴ ProN W6"/>
              </a:rPr>
              <a:t>1</a:t>
            </a:r>
            <a:r>
              <a:rPr lang="ja-JP" altLang="en-US" sz="1266" dirty="0">
                <a:solidFill>
                  <a:srgbClr val="000000"/>
                </a:solidFill>
                <a:sym typeface="ヒラギノ角ゴ ProN W6"/>
              </a:rPr>
              <a:t>回</a:t>
            </a:r>
            <a:endParaRPr lang="en-US" altLang="ja-JP" sz="1266" dirty="0">
              <a:solidFill>
                <a:srgbClr val="000000"/>
              </a:solidFill>
              <a:sym typeface="ヒラギノ角ゴ ProN W6"/>
            </a:endParaRPr>
          </a:p>
          <a:p>
            <a:pPr defTabSz="410751" hangingPunct="0"/>
            <a:r>
              <a:rPr lang="en-US" altLang="ja-JP" sz="1266" dirty="0" err="1"/>
              <a:t>Geppo</a:t>
            </a:r>
            <a:r>
              <a:rPr lang="ja-JP" altLang="en-US" sz="1266" dirty="0"/>
              <a:t>から送られてくる</a:t>
            </a:r>
            <a:endParaRPr lang="en-US" altLang="ja-JP" sz="1266" dirty="0"/>
          </a:p>
          <a:p>
            <a:pPr defTabSz="410751" hangingPunct="0"/>
            <a:r>
              <a:rPr lang="ja-JP" altLang="en-US" sz="1266" dirty="0"/>
              <a:t>アンケートに回答</a:t>
            </a:r>
            <a:endParaRPr lang="ja-JP" altLang="en-US" sz="1266" dirty="0">
              <a:solidFill>
                <a:srgbClr val="000000"/>
              </a:solidFill>
              <a:sym typeface="ヒラギノ角ゴ ProN W6"/>
            </a:endParaRPr>
          </a:p>
        </p:txBody>
      </p:sp>
      <p:sp>
        <p:nvSpPr>
          <p:cNvPr id="32" name="テキスト ボックス 31"/>
          <p:cNvSpPr txBox="1"/>
          <p:nvPr/>
        </p:nvSpPr>
        <p:spPr>
          <a:xfrm>
            <a:off x="4653390" y="2388315"/>
            <a:ext cx="1775818" cy="4617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defTabSz="410751" hangingPunct="0"/>
            <a:r>
              <a:rPr lang="ja-JP" altLang="en-US" sz="1266" dirty="0"/>
              <a:t>自分の組織配下の従業員の回答を確認</a:t>
            </a:r>
            <a:endParaRPr lang="en-US" altLang="ja-JP" sz="1266" dirty="0">
              <a:solidFill>
                <a:srgbClr val="000000"/>
              </a:solidFill>
              <a:sym typeface="ヒラギノ角ゴ ProN W6"/>
            </a:endParaRPr>
          </a:p>
        </p:txBody>
      </p:sp>
      <p:sp>
        <p:nvSpPr>
          <p:cNvPr id="33" name="テキスト ボックス 32"/>
          <p:cNvSpPr txBox="1"/>
          <p:nvPr/>
        </p:nvSpPr>
        <p:spPr>
          <a:xfrm>
            <a:off x="2577019" y="3811556"/>
            <a:ext cx="1775818" cy="4617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defTabSz="410751" hangingPunct="0"/>
            <a:r>
              <a:rPr lang="ja-JP" altLang="en-US" sz="1266" dirty="0"/>
              <a:t>部下の回答は</a:t>
            </a:r>
            <a:endParaRPr lang="en-US" altLang="ja-JP" sz="1266" dirty="0"/>
          </a:p>
          <a:p>
            <a:pPr defTabSz="410751" hangingPunct="0"/>
            <a:r>
              <a:rPr lang="ja-JP" altLang="en-US" sz="1266" dirty="0"/>
              <a:t>原則閲覧不可</a:t>
            </a:r>
            <a:endParaRPr lang="en-US" altLang="ja-JP" sz="1266" dirty="0">
              <a:solidFill>
                <a:srgbClr val="000000"/>
              </a:solidFill>
              <a:sym typeface="ヒラギノ角ゴ ProN W6"/>
            </a:endParaRPr>
          </a:p>
        </p:txBody>
      </p:sp>
      <p:sp>
        <p:nvSpPr>
          <p:cNvPr id="34" name="テキスト ボックス 33"/>
          <p:cNvSpPr txBox="1"/>
          <p:nvPr/>
        </p:nvSpPr>
        <p:spPr>
          <a:xfrm>
            <a:off x="4653390" y="4435061"/>
            <a:ext cx="1775818" cy="26693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defTabSz="410751" hangingPunct="0"/>
            <a:r>
              <a:rPr lang="ja-JP" altLang="en-US" sz="1266" dirty="0"/>
              <a:t>アクション実施</a:t>
            </a:r>
            <a:endParaRPr lang="en-US" altLang="ja-JP" sz="1266" dirty="0">
              <a:solidFill>
                <a:srgbClr val="000000"/>
              </a:solidFill>
              <a:sym typeface="ヒラギノ角ゴ ProN W6"/>
            </a:endParaRPr>
          </a:p>
        </p:txBody>
      </p:sp>
      <p:sp>
        <p:nvSpPr>
          <p:cNvPr id="35" name="テキスト ボックス 34"/>
          <p:cNvSpPr txBox="1"/>
          <p:nvPr/>
        </p:nvSpPr>
        <p:spPr>
          <a:xfrm>
            <a:off x="6729761" y="4655245"/>
            <a:ext cx="1775818" cy="26693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defTabSz="410751" hangingPunct="0"/>
            <a:r>
              <a:rPr lang="ja-JP" altLang="en-US" sz="1266" dirty="0"/>
              <a:t>アクション助言</a:t>
            </a:r>
            <a:endParaRPr lang="en-US" altLang="ja-JP" sz="1266" dirty="0">
              <a:solidFill>
                <a:srgbClr val="000000"/>
              </a:solidFill>
              <a:sym typeface="ヒラギノ角ゴ ProN W6"/>
            </a:endParaRPr>
          </a:p>
        </p:txBody>
      </p:sp>
      <p:sp>
        <p:nvSpPr>
          <p:cNvPr id="36" name="テキスト ボックス 35"/>
          <p:cNvSpPr txBox="1"/>
          <p:nvPr/>
        </p:nvSpPr>
        <p:spPr>
          <a:xfrm>
            <a:off x="6676917" y="2290836"/>
            <a:ext cx="1881383" cy="16305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defTabSz="410751" hangingPunct="0"/>
            <a:r>
              <a:rPr lang="ja-JP" altLang="en-US" sz="1266" dirty="0"/>
              <a:t>・全従業員の回答を確認し</a:t>
            </a:r>
            <a:r>
              <a:rPr lang="ja-JP" altLang="en-US" sz="1266" dirty="0">
                <a:solidFill>
                  <a:srgbClr val="000000"/>
                </a:solidFill>
                <a:sym typeface="ヒラギノ角ゴ ProN W6"/>
              </a:rPr>
              <a:t>全体管理</a:t>
            </a:r>
            <a:endParaRPr lang="en-US" altLang="ja-JP" sz="1266" dirty="0">
              <a:solidFill>
                <a:srgbClr val="000000"/>
              </a:solidFill>
              <a:sym typeface="ヒラギノ角ゴ ProN W6"/>
            </a:endParaRPr>
          </a:p>
          <a:p>
            <a:pPr defTabSz="410751" hangingPunct="0"/>
            <a:endParaRPr lang="en-US" altLang="ja-JP" sz="1266" dirty="0">
              <a:solidFill>
                <a:srgbClr val="000000"/>
              </a:solidFill>
              <a:sym typeface="ヒラギノ角ゴ ProN W6"/>
            </a:endParaRPr>
          </a:p>
          <a:p>
            <a:pPr defTabSz="410751" hangingPunct="0"/>
            <a:r>
              <a:rPr lang="ja-JP" altLang="en-US" sz="1266" dirty="0"/>
              <a:t>・登録情報のメンテナンス</a:t>
            </a:r>
            <a:endParaRPr lang="en-US" altLang="ja-JP" sz="1266" dirty="0"/>
          </a:p>
          <a:p>
            <a:pPr defTabSz="410751" hangingPunct="0"/>
            <a:endParaRPr lang="en-US" altLang="ja-JP" sz="1266" dirty="0">
              <a:solidFill>
                <a:srgbClr val="000000"/>
              </a:solidFill>
              <a:sym typeface="ヒラギノ角ゴ ProN W6"/>
            </a:endParaRPr>
          </a:p>
          <a:p>
            <a:pPr defTabSz="410751" hangingPunct="0"/>
            <a:r>
              <a:rPr lang="ja-JP" altLang="en-US" sz="1266" dirty="0"/>
              <a:t>・経営層への定期的な</a:t>
            </a:r>
            <a:r>
              <a:rPr lang="en-US" altLang="ja-JP" sz="1266" dirty="0" err="1"/>
              <a:t>Geppo</a:t>
            </a:r>
            <a:r>
              <a:rPr lang="ja-JP" altLang="en-US" sz="1266" dirty="0"/>
              <a:t>活動報告</a:t>
            </a:r>
            <a:endParaRPr lang="en-US" altLang="ja-JP" sz="1266" dirty="0">
              <a:solidFill>
                <a:srgbClr val="000000"/>
              </a:solidFill>
              <a:sym typeface="ヒラギノ角ゴ ProN W6"/>
            </a:endParaRPr>
          </a:p>
        </p:txBody>
      </p:sp>
      <p:sp>
        <p:nvSpPr>
          <p:cNvPr id="37" name="テキスト ボックス 36"/>
          <p:cNvSpPr txBox="1"/>
          <p:nvPr/>
        </p:nvSpPr>
        <p:spPr>
          <a:xfrm>
            <a:off x="4653390" y="5289683"/>
            <a:ext cx="1775818" cy="26693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defTabSz="410751" hangingPunct="0"/>
            <a:r>
              <a:rPr lang="ja-JP" altLang="en-US" sz="1266" dirty="0"/>
              <a:t>アクションの記録</a:t>
            </a:r>
            <a:endParaRPr lang="en-US" altLang="ja-JP" sz="1266" dirty="0">
              <a:solidFill>
                <a:srgbClr val="000000"/>
              </a:solidFill>
              <a:sym typeface="ヒラギノ角ゴ ProN W6"/>
            </a:endParaRPr>
          </a:p>
        </p:txBody>
      </p:sp>
      <p:sp>
        <p:nvSpPr>
          <p:cNvPr id="38" name="テキスト ボックス 37"/>
          <p:cNvSpPr txBox="1"/>
          <p:nvPr/>
        </p:nvSpPr>
        <p:spPr>
          <a:xfrm>
            <a:off x="6729761" y="5386564"/>
            <a:ext cx="1775818" cy="26693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defTabSz="410751" hangingPunct="0"/>
            <a:r>
              <a:rPr lang="ja-JP" altLang="en-US" sz="1266" dirty="0"/>
              <a:t>アクションの進捗確認</a:t>
            </a:r>
            <a:endParaRPr lang="en-US" altLang="ja-JP" sz="1266" dirty="0">
              <a:solidFill>
                <a:srgbClr val="000000"/>
              </a:solidFill>
              <a:sym typeface="ヒラギノ角ゴ ProN W6"/>
            </a:endParaRPr>
          </a:p>
        </p:txBody>
      </p:sp>
      <p:sp>
        <p:nvSpPr>
          <p:cNvPr id="39" name="テキスト ボックス 38"/>
          <p:cNvSpPr txBox="1"/>
          <p:nvPr/>
        </p:nvSpPr>
        <p:spPr>
          <a:xfrm>
            <a:off x="500647" y="4460447"/>
            <a:ext cx="1775818" cy="65652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defTabSz="410751" hangingPunct="0"/>
            <a:r>
              <a:rPr lang="ja-JP" altLang="en-US" sz="1266" dirty="0"/>
              <a:t>アクション対象となった場合は面談などを受ける</a:t>
            </a:r>
            <a:endParaRPr lang="ja-JP" altLang="en-US" sz="1266" dirty="0">
              <a:solidFill>
                <a:srgbClr val="000000"/>
              </a:solidFill>
              <a:sym typeface="ヒラギノ角ゴ ProN W6"/>
            </a:endParaRPr>
          </a:p>
        </p:txBody>
      </p:sp>
      <p:sp>
        <p:nvSpPr>
          <p:cNvPr id="40" name="下矢印 39"/>
          <p:cNvSpPr/>
          <p:nvPr/>
        </p:nvSpPr>
        <p:spPr>
          <a:xfrm rot="5400000">
            <a:off x="3269754" y="3563292"/>
            <a:ext cx="390348" cy="2327395"/>
          </a:xfrm>
          <a:prstGeom prst="downArrow">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410751" hangingPunct="0"/>
            <a:endParaRPr lang="ja-JP" altLang="en-US" sz="1547">
              <a:solidFill>
                <a:srgbClr val="FFFFFF"/>
              </a:solidFill>
              <a:sym typeface="ヒラギノ角ゴ ProN W3"/>
            </a:endParaRPr>
          </a:p>
        </p:txBody>
      </p:sp>
      <p:sp>
        <p:nvSpPr>
          <p:cNvPr id="41" name="下矢印 40"/>
          <p:cNvSpPr/>
          <p:nvPr/>
        </p:nvSpPr>
        <p:spPr>
          <a:xfrm rot="5400000">
            <a:off x="6431075" y="4582643"/>
            <a:ext cx="296820" cy="382217"/>
          </a:xfrm>
          <a:prstGeom prst="downArrow">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410751" hangingPunct="0"/>
            <a:endParaRPr lang="ja-JP" altLang="en-US" sz="1547">
              <a:solidFill>
                <a:srgbClr val="FFFFFF"/>
              </a:solidFill>
              <a:sym typeface="ヒラギノ角ゴ ProN W3"/>
            </a:endParaRPr>
          </a:p>
        </p:txBody>
      </p:sp>
      <p:sp>
        <p:nvSpPr>
          <p:cNvPr id="42" name="下矢印 41"/>
          <p:cNvSpPr/>
          <p:nvPr/>
        </p:nvSpPr>
        <p:spPr>
          <a:xfrm rot="5400000">
            <a:off x="6431075" y="5353240"/>
            <a:ext cx="296820" cy="382217"/>
          </a:xfrm>
          <a:prstGeom prst="downArrow">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410751" hangingPunct="0"/>
            <a:endParaRPr lang="ja-JP" altLang="en-US" sz="1547">
              <a:solidFill>
                <a:srgbClr val="FFFFFF"/>
              </a:solidFill>
              <a:sym typeface="ヒラギノ角ゴ ProN W3"/>
            </a:endParaRPr>
          </a:p>
        </p:txBody>
      </p:sp>
      <p:sp>
        <p:nvSpPr>
          <p:cNvPr id="43" name="下矢印 42"/>
          <p:cNvSpPr/>
          <p:nvPr/>
        </p:nvSpPr>
        <p:spPr>
          <a:xfrm rot="16200000" flipH="1">
            <a:off x="3255717" y="1505216"/>
            <a:ext cx="390346" cy="2299315"/>
          </a:xfrm>
          <a:prstGeom prst="downArrow">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410751" hangingPunct="0"/>
            <a:endParaRPr lang="ja-JP" altLang="en-US" sz="1547">
              <a:solidFill>
                <a:srgbClr val="FFFFFF"/>
              </a:solidFill>
              <a:sym typeface="ヒラギノ角ゴ ProN W3"/>
            </a:endParaRPr>
          </a:p>
        </p:txBody>
      </p:sp>
      <p:pic>
        <p:nvPicPr>
          <p:cNvPr id="44" name="図 43" descr="... イラスト | &lt;strong&gt;メール&lt;/strong&gt; | 手紙 | 背景">
            <a:extLst>
              <a:ext uri="{FF2B5EF4-FFF2-40B4-BE49-F238E27FC236}">
                <a16:creationId xmlns:a16="http://schemas.microsoft.com/office/drawing/2014/main" id="{3209CC62-CA54-4D53-9492-21B9409083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4153" y="3106092"/>
            <a:ext cx="467124" cy="309942"/>
          </a:xfrm>
          <a:prstGeom prst="rect">
            <a:avLst/>
          </a:prstGeom>
        </p:spPr>
      </p:pic>
      <p:pic>
        <p:nvPicPr>
          <p:cNvPr id="45"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85558" y="2999317"/>
            <a:ext cx="542190" cy="1176552"/>
          </a:xfrm>
          <a:prstGeom prst="rect">
            <a:avLst/>
          </a:prstGeom>
        </p:spPr>
      </p:pic>
      <p:pic>
        <p:nvPicPr>
          <p:cNvPr id="47" name="図 46" descr="パソコンの画面&#10;&#10;自動的に生成された説明">
            <a:extLst>
              <a:ext uri="{FF2B5EF4-FFF2-40B4-BE49-F238E27FC236}">
                <a16:creationId xmlns:a16="http://schemas.microsoft.com/office/drawing/2014/main" id="{C0293243-9AF6-45CA-80C7-6DD81DE6B532}"/>
              </a:ext>
            </a:extLst>
          </p:cNvPr>
          <p:cNvPicPr>
            <a:picLocks noChangeAspect="1"/>
          </p:cNvPicPr>
          <p:nvPr/>
        </p:nvPicPr>
        <p:blipFill>
          <a:blip r:embed="rId5"/>
          <a:stretch>
            <a:fillRect/>
          </a:stretch>
        </p:blipFill>
        <p:spPr>
          <a:xfrm>
            <a:off x="4639463" y="2926099"/>
            <a:ext cx="1140129" cy="762806"/>
          </a:xfrm>
          <a:prstGeom prst="rect">
            <a:avLst/>
          </a:prstGeom>
        </p:spPr>
      </p:pic>
      <p:grpSp>
        <p:nvGrpSpPr>
          <p:cNvPr id="48" name="グループ化 47">
            <a:extLst>
              <a:ext uri="{FF2B5EF4-FFF2-40B4-BE49-F238E27FC236}">
                <a16:creationId xmlns:a16="http://schemas.microsoft.com/office/drawing/2014/main" id="{906CFF93-7DCB-47AF-820E-7F1D580B5C91}"/>
              </a:ext>
            </a:extLst>
          </p:cNvPr>
          <p:cNvGrpSpPr/>
          <p:nvPr/>
        </p:nvGrpSpPr>
        <p:grpSpPr>
          <a:xfrm>
            <a:off x="5132234" y="4683708"/>
            <a:ext cx="690756" cy="390349"/>
            <a:chOff x="3795026" y="2791965"/>
            <a:chExt cx="1896808" cy="914400"/>
          </a:xfrm>
        </p:grpSpPr>
        <p:pic>
          <p:nvPicPr>
            <p:cNvPr id="49" name="グラフィックス 21" descr="役員室">
              <a:extLst>
                <a:ext uri="{FF2B5EF4-FFF2-40B4-BE49-F238E27FC236}">
                  <a16:creationId xmlns:a16="http://schemas.microsoft.com/office/drawing/2014/main" id="{DCB28C5D-C7DB-4F67-9BE3-95B37628796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795026" y="2791965"/>
              <a:ext cx="914400" cy="914400"/>
            </a:xfrm>
            <a:prstGeom prst="rect">
              <a:avLst/>
            </a:prstGeom>
          </p:spPr>
        </p:pic>
        <p:pic>
          <p:nvPicPr>
            <p:cNvPr id="50" name="グラフィックス 23" descr="カスタマー レビュー">
              <a:extLst>
                <a:ext uri="{FF2B5EF4-FFF2-40B4-BE49-F238E27FC236}">
                  <a16:creationId xmlns:a16="http://schemas.microsoft.com/office/drawing/2014/main" id="{D07FA409-2838-48AD-BFB9-71EBECDDFFC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777434" y="2791965"/>
              <a:ext cx="914400" cy="914400"/>
            </a:xfrm>
            <a:prstGeom prst="rect">
              <a:avLst/>
            </a:prstGeom>
          </p:spPr>
        </p:pic>
      </p:grpSp>
      <p:pic>
        <p:nvPicPr>
          <p:cNvPr id="51" name="グラフィックス 25" descr="プログラマー">
            <a:extLst>
              <a:ext uri="{FF2B5EF4-FFF2-40B4-BE49-F238E27FC236}">
                <a16:creationId xmlns:a16="http://schemas.microsoft.com/office/drawing/2014/main" id="{851D3A86-B1E8-40FE-B67C-20C36F13D13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399719" y="5529215"/>
            <a:ext cx="283161" cy="283161"/>
          </a:xfrm>
          <a:prstGeom prst="rect">
            <a:avLst/>
          </a:prstGeom>
        </p:spPr>
      </p:pic>
      <p:pic>
        <p:nvPicPr>
          <p:cNvPr id="52" name="図 51">
            <a:extLst>
              <a:ext uri="{FF2B5EF4-FFF2-40B4-BE49-F238E27FC236}">
                <a16:creationId xmlns:a16="http://schemas.microsoft.com/office/drawing/2014/main" id="{00C63840-909A-4030-B0A5-AF4337ADDE63}"/>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159005" y="2958315"/>
            <a:ext cx="196450" cy="196450"/>
          </a:xfrm>
          <a:prstGeom prst="rect">
            <a:avLst/>
          </a:prstGeom>
          <a:effectLst/>
        </p:spPr>
      </p:pic>
      <p:sp>
        <p:nvSpPr>
          <p:cNvPr id="53" name="吹き出し: 四角形 2">
            <a:extLst>
              <a:ext uri="{FF2B5EF4-FFF2-40B4-BE49-F238E27FC236}">
                <a16:creationId xmlns:a16="http://schemas.microsoft.com/office/drawing/2014/main" id="{57875A90-221E-4C11-B621-3B81740931C0}"/>
              </a:ext>
            </a:extLst>
          </p:cNvPr>
          <p:cNvSpPr/>
          <p:nvPr/>
        </p:nvSpPr>
        <p:spPr>
          <a:xfrm>
            <a:off x="6040516" y="2943531"/>
            <a:ext cx="407889" cy="273890"/>
          </a:xfrm>
          <a:prstGeom prst="wedgeRectCallout">
            <a:avLst/>
          </a:prstGeom>
          <a:noFill/>
          <a:ln w="38100">
            <a:solidFill>
              <a:srgbClr val="3747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66"/>
          </a:p>
        </p:txBody>
      </p:sp>
      <p:pic>
        <p:nvPicPr>
          <p:cNvPr id="54" name="グラフィックス 27" descr="対象の人々">
            <a:extLst>
              <a:ext uri="{FF2B5EF4-FFF2-40B4-BE49-F238E27FC236}">
                <a16:creationId xmlns:a16="http://schemas.microsoft.com/office/drawing/2014/main" id="{4159659A-C7BB-4AEC-861B-CF55D4D8FD19}"/>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822990" y="3267442"/>
            <a:ext cx="458582" cy="458582"/>
          </a:xfrm>
          <a:prstGeom prst="rect">
            <a:avLst/>
          </a:prstGeom>
        </p:spPr>
      </p:pic>
    </p:spTree>
    <p:extLst>
      <p:ext uri="{BB962C8B-B14F-4D97-AF65-F5344CB8AC3E}">
        <p14:creationId xmlns:p14="http://schemas.microsoft.com/office/powerpoint/2010/main" val="2483878530"/>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p:txBody>
          <a:bodyPr>
            <a:normAutofit/>
          </a:bodyPr>
          <a:lstStyle/>
          <a:p>
            <a:r>
              <a:rPr lang="en-US" altLang="ja-JP" dirty="0"/>
              <a:t>3</a:t>
            </a:r>
            <a:r>
              <a:rPr lang="ja-JP" altLang="en-US" dirty="0" err="1"/>
              <a:t>．</a:t>
            </a:r>
            <a:r>
              <a:rPr lang="ja-JP" altLang="en-US" dirty="0"/>
              <a:t>対象者および開示範囲</a:t>
            </a:r>
          </a:p>
        </p:txBody>
      </p:sp>
      <p:sp>
        <p:nvSpPr>
          <p:cNvPr id="7" name="テキスト ボックス 47"/>
          <p:cNvSpPr txBox="1"/>
          <p:nvPr/>
        </p:nvSpPr>
        <p:spPr>
          <a:xfrm>
            <a:off x="562707" y="1292359"/>
            <a:ext cx="8018584" cy="376385"/>
          </a:xfrm>
          <a:prstGeom prst="rect">
            <a:avLst/>
          </a:prstGeom>
          <a:noFill/>
        </p:spPr>
        <p:txBody>
          <a:bodyPr wrap="square" rtlCol="0" anchor="t">
            <a:spAutoFit/>
          </a:bodyPr>
          <a:lstStyle/>
          <a:p>
            <a:pPr algn="ctr"/>
            <a:r>
              <a:rPr lang="ja-JP" altLang="en-US" sz="1846" dirty="0">
                <a:solidFill>
                  <a:srgbClr val="37474F"/>
                </a:solidFill>
                <a:latin typeface="+mn-ea"/>
                <a:cs typeface="HGMaruGothicMPRO" charset="-128"/>
              </a:rPr>
              <a:t>取り組みについて従業員の信頼を得ることが重要です</a:t>
            </a:r>
            <a:endParaRPr lang="en-US" altLang="ja-JP" sz="1846" dirty="0">
              <a:solidFill>
                <a:srgbClr val="37474F"/>
              </a:solidFill>
              <a:latin typeface="+mn-ea"/>
              <a:cs typeface="HGMaruGothicMPRO" charset="-128"/>
            </a:endParaRPr>
          </a:p>
        </p:txBody>
      </p:sp>
      <p:sp>
        <p:nvSpPr>
          <p:cNvPr id="11" name="正方形/長方形 33"/>
          <p:cNvSpPr/>
          <p:nvPr/>
        </p:nvSpPr>
        <p:spPr>
          <a:xfrm>
            <a:off x="282079" y="2860336"/>
            <a:ext cx="4000114" cy="2451362"/>
          </a:xfrm>
          <a:prstGeom prst="rect">
            <a:avLst/>
          </a:prstGeom>
          <a:solidFill>
            <a:schemeClr val="bg1"/>
          </a:solidFill>
          <a:ln>
            <a:solidFill>
              <a:srgbClr val="3747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215">
              <a:solidFill>
                <a:schemeClr val="bg1"/>
              </a:solidFill>
              <a:latin typeface="+mn-ea"/>
            </a:endParaRPr>
          </a:p>
        </p:txBody>
      </p:sp>
      <p:sp>
        <p:nvSpPr>
          <p:cNvPr id="13" name="正方形/長方形 30"/>
          <p:cNvSpPr/>
          <p:nvPr/>
        </p:nvSpPr>
        <p:spPr>
          <a:xfrm>
            <a:off x="4509752" y="2860336"/>
            <a:ext cx="4272247" cy="2451360"/>
          </a:xfrm>
          <a:prstGeom prst="rect">
            <a:avLst/>
          </a:prstGeom>
          <a:solidFill>
            <a:schemeClr val="bg1"/>
          </a:solidFill>
          <a:ln>
            <a:solidFill>
              <a:srgbClr val="3747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215">
              <a:solidFill>
                <a:schemeClr val="bg1"/>
              </a:solidFill>
              <a:latin typeface="+mn-ea"/>
            </a:endParaRPr>
          </a:p>
        </p:txBody>
      </p:sp>
      <p:sp>
        <p:nvSpPr>
          <p:cNvPr id="19" name="テキスト ボックス 66"/>
          <p:cNvSpPr txBox="1"/>
          <p:nvPr/>
        </p:nvSpPr>
        <p:spPr>
          <a:xfrm>
            <a:off x="4388293" y="3226731"/>
            <a:ext cx="4519361" cy="1758879"/>
          </a:xfrm>
          <a:prstGeom prst="rect">
            <a:avLst/>
          </a:prstGeom>
          <a:noFill/>
        </p:spPr>
        <p:txBody>
          <a:bodyPr wrap="square" rtlCol="0" anchor="t">
            <a:spAutoFit/>
          </a:bodyPr>
          <a:lstStyle/>
          <a:p>
            <a:pPr algn="ctr"/>
            <a:r>
              <a:rPr lang="ja-JP" altLang="en-US" sz="1547" b="1" dirty="0">
                <a:solidFill>
                  <a:srgbClr val="37474F"/>
                </a:solidFill>
                <a:latin typeface="+mn-ea"/>
                <a:cs typeface="HGMaruGothicMPRO" charset="-128"/>
              </a:rPr>
              <a:t>従業員の本音回答を引き出すため、</a:t>
            </a:r>
            <a:endParaRPr lang="en-US" altLang="ja-JP" sz="1547" b="1" dirty="0">
              <a:solidFill>
                <a:srgbClr val="37474F"/>
              </a:solidFill>
              <a:latin typeface="+mn-ea"/>
              <a:cs typeface="HGMaruGothicMPRO" charset="-128"/>
            </a:endParaRPr>
          </a:p>
          <a:p>
            <a:pPr algn="ctr"/>
            <a:r>
              <a:rPr lang="ja-JP" altLang="en-US" sz="1547" b="1" dirty="0">
                <a:solidFill>
                  <a:srgbClr val="37474F"/>
                </a:solidFill>
                <a:latin typeface="+mn-ea"/>
                <a:cs typeface="HGMaruGothicMPRO" charset="-128"/>
              </a:rPr>
              <a:t>開示範囲は事務局および●●以上に限定して</a:t>
            </a:r>
            <a:endParaRPr lang="en-US" altLang="ja-JP" sz="1547" b="1" dirty="0">
              <a:solidFill>
                <a:srgbClr val="37474F"/>
              </a:solidFill>
              <a:latin typeface="+mn-ea"/>
              <a:cs typeface="HGMaruGothicMPRO" charset="-128"/>
            </a:endParaRPr>
          </a:p>
          <a:p>
            <a:pPr algn="ctr"/>
            <a:r>
              <a:rPr lang="ja-JP" altLang="en-US" sz="1547" b="1" dirty="0">
                <a:solidFill>
                  <a:srgbClr val="37474F"/>
                </a:solidFill>
                <a:latin typeface="+mn-ea"/>
                <a:cs typeface="HGMaruGothicMPRO" charset="-128"/>
              </a:rPr>
              <a:t>運用していきます。</a:t>
            </a:r>
            <a:endParaRPr lang="en-US" altLang="ja-JP" sz="1547" b="1" dirty="0">
              <a:solidFill>
                <a:srgbClr val="37474F"/>
              </a:solidFill>
              <a:latin typeface="+mn-ea"/>
              <a:cs typeface="HGMaruGothicMPRO" charset="-128"/>
            </a:endParaRPr>
          </a:p>
          <a:p>
            <a:pPr algn="ctr"/>
            <a:endParaRPr lang="en-US" altLang="ja-JP" sz="1547" b="1" dirty="0">
              <a:solidFill>
                <a:srgbClr val="37474F"/>
              </a:solidFill>
              <a:latin typeface="+mn-ea"/>
              <a:cs typeface="HGMaruGothicMPRO" charset="-128"/>
            </a:endParaRPr>
          </a:p>
          <a:p>
            <a:pPr algn="ctr"/>
            <a:r>
              <a:rPr lang="ja-JP" altLang="en-US" sz="1547" b="1" dirty="0">
                <a:solidFill>
                  <a:srgbClr val="37474F"/>
                </a:solidFill>
                <a:latin typeface="+mn-ea"/>
                <a:cs typeface="HGMaruGothicMPRO" charset="-128"/>
              </a:rPr>
              <a:t>回答やコメントは機微な情報となるため、</a:t>
            </a:r>
            <a:br>
              <a:rPr lang="en-US" altLang="ja-JP" sz="1547" b="1" u="sng" dirty="0">
                <a:solidFill>
                  <a:srgbClr val="D81B60"/>
                </a:solidFill>
                <a:latin typeface="+mn-ea"/>
                <a:cs typeface="HGMaruGothicMPRO" charset="-128"/>
              </a:rPr>
            </a:br>
            <a:r>
              <a:rPr lang="ja-JP" altLang="en-US" sz="1547" b="1" u="sng" dirty="0">
                <a:solidFill>
                  <a:srgbClr val="D81B60"/>
                </a:solidFill>
                <a:latin typeface="+mn-ea"/>
                <a:cs typeface="HGMaruGothicMPRO" charset="-128"/>
              </a:rPr>
              <a:t>本人の許可なしに閲覧可能者以外に開示しない</a:t>
            </a:r>
            <a:endParaRPr lang="en-US" altLang="ja-JP" sz="1547" b="1" u="sng" dirty="0">
              <a:solidFill>
                <a:srgbClr val="D81B60"/>
              </a:solidFill>
              <a:latin typeface="+mn-ea"/>
              <a:cs typeface="HGMaruGothicMPRO" charset="-128"/>
            </a:endParaRPr>
          </a:p>
          <a:p>
            <a:pPr algn="ctr"/>
            <a:r>
              <a:rPr lang="ja-JP" altLang="en-US" sz="1547" b="1" dirty="0">
                <a:latin typeface="+mn-ea"/>
                <a:cs typeface="HGMaruGothicMPRO" charset="-128"/>
              </a:rPr>
              <a:t>ということを遵守願います。</a:t>
            </a:r>
          </a:p>
        </p:txBody>
      </p:sp>
      <p:sp>
        <p:nvSpPr>
          <p:cNvPr id="14" name="正方形/長方形 54">
            <a:extLst>
              <a:ext uri="{FF2B5EF4-FFF2-40B4-BE49-F238E27FC236}">
                <a16:creationId xmlns:a16="http://schemas.microsoft.com/office/drawing/2014/main" id="{53C6F6F4-8499-406A-8373-19EFFE3F6B59}"/>
              </a:ext>
            </a:extLst>
          </p:cNvPr>
          <p:cNvSpPr/>
          <p:nvPr/>
        </p:nvSpPr>
        <p:spPr>
          <a:xfrm>
            <a:off x="712218" y="2137224"/>
            <a:ext cx="3186006" cy="519321"/>
          </a:xfrm>
          <a:prstGeom prst="rect">
            <a:avLst/>
          </a:prstGeom>
          <a:solidFill>
            <a:srgbClr val="00BEB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846" b="1" dirty="0">
                <a:solidFill>
                  <a:schemeClr val="bg1"/>
                </a:solidFill>
                <a:latin typeface="+mn-ea"/>
                <a:cs typeface="HGMaruGothicMPRO" charset="-128"/>
              </a:rPr>
              <a:t>対象者</a:t>
            </a:r>
          </a:p>
        </p:txBody>
      </p:sp>
      <p:sp>
        <p:nvSpPr>
          <p:cNvPr id="15" name="正方形/長方形 58">
            <a:extLst>
              <a:ext uri="{FF2B5EF4-FFF2-40B4-BE49-F238E27FC236}">
                <a16:creationId xmlns:a16="http://schemas.microsoft.com/office/drawing/2014/main" id="{EA562AA8-BE10-49B0-AB3E-3AC477CBDDF0}"/>
              </a:ext>
            </a:extLst>
          </p:cNvPr>
          <p:cNvSpPr/>
          <p:nvPr/>
        </p:nvSpPr>
        <p:spPr>
          <a:xfrm>
            <a:off x="5124639" y="2129148"/>
            <a:ext cx="3042473" cy="519321"/>
          </a:xfrm>
          <a:prstGeom prst="rect">
            <a:avLst/>
          </a:prstGeom>
          <a:solidFill>
            <a:srgbClr val="00BEB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846" b="1" dirty="0">
                <a:solidFill>
                  <a:schemeClr val="bg1"/>
                </a:solidFill>
                <a:latin typeface="+mn-ea"/>
                <a:cs typeface="HGMaruGothicMPRO" charset="-128"/>
              </a:rPr>
              <a:t>開示範囲</a:t>
            </a:r>
          </a:p>
        </p:txBody>
      </p:sp>
    </p:spTree>
    <p:extLst>
      <p:ext uri="{BB962C8B-B14F-4D97-AF65-F5344CB8AC3E}">
        <p14:creationId xmlns:p14="http://schemas.microsoft.com/office/powerpoint/2010/main" val="1381361948"/>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p:txBody>
          <a:bodyPr>
            <a:normAutofit/>
          </a:bodyPr>
          <a:lstStyle/>
          <a:p>
            <a:r>
              <a:rPr lang="en-US" altLang="ja-JP" dirty="0"/>
              <a:t>4.</a:t>
            </a:r>
            <a:r>
              <a:rPr lang="ja-JP" altLang="en-US" dirty="0"/>
              <a:t>運用スケジュール</a:t>
            </a:r>
          </a:p>
        </p:txBody>
      </p:sp>
      <p:sp>
        <p:nvSpPr>
          <p:cNvPr id="4" name="正方形/長方形 3"/>
          <p:cNvSpPr/>
          <p:nvPr/>
        </p:nvSpPr>
        <p:spPr>
          <a:xfrm>
            <a:off x="137137" y="1329912"/>
            <a:ext cx="641666" cy="660553"/>
          </a:xfrm>
          <a:prstGeom prst="rect">
            <a:avLst/>
          </a:prstGeom>
          <a:solidFill>
            <a:schemeClr val="accent1">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84" b="1" dirty="0" err="1">
                <a:solidFill>
                  <a:schemeClr val="tx1"/>
                </a:solidFill>
                <a:latin typeface="+mj-lt"/>
                <a:ea typeface="Meiryo UI" panose="020B0604030504040204" pitchFamily="50" charset="-128"/>
              </a:rPr>
              <a:t>Geppo</a:t>
            </a:r>
            <a:r>
              <a:rPr lang="ja-JP" altLang="en-US" sz="984" b="1" dirty="0">
                <a:solidFill>
                  <a:schemeClr val="tx1"/>
                </a:solidFill>
                <a:latin typeface="+mj-lt"/>
                <a:ea typeface="Meiryo UI" panose="020B0604030504040204" pitchFamily="50" charset="-128"/>
              </a:rPr>
              <a:t>システム</a:t>
            </a:r>
            <a:endParaRPr lang="en-US" altLang="ja-JP" sz="984" b="1" dirty="0">
              <a:solidFill>
                <a:schemeClr val="tx1"/>
              </a:solidFill>
              <a:latin typeface="+mj-lt"/>
              <a:ea typeface="Meiryo UI" panose="020B0604030504040204" pitchFamily="50" charset="-128"/>
            </a:endParaRPr>
          </a:p>
          <a:p>
            <a:pPr algn="ctr"/>
            <a:r>
              <a:rPr lang="ja-JP" altLang="en-US" sz="984" b="1" dirty="0">
                <a:solidFill>
                  <a:schemeClr val="tx1"/>
                </a:solidFill>
                <a:latin typeface="+mj-lt"/>
                <a:ea typeface="Meiryo UI" panose="020B0604030504040204" pitchFamily="50" charset="-128"/>
              </a:rPr>
              <a:t>（</a:t>
            </a:r>
            <a:r>
              <a:rPr lang="en-US" altLang="ja-JP" sz="984" b="1" dirty="0">
                <a:solidFill>
                  <a:schemeClr val="tx1"/>
                </a:solidFill>
                <a:latin typeface="+mj-lt"/>
                <a:ea typeface="Meiryo UI" panose="020B0604030504040204" pitchFamily="50" charset="-128"/>
              </a:rPr>
              <a:t>HCT</a:t>
            </a:r>
            <a:r>
              <a:rPr lang="ja-JP" altLang="en-US" sz="984" b="1" dirty="0">
                <a:solidFill>
                  <a:schemeClr val="tx1"/>
                </a:solidFill>
                <a:latin typeface="+mj-lt"/>
                <a:ea typeface="Meiryo UI" panose="020B0604030504040204" pitchFamily="50" charset="-128"/>
              </a:rPr>
              <a:t>社）</a:t>
            </a:r>
          </a:p>
        </p:txBody>
      </p:sp>
      <p:sp>
        <p:nvSpPr>
          <p:cNvPr id="5" name="正方形/長方形 4"/>
          <p:cNvSpPr/>
          <p:nvPr/>
        </p:nvSpPr>
        <p:spPr>
          <a:xfrm>
            <a:off x="137137" y="2810433"/>
            <a:ext cx="298179" cy="2831569"/>
          </a:xfrm>
          <a:prstGeom prst="rect">
            <a:avLst/>
          </a:prstGeom>
          <a:solidFill>
            <a:schemeClr val="accent1">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84" b="1" dirty="0">
                <a:solidFill>
                  <a:schemeClr val="tx1"/>
                </a:solidFill>
                <a:latin typeface="+mj-lt"/>
                <a:ea typeface="Meiryo UI" panose="020B0604030504040204" pitchFamily="50" charset="-128"/>
              </a:rPr>
              <a:t>回答者の所属組織</a:t>
            </a:r>
          </a:p>
        </p:txBody>
      </p:sp>
      <p:sp>
        <p:nvSpPr>
          <p:cNvPr id="6" name="正方形/長方形 5"/>
          <p:cNvSpPr/>
          <p:nvPr/>
        </p:nvSpPr>
        <p:spPr>
          <a:xfrm>
            <a:off x="137137" y="5713348"/>
            <a:ext cx="641666" cy="610339"/>
          </a:xfrm>
          <a:prstGeom prst="rect">
            <a:avLst/>
          </a:prstGeom>
          <a:solidFill>
            <a:schemeClr val="accent1">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84" b="1" dirty="0">
                <a:solidFill>
                  <a:schemeClr val="tx1"/>
                </a:solidFill>
                <a:latin typeface="+mj-lt"/>
                <a:ea typeface="Meiryo UI" panose="020B0604030504040204" pitchFamily="50" charset="-128"/>
              </a:rPr>
              <a:t>回答者</a:t>
            </a:r>
            <a:endParaRPr lang="en-US" altLang="ja-JP" sz="984" b="1" dirty="0">
              <a:solidFill>
                <a:schemeClr val="tx1"/>
              </a:solidFill>
              <a:latin typeface="+mj-lt"/>
              <a:ea typeface="Meiryo UI" panose="020B0604030504040204" pitchFamily="50" charset="-128"/>
            </a:endParaRPr>
          </a:p>
          <a:p>
            <a:pPr algn="ctr"/>
            <a:r>
              <a:rPr lang="ja-JP" altLang="en-US" sz="984" b="1" dirty="0">
                <a:solidFill>
                  <a:schemeClr val="tx1"/>
                </a:solidFill>
                <a:latin typeface="+mj-lt"/>
                <a:ea typeface="Meiryo UI" panose="020B0604030504040204" pitchFamily="50" charset="-128"/>
              </a:rPr>
              <a:t>本人</a:t>
            </a:r>
          </a:p>
        </p:txBody>
      </p:sp>
      <p:sp>
        <p:nvSpPr>
          <p:cNvPr id="7" name="正方形/長方形 6"/>
          <p:cNvSpPr/>
          <p:nvPr/>
        </p:nvSpPr>
        <p:spPr>
          <a:xfrm>
            <a:off x="480624" y="2810434"/>
            <a:ext cx="298179" cy="659666"/>
          </a:xfrm>
          <a:prstGeom prst="rect">
            <a:avLst/>
          </a:prstGeom>
          <a:solidFill>
            <a:schemeClr val="accent1">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84" b="1" dirty="0">
                <a:solidFill>
                  <a:schemeClr val="tx1"/>
                </a:solidFill>
                <a:latin typeface="+mj-lt"/>
                <a:ea typeface="Meiryo UI" panose="020B0604030504040204" pitchFamily="50" charset="-128"/>
              </a:rPr>
              <a:t>本部長</a:t>
            </a:r>
          </a:p>
        </p:txBody>
      </p:sp>
      <p:sp>
        <p:nvSpPr>
          <p:cNvPr id="8" name="正方形/長方形 7"/>
          <p:cNvSpPr/>
          <p:nvPr/>
        </p:nvSpPr>
        <p:spPr>
          <a:xfrm>
            <a:off x="480624" y="3520313"/>
            <a:ext cx="298179" cy="659666"/>
          </a:xfrm>
          <a:prstGeom prst="rect">
            <a:avLst/>
          </a:prstGeom>
          <a:solidFill>
            <a:schemeClr val="accent1">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84" b="1" dirty="0">
                <a:solidFill>
                  <a:schemeClr val="tx1"/>
                </a:solidFill>
                <a:latin typeface="+mj-lt"/>
                <a:ea typeface="Meiryo UI" panose="020B0604030504040204" pitchFamily="50" charset="-128"/>
              </a:rPr>
              <a:t>事業部長</a:t>
            </a:r>
          </a:p>
        </p:txBody>
      </p:sp>
      <p:sp>
        <p:nvSpPr>
          <p:cNvPr id="9" name="正方形/長方形 8"/>
          <p:cNvSpPr/>
          <p:nvPr/>
        </p:nvSpPr>
        <p:spPr>
          <a:xfrm>
            <a:off x="480624" y="4251325"/>
            <a:ext cx="298179" cy="659666"/>
          </a:xfrm>
          <a:prstGeom prst="rect">
            <a:avLst/>
          </a:prstGeom>
          <a:solidFill>
            <a:schemeClr val="accent1">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84" b="1" dirty="0">
                <a:solidFill>
                  <a:schemeClr val="tx1"/>
                </a:solidFill>
                <a:latin typeface="+mj-lt"/>
                <a:ea typeface="Meiryo UI" panose="020B0604030504040204" pitchFamily="50" charset="-128"/>
              </a:rPr>
              <a:t>部長</a:t>
            </a:r>
          </a:p>
        </p:txBody>
      </p:sp>
      <p:sp>
        <p:nvSpPr>
          <p:cNvPr id="10" name="正方形/長方形 9"/>
          <p:cNvSpPr/>
          <p:nvPr/>
        </p:nvSpPr>
        <p:spPr>
          <a:xfrm>
            <a:off x="480624" y="4982336"/>
            <a:ext cx="298179" cy="659666"/>
          </a:xfrm>
          <a:prstGeom prst="rect">
            <a:avLst/>
          </a:prstGeom>
          <a:solidFill>
            <a:schemeClr val="accent1">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84" b="1" dirty="0">
                <a:solidFill>
                  <a:schemeClr val="tx1"/>
                </a:solidFill>
                <a:latin typeface="+mj-lt"/>
                <a:ea typeface="Meiryo UI" panose="020B0604030504040204" pitchFamily="50" charset="-128"/>
              </a:rPr>
              <a:t>直属上長</a:t>
            </a:r>
          </a:p>
        </p:txBody>
      </p:sp>
      <p:sp>
        <p:nvSpPr>
          <p:cNvPr id="11" name="正方形/長方形 10"/>
          <p:cNvSpPr/>
          <p:nvPr/>
        </p:nvSpPr>
        <p:spPr>
          <a:xfrm>
            <a:off x="855011" y="1329913"/>
            <a:ext cx="1359392" cy="660552"/>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844" dirty="0">
              <a:solidFill>
                <a:schemeClr val="tx1"/>
              </a:solidFill>
              <a:latin typeface="+mj-lt"/>
              <a:ea typeface="Meiryo UI" panose="020B0604030504040204" pitchFamily="50" charset="-128"/>
            </a:endParaRPr>
          </a:p>
        </p:txBody>
      </p:sp>
      <p:sp>
        <p:nvSpPr>
          <p:cNvPr id="12" name="正方形/長方形 11"/>
          <p:cNvSpPr/>
          <p:nvPr/>
        </p:nvSpPr>
        <p:spPr>
          <a:xfrm>
            <a:off x="855011" y="1001326"/>
            <a:ext cx="1359392" cy="266935"/>
          </a:xfrm>
          <a:prstGeom prst="rect">
            <a:avLst/>
          </a:prstGeom>
          <a:solidFill>
            <a:schemeClr val="accent1">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84" b="1" dirty="0">
                <a:solidFill>
                  <a:schemeClr val="tx1"/>
                </a:solidFill>
                <a:latin typeface="+mj-lt"/>
                <a:ea typeface="Meiryo UI" panose="020B0604030504040204" pitchFamily="50" charset="-128"/>
              </a:rPr>
              <a:t>入社時</a:t>
            </a:r>
          </a:p>
        </p:txBody>
      </p:sp>
      <p:sp>
        <p:nvSpPr>
          <p:cNvPr id="14" name="正方形/長方形 13"/>
          <p:cNvSpPr/>
          <p:nvPr/>
        </p:nvSpPr>
        <p:spPr>
          <a:xfrm>
            <a:off x="855011" y="5713348"/>
            <a:ext cx="1359392" cy="610338"/>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844" dirty="0" err="1">
                <a:solidFill>
                  <a:schemeClr val="tx1"/>
                </a:solidFill>
                <a:latin typeface="+mj-lt"/>
                <a:ea typeface="Meiryo UI" panose="020B0604030504040204" pitchFamily="50" charset="-128"/>
              </a:rPr>
              <a:t>Geppo</a:t>
            </a:r>
            <a:r>
              <a:rPr lang="ja-JP" altLang="en-US" sz="844" dirty="0">
                <a:solidFill>
                  <a:schemeClr val="tx1"/>
                </a:solidFill>
                <a:latin typeface="+mj-lt"/>
                <a:ea typeface="Meiryo UI" panose="020B0604030504040204" pitchFamily="50" charset="-128"/>
              </a:rPr>
              <a:t>の説明を聞く</a:t>
            </a:r>
            <a:endParaRPr lang="en-US" altLang="ja-JP" sz="844" dirty="0">
              <a:solidFill>
                <a:schemeClr val="tx1"/>
              </a:solidFill>
              <a:latin typeface="+mj-lt"/>
              <a:ea typeface="Meiryo UI" panose="020B0604030504040204" pitchFamily="50" charset="-128"/>
            </a:endParaRPr>
          </a:p>
        </p:txBody>
      </p:sp>
      <p:sp>
        <p:nvSpPr>
          <p:cNvPr id="15" name="正方形/長方形 14"/>
          <p:cNvSpPr/>
          <p:nvPr/>
        </p:nvSpPr>
        <p:spPr>
          <a:xfrm>
            <a:off x="855011" y="2810435"/>
            <a:ext cx="1359392" cy="2100557"/>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844" dirty="0">
              <a:solidFill>
                <a:schemeClr val="tx1"/>
              </a:solidFill>
              <a:latin typeface="+mj-lt"/>
              <a:ea typeface="Meiryo UI" panose="020B0604030504040204" pitchFamily="50" charset="-128"/>
            </a:endParaRPr>
          </a:p>
        </p:txBody>
      </p:sp>
      <p:sp>
        <p:nvSpPr>
          <p:cNvPr id="16" name="正方形/長方形 15"/>
          <p:cNvSpPr/>
          <p:nvPr/>
        </p:nvSpPr>
        <p:spPr>
          <a:xfrm>
            <a:off x="2291005" y="1001326"/>
            <a:ext cx="1499916" cy="266935"/>
          </a:xfrm>
          <a:prstGeom prst="rect">
            <a:avLst/>
          </a:prstGeom>
          <a:solidFill>
            <a:schemeClr val="accent1">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84" b="1" dirty="0">
                <a:solidFill>
                  <a:schemeClr val="tx1"/>
                </a:solidFill>
                <a:latin typeface="+mj-lt"/>
                <a:ea typeface="Meiryo UI" panose="020B0604030504040204" pitchFamily="50" charset="-128"/>
              </a:rPr>
              <a:t>毎月</a:t>
            </a:r>
            <a:r>
              <a:rPr lang="en-US" altLang="ja-JP" sz="984" b="1" dirty="0">
                <a:solidFill>
                  <a:schemeClr val="tx1"/>
                </a:solidFill>
                <a:latin typeface="+mj-lt"/>
                <a:ea typeface="Meiryo UI" panose="020B0604030504040204" pitchFamily="50" charset="-128"/>
              </a:rPr>
              <a:t>1</a:t>
            </a:r>
            <a:r>
              <a:rPr lang="ja-JP" altLang="en-US" sz="984" b="1" dirty="0">
                <a:solidFill>
                  <a:schemeClr val="tx1"/>
                </a:solidFill>
                <a:latin typeface="+mj-lt"/>
                <a:ea typeface="Meiryo UI" panose="020B0604030504040204" pitchFamily="50" charset="-128"/>
              </a:rPr>
              <a:t>日</a:t>
            </a:r>
            <a:r>
              <a:rPr lang="en-US" altLang="ja-JP" sz="984" b="1" dirty="0">
                <a:solidFill>
                  <a:schemeClr val="tx1"/>
                </a:solidFill>
                <a:latin typeface="+mj-lt"/>
                <a:ea typeface="Meiryo UI" panose="020B0604030504040204" pitchFamily="50" charset="-128"/>
              </a:rPr>
              <a:t>or15</a:t>
            </a:r>
            <a:r>
              <a:rPr lang="ja-JP" altLang="en-US" sz="984" b="1" dirty="0">
                <a:solidFill>
                  <a:schemeClr val="tx1"/>
                </a:solidFill>
                <a:latin typeface="+mj-lt"/>
                <a:ea typeface="Meiryo UI" panose="020B0604030504040204" pitchFamily="50" charset="-128"/>
              </a:rPr>
              <a:t>日</a:t>
            </a:r>
          </a:p>
        </p:txBody>
      </p:sp>
      <p:sp>
        <p:nvSpPr>
          <p:cNvPr id="17" name="正方形/長方形 16"/>
          <p:cNvSpPr/>
          <p:nvPr/>
        </p:nvSpPr>
        <p:spPr>
          <a:xfrm>
            <a:off x="2291005" y="1329913"/>
            <a:ext cx="1499916" cy="660552"/>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844" dirty="0" err="1">
                <a:solidFill>
                  <a:schemeClr val="tx1"/>
                </a:solidFill>
                <a:latin typeface="+mj-lt"/>
                <a:ea typeface="Meiryo UI" panose="020B0604030504040204" pitchFamily="50" charset="-128"/>
              </a:rPr>
              <a:t>Geppo</a:t>
            </a:r>
            <a:r>
              <a:rPr lang="ja-JP" altLang="en-US" sz="844" dirty="0">
                <a:solidFill>
                  <a:schemeClr val="tx1"/>
                </a:solidFill>
                <a:latin typeface="+mj-lt"/>
                <a:ea typeface="Meiryo UI" panose="020B0604030504040204" pitchFamily="50" charset="-128"/>
              </a:rPr>
              <a:t>の回答案内を送付</a:t>
            </a:r>
            <a:endParaRPr lang="en-US" altLang="ja-JP" sz="844" dirty="0">
              <a:solidFill>
                <a:schemeClr val="tx1"/>
              </a:solidFill>
              <a:latin typeface="+mj-lt"/>
              <a:ea typeface="Meiryo UI" panose="020B0604030504040204" pitchFamily="50" charset="-128"/>
            </a:endParaRPr>
          </a:p>
        </p:txBody>
      </p:sp>
      <p:sp>
        <p:nvSpPr>
          <p:cNvPr id="19" name="正方形/長方形 18"/>
          <p:cNvSpPr/>
          <p:nvPr/>
        </p:nvSpPr>
        <p:spPr>
          <a:xfrm>
            <a:off x="2291005" y="5713348"/>
            <a:ext cx="1499916" cy="610339"/>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844" dirty="0" err="1">
                <a:solidFill>
                  <a:schemeClr val="tx1"/>
                </a:solidFill>
                <a:latin typeface="+mj-lt"/>
                <a:ea typeface="Meiryo UI" panose="020B0604030504040204" pitchFamily="50" charset="-128"/>
              </a:rPr>
              <a:t>Geppo</a:t>
            </a:r>
            <a:r>
              <a:rPr lang="ja-JP" altLang="en-US" sz="844" dirty="0">
                <a:solidFill>
                  <a:schemeClr val="tx1"/>
                </a:solidFill>
                <a:latin typeface="+mj-lt"/>
                <a:ea typeface="Meiryo UI" panose="020B0604030504040204" pitchFamily="50" charset="-128"/>
              </a:rPr>
              <a:t>に回答</a:t>
            </a:r>
            <a:endParaRPr lang="en-US" altLang="ja-JP" sz="844" dirty="0">
              <a:solidFill>
                <a:schemeClr val="tx1"/>
              </a:solidFill>
              <a:latin typeface="+mj-lt"/>
              <a:ea typeface="Meiryo UI" panose="020B0604030504040204" pitchFamily="50" charset="-128"/>
            </a:endParaRPr>
          </a:p>
        </p:txBody>
      </p:sp>
      <p:sp>
        <p:nvSpPr>
          <p:cNvPr id="20" name="正方形/長方形 19"/>
          <p:cNvSpPr/>
          <p:nvPr/>
        </p:nvSpPr>
        <p:spPr>
          <a:xfrm>
            <a:off x="137137" y="2070617"/>
            <a:ext cx="641666" cy="660553"/>
          </a:xfrm>
          <a:prstGeom prst="rect">
            <a:avLst/>
          </a:prstGeom>
          <a:solidFill>
            <a:schemeClr val="accent1">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84" b="1" dirty="0" err="1">
                <a:solidFill>
                  <a:schemeClr val="tx1"/>
                </a:solidFill>
                <a:latin typeface="+mj-lt"/>
                <a:ea typeface="Meiryo UI" panose="020B0604030504040204" pitchFamily="50" charset="-128"/>
              </a:rPr>
              <a:t>Geppo</a:t>
            </a:r>
            <a:r>
              <a:rPr lang="ja-JP" altLang="en-US" sz="984" b="1" dirty="0">
                <a:solidFill>
                  <a:schemeClr val="tx1"/>
                </a:solidFill>
                <a:latin typeface="+mj-lt"/>
                <a:ea typeface="Meiryo UI" panose="020B0604030504040204" pitchFamily="50" charset="-128"/>
              </a:rPr>
              <a:t>事務局</a:t>
            </a:r>
          </a:p>
        </p:txBody>
      </p:sp>
      <p:sp>
        <p:nvSpPr>
          <p:cNvPr id="21" name="正方形/長方形 20"/>
          <p:cNvSpPr/>
          <p:nvPr/>
        </p:nvSpPr>
        <p:spPr>
          <a:xfrm>
            <a:off x="855011" y="2070617"/>
            <a:ext cx="1359392" cy="660552"/>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844" dirty="0" err="1">
                <a:solidFill>
                  <a:schemeClr val="tx1"/>
                </a:solidFill>
                <a:latin typeface="+mj-lt"/>
                <a:ea typeface="Meiryo UI" panose="020B0604030504040204" pitchFamily="50" charset="-128"/>
              </a:rPr>
              <a:t>Geppo</a:t>
            </a:r>
            <a:r>
              <a:rPr lang="ja-JP" altLang="en-US" sz="844" dirty="0">
                <a:solidFill>
                  <a:schemeClr val="tx1"/>
                </a:solidFill>
                <a:latin typeface="+mj-lt"/>
                <a:ea typeface="Meiryo UI" panose="020B0604030504040204" pitchFamily="50" charset="-128"/>
              </a:rPr>
              <a:t>の説明</a:t>
            </a:r>
            <a:endParaRPr lang="en-US" altLang="ja-JP" sz="844" dirty="0">
              <a:solidFill>
                <a:schemeClr val="tx1"/>
              </a:solidFill>
              <a:latin typeface="+mj-lt"/>
              <a:ea typeface="Meiryo UI" panose="020B0604030504040204" pitchFamily="50" charset="-128"/>
            </a:endParaRPr>
          </a:p>
          <a:p>
            <a:endParaRPr lang="en-US" altLang="ja-JP" sz="844" dirty="0">
              <a:solidFill>
                <a:schemeClr val="tx1"/>
              </a:solidFill>
              <a:latin typeface="+mj-lt"/>
              <a:ea typeface="Meiryo UI" panose="020B0604030504040204" pitchFamily="50" charset="-128"/>
            </a:endParaRPr>
          </a:p>
          <a:p>
            <a:r>
              <a:rPr lang="ja-JP" altLang="en-US" sz="844" dirty="0">
                <a:solidFill>
                  <a:schemeClr val="tx1"/>
                </a:solidFill>
                <a:latin typeface="+mj-lt"/>
                <a:ea typeface="Meiryo UI" panose="020B0604030504040204" pitchFamily="50" charset="-128"/>
              </a:rPr>
              <a:t>新卒＞研修中に</a:t>
            </a:r>
            <a:endParaRPr lang="en-US" altLang="ja-JP" sz="844" dirty="0">
              <a:solidFill>
                <a:schemeClr val="tx1"/>
              </a:solidFill>
              <a:latin typeface="+mj-lt"/>
              <a:ea typeface="Meiryo UI" panose="020B0604030504040204" pitchFamily="50" charset="-128"/>
            </a:endParaRPr>
          </a:p>
          <a:p>
            <a:r>
              <a:rPr lang="ja-JP" altLang="en-US" sz="844" dirty="0">
                <a:solidFill>
                  <a:schemeClr val="tx1"/>
                </a:solidFill>
                <a:latin typeface="+mj-lt"/>
                <a:ea typeface="Meiryo UI" panose="020B0604030504040204" pitchFamily="50" charset="-128"/>
              </a:rPr>
              <a:t>キャリア＞入社日に</a:t>
            </a:r>
            <a:endParaRPr lang="en-US" altLang="ja-JP" sz="844" dirty="0">
              <a:solidFill>
                <a:schemeClr val="tx1"/>
              </a:solidFill>
              <a:latin typeface="+mj-lt"/>
              <a:ea typeface="Meiryo UI" panose="020B0604030504040204" pitchFamily="50" charset="-128"/>
            </a:endParaRPr>
          </a:p>
        </p:txBody>
      </p:sp>
      <p:sp>
        <p:nvSpPr>
          <p:cNvPr id="22" name="正方形/長方形 21"/>
          <p:cNvSpPr/>
          <p:nvPr/>
        </p:nvSpPr>
        <p:spPr>
          <a:xfrm>
            <a:off x="2291005" y="2070617"/>
            <a:ext cx="1499916" cy="660552"/>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844" dirty="0">
              <a:solidFill>
                <a:schemeClr val="tx1"/>
              </a:solidFill>
              <a:latin typeface="+mj-lt"/>
              <a:ea typeface="Meiryo UI" panose="020B0604030504040204" pitchFamily="50" charset="-128"/>
            </a:endParaRPr>
          </a:p>
        </p:txBody>
      </p:sp>
      <p:sp>
        <p:nvSpPr>
          <p:cNvPr id="23" name="正方形/長方形 22"/>
          <p:cNvSpPr/>
          <p:nvPr/>
        </p:nvSpPr>
        <p:spPr>
          <a:xfrm>
            <a:off x="2299419" y="2810435"/>
            <a:ext cx="1491502" cy="2100557"/>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844" dirty="0" err="1">
                <a:solidFill>
                  <a:schemeClr val="tx1"/>
                </a:solidFill>
                <a:latin typeface="+mj-lt"/>
                <a:ea typeface="Meiryo UI" panose="020B0604030504040204" pitchFamily="50" charset="-128"/>
              </a:rPr>
              <a:t>Geppo</a:t>
            </a:r>
            <a:r>
              <a:rPr lang="ja-JP" altLang="en-US" sz="844" dirty="0">
                <a:solidFill>
                  <a:schemeClr val="tx1"/>
                </a:solidFill>
                <a:latin typeface="+mj-lt"/>
                <a:ea typeface="Meiryo UI" panose="020B0604030504040204" pitchFamily="50" charset="-128"/>
              </a:rPr>
              <a:t>管理画面にログインし、アラートおよびコメントを確認</a:t>
            </a:r>
            <a:endParaRPr lang="en-US" altLang="ja-JP" sz="844" dirty="0">
              <a:solidFill>
                <a:schemeClr val="tx1"/>
              </a:solidFill>
              <a:latin typeface="+mj-lt"/>
              <a:ea typeface="Meiryo UI" panose="020B0604030504040204" pitchFamily="50" charset="-128"/>
            </a:endParaRPr>
          </a:p>
          <a:p>
            <a:endParaRPr lang="en-US" altLang="ja-JP" sz="844" dirty="0">
              <a:solidFill>
                <a:schemeClr val="tx1"/>
              </a:solidFill>
              <a:latin typeface="+mj-lt"/>
              <a:ea typeface="Meiryo UI" panose="020B0604030504040204" pitchFamily="50" charset="-128"/>
            </a:endParaRPr>
          </a:p>
          <a:p>
            <a:r>
              <a:rPr lang="ja-JP" altLang="en-US" sz="844" dirty="0">
                <a:solidFill>
                  <a:schemeClr val="tx1"/>
                </a:solidFill>
                <a:latin typeface="+mj-lt"/>
                <a:ea typeface="Meiryo UI" panose="020B0604030504040204" pitchFamily="50" charset="-128"/>
              </a:rPr>
              <a:t>↓</a:t>
            </a:r>
            <a:endParaRPr lang="en-US" altLang="ja-JP" sz="844" dirty="0">
              <a:solidFill>
                <a:schemeClr val="tx1"/>
              </a:solidFill>
              <a:latin typeface="+mj-lt"/>
              <a:ea typeface="Meiryo UI" panose="020B0604030504040204" pitchFamily="50" charset="-128"/>
            </a:endParaRPr>
          </a:p>
          <a:p>
            <a:endParaRPr lang="en-US" altLang="ja-JP" sz="844" dirty="0">
              <a:solidFill>
                <a:schemeClr val="tx1"/>
              </a:solidFill>
              <a:latin typeface="+mj-lt"/>
              <a:ea typeface="Meiryo UI" panose="020B0604030504040204" pitchFamily="50" charset="-128"/>
            </a:endParaRPr>
          </a:p>
          <a:p>
            <a:r>
              <a:rPr lang="ja-JP" altLang="en-US" sz="844" dirty="0">
                <a:solidFill>
                  <a:schemeClr val="tx1"/>
                </a:solidFill>
                <a:latin typeface="+mj-lt"/>
                <a:ea typeface="Meiryo UI" panose="020B0604030504040204" pitchFamily="50" charset="-128"/>
              </a:rPr>
              <a:t>各本部でフォロー者を決定し</a:t>
            </a:r>
            <a:endParaRPr lang="en-US" altLang="ja-JP" sz="844" dirty="0">
              <a:solidFill>
                <a:schemeClr val="tx1"/>
              </a:solidFill>
              <a:latin typeface="+mj-lt"/>
              <a:ea typeface="Meiryo UI" panose="020B0604030504040204" pitchFamily="50" charset="-128"/>
            </a:endParaRPr>
          </a:p>
          <a:p>
            <a:r>
              <a:rPr lang="ja-JP" altLang="en-US" sz="844" dirty="0">
                <a:solidFill>
                  <a:schemeClr val="tx1"/>
                </a:solidFill>
                <a:latin typeface="+mj-lt"/>
                <a:ea typeface="Meiryo UI" panose="020B0604030504040204" pitchFamily="50" charset="-128"/>
              </a:rPr>
              <a:t>対応を実施</a:t>
            </a:r>
            <a:endParaRPr lang="en-US" altLang="ja-JP" sz="844" dirty="0">
              <a:solidFill>
                <a:schemeClr val="tx1"/>
              </a:solidFill>
              <a:latin typeface="+mj-lt"/>
              <a:ea typeface="Meiryo UI" panose="020B0604030504040204" pitchFamily="50" charset="-128"/>
            </a:endParaRPr>
          </a:p>
        </p:txBody>
      </p:sp>
      <p:sp>
        <p:nvSpPr>
          <p:cNvPr id="24" name="正方形/長方形 23"/>
          <p:cNvSpPr/>
          <p:nvPr/>
        </p:nvSpPr>
        <p:spPr>
          <a:xfrm>
            <a:off x="3892173" y="1001326"/>
            <a:ext cx="1499916" cy="266935"/>
          </a:xfrm>
          <a:prstGeom prst="rect">
            <a:avLst/>
          </a:prstGeom>
          <a:solidFill>
            <a:schemeClr val="accent1">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84" b="1" dirty="0">
                <a:solidFill>
                  <a:schemeClr val="tx1"/>
                </a:solidFill>
                <a:latin typeface="+mj-lt"/>
                <a:ea typeface="Meiryo UI" panose="020B0604030504040204" pitchFamily="50" charset="-128"/>
              </a:rPr>
              <a:t>配信から</a:t>
            </a:r>
            <a:r>
              <a:rPr lang="en-US" altLang="ja-JP" sz="984" b="1" dirty="0">
                <a:solidFill>
                  <a:schemeClr val="tx1"/>
                </a:solidFill>
                <a:latin typeface="+mj-lt"/>
                <a:ea typeface="Meiryo UI" panose="020B0604030504040204" pitchFamily="50" charset="-128"/>
              </a:rPr>
              <a:t>2</a:t>
            </a:r>
            <a:r>
              <a:rPr lang="ja-JP" altLang="en-US" sz="984" b="1" dirty="0">
                <a:solidFill>
                  <a:schemeClr val="tx1"/>
                </a:solidFill>
                <a:latin typeface="+mj-lt"/>
                <a:ea typeface="Meiryo UI" panose="020B0604030504040204" pitchFamily="50" charset="-128"/>
              </a:rPr>
              <a:t>週間後期限</a:t>
            </a:r>
          </a:p>
        </p:txBody>
      </p:sp>
      <p:sp>
        <p:nvSpPr>
          <p:cNvPr id="25" name="正方形/長方形 24"/>
          <p:cNvSpPr/>
          <p:nvPr/>
        </p:nvSpPr>
        <p:spPr>
          <a:xfrm>
            <a:off x="3892173" y="1329913"/>
            <a:ext cx="1499916" cy="660552"/>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844" dirty="0" err="1">
                <a:solidFill>
                  <a:schemeClr val="tx1"/>
                </a:solidFill>
                <a:latin typeface="+mj-lt"/>
                <a:ea typeface="Meiryo UI" panose="020B0604030504040204" pitchFamily="50" charset="-128"/>
              </a:rPr>
              <a:t>Geppo</a:t>
            </a:r>
            <a:r>
              <a:rPr lang="ja-JP" altLang="en-US" sz="844" dirty="0">
                <a:solidFill>
                  <a:schemeClr val="tx1"/>
                </a:solidFill>
                <a:latin typeface="+mj-lt"/>
                <a:ea typeface="Meiryo UI" panose="020B0604030504040204" pitchFamily="50" charset="-128"/>
              </a:rPr>
              <a:t>から未回答者に対しては</a:t>
            </a:r>
            <a:r>
              <a:rPr lang="en-US" altLang="ja-JP" sz="844" dirty="0">
                <a:solidFill>
                  <a:schemeClr val="tx1"/>
                </a:solidFill>
                <a:latin typeface="+mj-lt"/>
                <a:ea typeface="Meiryo UI" panose="020B0604030504040204" pitchFamily="50" charset="-128"/>
              </a:rPr>
              <a:t>2</a:t>
            </a:r>
            <a:r>
              <a:rPr lang="ja-JP" altLang="en-US" sz="844" dirty="0">
                <a:solidFill>
                  <a:schemeClr val="tx1"/>
                </a:solidFill>
                <a:latin typeface="+mj-lt"/>
                <a:ea typeface="Meiryo UI" panose="020B0604030504040204" pitchFamily="50" charset="-128"/>
              </a:rPr>
              <a:t>営業日に</a:t>
            </a:r>
            <a:r>
              <a:rPr lang="en-US" altLang="ja-JP" sz="844" dirty="0">
                <a:solidFill>
                  <a:schemeClr val="tx1"/>
                </a:solidFill>
                <a:latin typeface="+mj-lt"/>
                <a:ea typeface="Meiryo UI" panose="020B0604030504040204" pitchFamily="50" charset="-128"/>
              </a:rPr>
              <a:t>1</a:t>
            </a:r>
            <a:r>
              <a:rPr lang="ja-JP" altLang="en-US" sz="844" dirty="0">
                <a:solidFill>
                  <a:schemeClr val="tx1"/>
                </a:solidFill>
                <a:latin typeface="+mj-lt"/>
                <a:ea typeface="Meiryo UI" panose="020B0604030504040204" pitchFamily="50" charset="-128"/>
              </a:rPr>
              <a:t>回計</a:t>
            </a:r>
            <a:r>
              <a:rPr lang="en-US" altLang="ja-JP" sz="844" dirty="0">
                <a:solidFill>
                  <a:schemeClr val="tx1"/>
                </a:solidFill>
                <a:latin typeface="+mj-lt"/>
                <a:ea typeface="Meiryo UI" panose="020B0604030504040204" pitchFamily="50" charset="-128"/>
              </a:rPr>
              <a:t>4</a:t>
            </a:r>
            <a:r>
              <a:rPr lang="ja-JP" altLang="en-US" sz="844" dirty="0">
                <a:solidFill>
                  <a:schemeClr val="tx1"/>
                </a:solidFill>
                <a:latin typeface="+mj-lt"/>
                <a:ea typeface="Meiryo UI" panose="020B0604030504040204" pitchFamily="50" charset="-128"/>
              </a:rPr>
              <a:t>回督促配信</a:t>
            </a:r>
            <a:endParaRPr lang="en-US" altLang="ja-JP" sz="844" dirty="0">
              <a:solidFill>
                <a:schemeClr val="tx1"/>
              </a:solidFill>
              <a:latin typeface="+mj-lt"/>
              <a:ea typeface="Meiryo UI" panose="020B0604030504040204" pitchFamily="50" charset="-128"/>
            </a:endParaRPr>
          </a:p>
        </p:txBody>
      </p:sp>
      <p:sp>
        <p:nvSpPr>
          <p:cNvPr id="26" name="正方形/長方形 25"/>
          <p:cNvSpPr/>
          <p:nvPr/>
        </p:nvSpPr>
        <p:spPr>
          <a:xfrm>
            <a:off x="3892173" y="2070617"/>
            <a:ext cx="1499916" cy="660552"/>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844" dirty="0">
              <a:solidFill>
                <a:schemeClr val="tx1"/>
              </a:solidFill>
              <a:latin typeface="+mj-lt"/>
              <a:ea typeface="Meiryo UI" panose="020B0604030504040204" pitchFamily="50" charset="-128"/>
            </a:endParaRPr>
          </a:p>
        </p:txBody>
      </p:sp>
      <p:sp>
        <p:nvSpPr>
          <p:cNvPr id="27" name="正方形/長方形 26"/>
          <p:cNvSpPr/>
          <p:nvPr/>
        </p:nvSpPr>
        <p:spPr>
          <a:xfrm>
            <a:off x="3892173" y="2810434"/>
            <a:ext cx="1499916" cy="2100557"/>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844" dirty="0">
              <a:solidFill>
                <a:schemeClr val="tx1"/>
              </a:solidFill>
              <a:latin typeface="+mj-lt"/>
              <a:ea typeface="Meiryo UI" panose="020B0604030504040204" pitchFamily="50" charset="-128"/>
            </a:endParaRPr>
          </a:p>
        </p:txBody>
      </p:sp>
      <p:sp>
        <p:nvSpPr>
          <p:cNvPr id="28" name="正方形/長方形 27"/>
          <p:cNvSpPr/>
          <p:nvPr/>
        </p:nvSpPr>
        <p:spPr>
          <a:xfrm>
            <a:off x="3892173" y="5713348"/>
            <a:ext cx="1499916" cy="610339"/>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844" dirty="0">
                <a:solidFill>
                  <a:schemeClr val="tx1"/>
                </a:solidFill>
                <a:latin typeface="+mj-lt"/>
                <a:ea typeface="Meiryo UI" panose="020B0604030504040204" pitchFamily="50" charset="-128"/>
              </a:rPr>
              <a:t>未回答者はリマインドで回答</a:t>
            </a:r>
            <a:endParaRPr lang="en-US" altLang="ja-JP" sz="844" dirty="0">
              <a:solidFill>
                <a:schemeClr val="tx1"/>
              </a:solidFill>
              <a:latin typeface="+mj-lt"/>
              <a:ea typeface="Meiryo UI" panose="020B0604030504040204" pitchFamily="50" charset="-128"/>
            </a:endParaRPr>
          </a:p>
        </p:txBody>
      </p:sp>
      <p:sp>
        <p:nvSpPr>
          <p:cNvPr id="29" name="正方形/長方形 28"/>
          <p:cNvSpPr/>
          <p:nvPr/>
        </p:nvSpPr>
        <p:spPr>
          <a:xfrm>
            <a:off x="5493341" y="1001326"/>
            <a:ext cx="1499916" cy="266935"/>
          </a:xfrm>
          <a:prstGeom prst="rect">
            <a:avLst/>
          </a:prstGeom>
          <a:solidFill>
            <a:schemeClr val="accent1">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84" b="1" dirty="0">
                <a:solidFill>
                  <a:schemeClr val="tx1"/>
                </a:solidFill>
                <a:latin typeface="+mj-lt"/>
                <a:ea typeface="Meiryo UI" panose="020B0604030504040204" pitchFamily="50" charset="-128"/>
              </a:rPr>
              <a:t>配信から</a:t>
            </a:r>
            <a:r>
              <a:rPr lang="en-US" altLang="ja-JP" sz="984" b="1" dirty="0">
                <a:solidFill>
                  <a:schemeClr val="tx1"/>
                </a:solidFill>
                <a:latin typeface="+mj-lt"/>
                <a:ea typeface="Meiryo UI" panose="020B0604030504040204" pitchFamily="50" charset="-128"/>
              </a:rPr>
              <a:t>3</a:t>
            </a:r>
            <a:r>
              <a:rPr lang="ja-JP" altLang="en-US" sz="984" b="1" dirty="0">
                <a:solidFill>
                  <a:schemeClr val="tx1"/>
                </a:solidFill>
                <a:latin typeface="+mj-lt"/>
                <a:ea typeface="Meiryo UI" panose="020B0604030504040204" pitchFamily="50" charset="-128"/>
              </a:rPr>
              <a:t>週間後</a:t>
            </a:r>
          </a:p>
        </p:txBody>
      </p:sp>
      <p:sp>
        <p:nvSpPr>
          <p:cNvPr id="30" name="正方形/長方形 29"/>
          <p:cNvSpPr/>
          <p:nvPr/>
        </p:nvSpPr>
        <p:spPr>
          <a:xfrm>
            <a:off x="5493341" y="1329913"/>
            <a:ext cx="1499916" cy="660552"/>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844" dirty="0">
              <a:solidFill>
                <a:schemeClr val="tx1"/>
              </a:solidFill>
              <a:latin typeface="+mj-lt"/>
              <a:ea typeface="Meiryo UI" panose="020B0604030504040204" pitchFamily="50" charset="-128"/>
            </a:endParaRPr>
          </a:p>
        </p:txBody>
      </p:sp>
      <p:sp>
        <p:nvSpPr>
          <p:cNvPr id="31" name="正方形/長方形 30"/>
          <p:cNvSpPr/>
          <p:nvPr/>
        </p:nvSpPr>
        <p:spPr>
          <a:xfrm>
            <a:off x="5493341" y="2070617"/>
            <a:ext cx="1499916" cy="660552"/>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844" dirty="0" err="1">
                <a:solidFill>
                  <a:schemeClr val="tx1"/>
                </a:solidFill>
                <a:latin typeface="+mj-lt"/>
                <a:ea typeface="Meiryo UI" panose="020B0604030504040204" pitchFamily="50" charset="-128"/>
              </a:rPr>
              <a:t>Geppo</a:t>
            </a:r>
            <a:r>
              <a:rPr lang="ja-JP" altLang="en-US" sz="844" dirty="0">
                <a:solidFill>
                  <a:schemeClr val="tx1"/>
                </a:solidFill>
                <a:latin typeface="+mj-lt"/>
                <a:ea typeface="Meiryo UI" panose="020B0604030504040204" pitchFamily="50" charset="-128"/>
              </a:rPr>
              <a:t>管理画面より</a:t>
            </a:r>
            <a:endParaRPr lang="en-US" altLang="ja-JP" sz="844" dirty="0">
              <a:solidFill>
                <a:schemeClr val="tx1"/>
              </a:solidFill>
              <a:latin typeface="+mj-lt"/>
              <a:ea typeface="Meiryo UI" panose="020B0604030504040204" pitchFamily="50" charset="-128"/>
            </a:endParaRPr>
          </a:p>
          <a:p>
            <a:r>
              <a:rPr lang="ja-JP" altLang="en-US" sz="844" dirty="0">
                <a:solidFill>
                  <a:schemeClr val="tx1"/>
                </a:solidFill>
                <a:latin typeface="+mj-lt"/>
                <a:ea typeface="Meiryo UI" panose="020B0604030504040204" pitchFamily="50" charset="-128"/>
              </a:rPr>
              <a:t>フォロー状況確認</a:t>
            </a:r>
            <a:endParaRPr lang="en-US" altLang="ja-JP" sz="844" dirty="0">
              <a:solidFill>
                <a:schemeClr val="tx1"/>
              </a:solidFill>
              <a:latin typeface="+mj-lt"/>
              <a:ea typeface="Meiryo UI" panose="020B0604030504040204" pitchFamily="50" charset="-128"/>
            </a:endParaRPr>
          </a:p>
          <a:p>
            <a:r>
              <a:rPr lang="ja-JP" altLang="en-US" sz="844" dirty="0">
                <a:solidFill>
                  <a:schemeClr val="tx1"/>
                </a:solidFill>
                <a:latin typeface="+mj-lt"/>
                <a:ea typeface="Meiryo UI" panose="020B0604030504040204" pitchFamily="50" charset="-128"/>
              </a:rPr>
              <a:t>↓</a:t>
            </a:r>
            <a:endParaRPr lang="en-US" altLang="ja-JP" sz="844" dirty="0">
              <a:solidFill>
                <a:schemeClr val="tx1"/>
              </a:solidFill>
              <a:latin typeface="+mj-lt"/>
              <a:ea typeface="Meiryo UI" panose="020B0604030504040204" pitchFamily="50" charset="-128"/>
            </a:endParaRPr>
          </a:p>
          <a:p>
            <a:r>
              <a:rPr lang="ja-JP" altLang="en-US" sz="844" dirty="0">
                <a:solidFill>
                  <a:schemeClr val="tx1"/>
                </a:solidFill>
                <a:latin typeface="+mj-lt"/>
                <a:ea typeface="Meiryo UI" panose="020B0604030504040204" pitchFamily="50" charset="-128"/>
              </a:rPr>
              <a:t>未対応についての督促</a:t>
            </a:r>
            <a:endParaRPr lang="en-US" altLang="ja-JP" sz="844" dirty="0">
              <a:solidFill>
                <a:schemeClr val="tx1"/>
              </a:solidFill>
              <a:latin typeface="+mj-lt"/>
              <a:ea typeface="Meiryo UI" panose="020B0604030504040204" pitchFamily="50" charset="-128"/>
            </a:endParaRPr>
          </a:p>
        </p:txBody>
      </p:sp>
      <p:sp>
        <p:nvSpPr>
          <p:cNvPr id="32" name="正方形/長方形 31"/>
          <p:cNvSpPr/>
          <p:nvPr/>
        </p:nvSpPr>
        <p:spPr>
          <a:xfrm>
            <a:off x="5493341" y="2810434"/>
            <a:ext cx="1499916" cy="2100557"/>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844" dirty="0">
              <a:solidFill>
                <a:schemeClr val="tx1"/>
              </a:solidFill>
              <a:latin typeface="+mj-lt"/>
              <a:ea typeface="Meiryo UI" panose="020B0604030504040204" pitchFamily="50" charset="-128"/>
            </a:endParaRPr>
          </a:p>
        </p:txBody>
      </p:sp>
      <p:sp>
        <p:nvSpPr>
          <p:cNvPr id="33" name="正方形/長方形 32"/>
          <p:cNvSpPr/>
          <p:nvPr/>
        </p:nvSpPr>
        <p:spPr>
          <a:xfrm>
            <a:off x="5493341" y="5713348"/>
            <a:ext cx="1499916" cy="610339"/>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844" dirty="0">
              <a:solidFill>
                <a:schemeClr val="tx1"/>
              </a:solidFill>
              <a:latin typeface="+mj-lt"/>
              <a:ea typeface="Meiryo UI" panose="020B0604030504040204" pitchFamily="50" charset="-128"/>
            </a:endParaRPr>
          </a:p>
        </p:txBody>
      </p:sp>
      <p:sp>
        <p:nvSpPr>
          <p:cNvPr id="34" name="正方形/長方形 33"/>
          <p:cNvSpPr/>
          <p:nvPr/>
        </p:nvSpPr>
        <p:spPr>
          <a:xfrm>
            <a:off x="7069859" y="1001326"/>
            <a:ext cx="1499916" cy="266935"/>
          </a:xfrm>
          <a:prstGeom prst="rect">
            <a:avLst/>
          </a:prstGeom>
          <a:solidFill>
            <a:schemeClr val="accent1">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84" b="1" dirty="0">
                <a:solidFill>
                  <a:schemeClr val="tx1"/>
                </a:solidFill>
                <a:latin typeface="+mj-lt"/>
                <a:ea typeface="Meiryo UI" panose="020B0604030504040204" pitchFamily="50" charset="-128"/>
              </a:rPr>
              <a:t>配信から</a:t>
            </a:r>
            <a:r>
              <a:rPr lang="en-US" altLang="ja-JP" sz="984" b="1" dirty="0">
                <a:solidFill>
                  <a:schemeClr val="tx1"/>
                </a:solidFill>
                <a:latin typeface="+mj-lt"/>
                <a:ea typeface="Meiryo UI" panose="020B0604030504040204" pitchFamily="50" charset="-128"/>
              </a:rPr>
              <a:t>4</a:t>
            </a:r>
            <a:r>
              <a:rPr lang="ja-JP" altLang="en-US" sz="984" b="1" dirty="0">
                <a:solidFill>
                  <a:schemeClr val="tx1"/>
                </a:solidFill>
                <a:latin typeface="+mj-lt"/>
                <a:ea typeface="Meiryo UI" panose="020B0604030504040204" pitchFamily="50" charset="-128"/>
              </a:rPr>
              <a:t>週間後</a:t>
            </a:r>
          </a:p>
        </p:txBody>
      </p:sp>
      <p:sp>
        <p:nvSpPr>
          <p:cNvPr id="35" name="正方形/長方形 34"/>
          <p:cNvSpPr/>
          <p:nvPr/>
        </p:nvSpPr>
        <p:spPr>
          <a:xfrm>
            <a:off x="7069859" y="1329913"/>
            <a:ext cx="1499916" cy="660552"/>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844" dirty="0">
              <a:solidFill>
                <a:schemeClr val="tx1"/>
              </a:solidFill>
              <a:latin typeface="+mj-lt"/>
              <a:ea typeface="Meiryo UI" panose="020B0604030504040204" pitchFamily="50" charset="-128"/>
            </a:endParaRPr>
          </a:p>
        </p:txBody>
      </p:sp>
      <p:sp>
        <p:nvSpPr>
          <p:cNvPr id="36" name="正方形/長方形 35"/>
          <p:cNvSpPr/>
          <p:nvPr/>
        </p:nvSpPr>
        <p:spPr>
          <a:xfrm>
            <a:off x="7069859" y="2070617"/>
            <a:ext cx="1499916" cy="660552"/>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844" dirty="0">
                <a:solidFill>
                  <a:schemeClr val="tx1"/>
                </a:solidFill>
                <a:latin typeface="+mj-lt"/>
                <a:ea typeface="Meiryo UI" panose="020B0604030504040204" pitchFamily="50" charset="-128"/>
              </a:rPr>
              <a:t>月次の総括</a:t>
            </a:r>
            <a:endParaRPr lang="en-US" altLang="ja-JP" sz="844" dirty="0">
              <a:solidFill>
                <a:schemeClr val="tx1"/>
              </a:solidFill>
              <a:latin typeface="+mj-lt"/>
              <a:ea typeface="Meiryo UI" panose="020B0604030504040204" pitchFamily="50" charset="-128"/>
            </a:endParaRPr>
          </a:p>
          <a:p>
            <a:r>
              <a:rPr lang="ja-JP" altLang="en-US" sz="844" dirty="0">
                <a:solidFill>
                  <a:schemeClr val="tx1"/>
                </a:solidFill>
                <a:latin typeface="+mj-lt"/>
                <a:ea typeface="Meiryo UI" panose="020B0604030504040204" pitchFamily="50" charset="-128"/>
              </a:rPr>
              <a:t>↓</a:t>
            </a:r>
            <a:endParaRPr lang="en-US" altLang="ja-JP" sz="844" dirty="0">
              <a:solidFill>
                <a:schemeClr val="tx1"/>
              </a:solidFill>
              <a:latin typeface="+mj-lt"/>
              <a:ea typeface="Meiryo UI" panose="020B0604030504040204" pitchFamily="50" charset="-128"/>
            </a:endParaRPr>
          </a:p>
          <a:p>
            <a:r>
              <a:rPr lang="ja-JP" altLang="en-US" sz="844" dirty="0">
                <a:solidFill>
                  <a:schemeClr val="tx1"/>
                </a:solidFill>
                <a:latin typeface="+mj-lt"/>
                <a:ea typeface="Meiryo UI" panose="020B0604030504040204" pitchFamily="50" charset="-128"/>
              </a:rPr>
              <a:t>経営層へのレポート作成</a:t>
            </a:r>
            <a:endParaRPr lang="en-US" altLang="ja-JP" sz="844" dirty="0">
              <a:solidFill>
                <a:schemeClr val="tx1"/>
              </a:solidFill>
              <a:latin typeface="+mj-lt"/>
              <a:ea typeface="Meiryo UI" panose="020B0604030504040204" pitchFamily="50" charset="-128"/>
            </a:endParaRPr>
          </a:p>
        </p:txBody>
      </p:sp>
      <p:sp>
        <p:nvSpPr>
          <p:cNvPr id="37" name="正方形/長方形 36"/>
          <p:cNvSpPr/>
          <p:nvPr/>
        </p:nvSpPr>
        <p:spPr>
          <a:xfrm>
            <a:off x="7069859" y="2810434"/>
            <a:ext cx="1499916" cy="2100557"/>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844" dirty="0">
              <a:solidFill>
                <a:schemeClr val="tx1"/>
              </a:solidFill>
              <a:latin typeface="+mj-lt"/>
              <a:ea typeface="Meiryo UI" panose="020B0604030504040204" pitchFamily="50" charset="-128"/>
            </a:endParaRPr>
          </a:p>
        </p:txBody>
      </p:sp>
      <p:sp>
        <p:nvSpPr>
          <p:cNvPr id="38" name="正方形/長方形 37"/>
          <p:cNvSpPr/>
          <p:nvPr/>
        </p:nvSpPr>
        <p:spPr>
          <a:xfrm>
            <a:off x="7069859" y="5713348"/>
            <a:ext cx="1499916" cy="610339"/>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844" dirty="0">
              <a:solidFill>
                <a:schemeClr val="tx1"/>
              </a:solidFill>
              <a:latin typeface="+mj-lt"/>
              <a:ea typeface="Meiryo UI" panose="020B0604030504040204" pitchFamily="50" charset="-128"/>
            </a:endParaRPr>
          </a:p>
        </p:txBody>
      </p:sp>
      <p:sp>
        <p:nvSpPr>
          <p:cNvPr id="39" name="正方形/長方形 38"/>
          <p:cNvSpPr/>
          <p:nvPr/>
        </p:nvSpPr>
        <p:spPr>
          <a:xfrm>
            <a:off x="855011" y="5007000"/>
            <a:ext cx="1359392" cy="610338"/>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844" dirty="0">
              <a:solidFill>
                <a:schemeClr val="tx1"/>
              </a:solidFill>
              <a:latin typeface="+mj-lt"/>
              <a:ea typeface="Meiryo UI" panose="020B0604030504040204" pitchFamily="50" charset="-128"/>
            </a:endParaRPr>
          </a:p>
        </p:txBody>
      </p:sp>
      <p:sp>
        <p:nvSpPr>
          <p:cNvPr id="40" name="正方形/長方形 39"/>
          <p:cNvSpPr/>
          <p:nvPr/>
        </p:nvSpPr>
        <p:spPr>
          <a:xfrm>
            <a:off x="2291005" y="5007000"/>
            <a:ext cx="1499916" cy="610339"/>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844" dirty="0">
                <a:solidFill>
                  <a:schemeClr val="tx1"/>
                </a:solidFill>
                <a:latin typeface="+mj-lt"/>
                <a:ea typeface="Meiryo UI" panose="020B0604030504040204" pitchFamily="50" charset="-128"/>
              </a:rPr>
              <a:t>必要に応じて対応</a:t>
            </a:r>
            <a:endParaRPr lang="en-US" altLang="ja-JP" sz="844" dirty="0">
              <a:solidFill>
                <a:schemeClr val="tx1"/>
              </a:solidFill>
              <a:latin typeface="+mj-lt"/>
              <a:ea typeface="Meiryo UI" panose="020B0604030504040204" pitchFamily="50" charset="-128"/>
            </a:endParaRPr>
          </a:p>
        </p:txBody>
      </p:sp>
      <p:sp>
        <p:nvSpPr>
          <p:cNvPr id="41" name="正方形/長方形 40"/>
          <p:cNvSpPr/>
          <p:nvPr/>
        </p:nvSpPr>
        <p:spPr>
          <a:xfrm>
            <a:off x="3892173" y="5007000"/>
            <a:ext cx="1499916" cy="610339"/>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844" dirty="0">
              <a:solidFill>
                <a:schemeClr val="tx1"/>
              </a:solidFill>
              <a:latin typeface="+mj-lt"/>
              <a:ea typeface="Meiryo UI" panose="020B0604030504040204" pitchFamily="50" charset="-128"/>
            </a:endParaRPr>
          </a:p>
        </p:txBody>
      </p:sp>
      <p:sp>
        <p:nvSpPr>
          <p:cNvPr id="42" name="正方形/長方形 41"/>
          <p:cNvSpPr/>
          <p:nvPr/>
        </p:nvSpPr>
        <p:spPr>
          <a:xfrm>
            <a:off x="5493341" y="5007000"/>
            <a:ext cx="1499916" cy="610339"/>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844" dirty="0">
              <a:solidFill>
                <a:schemeClr val="tx1"/>
              </a:solidFill>
              <a:latin typeface="+mj-lt"/>
              <a:ea typeface="Meiryo UI" panose="020B0604030504040204" pitchFamily="50" charset="-128"/>
            </a:endParaRPr>
          </a:p>
        </p:txBody>
      </p:sp>
      <p:sp>
        <p:nvSpPr>
          <p:cNvPr id="43" name="正方形/長方形 42"/>
          <p:cNvSpPr/>
          <p:nvPr/>
        </p:nvSpPr>
        <p:spPr>
          <a:xfrm>
            <a:off x="7069859" y="5007000"/>
            <a:ext cx="1499916" cy="610339"/>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844" dirty="0">
              <a:solidFill>
                <a:schemeClr val="tx1"/>
              </a:solidFill>
              <a:latin typeface="+mj-lt"/>
              <a:ea typeface="Meiryo UI" panose="020B0604030504040204" pitchFamily="50" charset="-128"/>
            </a:endParaRPr>
          </a:p>
        </p:txBody>
      </p:sp>
      <p:sp>
        <p:nvSpPr>
          <p:cNvPr id="46" name="正方形/長方形 45"/>
          <p:cNvSpPr/>
          <p:nvPr/>
        </p:nvSpPr>
        <p:spPr>
          <a:xfrm>
            <a:off x="8646376" y="1001326"/>
            <a:ext cx="413306" cy="266935"/>
          </a:xfrm>
          <a:prstGeom prst="rect">
            <a:avLst/>
          </a:prstGeom>
          <a:solidFill>
            <a:schemeClr val="accent1">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b="1" dirty="0">
                <a:solidFill>
                  <a:schemeClr val="tx1"/>
                </a:solidFill>
                <a:latin typeface="+mj-lt"/>
                <a:ea typeface="Meiryo UI" panose="020B0604030504040204" pitchFamily="50" charset="-128"/>
              </a:rPr>
              <a:t>次月</a:t>
            </a:r>
          </a:p>
        </p:txBody>
      </p:sp>
      <p:sp>
        <p:nvSpPr>
          <p:cNvPr id="47" name="下矢印 46"/>
          <p:cNvSpPr/>
          <p:nvPr/>
        </p:nvSpPr>
        <p:spPr>
          <a:xfrm>
            <a:off x="4131072" y="2192785"/>
            <a:ext cx="1015905" cy="2618912"/>
          </a:xfrm>
          <a:prstGeom prst="downArrow">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410751" hangingPunct="0"/>
            <a:endParaRPr lang="ja-JP" altLang="en-US" sz="1547" dirty="0">
              <a:solidFill>
                <a:srgbClr val="FFFFFF"/>
              </a:solidFill>
              <a:sym typeface="ヒラギノ角ゴ ProN W3"/>
            </a:endParaRPr>
          </a:p>
        </p:txBody>
      </p:sp>
      <p:sp>
        <p:nvSpPr>
          <p:cNvPr id="2" name="テキスト ボックス 1"/>
          <p:cNvSpPr txBox="1"/>
          <p:nvPr/>
        </p:nvSpPr>
        <p:spPr>
          <a:xfrm>
            <a:off x="4376877" y="2371839"/>
            <a:ext cx="461729" cy="207853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eaVert" wrap="square" lIns="35719" tIns="35719" rIns="35719" bIns="35719" numCol="1" spcCol="38100" rtlCol="0" anchor="ctr">
            <a:spAutoFit/>
          </a:bodyPr>
          <a:lstStyle/>
          <a:p>
            <a:pPr algn="ctr" defTabSz="410751" hangingPunct="0"/>
            <a:r>
              <a:rPr lang="ja-JP" altLang="en-US" sz="1266" dirty="0">
                <a:solidFill>
                  <a:srgbClr val="000000"/>
                </a:solidFill>
                <a:latin typeface="ヒラギノ角ゴ ProN W6"/>
                <a:ea typeface="ヒラギノ角ゴ ProN W6"/>
                <a:cs typeface="ヒラギノ角ゴ ProN W6"/>
                <a:sym typeface="ヒラギノ角ゴ ProN W6"/>
              </a:rPr>
              <a:t>部長以上＋事務局で</a:t>
            </a:r>
            <a:endParaRPr lang="en-US" altLang="ja-JP" sz="1266" dirty="0">
              <a:solidFill>
                <a:srgbClr val="000000"/>
              </a:solidFill>
              <a:latin typeface="ヒラギノ角ゴ ProN W6"/>
              <a:ea typeface="ヒラギノ角ゴ ProN W6"/>
              <a:cs typeface="ヒラギノ角ゴ ProN W6"/>
              <a:sym typeface="ヒラギノ角ゴ ProN W6"/>
            </a:endParaRPr>
          </a:p>
          <a:p>
            <a:pPr algn="ctr" defTabSz="410751" hangingPunct="0"/>
            <a:r>
              <a:rPr lang="en-US" altLang="ja-JP" sz="1266" dirty="0" err="1">
                <a:solidFill>
                  <a:srgbClr val="000000"/>
                </a:solidFill>
                <a:latin typeface="ヒラギノ角ゴ ProN W6"/>
                <a:ea typeface="ヒラギノ角ゴ ProN W6"/>
                <a:cs typeface="ヒラギノ角ゴ ProN W6"/>
                <a:sym typeface="ヒラギノ角ゴ ProN W6"/>
              </a:rPr>
              <a:t>Geppo</a:t>
            </a:r>
            <a:r>
              <a:rPr lang="ja-JP" altLang="en-US" sz="1266" dirty="0">
                <a:solidFill>
                  <a:srgbClr val="000000"/>
                </a:solidFill>
                <a:latin typeface="ヒラギノ角ゴ ProN W6"/>
                <a:ea typeface="ヒラギノ角ゴ ProN W6"/>
                <a:cs typeface="ヒラギノ角ゴ ProN W6"/>
                <a:sym typeface="ヒラギノ角ゴ ProN W6"/>
              </a:rPr>
              <a:t>会議</a:t>
            </a:r>
          </a:p>
        </p:txBody>
      </p:sp>
      <p:sp>
        <p:nvSpPr>
          <p:cNvPr id="48" name="下矢印 47"/>
          <p:cNvSpPr/>
          <p:nvPr/>
        </p:nvSpPr>
        <p:spPr>
          <a:xfrm>
            <a:off x="2593532" y="4679377"/>
            <a:ext cx="846180" cy="412219"/>
          </a:xfrm>
          <a:prstGeom prst="downArrow">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410751" hangingPunct="0"/>
            <a:endParaRPr lang="ja-JP" altLang="en-US" sz="1547" dirty="0">
              <a:solidFill>
                <a:srgbClr val="FFFFFF"/>
              </a:solidFill>
              <a:sym typeface="ヒラギノ角ゴ ProN W3"/>
            </a:endParaRPr>
          </a:p>
        </p:txBody>
      </p:sp>
      <p:sp>
        <p:nvSpPr>
          <p:cNvPr id="45" name="テキスト ボックス 44"/>
          <p:cNvSpPr txBox="1"/>
          <p:nvPr/>
        </p:nvSpPr>
        <p:spPr>
          <a:xfrm>
            <a:off x="2533876" y="4741730"/>
            <a:ext cx="1775818" cy="33195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defTabSz="410751" hangingPunct="0"/>
            <a:r>
              <a:rPr lang="ja-JP" altLang="en-US" sz="844" dirty="0">
                <a:latin typeface="+mj-lt"/>
              </a:rPr>
              <a:t>本人の開示</a:t>
            </a:r>
            <a:r>
              <a:rPr lang="en-US" altLang="ja-JP" sz="844" dirty="0">
                <a:latin typeface="+mj-lt"/>
              </a:rPr>
              <a:t>OK</a:t>
            </a:r>
            <a:r>
              <a:rPr lang="ja-JP" altLang="en-US" sz="844" dirty="0">
                <a:latin typeface="+mj-lt"/>
              </a:rPr>
              <a:t>の場合</a:t>
            </a:r>
            <a:endParaRPr lang="en-US" altLang="ja-JP" sz="844" dirty="0">
              <a:latin typeface="+mj-lt"/>
            </a:endParaRPr>
          </a:p>
          <a:p>
            <a:pPr defTabSz="410751" hangingPunct="0"/>
            <a:r>
              <a:rPr lang="ja-JP" altLang="en-US" sz="844" dirty="0">
                <a:latin typeface="+mj-lt"/>
              </a:rPr>
              <a:t>必要に応じて連携</a:t>
            </a:r>
            <a:endParaRPr lang="en-US" altLang="ja-JP" sz="844" dirty="0">
              <a:solidFill>
                <a:srgbClr val="000000"/>
              </a:solidFill>
              <a:latin typeface="+mj-lt"/>
              <a:sym typeface="ヒラギノ角ゴ ProN W6"/>
            </a:endParaRPr>
          </a:p>
        </p:txBody>
      </p:sp>
    </p:spTree>
    <p:extLst>
      <p:ext uri="{BB962C8B-B14F-4D97-AF65-F5344CB8AC3E}">
        <p14:creationId xmlns:p14="http://schemas.microsoft.com/office/powerpoint/2010/main" val="2562015910"/>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8" name="グループ"/>
          <p:cNvGrpSpPr/>
          <p:nvPr/>
        </p:nvGrpSpPr>
        <p:grpSpPr>
          <a:xfrm>
            <a:off x="-1" y="-2976"/>
            <a:ext cx="9144001" cy="892969"/>
            <a:chOff x="0" y="0"/>
            <a:chExt cx="13004800" cy="1270000"/>
          </a:xfrm>
        </p:grpSpPr>
        <p:sp>
          <p:nvSpPr>
            <p:cNvPr id="426" name="四角形"/>
            <p:cNvSpPr/>
            <p:nvPr/>
          </p:nvSpPr>
          <p:spPr>
            <a:xfrm>
              <a:off x="0" y="0"/>
              <a:ext cx="13004800" cy="1270000"/>
            </a:xfrm>
            <a:prstGeom prst="rect">
              <a:avLst/>
            </a:prstGeom>
            <a:solidFill>
              <a:srgbClr val="55BBB3"/>
            </a:solidFill>
            <a:ln w="12700" cap="flat">
              <a:noFill/>
              <a:miter lim="400000"/>
            </a:ln>
            <a:effectLst/>
          </p:spPr>
          <p:txBody>
            <a:bodyPr wrap="square" lIns="35719" tIns="35719" rIns="35719" bIns="35719" numCol="1" anchor="ctr">
              <a:noAutofit/>
            </a:bodyPr>
            <a:lstStyle/>
            <a:p>
              <a:pPr algn="ctr" defTabSz="410730" hangingPunct="0">
                <a:defRPr sz="2200">
                  <a:solidFill>
                    <a:srgbClr val="0BBEB4"/>
                  </a:solidFill>
                  <a:latin typeface="+mn-lt"/>
                  <a:ea typeface="+mn-ea"/>
                  <a:cs typeface="+mn-cs"/>
                  <a:sym typeface="ヒラギノ角ゴ ProN W3"/>
                </a:defRPr>
              </a:pPr>
              <a:endParaRPr sz="1547" kern="0">
                <a:solidFill>
                  <a:srgbClr val="0BBEB4"/>
                </a:solidFill>
                <a:latin typeface="ヒラギノ角ゴ ProN W3"/>
                <a:sym typeface="ヒラギノ角ゴ ProN W3"/>
              </a:endParaRPr>
            </a:p>
          </p:txBody>
        </p:sp>
        <p:sp>
          <p:nvSpPr>
            <p:cNvPr id="427" name="2. Geppoの特徴"/>
            <p:cNvSpPr txBox="1"/>
            <p:nvPr/>
          </p:nvSpPr>
          <p:spPr>
            <a:xfrm>
              <a:off x="561899" y="368215"/>
              <a:ext cx="6848618" cy="53357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numCol="1" anchor="ctr">
              <a:spAutoFit/>
            </a:bodyPr>
            <a:lstStyle>
              <a:lvl1pPr algn="l">
                <a:defRPr sz="2800">
                  <a:solidFill>
                    <a:srgbClr val="FFFFFF"/>
                  </a:solidFill>
                </a:defRPr>
              </a:lvl1pPr>
            </a:lstStyle>
            <a:p>
              <a:pPr defTabSz="410730" hangingPunct="0"/>
              <a:r>
                <a:rPr lang="ja-JP" altLang="en-US" sz="1969" kern="0" dirty="0">
                  <a:latin typeface="ヒラギノ角ゴ ProN W6"/>
                  <a:sym typeface="ヒラギノ角ゴ ProN W6"/>
                </a:rPr>
                <a:t>サマリー</a:t>
              </a:r>
              <a:endParaRPr sz="1969" kern="0" dirty="0">
                <a:latin typeface="ヒラギノ角ゴ ProN W6"/>
                <a:sym typeface="ヒラギノ角ゴ ProN W6"/>
              </a:endParaRPr>
            </a:p>
          </p:txBody>
        </p:sp>
      </p:grpSp>
      <p:sp>
        <p:nvSpPr>
          <p:cNvPr id="429" name="Footer Placeholder 9"/>
          <p:cNvSpPr txBox="1"/>
          <p:nvPr/>
        </p:nvSpPr>
        <p:spPr>
          <a:xfrm>
            <a:off x="2506019" y="6333934"/>
            <a:ext cx="4131963" cy="2222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2146" rIns="32146" anchor="ctr">
            <a:spAutoFit/>
          </a:bodyPr>
          <a:lstStyle>
            <a:lvl1pPr defTabSz="914400">
              <a:defRPr sz="1200">
                <a:solidFill>
                  <a:srgbClr val="888888"/>
                </a:solidFill>
                <a:latin typeface="Helvetica"/>
                <a:ea typeface="Helvetica"/>
                <a:cs typeface="Helvetica"/>
                <a:sym typeface="Helvetica"/>
              </a:defRPr>
            </a:lvl1pPr>
          </a:lstStyle>
          <a:p>
            <a:pPr algn="ctr" defTabSz="642882" hangingPunct="0"/>
            <a:r>
              <a:rPr sz="844" kern="0"/>
              <a:t>Copyright © Human Capital Technology Co., Ltd. All rights reserved.</a:t>
            </a:r>
          </a:p>
        </p:txBody>
      </p:sp>
      <p:sp>
        <p:nvSpPr>
          <p:cNvPr id="433" name="Geppoの個人サーベイと組織サーベイの違い"/>
          <p:cNvSpPr txBox="1"/>
          <p:nvPr/>
        </p:nvSpPr>
        <p:spPr>
          <a:xfrm>
            <a:off x="714864" y="940328"/>
            <a:ext cx="7714273" cy="4667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a:defRPr sz="2800"/>
            </a:lvl1pPr>
          </a:lstStyle>
          <a:p>
            <a:pPr algn="ctr" defTabSz="410730" hangingPunct="0"/>
            <a:r>
              <a:rPr lang="en-US" altLang="ja-JP" sz="1969" kern="0" dirty="0" err="1">
                <a:solidFill>
                  <a:srgbClr val="37474F"/>
                </a:solidFill>
                <a:latin typeface="ヒラギノ角ゴ ProN W6"/>
                <a:sym typeface="ヒラギノ角ゴ ProN W6"/>
              </a:rPr>
              <a:t>Geppo</a:t>
            </a:r>
            <a:r>
              <a:rPr lang="ja-JP" altLang="en-US" sz="1969" kern="0" dirty="0">
                <a:solidFill>
                  <a:srgbClr val="37474F"/>
                </a:solidFill>
                <a:latin typeface="ヒラギノ角ゴ ProN W6"/>
                <a:sym typeface="ヒラギノ角ゴ ProN W6"/>
              </a:rPr>
              <a:t>ご利用状況を時系列で振り返ります</a:t>
            </a:r>
            <a:endParaRPr sz="1969" kern="0" dirty="0">
              <a:solidFill>
                <a:srgbClr val="37474F"/>
              </a:solidFill>
              <a:latin typeface="ヒラギノ角ゴ ProN W6"/>
              <a:sym typeface="ヒラギノ角ゴ ProN W6"/>
            </a:endParaRPr>
          </a:p>
        </p:txBody>
      </p:sp>
      <p:pic>
        <p:nvPicPr>
          <p:cNvPr id="440" name="イメージ" descr="イメージ"/>
          <p:cNvPicPr>
            <a:picLocks noChangeAspect="1"/>
          </p:cNvPicPr>
          <p:nvPr/>
        </p:nvPicPr>
        <p:blipFill>
          <a:blip r:embed="rId2" cstate="print">
            <a:alphaModFix amt="16732"/>
            <a:extLst>
              <a:ext uri="{28A0092B-C50C-407E-A947-70E740481C1C}">
                <a14:useLocalDpi xmlns:a14="http://schemas.microsoft.com/office/drawing/2010/main"/>
              </a:ext>
            </a:extLst>
          </a:blip>
          <a:srcRect/>
          <a:stretch>
            <a:fillRect/>
          </a:stretch>
        </p:blipFill>
        <p:spPr>
          <a:xfrm>
            <a:off x="7305659" y="231707"/>
            <a:ext cx="1703860" cy="423638"/>
          </a:xfrm>
          <a:prstGeom prst="rect">
            <a:avLst/>
          </a:prstGeom>
          <a:ln w="12700">
            <a:miter lim="400000"/>
          </a:ln>
        </p:spPr>
      </p:pic>
      <p:sp>
        <p:nvSpPr>
          <p:cNvPr id="20" name="四角形"/>
          <p:cNvSpPr/>
          <p:nvPr/>
        </p:nvSpPr>
        <p:spPr>
          <a:xfrm>
            <a:off x="366090" y="1507771"/>
            <a:ext cx="540361" cy="1995718"/>
          </a:xfrm>
          <a:prstGeom prst="rect">
            <a:avLst/>
          </a:prstGeom>
          <a:solidFill>
            <a:srgbClr val="61BBB4"/>
          </a:solidFill>
          <a:ln w="12700" cap="flat">
            <a:noFill/>
            <a:miter lim="400000"/>
          </a:ln>
          <a:effectLst/>
        </p:spPr>
        <p:txBody>
          <a:bodyPr wrap="square" lIns="35719" tIns="35719" rIns="35719" bIns="35719" numCol="1" anchor="ctr">
            <a:noAutofit/>
          </a:bodyPr>
          <a:lstStyle/>
          <a:p>
            <a:pPr algn="ctr" defTabSz="410730" hangingPunct="0">
              <a:defRPr sz="2200">
                <a:solidFill>
                  <a:srgbClr val="FFFFFF"/>
                </a:solidFill>
                <a:latin typeface="+mn-lt"/>
                <a:ea typeface="+mn-ea"/>
                <a:cs typeface="+mn-cs"/>
                <a:sym typeface="ヒラギノ角ゴ ProN W3"/>
              </a:defRPr>
            </a:pPr>
            <a:endParaRPr sz="1547" kern="0">
              <a:solidFill>
                <a:srgbClr val="FFFFFF"/>
              </a:solidFill>
              <a:latin typeface="ヒラギノ角ゴ ProN W3"/>
              <a:sym typeface="ヒラギノ角ゴ ProN W3"/>
            </a:endParaRPr>
          </a:p>
        </p:txBody>
      </p:sp>
      <p:sp>
        <p:nvSpPr>
          <p:cNvPr id="21" name="お申込書提出"/>
          <p:cNvSpPr txBox="1"/>
          <p:nvPr/>
        </p:nvSpPr>
        <p:spPr>
          <a:xfrm>
            <a:off x="526926" y="1488379"/>
            <a:ext cx="200303" cy="201511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vert="eaVert" wrap="square" lIns="35719" tIns="35719" rIns="35719" bIns="35719" numCol="1" anchor="ctr">
            <a:noAutofit/>
          </a:bodyPr>
          <a:lstStyle>
            <a:lvl1pPr>
              <a:defRPr sz="1500">
                <a:solidFill>
                  <a:srgbClr val="FFFFFF"/>
                </a:solidFill>
              </a:defRPr>
            </a:lvl1pPr>
          </a:lstStyle>
          <a:p>
            <a:pPr algn="ctr" defTabSz="410730" hangingPunct="0"/>
            <a:r>
              <a:rPr lang="ja-JP" altLang="en-US" sz="1266" kern="0" dirty="0">
                <a:latin typeface="ヒラギノ角ゴ ProN W6"/>
                <a:sym typeface="ヒラギノ角ゴ ProN W6"/>
              </a:rPr>
              <a:t>運用状況推移</a:t>
            </a:r>
            <a:endParaRPr sz="1266" kern="0" dirty="0">
              <a:latin typeface="ヒラギノ角ゴ ProN W6"/>
              <a:sym typeface="ヒラギノ角ゴ ProN W6"/>
            </a:endParaRPr>
          </a:p>
        </p:txBody>
      </p:sp>
      <p:sp>
        <p:nvSpPr>
          <p:cNvPr id="22" name="四角形"/>
          <p:cNvSpPr/>
          <p:nvPr/>
        </p:nvSpPr>
        <p:spPr>
          <a:xfrm>
            <a:off x="1067287" y="1507773"/>
            <a:ext cx="1451097" cy="409591"/>
          </a:xfrm>
          <a:prstGeom prst="rect">
            <a:avLst/>
          </a:prstGeom>
          <a:solidFill>
            <a:srgbClr val="61BBB4"/>
          </a:solidFill>
          <a:ln w="12700" cap="flat">
            <a:noFill/>
            <a:miter lim="400000"/>
          </a:ln>
          <a:effectLst/>
        </p:spPr>
        <p:txBody>
          <a:bodyPr wrap="square" lIns="35719" tIns="35719" rIns="35719" bIns="35719" numCol="1" anchor="ctr">
            <a:noAutofit/>
          </a:bodyPr>
          <a:lstStyle/>
          <a:p>
            <a:pPr algn="ctr" defTabSz="410730" hangingPunct="0">
              <a:defRPr sz="2200">
                <a:solidFill>
                  <a:srgbClr val="FFFFFF"/>
                </a:solidFill>
                <a:latin typeface="+mn-lt"/>
                <a:ea typeface="+mn-ea"/>
                <a:cs typeface="+mn-cs"/>
                <a:sym typeface="ヒラギノ角ゴ ProN W3"/>
              </a:defRPr>
            </a:pPr>
            <a:endParaRPr sz="1547" kern="0">
              <a:solidFill>
                <a:srgbClr val="FFFFFF"/>
              </a:solidFill>
              <a:latin typeface="ヒラギノ角ゴ ProN W3"/>
              <a:sym typeface="ヒラギノ角ゴ ProN W3"/>
            </a:endParaRPr>
          </a:p>
        </p:txBody>
      </p:sp>
      <p:sp>
        <p:nvSpPr>
          <p:cNvPr id="23" name="四角形"/>
          <p:cNvSpPr/>
          <p:nvPr/>
        </p:nvSpPr>
        <p:spPr>
          <a:xfrm>
            <a:off x="1067287" y="2036481"/>
            <a:ext cx="1451097" cy="409591"/>
          </a:xfrm>
          <a:prstGeom prst="rect">
            <a:avLst/>
          </a:prstGeom>
          <a:solidFill>
            <a:srgbClr val="61BBB4"/>
          </a:solidFill>
          <a:ln w="12700" cap="flat">
            <a:noFill/>
            <a:miter lim="400000"/>
          </a:ln>
          <a:effectLst/>
        </p:spPr>
        <p:txBody>
          <a:bodyPr wrap="square" lIns="35719" tIns="35719" rIns="35719" bIns="35719" numCol="1" anchor="ctr">
            <a:noAutofit/>
          </a:bodyPr>
          <a:lstStyle/>
          <a:p>
            <a:pPr algn="ctr" defTabSz="410730" hangingPunct="0">
              <a:defRPr sz="2200">
                <a:solidFill>
                  <a:srgbClr val="FFFFFF"/>
                </a:solidFill>
                <a:latin typeface="+mn-lt"/>
                <a:ea typeface="+mn-ea"/>
                <a:cs typeface="+mn-cs"/>
                <a:sym typeface="ヒラギノ角ゴ ProN W3"/>
              </a:defRPr>
            </a:pPr>
            <a:endParaRPr sz="1547" kern="0">
              <a:solidFill>
                <a:srgbClr val="FFFFFF"/>
              </a:solidFill>
              <a:latin typeface="ヒラギノ角ゴ ProN W3"/>
              <a:sym typeface="ヒラギノ角ゴ ProN W3"/>
            </a:endParaRPr>
          </a:p>
        </p:txBody>
      </p:sp>
      <p:sp>
        <p:nvSpPr>
          <p:cNvPr id="24" name="四角形"/>
          <p:cNvSpPr/>
          <p:nvPr/>
        </p:nvSpPr>
        <p:spPr>
          <a:xfrm>
            <a:off x="1067287" y="2565190"/>
            <a:ext cx="1451097" cy="409591"/>
          </a:xfrm>
          <a:prstGeom prst="rect">
            <a:avLst/>
          </a:prstGeom>
          <a:solidFill>
            <a:srgbClr val="61BBB4"/>
          </a:solidFill>
          <a:ln w="12700" cap="flat">
            <a:noFill/>
            <a:miter lim="400000"/>
          </a:ln>
          <a:effectLst/>
        </p:spPr>
        <p:txBody>
          <a:bodyPr wrap="square" lIns="35719" tIns="35719" rIns="35719" bIns="35719" numCol="1" anchor="ctr">
            <a:noAutofit/>
          </a:bodyPr>
          <a:lstStyle/>
          <a:p>
            <a:pPr algn="ctr" defTabSz="410730" hangingPunct="0">
              <a:defRPr sz="2200">
                <a:solidFill>
                  <a:srgbClr val="FFFFFF"/>
                </a:solidFill>
                <a:latin typeface="+mn-lt"/>
                <a:ea typeface="+mn-ea"/>
                <a:cs typeface="+mn-cs"/>
                <a:sym typeface="ヒラギノ角ゴ ProN W3"/>
              </a:defRPr>
            </a:pPr>
            <a:endParaRPr sz="1547" kern="0">
              <a:solidFill>
                <a:srgbClr val="FFFFFF"/>
              </a:solidFill>
              <a:latin typeface="ヒラギノ角ゴ ProN W3"/>
              <a:sym typeface="ヒラギノ角ゴ ProN W3"/>
            </a:endParaRPr>
          </a:p>
        </p:txBody>
      </p:sp>
      <p:sp>
        <p:nvSpPr>
          <p:cNvPr id="25" name="四角形"/>
          <p:cNvSpPr/>
          <p:nvPr/>
        </p:nvSpPr>
        <p:spPr>
          <a:xfrm>
            <a:off x="1067287" y="3093899"/>
            <a:ext cx="1451097" cy="409591"/>
          </a:xfrm>
          <a:prstGeom prst="rect">
            <a:avLst/>
          </a:prstGeom>
          <a:solidFill>
            <a:srgbClr val="61BBB4"/>
          </a:solidFill>
          <a:ln w="12700" cap="flat">
            <a:noFill/>
            <a:miter lim="400000"/>
          </a:ln>
          <a:effectLst/>
        </p:spPr>
        <p:txBody>
          <a:bodyPr wrap="square" lIns="35719" tIns="35719" rIns="35719" bIns="35719" numCol="1" anchor="ctr">
            <a:noAutofit/>
          </a:bodyPr>
          <a:lstStyle/>
          <a:p>
            <a:pPr algn="ctr" defTabSz="410730" hangingPunct="0">
              <a:defRPr sz="2200">
                <a:solidFill>
                  <a:srgbClr val="FFFFFF"/>
                </a:solidFill>
                <a:latin typeface="+mn-lt"/>
                <a:ea typeface="+mn-ea"/>
                <a:cs typeface="+mn-cs"/>
                <a:sym typeface="ヒラギノ角ゴ ProN W3"/>
              </a:defRPr>
            </a:pPr>
            <a:endParaRPr sz="1547" kern="0">
              <a:solidFill>
                <a:srgbClr val="FFFFFF"/>
              </a:solidFill>
              <a:latin typeface="ヒラギノ角ゴ ProN W3"/>
              <a:sym typeface="ヒラギノ角ゴ ProN W3"/>
            </a:endParaRPr>
          </a:p>
        </p:txBody>
      </p:sp>
      <p:sp>
        <p:nvSpPr>
          <p:cNvPr id="26" name="お申込書提出"/>
          <p:cNvSpPr txBox="1"/>
          <p:nvPr/>
        </p:nvSpPr>
        <p:spPr>
          <a:xfrm>
            <a:off x="1015205" y="1544865"/>
            <a:ext cx="1555261" cy="29297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vert="horz" wrap="square" lIns="35719" tIns="35719" rIns="35719" bIns="35719" numCol="1" anchor="ctr">
            <a:noAutofit/>
          </a:bodyPr>
          <a:lstStyle>
            <a:lvl1pPr>
              <a:defRPr sz="1500">
                <a:solidFill>
                  <a:srgbClr val="FFFFFF"/>
                </a:solidFill>
              </a:defRPr>
            </a:lvl1pPr>
          </a:lstStyle>
          <a:p>
            <a:pPr algn="ctr" defTabSz="410730" hangingPunct="0"/>
            <a:r>
              <a:rPr lang="ja-JP" altLang="en-US" sz="1266" kern="0" dirty="0">
                <a:latin typeface="ヒラギノ角ゴ ProN W6"/>
                <a:sym typeface="ヒラギノ角ゴ ProN W6"/>
              </a:rPr>
              <a:t>回答率</a:t>
            </a:r>
            <a:endParaRPr sz="1266" kern="0" dirty="0">
              <a:latin typeface="ヒラギノ角ゴ ProN W6"/>
              <a:sym typeface="ヒラギノ角ゴ ProN W6"/>
            </a:endParaRPr>
          </a:p>
        </p:txBody>
      </p:sp>
      <p:sp>
        <p:nvSpPr>
          <p:cNvPr id="27" name="お申込書提出"/>
          <p:cNvSpPr txBox="1"/>
          <p:nvPr/>
        </p:nvSpPr>
        <p:spPr>
          <a:xfrm>
            <a:off x="1015205" y="2088226"/>
            <a:ext cx="1555261" cy="29297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vert="horz" wrap="square" lIns="35719" tIns="35719" rIns="35719" bIns="35719" numCol="1" anchor="ctr">
            <a:noAutofit/>
          </a:bodyPr>
          <a:lstStyle>
            <a:lvl1pPr>
              <a:defRPr sz="1500">
                <a:solidFill>
                  <a:srgbClr val="FFFFFF"/>
                </a:solidFill>
              </a:defRPr>
            </a:lvl1pPr>
          </a:lstStyle>
          <a:p>
            <a:pPr algn="ctr" defTabSz="410730" hangingPunct="0"/>
            <a:r>
              <a:rPr lang="ja-JP" altLang="en-US" sz="1266" kern="0" dirty="0">
                <a:latin typeface="ヒラギノ角ゴ ProN W6"/>
                <a:sym typeface="ヒラギノ角ゴ ProN W6"/>
              </a:rPr>
              <a:t>コメント率</a:t>
            </a:r>
            <a:endParaRPr sz="1266" kern="0" dirty="0">
              <a:latin typeface="ヒラギノ角ゴ ProN W6"/>
              <a:sym typeface="ヒラギノ角ゴ ProN W6"/>
            </a:endParaRPr>
          </a:p>
        </p:txBody>
      </p:sp>
      <p:sp>
        <p:nvSpPr>
          <p:cNvPr id="28" name="お申込書提出"/>
          <p:cNvSpPr txBox="1"/>
          <p:nvPr/>
        </p:nvSpPr>
        <p:spPr>
          <a:xfrm>
            <a:off x="1015205" y="2599248"/>
            <a:ext cx="1555261" cy="29297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vert="horz" wrap="square" lIns="35719" tIns="35719" rIns="35719" bIns="35719" numCol="1" anchor="ctr">
            <a:noAutofit/>
          </a:bodyPr>
          <a:lstStyle>
            <a:lvl1pPr>
              <a:defRPr sz="1500">
                <a:solidFill>
                  <a:srgbClr val="FFFFFF"/>
                </a:solidFill>
              </a:defRPr>
            </a:lvl1pPr>
          </a:lstStyle>
          <a:p>
            <a:pPr algn="ctr" defTabSz="410730" hangingPunct="0"/>
            <a:r>
              <a:rPr lang="ja-JP" altLang="en-US" sz="1266" kern="0" dirty="0">
                <a:latin typeface="ヒラギノ角ゴ ProN W6"/>
                <a:sym typeface="ヒラギノ角ゴ ProN W6"/>
              </a:rPr>
              <a:t>アラート発生率</a:t>
            </a:r>
            <a:endParaRPr sz="1266" kern="0" dirty="0">
              <a:latin typeface="ヒラギノ角ゴ ProN W6"/>
              <a:sym typeface="ヒラギノ角ゴ ProN W6"/>
            </a:endParaRPr>
          </a:p>
        </p:txBody>
      </p:sp>
      <p:sp>
        <p:nvSpPr>
          <p:cNvPr id="29" name="お申込書提出"/>
          <p:cNvSpPr txBox="1"/>
          <p:nvPr/>
        </p:nvSpPr>
        <p:spPr>
          <a:xfrm>
            <a:off x="1015205" y="3131913"/>
            <a:ext cx="1555261" cy="29297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vert="horz" wrap="square" lIns="35719" tIns="35719" rIns="35719" bIns="35719" numCol="1" anchor="ctr">
            <a:noAutofit/>
          </a:bodyPr>
          <a:lstStyle>
            <a:lvl1pPr>
              <a:defRPr sz="1500">
                <a:solidFill>
                  <a:srgbClr val="FFFFFF"/>
                </a:solidFill>
              </a:defRPr>
            </a:lvl1pPr>
          </a:lstStyle>
          <a:p>
            <a:pPr algn="ctr" defTabSz="410730" hangingPunct="0"/>
            <a:r>
              <a:rPr lang="ja-JP" altLang="en-US" sz="1266" kern="0" dirty="0">
                <a:latin typeface="ヒラギノ角ゴ ProN W6"/>
                <a:sym typeface="ヒラギノ角ゴ ProN W6"/>
              </a:rPr>
              <a:t>対応完了率</a:t>
            </a:r>
            <a:endParaRPr sz="1266" kern="0" dirty="0">
              <a:latin typeface="ヒラギノ角ゴ ProN W6"/>
              <a:sym typeface="ヒラギノ角ゴ ProN W6"/>
            </a:endParaRPr>
          </a:p>
        </p:txBody>
      </p:sp>
      <p:sp>
        <p:nvSpPr>
          <p:cNvPr id="30" name="四角形"/>
          <p:cNvSpPr/>
          <p:nvPr/>
        </p:nvSpPr>
        <p:spPr>
          <a:xfrm>
            <a:off x="366090" y="3712207"/>
            <a:ext cx="540361" cy="1450405"/>
          </a:xfrm>
          <a:prstGeom prst="rect">
            <a:avLst/>
          </a:prstGeom>
          <a:solidFill>
            <a:srgbClr val="61BBB4"/>
          </a:solidFill>
          <a:ln w="12700" cap="flat">
            <a:noFill/>
            <a:miter lim="400000"/>
          </a:ln>
          <a:effectLst/>
        </p:spPr>
        <p:txBody>
          <a:bodyPr wrap="square" lIns="35719" tIns="35719" rIns="35719" bIns="35719" numCol="1" anchor="ctr">
            <a:noAutofit/>
          </a:bodyPr>
          <a:lstStyle/>
          <a:p>
            <a:pPr algn="ctr" defTabSz="410730" hangingPunct="0">
              <a:defRPr sz="2200">
                <a:solidFill>
                  <a:srgbClr val="FFFFFF"/>
                </a:solidFill>
                <a:latin typeface="+mn-lt"/>
                <a:ea typeface="+mn-ea"/>
                <a:cs typeface="+mn-cs"/>
                <a:sym typeface="ヒラギノ角ゴ ProN W3"/>
              </a:defRPr>
            </a:pPr>
            <a:endParaRPr sz="1547" kern="0">
              <a:solidFill>
                <a:srgbClr val="FFFFFF"/>
              </a:solidFill>
              <a:latin typeface="ヒラギノ角ゴ ProN W3"/>
              <a:sym typeface="ヒラギノ角ゴ ProN W3"/>
            </a:endParaRPr>
          </a:p>
        </p:txBody>
      </p:sp>
      <p:sp>
        <p:nvSpPr>
          <p:cNvPr id="31" name="お申込書提出"/>
          <p:cNvSpPr txBox="1"/>
          <p:nvPr/>
        </p:nvSpPr>
        <p:spPr>
          <a:xfrm>
            <a:off x="526926" y="3692816"/>
            <a:ext cx="200303" cy="146449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vert="eaVert" wrap="square" lIns="35719" tIns="35719" rIns="35719" bIns="35719" numCol="1" anchor="ctr">
            <a:noAutofit/>
          </a:bodyPr>
          <a:lstStyle>
            <a:lvl1pPr>
              <a:defRPr sz="1500">
                <a:solidFill>
                  <a:srgbClr val="FFFFFF"/>
                </a:solidFill>
              </a:defRPr>
            </a:lvl1pPr>
          </a:lstStyle>
          <a:p>
            <a:pPr algn="ctr" defTabSz="410730" hangingPunct="0"/>
            <a:r>
              <a:rPr lang="ja-JP" altLang="en-US" sz="1266" kern="0" dirty="0">
                <a:latin typeface="ヒラギノ角ゴ ProN W6"/>
                <a:sym typeface="ヒラギノ角ゴ ProN W6"/>
              </a:rPr>
              <a:t>スコア推移</a:t>
            </a:r>
            <a:endParaRPr sz="1266" kern="0" dirty="0">
              <a:latin typeface="ヒラギノ角ゴ ProN W6"/>
              <a:sym typeface="ヒラギノ角ゴ ProN W6"/>
            </a:endParaRPr>
          </a:p>
        </p:txBody>
      </p:sp>
      <p:sp>
        <p:nvSpPr>
          <p:cNvPr id="32" name="四角形"/>
          <p:cNvSpPr/>
          <p:nvPr/>
        </p:nvSpPr>
        <p:spPr>
          <a:xfrm>
            <a:off x="1067287" y="3712209"/>
            <a:ext cx="1451097" cy="409591"/>
          </a:xfrm>
          <a:prstGeom prst="rect">
            <a:avLst/>
          </a:prstGeom>
          <a:solidFill>
            <a:srgbClr val="61BBB4"/>
          </a:solidFill>
          <a:ln w="12700" cap="flat">
            <a:noFill/>
            <a:miter lim="400000"/>
          </a:ln>
          <a:effectLst/>
        </p:spPr>
        <p:txBody>
          <a:bodyPr wrap="square" lIns="35719" tIns="35719" rIns="35719" bIns="35719" numCol="1" anchor="ctr">
            <a:noAutofit/>
          </a:bodyPr>
          <a:lstStyle/>
          <a:p>
            <a:pPr algn="ctr" defTabSz="410730" hangingPunct="0">
              <a:defRPr sz="2200">
                <a:solidFill>
                  <a:srgbClr val="FFFFFF"/>
                </a:solidFill>
                <a:latin typeface="+mn-lt"/>
                <a:ea typeface="+mn-ea"/>
                <a:cs typeface="+mn-cs"/>
                <a:sym typeface="ヒラギノ角ゴ ProN W3"/>
              </a:defRPr>
            </a:pPr>
            <a:endParaRPr sz="1547" kern="0">
              <a:solidFill>
                <a:srgbClr val="FFFFFF"/>
              </a:solidFill>
              <a:latin typeface="ヒラギノ角ゴ ProN W3"/>
              <a:sym typeface="ヒラギノ角ゴ ProN W3"/>
            </a:endParaRPr>
          </a:p>
        </p:txBody>
      </p:sp>
      <p:sp>
        <p:nvSpPr>
          <p:cNvPr id="33" name="四角形"/>
          <p:cNvSpPr/>
          <p:nvPr/>
        </p:nvSpPr>
        <p:spPr>
          <a:xfrm>
            <a:off x="1067287" y="4240917"/>
            <a:ext cx="1451097" cy="409591"/>
          </a:xfrm>
          <a:prstGeom prst="rect">
            <a:avLst/>
          </a:prstGeom>
          <a:solidFill>
            <a:srgbClr val="61BBB4"/>
          </a:solidFill>
          <a:ln w="12700" cap="flat">
            <a:noFill/>
            <a:miter lim="400000"/>
          </a:ln>
          <a:effectLst/>
        </p:spPr>
        <p:txBody>
          <a:bodyPr wrap="square" lIns="35719" tIns="35719" rIns="35719" bIns="35719" numCol="1" anchor="ctr">
            <a:noAutofit/>
          </a:bodyPr>
          <a:lstStyle/>
          <a:p>
            <a:pPr algn="ctr" defTabSz="410730" hangingPunct="0">
              <a:defRPr sz="2200">
                <a:solidFill>
                  <a:srgbClr val="FFFFFF"/>
                </a:solidFill>
                <a:latin typeface="+mn-lt"/>
                <a:ea typeface="+mn-ea"/>
                <a:cs typeface="+mn-cs"/>
                <a:sym typeface="ヒラギノ角ゴ ProN W3"/>
              </a:defRPr>
            </a:pPr>
            <a:endParaRPr sz="1547" kern="0">
              <a:solidFill>
                <a:srgbClr val="FFFFFF"/>
              </a:solidFill>
              <a:latin typeface="ヒラギノ角ゴ ProN W3"/>
              <a:sym typeface="ヒラギノ角ゴ ProN W3"/>
            </a:endParaRPr>
          </a:p>
        </p:txBody>
      </p:sp>
      <p:sp>
        <p:nvSpPr>
          <p:cNvPr id="36" name="お申込書提出"/>
          <p:cNvSpPr txBox="1"/>
          <p:nvPr/>
        </p:nvSpPr>
        <p:spPr>
          <a:xfrm>
            <a:off x="1015205" y="3749301"/>
            <a:ext cx="1555261" cy="29297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vert="horz" wrap="square" lIns="35719" tIns="35719" rIns="35719" bIns="35719" numCol="1" anchor="ctr">
            <a:noAutofit/>
          </a:bodyPr>
          <a:lstStyle>
            <a:lvl1pPr>
              <a:defRPr sz="1500">
                <a:solidFill>
                  <a:srgbClr val="FFFFFF"/>
                </a:solidFill>
              </a:defRPr>
            </a:lvl1pPr>
          </a:lstStyle>
          <a:p>
            <a:pPr algn="ctr" defTabSz="410730" hangingPunct="0"/>
            <a:r>
              <a:rPr lang="ja-JP" altLang="en-US" sz="1266" kern="0" dirty="0">
                <a:latin typeface="ヒラギノ角ゴ ProN W6"/>
                <a:sym typeface="ヒラギノ角ゴ ProN W6"/>
              </a:rPr>
              <a:t>総合スコア</a:t>
            </a:r>
            <a:endParaRPr sz="1266" kern="0" dirty="0">
              <a:latin typeface="ヒラギノ角ゴ ProN W6"/>
              <a:sym typeface="ヒラギノ角ゴ ProN W6"/>
            </a:endParaRPr>
          </a:p>
        </p:txBody>
      </p:sp>
      <p:sp>
        <p:nvSpPr>
          <p:cNvPr id="37" name="お申込書提出"/>
          <p:cNvSpPr txBox="1"/>
          <p:nvPr/>
        </p:nvSpPr>
        <p:spPr>
          <a:xfrm>
            <a:off x="1015205" y="4292662"/>
            <a:ext cx="1555261" cy="29297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vert="horz" wrap="square" lIns="35719" tIns="35719" rIns="35719" bIns="35719" numCol="1" anchor="ctr">
            <a:noAutofit/>
          </a:bodyPr>
          <a:lstStyle>
            <a:lvl1pPr>
              <a:defRPr sz="1500">
                <a:solidFill>
                  <a:srgbClr val="FFFFFF"/>
                </a:solidFill>
              </a:defRPr>
            </a:lvl1pPr>
          </a:lstStyle>
          <a:p>
            <a:pPr algn="ctr" defTabSz="410730" hangingPunct="0"/>
            <a:r>
              <a:rPr lang="ja-JP" altLang="en-US" sz="1266" kern="0" dirty="0">
                <a:latin typeface="ヒラギノ角ゴ ProN W6"/>
                <a:sym typeface="ヒラギノ角ゴ ProN W6"/>
              </a:rPr>
              <a:t>各スコア</a:t>
            </a:r>
            <a:endParaRPr sz="1266" kern="0" dirty="0">
              <a:latin typeface="ヒラギノ角ゴ ProN W6"/>
              <a:sym typeface="ヒラギノ角ゴ ProN W6"/>
            </a:endParaRPr>
          </a:p>
        </p:txBody>
      </p:sp>
      <p:sp>
        <p:nvSpPr>
          <p:cNvPr id="40" name="四角形"/>
          <p:cNvSpPr/>
          <p:nvPr/>
        </p:nvSpPr>
        <p:spPr>
          <a:xfrm>
            <a:off x="1067287" y="4761465"/>
            <a:ext cx="1451097" cy="409591"/>
          </a:xfrm>
          <a:prstGeom prst="rect">
            <a:avLst/>
          </a:prstGeom>
          <a:solidFill>
            <a:srgbClr val="61BBB4"/>
          </a:solidFill>
          <a:ln w="12700" cap="flat">
            <a:noFill/>
            <a:miter lim="400000"/>
          </a:ln>
          <a:effectLst/>
        </p:spPr>
        <p:txBody>
          <a:bodyPr wrap="square" lIns="35719" tIns="35719" rIns="35719" bIns="35719" numCol="1" anchor="ctr">
            <a:noAutofit/>
          </a:bodyPr>
          <a:lstStyle/>
          <a:p>
            <a:pPr algn="ctr" defTabSz="410730" hangingPunct="0">
              <a:defRPr sz="2200">
                <a:solidFill>
                  <a:srgbClr val="FFFFFF"/>
                </a:solidFill>
                <a:latin typeface="+mn-lt"/>
                <a:ea typeface="+mn-ea"/>
                <a:cs typeface="+mn-cs"/>
                <a:sym typeface="ヒラギノ角ゴ ProN W3"/>
              </a:defRPr>
            </a:pPr>
            <a:endParaRPr sz="1547" kern="0">
              <a:solidFill>
                <a:srgbClr val="FFFFFF"/>
              </a:solidFill>
              <a:latin typeface="ヒラギノ角ゴ ProN W3"/>
              <a:sym typeface="ヒラギノ角ゴ ProN W3"/>
            </a:endParaRPr>
          </a:p>
        </p:txBody>
      </p:sp>
      <p:sp>
        <p:nvSpPr>
          <p:cNvPr id="41" name="お申込書提出"/>
          <p:cNvSpPr txBox="1"/>
          <p:nvPr/>
        </p:nvSpPr>
        <p:spPr>
          <a:xfrm>
            <a:off x="1015205" y="4788481"/>
            <a:ext cx="1555261" cy="29297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vert="horz" wrap="square" lIns="35719" tIns="35719" rIns="35719" bIns="35719" numCol="1" anchor="ctr">
            <a:noAutofit/>
          </a:bodyPr>
          <a:lstStyle>
            <a:lvl1pPr>
              <a:defRPr sz="1500">
                <a:solidFill>
                  <a:srgbClr val="FFFFFF"/>
                </a:solidFill>
              </a:defRPr>
            </a:lvl1pPr>
          </a:lstStyle>
          <a:p>
            <a:pPr algn="ctr" defTabSz="410730" hangingPunct="0"/>
            <a:r>
              <a:rPr lang="ja-JP" altLang="en-US" sz="1266" kern="0" dirty="0">
                <a:latin typeface="ヒラギノ角ゴ ProN W6"/>
                <a:sym typeface="ヒラギノ角ゴ ProN W6"/>
              </a:rPr>
              <a:t>追加質問</a:t>
            </a:r>
            <a:endParaRPr sz="1266" kern="0" dirty="0">
              <a:latin typeface="ヒラギノ角ゴ ProN W6"/>
              <a:sym typeface="ヒラギノ角ゴ ProN W6"/>
            </a:endParaRPr>
          </a:p>
        </p:txBody>
      </p:sp>
      <p:sp>
        <p:nvSpPr>
          <p:cNvPr id="42" name="四角形"/>
          <p:cNvSpPr/>
          <p:nvPr/>
        </p:nvSpPr>
        <p:spPr>
          <a:xfrm>
            <a:off x="2731300" y="1512661"/>
            <a:ext cx="5975258" cy="419374"/>
          </a:xfrm>
          <a:prstGeom prst="rect">
            <a:avLst/>
          </a:prstGeom>
          <a:noFill/>
          <a:ln w="12700" cap="flat">
            <a:solidFill>
              <a:srgbClr val="33CCCC"/>
            </a:solidFill>
            <a:miter lim="400000"/>
          </a:ln>
          <a:effectLst/>
        </p:spPr>
        <p:txBody>
          <a:bodyPr wrap="square" lIns="35719" tIns="35719" rIns="35719" bIns="35719" numCol="1" anchor="ctr">
            <a:noAutofit/>
          </a:bodyPr>
          <a:lstStyle/>
          <a:p>
            <a:pPr algn="ctr" defTabSz="410730" hangingPunct="0">
              <a:defRPr sz="2200">
                <a:solidFill>
                  <a:srgbClr val="FFFFFF"/>
                </a:solidFill>
                <a:latin typeface="+mn-lt"/>
                <a:ea typeface="+mn-ea"/>
                <a:cs typeface="+mn-cs"/>
                <a:sym typeface="ヒラギノ角ゴ ProN W3"/>
              </a:defRPr>
            </a:pPr>
            <a:endParaRPr sz="1547" kern="0">
              <a:solidFill>
                <a:srgbClr val="FFFFFF"/>
              </a:solidFill>
              <a:latin typeface="ヒラギノ角ゴ ProN W3"/>
              <a:sym typeface="ヒラギノ角ゴ ProN W3"/>
            </a:endParaRPr>
          </a:p>
        </p:txBody>
      </p:sp>
      <p:sp>
        <p:nvSpPr>
          <p:cNvPr id="43" name="四角形"/>
          <p:cNvSpPr/>
          <p:nvPr/>
        </p:nvSpPr>
        <p:spPr>
          <a:xfrm>
            <a:off x="2731300" y="2042963"/>
            <a:ext cx="5975258" cy="419374"/>
          </a:xfrm>
          <a:prstGeom prst="rect">
            <a:avLst/>
          </a:prstGeom>
          <a:noFill/>
          <a:ln w="12700" cap="flat">
            <a:solidFill>
              <a:srgbClr val="33CCCC"/>
            </a:solidFill>
            <a:miter lim="400000"/>
          </a:ln>
          <a:effectLst/>
        </p:spPr>
        <p:txBody>
          <a:bodyPr wrap="square" lIns="35719" tIns="35719" rIns="35719" bIns="35719" numCol="1" anchor="ctr">
            <a:noAutofit/>
          </a:bodyPr>
          <a:lstStyle/>
          <a:p>
            <a:pPr algn="ctr" defTabSz="410730" hangingPunct="0">
              <a:defRPr sz="2200">
                <a:solidFill>
                  <a:srgbClr val="FFFFFF"/>
                </a:solidFill>
                <a:latin typeface="+mn-lt"/>
                <a:ea typeface="+mn-ea"/>
                <a:cs typeface="+mn-cs"/>
                <a:sym typeface="ヒラギノ角ゴ ProN W3"/>
              </a:defRPr>
            </a:pPr>
            <a:endParaRPr sz="1547" kern="0">
              <a:solidFill>
                <a:srgbClr val="FFFFFF"/>
              </a:solidFill>
              <a:latin typeface="ヒラギノ角ゴ ProN W3"/>
              <a:sym typeface="ヒラギノ角ゴ ProN W3"/>
            </a:endParaRPr>
          </a:p>
        </p:txBody>
      </p:sp>
      <p:sp>
        <p:nvSpPr>
          <p:cNvPr id="44" name="四角形"/>
          <p:cNvSpPr/>
          <p:nvPr/>
        </p:nvSpPr>
        <p:spPr>
          <a:xfrm>
            <a:off x="2731300" y="2565189"/>
            <a:ext cx="5975258" cy="419374"/>
          </a:xfrm>
          <a:prstGeom prst="rect">
            <a:avLst/>
          </a:prstGeom>
          <a:noFill/>
          <a:ln w="12700" cap="flat">
            <a:solidFill>
              <a:srgbClr val="33CCCC"/>
            </a:solidFill>
            <a:miter lim="400000"/>
          </a:ln>
          <a:effectLst/>
        </p:spPr>
        <p:txBody>
          <a:bodyPr wrap="square" lIns="35719" tIns="35719" rIns="35719" bIns="35719" numCol="1" anchor="ctr">
            <a:noAutofit/>
          </a:bodyPr>
          <a:lstStyle/>
          <a:p>
            <a:pPr algn="ctr" defTabSz="410730" hangingPunct="0">
              <a:defRPr sz="2200">
                <a:solidFill>
                  <a:srgbClr val="FFFFFF"/>
                </a:solidFill>
                <a:latin typeface="+mn-lt"/>
                <a:ea typeface="+mn-ea"/>
                <a:cs typeface="+mn-cs"/>
                <a:sym typeface="ヒラギノ角ゴ ProN W3"/>
              </a:defRPr>
            </a:pPr>
            <a:endParaRPr sz="1547" kern="0">
              <a:solidFill>
                <a:srgbClr val="FFFFFF"/>
              </a:solidFill>
              <a:latin typeface="ヒラギノ角ゴ ProN W3"/>
              <a:sym typeface="ヒラギノ角ゴ ProN W3"/>
            </a:endParaRPr>
          </a:p>
        </p:txBody>
      </p:sp>
      <p:sp>
        <p:nvSpPr>
          <p:cNvPr id="45" name="四角形"/>
          <p:cNvSpPr/>
          <p:nvPr/>
        </p:nvSpPr>
        <p:spPr>
          <a:xfrm>
            <a:off x="2731300" y="3084116"/>
            <a:ext cx="5975258" cy="419374"/>
          </a:xfrm>
          <a:prstGeom prst="rect">
            <a:avLst/>
          </a:prstGeom>
          <a:noFill/>
          <a:ln w="12700" cap="flat">
            <a:solidFill>
              <a:srgbClr val="33CCCC"/>
            </a:solidFill>
            <a:miter lim="400000"/>
          </a:ln>
          <a:effectLst/>
        </p:spPr>
        <p:txBody>
          <a:bodyPr wrap="square" lIns="35719" tIns="35719" rIns="35719" bIns="35719" numCol="1" anchor="ctr">
            <a:noAutofit/>
          </a:bodyPr>
          <a:lstStyle/>
          <a:p>
            <a:pPr algn="ctr" defTabSz="410730" hangingPunct="0">
              <a:defRPr sz="2200">
                <a:solidFill>
                  <a:srgbClr val="FFFFFF"/>
                </a:solidFill>
                <a:latin typeface="+mn-lt"/>
                <a:ea typeface="+mn-ea"/>
                <a:cs typeface="+mn-cs"/>
                <a:sym typeface="ヒラギノ角ゴ ProN W3"/>
              </a:defRPr>
            </a:pPr>
            <a:endParaRPr sz="1547" kern="0">
              <a:solidFill>
                <a:srgbClr val="FFFFFF"/>
              </a:solidFill>
              <a:latin typeface="ヒラギノ角ゴ ProN W3"/>
              <a:sym typeface="ヒラギノ角ゴ ProN W3"/>
            </a:endParaRPr>
          </a:p>
        </p:txBody>
      </p:sp>
      <p:sp>
        <p:nvSpPr>
          <p:cNvPr id="46" name="四角形"/>
          <p:cNvSpPr/>
          <p:nvPr/>
        </p:nvSpPr>
        <p:spPr>
          <a:xfrm>
            <a:off x="2731300" y="3724582"/>
            <a:ext cx="5975258" cy="419374"/>
          </a:xfrm>
          <a:prstGeom prst="rect">
            <a:avLst/>
          </a:prstGeom>
          <a:noFill/>
          <a:ln w="12700" cap="flat">
            <a:solidFill>
              <a:srgbClr val="33CCCC"/>
            </a:solidFill>
            <a:miter lim="400000"/>
          </a:ln>
          <a:effectLst/>
        </p:spPr>
        <p:txBody>
          <a:bodyPr wrap="square" lIns="35719" tIns="35719" rIns="35719" bIns="35719" numCol="1" anchor="ctr">
            <a:noAutofit/>
          </a:bodyPr>
          <a:lstStyle/>
          <a:p>
            <a:pPr algn="ctr" defTabSz="410730" hangingPunct="0">
              <a:defRPr sz="2200">
                <a:solidFill>
                  <a:srgbClr val="FFFFFF"/>
                </a:solidFill>
                <a:latin typeface="+mn-lt"/>
                <a:ea typeface="+mn-ea"/>
                <a:cs typeface="+mn-cs"/>
                <a:sym typeface="ヒラギノ角ゴ ProN W3"/>
              </a:defRPr>
            </a:pPr>
            <a:endParaRPr sz="1547" kern="0">
              <a:solidFill>
                <a:srgbClr val="FFFFFF"/>
              </a:solidFill>
              <a:latin typeface="ヒラギノ角ゴ ProN W3"/>
              <a:sym typeface="ヒラギノ角ゴ ProN W3"/>
            </a:endParaRPr>
          </a:p>
        </p:txBody>
      </p:sp>
      <p:sp>
        <p:nvSpPr>
          <p:cNvPr id="47" name="四角形"/>
          <p:cNvSpPr/>
          <p:nvPr/>
        </p:nvSpPr>
        <p:spPr>
          <a:xfrm>
            <a:off x="2731300" y="4254662"/>
            <a:ext cx="5975258" cy="419374"/>
          </a:xfrm>
          <a:prstGeom prst="rect">
            <a:avLst/>
          </a:prstGeom>
          <a:noFill/>
          <a:ln w="12700" cap="flat">
            <a:solidFill>
              <a:srgbClr val="33CCCC"/>
            </a:solidFill>
            <a:miter lim="400000"/>
          </a:ln>
          <a:effectLst/>
        </p:spPr>
        <p:txBody>
          <a:bodyPr wrap="square" lIns="35719" tIns="35719" rIns="35719" bIns="35719" numCol="1" anchor="ctr">
            <a:noAutofit/>
          </a:bodyPr>
          <a:lstStyle/>
          <a:p>
            <a:pPr algn="ctr" defTabSz="410730" hangingPunct="0">
              <a:defRPr sz="2200">
                <a:solidFill>
                  <a:srgbClr val="FFFFFF"/>
                </a:solidFill>
                <a:latin typeface="+mn-lt"/>
                <a:ea typeface="+mn-ea"/>
                <a:cs typeface="+mn-cs"/>
                <a:sym typeface="ヒラギノ角ゴ ProN W3"/>
              </a:defRPr>
            </a:pPr>
            <a:endParaRPr sz="1547" kern="0">
              <a:solidFill>
                <a:srgbClr val="FFFFFF"/>
              </a:solidFill>
              <a:latin typeface="ヒラギノ角ゴ ProN W3"/>
              <a:sym typeface="ヒラギノ角ゴ ProN W3"/>
            </a:endParaRPr>
          </a:p>
        </p:txBody>
      </p:sp>
      <p:sp>
        <p:nvSpPr>
          <p:cNvPr id="48" name="四角形"/>
          <p:cNvSpPr/>
          <p:nvPr/>
        </p:nvSpPr>
        <p:spPr>
          <a:xfrm>
            <a:off x="2731300" y="4773589"/>
            <a:ext cx="5975258" cy="419374"/>
          </a:xfrm>
          <a:prstGeom prst="rect">
            <a:avLst/>
          </a:prstGeom>
          <a:noFill/>
          <a:ln w="12700" cap="flat">
            <a:solidFill>
              <a:srgbClr val="33CCCC"/>
            </a:solidFill>
            <a:miter lim="400000"/>
          </a:ln>
          <a:effectLst/>
        </p:spPr>
        <p:txBody>
          <a:bodyPr wrap="square" lIns="35719" tIns="35719" rIns="35719" bIns="35719" numCol="1" anchor="ctr">
            <a:noAutofit/>
          </a:bodyPr>
          <a:lstStyle/>
          <a:p>
            <a:pPr algn="ctr" defTabSz="410730" hangingPunct="0">
              <a:defRPr sz="2200">
                <a:solidFill>
                  <a:srgbClr val="FFFFFF"/>
                </a:solidFill>
                <a:latin typeface="+mn-lt"/>
                <a:ea typeface="+mn-ea"/>
                <a:cs typeface="+mn-cs"/>
                <a:sym typeface="ヒラギノ角ゴ ProN W3"/>
              </a:defRPr>
            </a:pPr>
            <a:endParaRPr sz="1547" kern="0">
              <a:solidFill>
                <a:srgbClr val="FFFFFF"/>
              </a:solidFill>
              <a:latin typeface="ヒラギノ角ゴ ProN W3"/>
              <a:sym typeface="ヒラギノ角ゴ ProN W3"/>
            </a:endParaRPr>
          </a:p>
        </p:txBody>
      </p:sp>
      <p:sp>
        <p:nvSpPr>
          <p:cNvPr id="50" name="正方形/長方形 52"/>
          <p:cNvSpPr/>
          <p:nvPr/>
        </p:nvSpPr>
        <p:spPr>
          <a:xfrm>
            <a:off x="366090" y="5370811"/>
            <a:ext cx="8340469" cy="664318"/>
          </a:xfrm>
          <a:prstGeom prst="rect">
            <a:avLst/>
          </a:prstGeom>
          <a:solidFill>
            <a:srgbClr val="37474F"/>
          </a:solidFill>
          <a:ln w="12700">
            <a:miter lim="400000"/>
          </a:ln>
        </p:spPr>
        <p:txBody>
          <a:bodyPr lIns="45719" tIns="45719" rIns="45719" bIns="45719" anchor="ctr"/>
          <a:lstStyle/>
          <a:p>
            <a:pPr algn="ctr" defTabSz="457161" hangingPunct="0">
              <a:defRPr>
                <a:solidFill>
                  <a:srgbClr val="FFFFFF"/>
                </a:solidFill>
                <a:latin typeface="メイリオ"/>
                <a:ea typeface="メイリオ"/>
                <a:cs typeface="メイリオ"/>
                <a:sym typeface="メイリオ"/>
              </a:defRPr>
            </a:pPr>
            <a:endParaRPr sz="1687" kern="0">
              <a:solidFill>
                <a:srgbClr val="FFFFFF"/>
              </a:solidFill>
              <a:latin typeface="メイリオ"/>
              <a:ea typeface="メイリオ"/>
              <a:sym typeface="メイリオ"/>
            </a:endParaRPr>
          </a:p>
        </p:txBody>
      </p:sp>
      <p:sp>
        <p:nvSpPr>
          <p:cNvPr id="52" name="お申込書提出"/>
          <p:cNvSpPr txBox="1"/>
          <p:nvPr/>
        </p:nvSpPr>
        <p:spPr>
          <a:xfrm>
            <a:off x="2802802" y="1526317"/>
            <a:ext cx="5903757" cy="39206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vert="horz" wrap="square" lIns="35719" tIns="35719" rIns="35719" bIns="35719" numCol="1" anchor="ctr">
            <a:noAutofit/>
          </a:bodyPr>
          <a:lstStyle>
            <a:lvl1pPr>
              <a:defRPr sz="1500">
                <a:solidFill>
                  <a:srgbClr val="FFFFFF"/>
                </a:solidFill>
              </a:defRPr>
            </a:lvl1pPr>
          </a:lstStyle>
          <a:p>
            <a:pPr marL="200901" indent="-200901" defTabSz="410730" hangingPunct="0">
              <a:buFont typeface="Wingdings" panose="05000000000000000000" pitchFamily="2" charset="2"/>
              <a:buChar char="Ø"/>
            </a:pPr>
            <a:r>
              <a:rPr lang="ja-JP" altLang="en-US" sz="1266" kern="0" dirty="0">
                <a:solidFill>
                  <a:srgbClr val="37474F"/>
                </a:solidFill>
                <a:latin typeface="ヒラギノ角ゴ ProN W6"/>
                <a:sym typeface="ヒラギノ角ゴ ProN W6"/>
              </a:rPr>
              <a:t>回答率は○○％近くで推移（〇月から低下傾向）</a:t>
            </a:r>
            <a:endParaRPr sz="1266" kern="0" dirty="0">
              <a:solidFill>
                <a:srgbClr val="37474F"/>
              </a:solidFill>
              <a:latin typeface="ヒラギノ角ゴ ProN W6"/>
              <a:sym typeface="ヒラギノ角ゴ ProN W6"/>
            </a:endParaRPr>
          </a:p>
        </p:txBody>
      </p:sp>
      <p:sp>
        <p:nvSpPr>
          <p:cNvPr id="53" name="お申込書提出"/>
          <p:cNvSpPr txBox="1"/>
          <p:nvPr/>
        </p:nvSpPr>
        <p:spPr>
          <a:xfrm>
            <a:off x="2802802" y="2056619"/>
            <a:ext cx="5903757" cy="39206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vert="horz" wrap="square" lIns="35719" tIns="35719" rIns="35719" bIns="35719" numCol="1" anchor="ctr">
            <a:noAutofit/>
          </a:bodyPr>
          <a:lstStyle>
            <a:lvl1pPr>
              <a:defRPr sz="1500">
                <a:solidFill>
                  <a:srgbClr val="FFFFFF"/>
                </a:solidFill>
              </a:defRPr>
            </a:lvl1pPr>
          </a:lstStyle>
          <a:p>
            <a:pPr marL="200901" indent="-200901" defTabSz="410730" hangingPunct="0">
              <a:buFont typeface="Wingdings" panose="05000000000000000000" pitchFamily="2" charset="2"/>
              <a:buChar char="Ø"/>
            </a:pPr>
            <a:r>
              <a:rPr lang="ja-JP" altLang="en-US" sz="1266" kern="0" dirty="0">
                <a:solidFill>
                  <a:srgbClr val="37474F"/>
                </a:solidFill>
                <a:latin typeface="ヒラギノ角ゴ ProN W6"/>
                <a:sym typeface="ヒラギノ角ゴ ProN W6"/>
              </a:rPr>
              <a:t>コメント率は○○％で推移（〇月から低下傾向）</a:t>
            </a:r>
            <a:endParaRPr sz="1266" kern="0" dirty="0">
              <a:solidFill>
                <a:srgbClr val="37474F"/>
              </a:solidFill>
              <a:latin typeface="ヒラギノ角ゴ ProN W6"/>
              <a:sym typeface="ヒラギノ角ゴ ProN W6"/>
            </a:endParaRPr>
          </a:p>
        </p:txBody>
      </p:sp>
      <p:sp>
        <p:nvSpPr>
          <p:cNvPr id="54" name="お申込書提出"/>
          <p:cNvSpPr txBox="1"/>
          <p:nvPr/>
        </p:nvSpPr>
        <p:spPr>
          <a:xfrm>
            <a:off x="2802802" y="2578845"/>
            <a:ext cx="5903757" cy="39206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vert="horz" wrap="square" lIns="35719" tIns="35719" rIns="35719" bIns="35719" numCol="1" anchor="ctr">
            <a:noAutofit/>
          </a:bodyPr>
          <a:lstStyle>
            <a:lvl1pPr>
              <a:defRPr sz="1500">
                <a:solidFill>
                  <a:srgbClr val="FFFFFF"/>
                </a:solidFill>
              </a:defRPr>
            </a:lvl1pPr>
          </a:lstStyle>
          <a:p>
            <a:pPr marL="200901" indent="-200901" defTabSz="410730" hangingPunct="0">
              <a:buFont typeface="Wingdings" panose="05000000000000000000" pitchFamily="2" charset="2"/>
              <a:buChar char="Ø"/>
            </a:pPr>
            <a:r>
              <a:rPr lang="ja-JP" altLang="en-US" sz="1266" kern="0" dirty="0">
                <a:solidFill>
                  <a:srgbClr val="37474F"/>
                </a:solidFill>
                <a:latin typeface="ヒラギノ角ゴ ProN W6"/>
                <a:sym typeface="ヒラギノ角ゴ ProN W6"/>
              </a:rPr>
              <a:t>アラート発生率は○○％で推移（開始から安定して推移）</a:t>
            </a:r>
            <a:endParaRPr sz="1266" kern="0" dirty="0">
              <a:solidFill>
                <a:srgbClr val="37474F"/>
              </a:solidFill>
              <a:latin typeface="ヒラギノ角ゴ ProN W6"/>
              <a:sym typeface="ヒラギノ角ゴ ProN W6"/>
            </a:endParaRPr>
          </a:p>
        </p:txBody>
      </p:sp>
      <p:sp>
        <p:nvSpPr>
          <p:cNvPr id="55" name="お申込書提出"/>
          <p:cNvSpPr txBox="1"/>
          <p:nvPr/>
        </p:nvSpPr>
        <p:spPr>
          <a:xfrm>
            <a:off x="2802802" y="3097772"/>
            <a:ext cx="5903757" cy="39206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vert="horz" wrap="square" lIns="35719" tIns="35719" rIns="35719" bIns="35719" numCol="1" anchor="ctr">
            <a:noAutofit/>
          </a:bodyPr>
          <a:lstStyle>
            <a:lvl1pPr>
              <a:defRPr sz="1500">
                <a:solidFill>
                  <a:srgbClr val="FFFFFF"/>
                </a:solidFill>
              </a:defRPr>
            </a:lvl1pPr>
          </a:lstStyle>
          <a:p>
            <a:pPr marL="200901" indent="-200901" defTabSz="410730" hangingPunct="0">
              <a:buFont typeface="Wingdings" panose="05000000000000000000" pitchFamily="2" charset="2"/>
              <a:buChar char="Ø"/>
            </a:pPr>
            <a:r>
              <a:rPr lang="ja-JP" altLang="en-US" sz="1266" kern="0" dirty="0">
                <a:solidFill>
                  <a:srgbClr val="37474F"/>
                </a:solidFill>
                <a:latin typeface="ヒラギノ角ゴ ProN W6"/>
                <a:sym typeface="ヒラギノ角ゴ ProN W6"/>
              </a:rPr>
              <a:t>対応完了率は○○％（～）</a:t>
            </a:r>
            <a:endParaRPr sz="1266" kern="0" dirty="0">
              <a:solidFill>
                <a:srgbClr val="37474F"/>
              </a:solidFill>
              <a:latin typeface="ヒラギノ角ゴ ProN W6"/>
              <a:sym typeface="ヒラギノ角ゴ ProN W6"/>
            </a:endParaRPr>
          </a:p>
        </p:txBody>
      </p:sp>
      <p:sp>
        <p:nvSpPr>
          <p:cNvPr id="56" name="お申込書提出"/>
          <p:cNvSpPr txBox="1"/>
          <p:nvPr/>
        </p:nvSpPr>
        <p:spPr>
          <a:xfrm>
            <a:off x="2802802" y="3738238"/>
            <a:ext cx="5903757" cy="39206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vert="horz" wrap="square" lIns="35719" tIns="35719" rIns="35719" bIns="35719" numCol="1" anchor="ctr">
            <a:noAutofit/>
          </a:bodyPr>
          <a:lstStyle>
            <a:lvl1pPr>
              <a:defRPr sz="1500">
                <a:solidFill>
                  <a:srgbClr val="FFFFFF"/>
                </a:solidFill>
              </a:defRPr>
            </a:lvl1pPr>
          </a:lstStyle>
          <a:p>
            <a:pPr marL="200901" indent="-200901" defTabSz="410730" hangingPunct="0">
              <a:buFont typeface="Wingdings" panose="05000000000000000000" pitchFamily="2" charset="2"/>
              <a:buChar char="Ø"/>
            </a:pPr>
            <a:r>
              <a:rPr lang="ja-JP" altLang="en-US" sz="1266" kern="0" dirty="0">
                <a:solidFill>
                  <a:srgbClr val="37474F"/>
                </a:solidFill>
                <a:latin typeface="ヒラギノ角ゴ ProN W6"/>
                <a:sym typeface="ヒラギノ角ゴ ProN W6"/>
              </a:rPr>
              <a:t>総合スコアは〇月が最も低い（○○部署が他と比べて低い）</a:t>
            </a:r>
            <a:endParaRPr sz="1266" kern="0" dirty="0">
              <a:solidFill>
                <a:srgbClr val="37474F"/>
              </a:solidFill>
              <a:latin typeface="ヒラギノ角ゴ ProN W6"/>
              <a:sym typeface="ヒラギノ角ゴ ProN W6"/>
            </a:endParaRPr>
          </a:p>
        </p:txBody>
      </p:sp>
      <p:sp>
        <p:nvSpPr>
          <p:cNvPr id="57" name="お申込書提出"/>
          <p:cNvSpPr txBox="1"/>
          <p:nvPr/>
        </p:nvSpPr>
        <p:spPr>
          <a:xfrm>
            <a:off x="2802802" y="4268318"/>
            <a:ext cx="5903757" cy="39206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vert="horz" wrap="square" lIns="35719" tIns="35719" rIns="35719" bIns="35719" numCol="1" anchor="ctr">
            <a:noAutofit/>
          </a:bodyPr>
          <a:lstStyle>
            <a:lvl1pPr>
              <a:defRPr sz="1500">
                <a:solidFill>
                  <a:srgbClr val="FFFFFF"/>
                </a:solidFill>
              </a:defRPr>
            </a:lvl1pPr>
          </a:lstStyle>
          <a:p>
            <a:pPr marL="200901" indent="-200901" defTabSz="410730" hangingPunct="0">
              <a:buFont typeface="Wingdings" panose="05000000000000000000" pitchFamily="2" charset="2"/>
              <a:buChar char="Ø"/>
            </a:pPr>
            <a:r>
              <a:rPr lang="ja-JP" altLang="en-US" sz="1266" kern="0" dirty="0">
                <a:solidFill>
                  <a:srgbClr val="37474F"/>
                </a:solidFill>
                <a:latin typeface="ヒラギノ角ゴ ProN W6"/>
                <a:sym typeface="ヒラギノ角ゴ ProN W6"/>
              </a:rPr>
              <a:t>健康のスコアがほかのスコアより低い（特に若年で低い）</a:t>
            </a:r>
            <a:endParaRPr sz="1266" kern="0" dirty="0">
              <a:solidFill>
                <a:srgbClr val="37474F"/>
              </a:solidFill>
              <a:latin typeface="ヒラギノ角ゴ ProN W6"/>
              <a:sym typeface="ヒラギノ角ゴ ProN W6"/>
            </a:endParaRPr>
          </a:p>
        </p:txBody>
      </p:sp>
      <p:sp>
        <p:nvSpPr>
          <p:cNvPr id="58" name="お申込書提出"/>
          <p:cNvSpPr txBox="1"/>
          <p:nvPr/>
        </p:nvSpPr>
        <p:spPr>
          <a:xfrm>
            <a:off x="2802802" y="4787245"/>
            <a:ext cx="5903757" cy="39206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vert="horz" wrap="square" lIns="35719" tIns="35719" rIns="35719" bIns="35719" numCol="1" anchor="ctr">
            <a:noAutofit/>
          </a:bodyPr>
          <a:lstStyle>
            <a:lvl1pPr>
              <a:defRPr sz="1500">
                <a:solidFill>
                  <a:srgbClr val="FFFFFF"/>
                </a:solidFill>
              </a:defRPr>
            </a:lvl1pPr>
          </a:lstStyle>
          <a:p>
            <a:pPr marL="200901" indent="-200901" defTabSz="410730" hangingPunct="0">
              <a:buFont typeface="Wingdings" panose="05000000000000000000" pitchFamily="2" charset="2"/>
              <a:buChar char="Ø"/>
            </a:pPr>
            <a:r>
              <a:rPr lang="en-US" altLang="ja-JP" sz="1266" kern="0" dirty="0" err="1">
                <a:solidFill>
                  <a:srgbClr val="37474F"/>
                </a:solidFill>
                <a:latin typeface="ヒラギノ角ゴ ProN W6"/>
                <a:sym typeface="ヒラギノ角ゴ ProN W6"/>
              </a:rPr>
              <a:t>eNPS</a:t>
            </a:r>
            <a:r>
              <a:rPr lang="ja-JP" altLang="en-US" sz="1266" kern="0" dirty="0">
                <a:solidFill>
                  <a:srgbClr val="37474F"/>
                </a:solidFill>
                <a:latin typeface="ヒラギノ角ゴ ProN W6"/>
                <a:sym typeface="ヒラギノ角ゴ ProN W6"/>
              </a:rPr>
              <a:t>は〇月から上昇傾向</a:t>
            </a:r>
            <a:endParaRPr sz="1266" kern="0" dirty="0">
              <a:solidFill>
                <a:srgbClr val="37474F"/>
              </a:solidFill>
              <a:latin typeface="ヒラギノ角ゴ ProN W6"/>
              <a:sym typeface="ヒラギノ角ゴ ProN W6"/>
            </a:endParaRPr>
          </a:p>
        </p:txBody>
      </p:sp>
      <p:sp>
        <p:nvSpPr>
          <p:cNvPr id="82" name="スライド番号"/>
          <p:cNvSpPr txBox="1">
            <a:spLocks/>
          </p:cNvSpPr>
          <p:nvPr/>
        </p:nvSpPr>
        <p:spPr>
          <a:xfrm>
            <a:off x="8237819" y="6308610"/>
            <a:ext cx="540301" cy="27571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defPPr>
              <a:defRPr lang="en-US"/>
            </a:defPPr>
            <a:lvl1pPr marL="0" algn="l" defTabSz="914400" rtl="0" eaLnBrk="1" latinLnBrk="0" hangingPunct="1">
              <a:defRPr sz="1125" kern="1200">
                <a:solidFill>
                  <a:schemeClr val="tx1"/>
                </a:solidFill>
                <a:latin typeface="Helvetica Neue Light"/>
                <a:ea typeface="Helvetica Neue Light"/>
                <a:cs typeface="Helvetica Neue Light"/>
                <a:sym typeface="Helvetica Neue Light"/>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hangingPunct="0"/>
            <a:r>
              <a:rPr lang="en-US" kern="0" dirty="0">
                <a:latin typeface="Calibri" panose="020F0502020204030204" pitchFamily="34" charset="0"/>
                <a:cs typeface="Calibri" panose="020F0502020204030204" pitchFamily="34" charset="0"/>
              </a:rPr>
              <a:t>2</a:t>
            </a:r>
          </a:p>
        </p:txBody>
      </p:sp>
      <p:sp>
        <p:nvSpPr>
          <p:cNvPr id="49" name="テキスト ボックス 53"/>
          <p:cNvSpPr txBox="1"/>
          <p:nvPr/>
        </p:nvSpPr>
        <p:spPr>
          <a:xfrm>
            <a:off x="2273204" y="5437501"/>
            <a:ext cx="4597590" cy="48192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anchor="ctr">
            <a:spAutoFit/>
          </a:bodyPr>
          <a:lstStyle>
            <a:lvl1pPr defTabSz="650240">
              <a:defRPr sz="1800">
                <a:solidFill>
                  <a:srgbClr val="FFFFFF"/>
                </a:solidFill>
                <a:latin typeface="+mn-lt"/>
                <a:ea typeface="+mn-ea"/>
                <a:cs typeface="+mn-cs"/>
                <a:sym typeface="ヒラギノ角ゴ ProN W3"/>
              </a:defRPr>
            </a:lvl1pPr>
          </a:lstStyle>
          <a:p>
            <a:pPr algn="ctr" defTabSz="457161" hangingPunct="0"/>
            <a:r>
              <a:rPr lang="ja-JP" altLang="en-US" sz="1266" kern="0" dirty="0">
                <a:latin typeface="ヒラギノ角ゴ ProN W3"/>
              </a:rPr>
              <a:t>回答率、コメント率ともに低下傾向にあります。</a:t>
            </a:r>
            <a:endParaRPr lang="en-US" altLang="ja-JP" sz="1266" kern="0" dirty="0">
              <a:latin typeface="ヒラギノ角ゴ ProN W3"/>
            </a:endParaRPr>
          </a:p>
          <a:p>
            <a:pPr algn="ctr" defTabSz="457161" hangingPunct="0"/>
            <a:r>
              <a:rPr lang="ja-JP" altLang="en-US" sz="1266" kern="0" dirty="0">
                <a:latin typeface="ヒラギノ角ゴ ProN W3"/>
              </a:rPr>
              <a:t>改めて</a:t>
            </a:r>
            <a:r>
              <a:rPr lang="en-US" altLang="ja-JP" sz="1266" kern="0" dirty="0" err="1">
                <a:latin typeface="ヒラギノ角ゴ ProN W3"/>
              </a:rPr>
              <a:t>Geppo</a:t>
            </a:r>
            <a:r>
              <a:rPr lang="ja-JP" altLang="en-US" sz="1266" kern="0" dirty="0">
                <a:latin typeface="ヒラギノ角ゴ ProN W3"/>
              </a:rPr>
              <a:t>運用の目的を周知をして活用していきましょう。</a:t>
            </a:r>
            <a:endParaRPr sz="1266" kern="0" dirty="0">
              <a:latin typeface="ヒラギノ角ゴ ProN W3"/>
            </a:endParaRPr>
          </a:p>
        </p:txBody>
      </p:sp>
    </p:spTree>
    <p:extLst>
      <p:ext uri="{BB962C8B-B14F-4D97-AF65-F5344CB8AC3E}">
        <p14:creationId xmlns:p14="http://schemas.microsoft.com/office/powerpoint/2010/main" val="1110842413"/>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タイトル 21">
            <a:extLst>
              <a:ext uri="{FF2B5EF4-FFF2-40B4-BE49-F238E27FC236}">
                <a16:creationId xmlns:a16="http://schemas.microsoft.com/office/drawing/2014/main" id="{CFF27A3E-21A3-4555-8234-901E753F1C40}"/>
              </a:ext>
            </a:extLst>
          </p:cNvPr>
          <p:cNvSpPr>
            <a:spLocks noGrp="1"/>
          </p:cNvSpPr>
          <p:nvPr>
            <p:ph type="title"/>
          </p:nvPr>
        </p:nvSpPr>
        <p:spPr/>
        <p:txBody>
          <a:bodyPr>
            <a:normAutofit/>
          </a:bodyPr>
          <a:lstStyle/>
          <a:p>
            <a:r>
              <a:rPr lang="ja-JP" altLang="en-US" dirty="0"/>
              <a:t>「</a:t>
            </a:r>
            <a:r>
              <a:rPr lang="en-US" altLang="ja-JP" dirty="0" err="1"/>
              <a:t>Geppo</a:t>
            </a:r>
            <a:r>
              <a:rPr lang="ja-JP" altLang="en-US" dirty="0"/>
              <a:t>」概要</a:t>
            </a:r>
          </a:p>
        </p:txBody>
      </p:sp>
      <p:sp>
        <p:nvSpPr>
          <p:cNvPr id="55" name="正方形/長方形 19"/>
          <p:cNvSpPr/>
          <p:nvPr/>
        </p:nvSpPr>
        <p:spPr>
          <a:xfrm>
            <a:off x="551292" y="1446450"/>
            <a:ext cx="8061799" cy="4677266"/>
          </a:xfrm>
          <a:prstGeom prst="rect">
            <a:avLst/>
          </a:prstGeom>
          <a:noFill/>
          <a:ln>
            <a:solidFill>
              <a:srgbClr val="3747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66">
              <a:solidFill>
                <a:schemeClr val="bg1"/>
              </a:solidFill>
              <a:latin typeface="+mn-ea"/>
            </a:endParaRPr>
          </a:p>
        </p:txBody>
      </p:sp>
      <p:sp>
        <p:nvSpPr>
          <p:cNvPr id="56" name="正方形/長方形 48"/>
          <p:cNvSpPr/>
          <p:nvPr/>
        </p:nvSpPr>
        <p:spPr>
          <a:xfrm>
            <a:off x="669743" y="5304833"/>
            <a:ext cx="876053" cy="330569"/>
          </a:xfrm>
          <a:prstGeom prst="rect">
            <a:avLst/>
          </a:prstGeom>
          <a:solidFill>
            <a:schemeClr val="bg1"/>
          </a:solidFill>
          <a:ln w="19050">
            <a:solidFill>
              <a:srgbClr val="3747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44" b="1" dirty="0">
                <a:solidFill>
                  <a:srgbClr val="37474F"/>
                </a:solidFill>
                <a:latin typeface="+mn-ea"/>
                <a:cs typeface="HGMaruGothicMPRO" charset="-128"/>
              </a:rPr>
              <a:t>回答促進</a:t>
            </a:r>
          </a:p>
        </p:txBody>
      </p:sp>
      <p:sp>
        <p:nvSpPr>
          <p:cNvPr id="57" name="正方形/長方形 49"/>
          <p:cNvSpPr/>
          <p:nvPr/>
        </p:nvSpPr>
        <p:spPr>
          <a:xfrm>
            <a:off x="1618860" y="5304833"/>
            <a:ext cx="807275" cy="330569"/>
          </a:xfrm>
          <a:prstGeom prst="rect">
            <a:avLst/>
          </a:prstGeom>
          <a:solidFill>
            <a:schemeClr val="bg1"/>
          </a:solidFill>
          <a:ln w="19050">
            <a:solidFill>
              <a:srgbClr val="3747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44" b="1" dirty="0">
                <a:solidFill>
                  <a:srgbClr val="37474F"/>
                </a:solidFill>
                <a:latin typeface="+mn-ea"/>
                <a:cs typeface="HGMaruGothicMPRO" charset="-128"/>
              </a:rPr>
              <a:t>回答配信</a:t>
            </a:r>
          </a:p>
        </p:txBody>
      </p:sp>
      <p:sp>
        <p:nvSpPr>
          <p:cNvPr id="58" name="正方形/長方形 50"/>
          <p:cNvSpPr/>
          <p:nvPr/>
        </p:nvSpPr>
        <p:spPr>
          <a:xfrm>
            <a:off x="2536292" y="5298595"/>
            <a:ext cx="848434" cy="336807"/>
          </a:xfrm>
          <a:prstGeom prst="rect">
            <a:avLst/>
          </a:prstGeom>
          <a:solidFill>
            <a:schemeClr val="bg1"/>
          </a:solidFill>
          <a:ln w="19050">
            <a:solidFill>
              <a:srgbClr val="3747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44" b="1" dirty="0">
                <a:solidFill>
                  <a:srgbClr val="37474F"/>
                </a:solidFill>
                <a:latin typeface="+mn-ea"/>
                <a:cs typeface="HGMaruGothicMPRO" charset="-128"/>
              </a:rPr>
              <a:t>アラート</a:t>
            </a:r>
          </a:p>
        </p:txBody>
      </p:sp>
      <p:grpSp>
        <p:nvGrpSpPr>
          <p:cNvPr id="59" name="グループ化 58">
            <a:extLst>
              <a:ext uri="{FF2B5EF4-FFF2-40B4-BE49-F238E27FC236}">
                <a16:creationId xmlns:a16="http://schemas.microsoft.com/office/drawing/2014/main" id="{EA063730-2CA2-7A4D-834B-0E4EC287A615}"/>
              </a:ext>
            </a:extLst>
          </p:cNvPr>
          <p:cNvGrpSpPr/>
          <p:nvPr/>
        </p:nvGrpSpPr>
        <p:grpSpPr>
          <a:xfrm>
            <a:off x="551293" y="2229497"/>
            <a:ext cx="2833434" cy="1920117"/>
            <a:chOff x="1432504" y="2460857"/>
            <a:chExt cx="3176072" cy="2219069"/>
          </a:xfrm>
        </p:grpSpPr>
        <p:pic>
          <p:nvPicPr>
            <p:cNvPr id="60" name="Picture 1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32504" y="2460857"/>
              <a:ext cx="3176072" cy="1972867"/>
            </a:xfrm>
            <a:prstGeom prst="rect">
              <a:avLst/>
            </a:prstGeom>
          </p:spPr>
        </p:pic>
        <p:sp>
          <p:nvSpPr>
            <p:cNvPr id="61" name="円/楕円 46"/>
            <p:cNvSpPr/>
            <p:nvPr/>
          </p:nvSpPr>
          <p:spPr>
            <a:xfrm>
              <a:off x="1971826" y="3819269"/>
              <a:ext cx="860657" cy="860657"/>
            </a:xfrm>
            <a:prstGeom prst="ellipse">
              <a:avLst/>
            </a:prstGeom>
            <a:solidFill>
              <a:srgbClr val="00BE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66">
                <a:solidFill>
                  <a:srgbClr val="37474F"/>
                </a:solidFill>
                <a:latin typeface="+mn-ea"/>
              </a:endParaRPr>
            </a:p>
          </p:txBody>
        </p:sp>
        <p:sp>
          <p:nvSpPr>
            <p:cNvPr id="62" name="テキスト ボックス 47"/>
            <p:cNvSpPr txBox="1"/>
            <p:nvPr/>
          </p:nvSpPr>
          <p:spPr>
            <a:xfrm>
              <a:off x="1906921" y="4105780"/>
              <a:ext cx="990464" cy="256842"/>
            </a:xfrm>
            <a:prstGeom prst="rect">
              <a:avLst/>
            </a:prstGeom>
            <a:noFill/>
          </p:spPr>
          <p:txBody>
            <a:bodyPr wrap="square" rtlCol="0" anchor="ctr">
              <a:spAutoFit/>
            </a:bodyPr>
            <a:lstStyle/>
            <a:p>
              <a:pPr algn="ctr"/>
              <a:r>
                <a:rPr lang="ja-JP" altLang="en-US" sz="844" b="1" dirty="0">
                  <a:solidFill>
                    <a:schemeClr val="bg1"/>
                  </a:solidFill>
                  <a:latin typeface="+mn-ea"/>
                  <a:cs typeface="HGMaruGothicMPRO" charset="-128"/>
                </a:rPr>
                <a:t>サーベイ</a:t>
              </a:r>
              <a:endParaRPr lang="en-US" altLang="ja-JP" sz="844" b="1" dirty="0">
                <a:solidFill>
                  <a:schemeClr val="bg1"/>
                </a:solidFill>
                <a:latin typeface="+mn-ea"/>
                <a:cs typeface="HGMaruGothicMPRO" charset="-128"/>
              </a:endParaRPr>
            </a:p>
          </p:txBody>
        </p:sp>
        <p:sp>
          <p:nvSpPr>
            <p:cNvPr id="63" name="円/楕円 51"/>
            <p:cNvSpPr/>
            <p:nvPr/>
          </p:nvSpPr>
          <p:spPr>
            <a:xfrm>
              <a:off x="3373352" y="3819269"/>
              <a:ext cx="860657" cy="860657"/>
            </a:xfrm>
            <a:prstGeom prst="ellipse">
              <a:avLst/>
            </a:prstGeom>
            <a:solidFill>
              <a:srgbClr val="00BE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66">
                <a:solidFill>
                  <a:srgbClr val="37474F"/>
                </a:solidFill>
                <a:latin typeface="+mn-ea"/>
              </a:endParaRPr>
            </a:p>
          </p:txBody>
        </p:sp>
        <p:sp>
          <p:nvSpPr>
            <p:cNvPr id="64" name="テキスト ボックス 52"/>
            <p:cNvSpPr txBox="1"/>
            <p:nvPr/>
          </p:nvSpPr>
          <p:spPr>
            <a:xfrm>
              <a:off x="3308447" y="4125257"/>
              <a:ext cx="990464" cy="256842"/>
            </a:xfrm>
            <a:prstGeom prst="rect">
              <a:avLst/>
            </a:prstGeom>
            <a:noFill/>
          </p:spPr>
          <p:txBody>
            <a:bodyPr wrap="square" rtlCol="0" anchor="ctr">
              <a:spAutoFit/>
            </a:bodyPr>
            <a:lstStyle/>
            <a:p>
              <a:pPr algn="ctr"/>
              <a:r>
                <a:rPr lang="ja-JP" altLang="en-US" sz="844" b="1">
                  <a:solidFill>
                    <a:schemeClr val="bg1"/>
                  </a:solidFill>
                  <a:latin typeface="+mn-ea"/>
                  <a:cs typeface="HGMaruGothicMPRO" charset="-128"/>
                </a:rPr>
                <a:t>対応管理</a:t>
              </a:r>
              <a:endParaRPr lang="en-US" altLang="ja-JP" sz="844" b="1" dirty="0">
                <a:solidFill>
                  <a:schemeClr val="bg1"/>
                </a:solidFill>
                <a:latin typeface="+mn-ea"/>
                <a:cs typeface="HGMaruGothicMPRO" charset="-128"/>
              </a:endParaRPr>
            </a:p>
          </p:txBody>
        </p:sp>
      </p:grpSp>
      <p:grpSp>
        <p:nvGrpSpPr>
          <p:cNvPr id="65" name="グループ化 64">
            <a:extLst>
              <a:ext uri="{FF2B5EF4-FFF2-40B4-BE49-F238E27FC236}">
                <a16:creationId xmlns:a16="http://schemas.microsoft.com/office/drawing/2014/main" id="{E8556945-F5B5-154D-BBD6-92CB2523D7AF}"/>
              </a:ext>
            </a:extLst>
          </p:cNvPr>
          <p:cNvGrpSpPr/>
          <p:nvPr/>
        </p:nvGrpSpPr>
        <p:grpSpPr>
          <a:xfrm>
            <a:off x="3531799" y="1556975"/>
            <a:ext cx="4923193" cy="4461342"/>
            <a:chOff x="4946942" y="2136308"/>
            <a:chExt cx="4115313" cy="2839037"/>
          </a:xfrm>
        </p:grpSpPr>
        <p:grpSp>
          <p:nvGrpSpPr>
            <p:cNvPr id="66" name="グループ化 65"/>
            <p:cNvGrpSpPr/>
            <p:nvPr/>
          </p:nvGrpSpPr>
          <p:grpSpPr>
            <a:xfrm>
              <a:off x="4956158" y="2136308"/>
              <a:ext cx="4098912" cy="864812"/>
              <a:chOff x="4956158" y="2360273"/>
              <a:chExt cx="4098912" cy="864812"/>
            </a:xfrm>
          </p:grpSpPr>
          <p:sp>
            <p:nvSpPr>
              <p:cNvPr id="75" name="テキスト ボックス 59"/>
              <p:cNvSpPr txBox="1"/>
              <p:nvPr/>
            </p:nvSpPr>
            <p:spPr>
              <a:xfrm>
                <a:off x="5898896" y="2494469"/>
                <a:ext cx="3156174" cy="609444"/>
              </a:xfrm>
              <a:prstGeom prst="rect">
                <a:avLst/>
              </a:prstGeom>
              <a:noFill/>
            </p:spPr>
            <p:txBody>
              <a:bodyPr wrap="square" rtlCol="0" anchor="t">
                <a:spAutoFit/>
              </a:bodyPr>
              <a:lstStyle/>
              <a:p>
                <a:r>
                  <a:rPr lang="ja-JP" altLang="en-US" sz="1406" b="1" dirty="0">
                    <a:solidFill>
                      <a:srgbClr val="37474F"/>
                    </a:solidFill>
                    <a:latin typeface="+mn-ea"/>
                    <a:cs typeface="HGMaruGothicMPRO" charset="-128"/>
                  </a:rPr>
                  <a:t>従業員は毎月たった</a:t>
                </a:r>
                <a:r>
                  <a:rPr lang="ja-JP" altLang="en-US" sz="1406" b="1" dirty="0">
                    <a:solidFill>
                      <a:srgbClr val="D81B60"/>
                    </a:solidFill>
                    <a:latin typeface="+mn-ea"/>
                    <a:cs typeface="HGMaruGothicMPRO" charset="-128"/>
                  </a:rPr>
                  <a:t>３問の設問（＋</a:t>
                </a:r>
                <a:r>
                  <a:rPr lang="en-US" altLang="ja-JP" sz="1406" b="1" dirty="0">
                    <a:solidFill>
                      <a:srgbClr val="D81B60"/>
                    </a:solidFill>
                    <a:latin typeface="+mn-ea"/>
                    <a:cs typeface="HGMaruGothicMPRO" charset="-128"/>
                  </a:rPr>
                  <a:t>α</a:t>
                </a:r>
                <a:r>
                  <a:rPr lang="ja-JP" altLang="en-US" sz="1406" b="1" dirty="0">
                    <a:solidFill>
                      <a:srgbClr val="D81B60"/>
                    </a:solidFill>
                    <a:latin typeface="+mn-ea"/>
                    <a:cs typeface="HGMaruGothicMPRO" charset="-128"/>
                  </a:rPr>
                  <a:t>）</a:t>
                </a:r>
                <a:r>
                  <a:rPr lang="ja-JP" altLang="en-US" sz="1406" b="1" dirty="0">
                    <a:solidFill>
                      <a:srgbClr val="37474F"/>
                    </a:solidFill>
                    <a:latin typeface="+mn-ea"/>
                    <a:cs typeface="HGMaruGothicMPRO" charset="-128"/>
                  </a:rPr>
                  <a:t>に回答するだけであるため、従業員に負荷をかけずに、毎月高い回答率を維持することが可能です。</a:t>
                </a:r>
                <a:endParaRPr lang="en-US" altLang="ja-JP" sz="1406" b="1" dirty="0">
                  <a:solidFill>
                    <a:srgbClr val="37474F"/>
                  </a:solidFill>
                  <a:latin typeface="+mn-ea"/>
                  <a:cs typeface="HGMaruGothicMPRO" charset="-128"/>
                </a:endParaRPr>
              </a:p>
            </p:txBody>
          </p:sp>
          <p:sp>
            <p:nvSpPr>
              <p:cNvPr id="76" name="正方形/長方形 39"/>
              <p:cNvSpPr/>
              <p:nvPr/>
            </p:nvSpPr>
            <p:spPr>
              <a:xfrm>
                <a:off x="4956158" y="2360273"/>
                <a:ext cx="869586" cy="864812"/>
              </a:xfrm>
              <a:prstGeom prst="rect">
                <a:avLst/>
              </a:prstGeom>
              <a:solidFill>
                <a:srgbClr val="D81B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66">
                  <a:latin typeface="+mn-ea"/>
                </a:endParaRPr>
              </a:p>
            </p:txBody>
          </p:sp>
          <p:sp>
            <p:nvSpPr>
              <p:cNvPr id="77" name="テキスト ボックス 40"/>
              <p:cNvSpPr txBox="1"/>
              <p:nvPr/>
            </p:nvSpPr>
            <p:spPr>
              <a:xfrm>
                <a:off x="4956158" y="2616406"/>
                <a:ext cx="874622" cy="334101"/>
              </a:xfrm>
              <a:prstGeom prst="rect">
                <a:avLst/>
              </a:prstGeom>
              <a:noFill/>
            </p:spPr>
            <p:txBody>
              <a:bodyPr wrap="square" rtlCol="0" anchor="ctr">
                <a:spAutoFit/>
              </a:bodyPr>
              <a:lstStyle/>
              <a:p>
                <a:pPr algn="ctr"/>
                <a:r>
                  <a:rPr lang="en-US" altLang="ja-JP" sz="1406" b="1" dirty="0">
                    <a:solidFill>
                      <a:schemeClr val="bg1"/>
                    </a:solidFill>
                    <a:latin typeface="+mn-ea"/>
                    <a:cs typeface="HGMaruGothicMPRO" charset="-128"/>
                  </a:rPr>
                  <a:t>3</a:t>
                </a:r>
                <a:r>
                  <a:rPr lang="ja-JP" altLang="en-US" sz="1406" b="1" dirty="0">
                    <a:solidFill>
                      <a:schemeClr val="bg1"/>
                    </a:solidFill>
                    <a:latin typeface="+mn-ea"/>
                    <a:cs typeface="HGMaruGothicMPRO" charset="-128"/>
                  </a:rPr>
                  <a:t>問の</a:t>
                </a:r>
                <a:endParaRPr lang="en-US" altLang="ja-JP" sz="1406" b="1" dirty="0">
                  <a:solidFill>
                    <a:schemeClr val="bg1"/>
                  </a:solidFill>
                  <a:latin typeface="+mn-ea"/>
                  <a:cs typeface="HGMaruGothicMPRO" charset="-128"/>
                </a:endParaRPr>
              </a:p>
              <a:p>
                <a:pPr algn="ctr"/>
                <a:r>
                  <a:rPr lang="ja-JP" altLang="en-US" sz="1406" b="1" dirty="0">
                    <a:solidFill>
                      <a:schemeClr val="bg1"/>
                    </a:solidFill>
                    <a:latin typeface="+mn-ea"/>
                    <a:cs typeface="HGMaruGothicMPRO" charset="-128"/>
                  </a:rPr>
                  <a:t>設問</a:t>
                </a:r>
                <a:endParaRPr lang="en-US" altLang="ja-JP" sz="1406" b="1" dirty="0">
                  <a:solidFill>
                    <a:schemeClr val="bg1"/>
                  </a:solidFill>
                  <a:latin typeface="+mn-ea"/>
                  <a:cs typeface="HGMaruGothicMPRO" charset="-128"/>
                </a:endParaRPr>
              </a:p>
            </p:txBody>
          </p:sp>
        </p:grpSp>
        <p:grpSp>
          <p:nvGrpSpPr>
            <p:cNvPr id="67" name="グループ化 66"/>
            <p:cNvGrpSpPr/>
            <p:nvPr/>
          </p:nvGrpSpPr>
          <p:grpSpPr>
            <a:xfrm>
              <a:off x="4946942" y="3140161"/>
              <a:ext cx="4108128" cy="864812"/>
              <a:chOff x="4956158" y="4878562"/>
              <a:chExt cx="4108128" cy="864812"/>
            </a:xfrm>
          </p:grpSpPr>
          <p:sp>
            <p:nvSpPr>
              <p:cNvPr id="72" name="テキスト ボックス 61"/>
              <p:cNvSpPr txBox="1"/>
              <p:nvPr/>
            </p:nvSpPr>
            <p:spPr>
              <a:xfrm>
                <a:off x="5908112" y="5005754"/>
                <a:ext cx="3156174" cy="609444"/>
              </a:xfrm>
              <a:prstGeom prst="rect">
                <a:avLst/>
              </a:prstGeom>
              <a:noFill/>
            </p:spPr>
            <p:txBody>
              <a:bodyPr wrap="square" rtlCol="0" anchor="t">
                <a:spAutoFit/>
              </a:bodyPr>
              <a:lstStyle/>
              <a:p>
                <a:r>
                  <a:rPr lang="ja-JP" altLang="en-US" sz="1406" b="1" dirty="0">
                    <a:solidFill>
                      <a:srgbClr val="37474F"/>
                    </a:solidFill>
                    <a:latin typeface="+mn-ea"/>
                    <a:cs typeface="HGMaruGothicMPRO" charset="-128"/>
                  </a:rPr>
                  <a:t>サーベイによって判明した課題や、その対応までを管理する機能を搭載しており、対応の履歴管理をウェブ上で一元管理することが可能です。</a:t>
                </a:r>
                <a:endParaRPr lang="en-US" altLang="ja-JP" sz="1406" b="1" dirty="0">
                  <a:solidFill>
                    <a:srgbClr val="37474F"/>
                  </a:solidFill>
                  <a:latin typeface="+mn-ea"/>
                  <a:cs typeface="HGMaruGothicMPRO" charset="-128"/>
                </a:endParaRPr>
              </a:p>
            </p:txBody>
          </p:sp>
          <p:sp>
            <p:nvSpPr>
              <p:cNvPr id="73" name="正方形/長方形 45"/>
              <p:cNvSpPr/>
              <p:nvPr/>
            </p:nvSpPr>
            <p:spPr>
              <a:xfrm>
                <a:off x="4956158" y="4878562"/>
                <a:ext cx="869586" cy="864812"/>
              </a:xfrm>
              <a:prstGeom prst="rect">
                <a:avLst/>
              </a:prstGeom>
              <a:solidFill>
                <a:srgbClr val="D81B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66">
                  <a:latin typeface="+mn-ea"/>
                </a:endParaRPr>
              </a:p>
            </p:txBody>
          </p:sp>
          <p:sp>
            <p:nvSpPr>
              <p:cNvPr id="74" name="テキスト ボックス 63"/>
              <p:cNvSpPr txBox="1"/>
              <p:nvPr/>
            </p:nvSpPr>
            <p:spPr>
              <a:xfrm>
                <a:off x="4956158" y="5136914"/>
                <a:ext cx="874622" cy="334101"/>
              </a:xfrm>
              <a:prstGeom prst="rect">
                <a:avLst/>
              </a:prstGeom>
              <a:noFill/>
            </p:spPr>
            <p:txBody>
              <a:bodyPr wrap="square" rtlCol="0" anchor="ctr">
                <a:spAutoFit/>
              </a:bodyPr>
              <a:lstStyle/>
              <a:p>
                <a:pPr algn="ctr"/>
                <a:r>
                  <a:rPr lang="ja-JP" altLang="en-US" sz="1406" b="1">
                    <a:solidFill>
                      <a:schemeClr val="bg1"/>
                    </a:solidFill>
                    <a:latin typeface="+mn-ea"/>
                    <a:cs typeface="HGMaruGothicMPRO" charset="-128"/>
                  </a:rPr>
                  <a:t>対応</a:t>
                </a:r>
                <a:endParaRPr lang="en-US" altLang="ja-JP" sz="1406" b="1" dirty="0">
                  <a:solidFill>
                    <a:schemeClr val="bg1"/>
                  </a:solidFill>
                  <a:latin typeface="+mn-ea"/>
                  <a:cs typeface="HGMaruGothicMPRO" charset="-128"/>
                </a:endParaRPr>
              </a:p>
              <a:p>
                <a:pPr algn="ctr"/>
                <a:r>
                  <a:rPr lang="ja-JP" altLang="en-US" sz="1406" b="1">
                    <a:solidFill>
                      <a:schemeClr val="bg1"/>
                    </a:solidFill>
                    <a:latin typeface="+mn-ea"/>
                    <a:cs typeface="HGMaruGothicMPRO" charset="-128"/>
                  </a:rPr>
                  <a:t>管理</a:t>
                </a:r>
                <a:endParaRPr lang="en-US" altLang="ja-JP" sz="1406" b="1" dirty="0">
                  <a:solidFill>
                    <a:schemeClr val="bg1"/>
                  </a:solidFill>
                  <a:latin typeface="+mn-ea"/>
                  <a:cs typeface="HGMaruGothicMPRO" charset="-128"/>
                </a:endParaRPr>
              </a:p>
            </p:txBody>
          </p:sp>
        </p:grpSp>
        <p:grpSp>
          <p:nvGrpSpPr>
            <p:cNvPr id="68" name="グループ化 67"/>
            <p:cNvGrpSpPr/>
            <p:nvPr/>
          </p:nvGrpSpPr>
          <p:grpSpPr>
            <a:xfrm>
              <a:off x="4956158" y="4136721"/>
              <a:ext cx="4106097" cy="838624"/>
              <a:chOff x="4956158" y="4878562"/>
              <a:chExt cx="4106097" cy="864812"/>
            </a:xfrm>
          </p:grpSpPr>
          <p:sp>
            <p:nvSpPr>
              <p:cNvPr id="69" name="テキスト ボックス 61"/>
              <p:cNvSpPr txBox="1"/>
              <p:nvPr/>
            </p:nvSpPr>
            <p:spPr>
              <a:xfrm>
                <a:off x="5906081" y="4960088"/>
                <a:ext cx="3156174" cy="628476"/>
              </a:xfrm>
              <a:prstGeom prst="rect">
                <a:avLst/>
              </a:prstGeom>
              <a:noFill/>
            </p:spPr>
            <p:txBody>
              <a:bodyPr wrap="square" rtlCol="0" anchor="t">
                <a:spAutoFit/>
              </a:bodyPr>
              <a:lstStyle/>
              <a:p>
                <a:r>
                  <a:rPr lang="ja-JP" altLang="en-US" sz="1406" b="1" dirty="0">
                    <a:solidFill>
                      <a:srgbClr val="37474F"/>
                    </a:solidFill>
                    <a:latin typeface="+mn-ea"/>
                    <a:cs typeface="HGMaruGothicMPRO" charset="-128"/>
                  </a:rPr>
                  <a:t>回答配信や促進、未回答者への入力アラートなど、サーベイによる手間のかかる作業を弊社オペレーションで解決し、作業負荷を最小限に抑制します。</a:t>
                </a:r>
                <a:endParaRPr lang="en-US" altLang="ja-JP" sz="1406" b="1" dirty="0">
                  <a:solidFill>
                    <a:srgbClr val="37474F"/>
                  </a:solidFill>
                  <a:latin typeface="+mn-ea"/>
                  <a:cs typeface="HGMaruGothicMPRO" charset="-128"/>
                </a:endParaRPr>
              </a:p>
            </p:txBody>
          </p:sp>
          <p:sp>
            <p:nvSpPr>
              <p:cNvPr id="70" name="正方形/長方形 45"/>
              <p:cNvSpPr/>
              <p:nvPr/>
            </p:nvSpPr>
            <p:spPr>
              <a:xfrm>
                <a:off x="4956158" y="4878562"/>
                <a:ext cx="869586" cy="864812"/>
              </a:xfrm>
              <a:prstGeom prst="rect">
                <a:avLst/>
              </a:prstGeom>
              <a:solidFill>
                <a:srgbClr val="D81B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66">
                  <a:latin typeface="+mn-ea"/>
                </a:endParaRPr>
              </a:p>
            </p:txBody>
          </p:sp>
          <p:sp>
            <p:nvSpPr>
              <p:cNvPr id="71" name="テキスト ボックス 63"/>
              <p:cNvSpPr txBox="1"/>
              <p:nvPr/>
            </p:nvSpPr>
            <p:spPr>
              <a:xfrm>
                <a:off x="4956158" y="5131696"/>
                <a:ext cx="874622" cy="344534"/>
              </a:xfrm>
              <a:prstGeom prst="rect">
                <a:avLst/>
              </a:prstGeom>
              <a:noFill/>
            </p:spPr>
            <p:txBody>
              <a:bodyPr wrap="square" rtlCol="0" anchor="ctr">
                <a:spAutoFit/>
              </a:bodyPr>
              <a:lstStyle/>
              <a:p>
                <a:pPr algn="ctr"/>
                <a:r>
                  <a:rPr lang="ja-JP" altLang="en-US" sz="1406" b="1">
                    <a:solidFill>
                      <a:schemeClr val="bg1"/>
                    </a:solidFill>
                    <a:latin typeface="+mn-ea"/>
                    <a:cs typeface="HGMaruGothicMPRO" charset="-128"/>
                  </a:rPr>
                  <a:t>オペレーション</a:t>
                </a:r>
                <a:endParaRPr lang="en-US" altLang="ja-JP" sz="1406" b="1" dirty="0">
                  <a:solidFill>
                    <a:schemeClr val="bg1"/>
                  </a:solidFill>
                  <a:latin typeface="+mn-ea"/>
                  <a:cs typeface="HGMaruGothicMPRO" charset="-128"/>
                </a:endParaRPr>
              </a:p>
            </p:txBody>
          </p:sp>
        </p:grpSp>
      </p:grpSp>
      <p:sp>
        <p:nvSpPr>
          <p:cNvPr id="78" name="正方形/長方形 49">
            <a:extLst>
              <a:ext uri="{FF2B5EF4-FFF2-40B4-BE49-F238E27FC236}">
                <a16:creationId xmlns:a16="http://schemas.microsoft.com/office/drawing/2014/main" id="{90BF5481-BE26-FB48-8F7D-605356C58C2A}"/>
              </a:ext>
            </a:extLst>
          </p:cNvPr>
          <p:cNvSpPr/>
          <p:nvPr/>
        </p:nvSpPr>
        <p:spPr>
          <a:xfrm>
            <a:off x="653261" y="4899026"/>
            <a:ext cx="2731465" cy="346293"/>
          </a:xfrm>
          <a:prstGeom prst="rect">
            <a:avLst/>
          </a:prstGeom>
          <a:solidFill>
            <a:srgbClr val="00BEB4"/>
          </a:solidFill>
          <a:ln w="19050">
            <a:solidFill>
              <a:srgbClr val="00BE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44" b="1">
                <a:solidFill>
                  <a:schemeClr val="bg1"/>
                </a:solidFill>
                <a:latin typeface="+mn-ea"/>
                <a:cs typeface="HGMaruGothicMPRO" charset="-128"/>
              </a:rPr>
              <a:t>オペレーション</a:t>
            </a:r>
            <a:endParaRPr lang="ja-JP" altLang="en-US" sz="844" b="1" dirty="0">
              <a:solidFill>
                <a:schemeClr val="bg1"/>
              </a:solidFill>
              <a:latin typeface="+mn-ea"/>
              <a:cs typeface="HGMaruGothicMPRO" charset="-128"/>
            </a:endParaRPr>
          </a:p>
        </p:txBody>
      </p:sp>
      <p:sp>
        <p:nvSpPr>
          <p:cNvPr id="79" name="テキスト ボックス 14">
            <a:extLst>
              <a:ext uri="{FF2B5EF4-FFF2-40B4-BE49-F238E27FC236}">
                <a16:creationId xmlns:a16="http://schemas.microsoft.com/office/drawing/2014/main" id="{886ED4DA-2968-3C40-9A74-A334FF18EB3F}"/>
              </a:ext>
            </a:extLst>
          </p:cNvPr>
          <p:cNvSpPr txBox="1"/>
          <p:nvPr/>
        </p:nvSpPr>
        <p:spPr>
          <a:xfrm>
            <a:off x="1508027" y="4250628"/>
            <a:ext cx="1096556" cy="362856"/>
          </a:xfrm>
          <a:prstGeom prst="rect">
            <a:avLst/>
          </a:prstGeom>
          <a:noFill/>
        </p:spPr>
        <p:txBody>
          <a:bodyPr wrap="square" rtlCol="0" anchor="t">
            <a:spAutoFit/>
          </a:bodyPr>
          <a:lstStyle/>
          <a:p>
            <a:pPr algn="ctr"/>
            <a:r>
              <a:rPr lang="ja-JP" altLang="en-US" sz="1758" b="1" dirty="0">
                <a:solidFill>
                  <a:srgbClr val="37474F"/>
                </a:solidFill>
                <a:latin typeface="+mn-ea"/>
                <a:cs typeface="HGMaruGothicMPRO" charset="-128"/>
              </a:rPr>
              <a:t>＋</a:t>
            </a:r>
            <a:endParaRPr lang="en-US" altLang="ja-JP" sz="1758" b="1" dirty="0">
              <a:solidFill>
                <a:srgbClr val="37474F"/>
              </a:solidFill>
              <a:latin typeface="+mn-ea"/>
              <a:cs typeface="HGMaruGothicMPRO" charset="-128"/>
            </a:endParaRPr>
          </a:p>
        </p:txBody>
      </p:sp>
    </p:spTree>
    <p:extLst>
      <p:ext uri="{BB962C8B-B14F-4D97-AF65-F5344CB8AC3E}">
        <p14:creationId xmlns:p14="http://schemas.microsoft.com/office/powerpoint/2010/main" val="2445821381"/>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タイトル 21">
            <a:extLst>
              <a:ext uri="{FF2B5EF4-FFF2-40B4-BE49-F238E27FC236}">
                <a16:creationId xmlns:a16="http://schemas.microsoft.com/office/drawing/2014/main" id="{CFF27A3E-21A3-4555-8234-901E753F1C40}"/>
              </a:ext>
            </a:extLst>
          </p:cNvPr>
          <p:cNvSpPr>
            <a:spLocks noGrp="1"/>
          </p:cNvSpPr>
          <p:nvPr>
            <p:ph type="title"/>
          </p:nvPr>
        </p:nvSpPr>
        <p:spPr/>
        <p:txBody>
          <a:bodyPr>
            <a:normAutofit/>
          </a:bodyPr>
          <a:lstStyle/>
          <a:p>
            <a:r>
              <a:rPr lang="ja-JP" altLang="en-US" dirty="0"/>
              <a:t>従業員の回答画面</a:t>
            </a:r>
          </a:p>
        </p:txBody>
      </p:sp>
      <p:pic>
        <p:nvPicPr>
          <p:cNvPr id="28" name="図 27">
            <a:extLst>
              <a:ext uri="{FF2B5EF4-FFF2-40B4-BE49-F238E27FC236}">
                <a16:creationId xmlns:a16="http://schemas.microsoft.com/office/drawing/2014/main" id="{1FB41A96-A191-4A21-B6AE-B97D8B03D9E1}"/>
              </a:ext>
            </a:extLst>
          </p:cNvPr>
          <p:cNvPicPr>
            <a:picLocks noChangeAspect="1"/>
          </p:cNvPicPr>
          <p:nvPr/>
        </p:nvPicPr>
        <p:blipFill>
          <a:blip r:embed="rId3"/>
          <a:stretch>
            <a:fillRect/>
          </a:stretch>
        </p:blipFill>
        <p:spPr>
          <a:xfrm>
            <a:off x="4088158" y="4644104"/>
            <a:ext cx="4841871" cy="1133204"/>
          </a:xfrm>
          <a:prstGeom prst="rect">
            <a:avLst/>
          </a:prstGeom>
        </p:spPr>
      </p:pic>
      <p:pic>
        <p:nvPicPr>
          <p:cNvPr id="29"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0873" y="2351377"/>
            <a:ext cx="1733548" cy="3761799"/>
          </a:xfrm>
          <a:prstGeom prst="rect">
            <a:avLst/>
          </a:prstGeom>
        </p:spPr>
      </p:pic>
      <p:cxnSp>
        <p:nvCxnSpPr>
          <p:cNvPr id="30" name="直線コネクタ 16"/>
          <p:cNvCxnSpPr>
            <a:cxnSpLocks/>
            <a:stCxn id="32" idx="3"/>
            <a:endCxn id="43" idx="1"/>
          </p:cNvCxnSpPr>
          <p:nvPr/>
        </p:nvCxnSpPr>
        <p:spPr>
          <a:xfrm flipV="1">
            <a:off x="1928813" y="3034919"/>
            <a:ext cx="1436576" cy="597222"/>
          </a:xfrm>
          <a:prstGeom prst="line">
            <a:avLst/>
          </a:prstGeom>
          <a:ln w="19050">
            <a:solidFill>
              <a:srgbClr val="D81B60"/>
            </a:solidFill>
            <a:prstDash val="solid"/>
          </a:ln>
        </p:spPr>
        <p:style>
          <a:lnRef idx="1">
            <a:schemeClr val="accent1"/>
          </a:lnRef>
          <a:fillRef idx="0">
            <a:schemeClr val="accent1"/>
          </a:fillRef>
          <a:effectRef idx="0">
            <a:schemeClr val="accent1"/>
          </a:effectRef>
          <a:fontRef idx="minor">
            <a:schemeClr val="tx1"/>
          </a:fontRef>
        </p:style>
      </p:cxnSp>
      <p:sp>
        <p:nvSpPr>
          <p:cNvPr id="31" name="テキスト ボックス 5"/>
          <p:cNvSpPr txBox="1"/>
          <p:nvPr/>
        </p:nvSpPr>
        <p:spPr>
          <a:xfrm>
            <a:off x="2092226" y="1288472"/>
            <a:ext cx="6624320" cy="954107"/>
          </a:xfrm>
          <a:prstGeom prst="rect">
            <a:avLst/>
          </a:prstGeom>
          <a:noFill/>
        </p:spPr>
        <p:txBody>
          <a:bodyPr wrap="square" rtlCol="0" anchor="ctr">
            <a:spAutoFit/>
          </a:bodyPr>
          <a:lstStyle/>
          <a:p>
            <a:pPr algn="ctr"/>
            <a:r>
              <a:rPr lang="en-US" altLang="ja-JP" b="1" dirty="0" err="1">
                <a:solidFill>
                  <a:srgbClr val="37474F"/>
                </a:solidFill>
                <a:latin typeface="+mn-ea"/>
                <a:cs typeface="HGMaruGothicMPRO" charset="-128"/>
              </a:rPr>
              <a:t>Geppo</a:t>
            </a:r>
            <a:r>
              <a:rPr lang="ja-JP" altLang="en-US" b="1" dirty="0">
                <a:solidFill>
                  <a:srgbClr val="37474F"/>
                </a:solidFill>
                <a:latin typeface="+mn-ea"/>
                <a:cs typeface="HGMaruGothicMPRO" charset="-128"/>
              </a:rPr>
              <a:t>では入力率を高めるため、</a:t>
            </a:r>
          </a:p>
          <a:p>
            <a:pPr algn="ctr"/>
            <a:r>
              <a:rPr lang="ja-JP" altLang="en-US" b="1" u="sng" dirty="0">
                <a:solidFill>
                  <a:srgbClr val="37474F"/>
                </a:solidFill>
                <a:latin typeface="+mn-ea"/>
                <a:cs typeface="HGMaruGothicMPRO" charset="-128"/>
              </a:rPr>
              <a:t>ログイン不要</a:t>
            </a:r>
            <a:r>
              <a:rPr lang="ja-JP" altLang="en-US" b="1" dirty="0">
                <a:solidFill>
                  <a:srgbClr val="37474F"/>
                </a:solidFill>
                <a:latin typeface="+mn-ea"/>
                <a:cs typeface="HGMaruGothicMPRO" charset="-128"/>
              </a:rPr>
              <a:t>かつ、</a:t>
            </a:r>
            <a:r>
              <a:rPr lang="ja-JP" altLang="en-US" b="1" u="sng" dirty="0">
                <a:solidFill>
                  <a:srgbClr val="37474F"/>
                </a:solidFill>
                <a:latin typeface="+mn-ea"/>
                <a:cs typeface="HGMaruGothicMPRO" charset="-128"/>
              </a:rPr>
              <a:t>天気マーク</a:t>
            </a:r>
            <a:r>
              <a:rPr lang="ja-JP" altLang="en-US" b="1" dirty="0">
                <a:solidFill>
                  <a:srgbClr val="37474F"/>
                </a:solidFill>
                <a:latin typeface="+mn-ea"/>
                <a:cs typeface="HGMaruGothicMPRO" charset="-128"/>
              </a:rPr>
              <a:t>で回答することができ、</a:t>
            </a:r>
            <a:endParaRPr lang="en-US" altLang="ja-JP" b="1" dirty="0">
              <a:solidFill>
                <a:srgbClr val="37474F"/>
              </a:solidFill>
              <a:latin typeface="+mn-ea"/>
              <a:cs typeface="HGMaruGothicMPRO" charset="-128"/>
            </a:endParaRPr>
          </a:p>
          <a:p>
            <a:pPr algn="ctr"/>
            <a:r>
              <a:rPr lang="ja-JP" altLang="en-US" b="1" dirty="0">
                <a:solidFill>
                  <a:srgbClr val="37474F"/>
                </a:solidFill>
                <a:latin typeface="+mn-ea"/>
                <a:cs typeface="HGMaruGothicMPRO" charset="-128"/>
              </a:rPr>
              <a:t>従業員の方にかんたんに回答</a:t>
            </a:r>
            <a:r>
              <a:rPr lang="ja-JP" altLang="en-US" sz="2000" b="1" dirty="0">
                <a:solidFill>
                  <a:srgbClr val="37474F"/>
                </a:solidFill>
                <a:latin typeface="+mn-ea"/>
                <a:cs typeface="HGMaruGothicMPRO" charset="-128"/>
              </a:rPr>
              <a:t>できる</a:t>
            </a:r>
            <a:endParaRPr lang="ja-JP" altLang="en-US" b="1" dirty="0">
              <a:solidFill>
                <a:srgbClr val="37474F"/>
              </a:solidFill>
              <a:latin typeface="+mn-ea"/>
              <a:cs typeface="HGMaruGothicMPRO" charset="-128"/>
            </a:endParaRPr>
          </a:p>
        </p:txBody>
      </p:sp>
      <p:sp>
        <p:nvSpPr>
          <p:cNvPr id="32" name="Rectangle 1"/>
          <p:cNvSpPr/>
          <p:nvPr/>
        </p:nvSpPr>
        <p:spPr>
          <a:xfrm>
            <a:off x="703368" y="2585405"/>
            <a:ext cx="1225444" cy="2093472"/>
          </a:xfrm>
          <a:prstGeom prst="rect">
            <a:avLst/>
          </a:prstGeom>
          <a:noFill/>
          <a:ln w="19050">
            <a:solidFill>
              <a:srgbClr val="D81B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latin typeface="+mn-ea"/>
            </a:endParaRPr>
          </a:p>
        </p:txBody>
      </p:sp>
      <p:grpSp>
        <p:nvGrpSpPr>
          <p:cNvPr id="33" name="グループ化 32">
            <a:extLst>
              <a:ext uri="{FF2B5EF4-FFF2-40B4-BE49-F238E27FC236}">
                <a16:creationId xmlns:a16="http://schemas.microsoft.com/office/drawing/2014/main" id="{59A58514-9C5B-4ED0-9E80-9806A069577F}"/>
              </a:ext>
            </a:extLst>
          </p:cNvPr>
          <p:cNvGrpSpPr/>
          <p:nvPr/>
        </p:nvGrpSpPr>
        <p:grpSpPr>
          <a:xfrm>
            <a:off x="3365389" y="2409500"/>
            <a:ext cx="4732112" cy="1250840"/>
            <a:chOff x="2678815" y="2550939"/>
            <a:chExt cx="6730115" cy="1778972"/>
          </a:xfrm>
        </p:grpSpPr>
        <p:sp>
          <p:nvSpPr>
            <p:cNvPr id="34" name="正方形/長方形 100">
              <a:extLst>
                <a:ext uri="{FF2B5EF4-FFF2-40B4-BE49-F238E27FC236}">
                  <a16:creationId xmlns:a16="http://schemas.microsoft.com/office/drawing/2014/main" id="{C7FC015C-9375-4450-A296-3B3A7E0C87ED}"/>
                </a:ext>
              </a:extLst>
            </p:cNvPr>
            <p:cNvSpPr/>
            <p:nvPr/>
          </p:nvSpPr>
          <p:spPr>
            <a:xfrm>
              <a:off x="2801601" y="2694246"/>
              <a:ext cx="419113" cy="392037"/>
            </a:xfrm>
            <a:prstGeom prst="rect">
              <a:avLst/>
            </a:prstGeom>
            <a:solidFill>
              <a:srgbClr val="37474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844" b="1" dirty="0">
                  <a:solidFill>
                    <a:schemeClr val="bg1"/>
                  </a:solidFill>
                  <a:latin typeface="+mn-ea"/>
                  <a:cs typeface="HGMaruGothicMPRO" charset="-128"/>
                </a:rPr>
                <a:t>Q1</a:t>
              </a:r>
              <a:endParaRPr lang="ja-JP" altLang="en-US" sz="844" b="1" dirty="0">
                <a:solidFill>
                  <a:schemeClr val="bg1"/>
                </a:solidFill>
                <a:latin typeface="+mn-ea"/>
                <a:cs typeface="HGMaruGothicMPRO" charset="-128"/>
              </a:endParaRPr>
            </a:p>
          </p:txBody>
        </p:sp>
        <p:sp>
          <p:nvSpPr>
            <p:cNvPr id="35" name="正方形/長方形 101">
              <a:extLst>
                <a:ext uri="{FF2B5EF4-FFF2-40B4-BE49-F238E27FC236}">
                  <a16:creationId xmlns:a16="http://schemas.microsoft.com/office/drawing/2014/main" id="{AA87FF43-42AA-42E8-BCA9-5E56C6A2AC43}"/>
                </a:ext>
              </a:extLst>
            </p:cNvPr>
            <p:cNvSpPr/>
            <p:nvPr/>
          </p:nvSpPr>
          <p:spPr>
            <a:xfrm>
              <a:off x="2801601" y="3247910"/>
              <a:ext cx="419113" cy="392037"/>
            </a:xfrm>
            <a:prstGeom prst="rect">
              <a:avLst/>
            </a:prstGeom>
            <a:solidFill>
              <a:srgbClr val="37474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844" b="1" dirty="0">
                  <a:solidFill>
                    <a:schemeClr val="bg1"/>
                  </a:solidFill>
                  <a:latin typeface="+mn-ea"/>
                  <a:cs typeface="HGMaruGothicMPRO" charset="-128"/>
                </a:rPr>
                <a:t>Q2</a:t>
              </a:r>
              <a:endParaRPr lang="ja-JP" altLang="en-US" sz="844" b="1" dirty="0">
                <a:solidFill>
                  <a:schemeClr val="bg1"/>
                </a:solidFill>
                <a:latin typeface="+mn-ea"/>
                <a:cs typeface="HGMaruGothicMPRO" charset="-128"/>
              </a:endParaRPr>
            </a:p>
          </p:txBody>
        </p:sp>
        <p:sp>
          <p:nvSpPr>
            <p:cNvPr id="36" name="正方形/長方形 103">
              <a:extLst>
                <a:ext uri="{FF2B5EF4-FFF2-40B4-BE49-F238E27FC236}">
                  <a16:creationId xmlns:a16="http://schemas.microsoft.com/office/drawing/2014/main" id="{75DE3251-AFDA-4C55-B163-1D55AB804A33}"/>
                </a:ext>
              </a:extLst>
            </p:cNvPr>
            <p:cNvSpPr/>
            <p:nvPr/>
          </p:nvSpPr>
          <p:spPr>
            <a:xfrm>
              <a:off x="2801601" y="3792642"/>
              <a:ext cx="419113" cy="392037"/>
            </a:xfrm>
            <a:prstGeom prst="rect">
              <a:avLst/>
            </a:prstGeom>
            <a:solidFill>
              <a:srgbClr val="37474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844" b="1" dirty="0">
                  <a:solidFill>
                    <a:schemeClr val="bg1"/>
                  </a:solidFill>
                  <a:latin typeface="+mn-ea"/>
                  <a:cs typeface="HGMaruGothicMPRO" charset="-128"/>
                </a:rPr>
                <a:t>Q3</a:t>
              </a:r>
              <a:endParaRPr lang="ja-JP" altLang="en-US" sz="844" b="1" dirty="0">
                <a:solidFill>
                  <a:schemeClr val="bg1"/>
                </a:solidFill>
                <a:latin typeface="+mn-ea"/>
                <a:cs typeface="HGMaruGothicMPRO" charset="-128"/>
              </a:endParaRPr>
            </a:p>
          </p:txBody>
        </p:sp>
        <p:sp>
          <p:nvSpPr>
            <p:cNvPr id="37" name="正方形/長方形 104">
              <a:extLst>
                <a:ext uri="{FF2B5EF4-FFF2-40B4-BE49-F238E27FC236}">
                  <a16:creationId xmlns:a16="http://schemas.microsoft.com/office/drawing/2014/main" id="{347B5DD9-7E4F-42AB-BAA6-608177160A8E}"/>
                </a:ext>
              </a:extLst>
            </p:cNvPr>
            <p:cNvSpPr/>
            <p:nvPr/>
          </p:nvSpPr>
          <p:spPr>
            <a:xfrm>
              <a:off x="3217233" y="2694246"/>
              <a:ext cx="1009096" cy="392037"/>
            </a:xfrm>
            <a:prstGeom prst="rect">
              <a:avLst/>
            </a:prstGeom>
            <a:solidFill>
              <a:srgbClr val="00BEB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66" b="1" dirty="0">
                  <a:solidFill>
                    <a:schemeClr val="bg1"/>
                  </a:solidFill>
                  <a:latin typeface="+mn-ea"/>
                  <a:cs typeface="HGMaruGothicMPRO" charset="-128"/>
                </a:rPr>
                <a:t>仕事</a:t>
              </a:r>
            </a:p>
          </p:txBody>
        </p:sp>
        <p:sp>
          <p:nvSpPr>
            <p:cNvPr id="38" name="正方形/長方形 105">
              <a:extLst>
                <a:ext uri="{FF2B5EF4-FFF2-40B4-BE49-F238E27FC236}">
                  <a16:creationId xmlns:a16="http://schemas.microsoft.com/office/drawing/2014/main" id="{70D185EC-8B5B-4057-812A-A4F031EFD62C}"/>
                </a:ext>
              </a:extLst>
            </p:cNvPr>
            <p:cNvSpPr/>
            <p:nvPr/>
          </p:nvSpPr>
          <p:spPr>
            <a:xfrm>
              <a:off x="3217233" y="3247910"/>
              <a:ext cx="1009096" cy="392037"/>
            </a:xfrm>
            <a:prstGeom prst="rect">
              <a:avLst/>
            </a:prstGeom>
            <a:solidFill>
              <a:srgbClr val="00BEB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66" b="1" dirty="0">
                  <a:solidFill>
                    <a:schemeClr val="bg1"/>
                  </a:solidFill>
                  <a:latin typeface="+mn-ea"/>
                  <a:cs typeface="HGMaruGothicMPRO" charset="-128"/>
                </a:rPr>
                <a:t>対人</a:t>
              </a:r>
            </a:p>
          </p:txBody>
        </p:sp>
        <p:sp>
          <p:nvSpPr>
            <p:cNvPr id="39" name="正方形/長方形 106">
              <a:extLst>
                <a:ext uri="{FF2B5EF4-FFF2-40B4-BE49-F238E27FC236}">
                  <a16:creationId xmlns:a16="http://schemas.microsoft.com/office/drawing/2014/main" id="{53FDCA36-6A3B-4849-AB3F-984BC7F818E1}"/>
                </a:ext>
              </a:extLst>
            </p:cNvPr>
            <p:cNvSpPr/>
            <p:nvPr/>
          </p:nvSpPr>
          <p:spPr>
            <a:xfrm>
              <a:off x="3217233" y="3792642"/>
              <a:ext cx="1009096" cy="392037"/>
            </a:xfrm>
            <a:prstGeom prst="rect">
              <a:avLst/>
            </a:prstGeom>
            <a:solidFill>
              <a:srgbClr val="00BEB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66" b="1" dirty="0">
                  <a:solidFill>
                    <a:schemeClr val="bg1"/>
                  </a:solidFill>
                  <a:latin typeface="+mn-ea"/>
                  <a:cs typeface="HGMaruGothicMPRO" charset="-128"/>
                </a:rPr>
                <a:t>健康</a:t>
              </a:r>
            </a:p>
          </p:txBody>
        </p:sp>
        <p:sp>
          <p:nvSpPr>
            <p:cNvPr id="40" name="テキスト ボックス 107">
              <a:extLst>
                <a:ext uri="{FF2B5EF4-FFF2-40B4-BE49-F238E27FC236}">
                  <a16:creationId xmlns:a16="http://schemas.microsoft.com/office/drawing/2014/main" id="{40CEC5A8-E961-4BD8-8407-140553E73A23}"/>
                </a:ext>
              </a:extLst>
            </p:cNvPr>
            <p:cNvSpPr txBox="1"/>
            <p:nvPr/>
          </p:nvSpPr>
          <p:spPr>
            <a:xfrm>
              <a:off x="4217239" y="2733003"/>
              <a:ext cx="5182601" cy="439003"/>
            </a:xfrm>
            <a:prstGeom prst="rect">
              <a:avLst/>
            </a:prstGeom>
            <a:noFill/>
          </p:spPr>
          <p:txBody>
            <a:bodyPr wrap="square" rtlCol="0" anchor="t">
              <a:spAutoFit/>
            </a:bodyPr>
            <a:lstStyle/>
            <a:p>
              <a:r>
                <a:rPr lang="ja-JP" altLang="en-US" sz="1406" b="1" dirty="0">
                  <a:solidFill>
                    <a:srgbClr val="37474F"/>
                  </a:solidFill>
                  <a:latin typeface="+mn-ea"/>
                  <a:cs typeface="HGMaruGothicMPRO" charset="-128"/>
                </a:rPr>
                <a:t>仕事に対する満足度はいかがですか？</a:t>
              </a:r>
              <a:endParaRPr lang="en-US" altLang="ja-JP" sz="1406" b="1" dirty="0">
                <a:solidFill>
                  <a:srgbClr val="37474F"/>
                </a:solidFill>
                <a:latin typeface="+mn-ea"/>
                <a:cs typeface="HGMaruGothicMPRO" charset="-128"/>
              </a:endParaRPr>
            </a:p>
          </p:txBody>
        </p:sp>
        <p:sp>
          <p:nvSpPr>
            <p:cNvPr id="41" name="テキスト ボックス 108">
              <a:extLst>
                <a:ext uri="{FF2B5EF4-FFF2-40B4-BE49-F238E27FC236}">
                  <a16:creationId xmlns:a16="http://schemas.microsoft.com/office/drawing/2014/main" id="{6FF039AA-837B-4196-A83D-4CB749981A52}"/>
                </a:ext>
              </a:extLst>
            </p:cNvPr>
            <p:cNvSpPr txBox="1"/>
            <p:nvPr/>
          </p:nvSpPr>
          <p:spPr>
            <a:xfrm>
              <a:off x="4217239" y="3288613"/>
              <a:ext cx="5182601" cy="439003"/>
            </a:xfrm>
            <a:prstGeom prst="rect">
              <a:avLst/>
            </a:prstGeom>
            <a:noFill/>
          </p:spPr>
          <p:txBody>
            <a:bodyPr wrap="square" rtlCol="0" anchor="t">
              <a:spAutoFit/>
            </a:bodyPr>
            <a:lstStyle/>
            <a:p>
              <a:r>
                <a:rPr lang="ja-JP" altLang="en-US" sz="1406" b="1" dirty="0">
                  <a:solidFill>
                    <a:srgbClr val="37474F"/>
                  </a:solidFill>
                  <a:latin typeface="+mn-ea"/>
                  <a:cs typeface="HGMaruGothicMPRO" charset="-128"/>
                </a:rPr>
                <a:t>あなたの職場の人間関係は良好ですか？</a:t>
              </a:r>
              <a:endParaRPr lang="en-US" altLang="ja-JP" sz="1406" b="1" dirty="0">
                <a:solidFill>
                  <a:srgbClr val="37474F"/>
                </a:solidFill>
                <a:latin typeface="+mn-ea"/>
                <a:cs typeface="HGMaruGothicMPRO" charset="-128"/>
              </a:endParaRPr>
            </a:p>
          </p:txBody>
        </p:sp>
        <p:sp>
          <p:nvSpPr>
            <p:cNvPr id="42" name="テキスト ボックス 109">
              <a:extLst>
                <a:ext uri="{FF2B5EF4-FFF2-40B4-BE49-F238E27FC236}">
                  <a16:creationId xmlns:a16="http://schemas.microsoft.com/office/drawing/2014/main" id="{9AF096AB-CADB-420A-8DDE-110A72E3298C}"/>
                </a:ext>
              </a:extLst>
            </p:cNvPr>
            <p:cNvSpPr txBox="1"/>
            <p:nvPr/>
          </p:nvSpPr>
          <p:spPr>
            <a:xfrm>
              <a:off x="4226329" y="3817152"/>
              <a:ext cx="5182601" cy="439003"/>
            </a:xfrm>
            <a:prstGeom prst="rect">
              <a:avLst/>
            </a:prstGeom>
            <a:noFill/>
          </p:spPr>
          <p:txBody>
            <a:bodyPr wrap="square" rtlCol="0" anchor="t">
              <a:spAutoFit/>
            </a:bodyPr>
            <a:lstStyle/>
            <a:p>
              <a:r>
                <a:rPr lang="ja-JP" altLang="en-US" sz="1406" b="1" dirty="0">
                  <a:solidFill>
                    <a:srgbClr val="37474F"/>
                  </a:solidFill>
                  <a:latin typeface="+mn-ea"/>
                  <a:cs typeface="HGMaruGothicMPRO" charset="-128"/>
                </a:rPr>
                <a:t>最近、よく眠れていますか？ 　</a:t>
              </a:r>
              <a:endParaRPr lang="en-US" altLang="ja-JP" sz="1406" b="1" dirty="0">
                <a:solidFill>
                  <a:srgbClr val="37474F"/>
                </a:solidFill>
                <a:latin typeface="+mn-ea"/>
                <a:cs typeface="HGMaruGothicMPRO" charset="-128"/>
              </a:endParaRPr>
            </a:p>
          </p:txBody>
        </p:sp>
        <p:sp>
          <p:nvSpPr>
            <p:cNvPr id="43" name="正方形/長方形 110">
              <a:extLst>
                <a:ext uri="{FF2B5EF4-FFF2-40B4-BE49-F238E27FC236}">
                  <a16:creationId xmlns:a16="http://schemas.microsoft.com/office/drawing/2014/main" id="{25F56C8F-200E-4A3A-9ADE-A4CD8FAD1D27}"/>
                </a:ext>
              </a:extLst>
            </p:cNvPr>
            <p:cNvSpPr/>
            <p:nvPr/>
          </p:nvSpPr>
          <p:spPr>
            <a:xfrm>
              <a:off x="2678815" y="2550939"/>
              <a:ext cx="6556492" cy="1778972"/>
            </a:xfrm>
            <a:prstGeom prst="rect">
              <a:avLst/>
            </a:prstGeom>
            <a:noFill/>
            <a:ln>
              <a:solidFill>
                <a:srgbClr val="D81B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531">
                <a:solidFill>
                  <a:schemeClr val="bg1"/>
                </a:solidFill>
                <a:latin typeface="+mn-ea"/>
              </a:endParaRPr>
            </a:p>
          </p:txBody>
        </p:sp>
      </p:grpSp>
      <p:sp>
        <p:nvSpPr>
          <p:cNvPr id="44" name="テキスト ボックス 5">
            <a:extLst>
              <a:ext uri="{FF2B5EF4-FFF2-40B4-BE49-F238E27FC236}">
                <a16:creationId xmlns:a16="http://schemas.microsoft.com/office/drawing/2014/main" id="{DE3E038F-A702-4DF9-AA23-E862F88BDFD9}"/>
              </a:ext>
            </a:extLst>
          </p:cNvPr>
          <p:cNvSpPr txBox="1"/>
          <p:nvPr/>
        </p:nvSpPr>
        <p:spPr>
          <a:xfrm>
            <a:off x="4488201" y="4405469"/>
            <a:ext cx="2364409" cy="287130"/>
          </a:xfrm>
          <a:prstGeom prst="rect">
            <a:avLst/>
          </a:prstGeom>
          <a:noFill/>
        </p:spPr>
        <p:txBody>
          <a:bodyPr wrap="square" rtlCol="0" anchor="ctr">
            <a:spAutoFit/>
          </a:bodyPr>
          <a:lstStyle/>
          <a:p>
            <a:pPr algn="ctr"/>
            <a:r>
              <a:rPr lang="ja-JP" altLang="en-US" sz="1266" b="1" dirty="0">
                <a:solidFill>
                  <a:srgbClr val="37474F"/>
                </a:solidFill>
                <a:latin typeface="+mn-ea"/>
                <a:cs typeface="HGMaruGothicMPRO" charset="-128"/>
              </a:rPr>
              <a:t>回答方法（</a:t>
            </a:r>
            <a:r>
              <a:rPr lang="en-US" altLang="ja-JP" sz="1266" b="1" dirty="0">
                <a:solidFill>
                  <a:srgbClr val="37474F"/>
                </a:solidFill>
                <a:latin typeface="+mn-ea"/>
                <a:cs typeface="HGMaruGothicMPRO" charset="-128"/>
              </a:rPr>
              <a:t>5</a:t>
            </a:r>
            <a:r>
              <a:rPr lang="ja-JP" altLang="en-US" sz="1266" b="1" dirty="0">
                <a:solidFill>
                  <a:srgbClr val="37474F"/>
                </a:solidFill>
                <a:latin typeface="+mn-ea"/>
                <a:cs typeface="HGMaruGothicMPRO" charset="-128"/>
              </a:rPr>
              <a:t>段階で回答）</a:t>
            </a:r>
            <a:endParaRPr lang="en-US" altLang="ja-JP" sz="1266" b="1" dirty="0">
              <a:solidFill>
                <a:srgbClr val="37474F"/>
              </a:solidFill>
              <a:latin typeface="+mn-ea"/>
              <a:cs typeface="HGMaruGothicMPRO" charset="-128"/>
            </a:endParaRPr>
          </a:p>
        </p:txBody>
      </p:sp>
      <p:sp>
        <p:nvSpPr>
          <p:cNvPr id="45" name="Rectangle 1">
            <a:extLst>
              <a:ext uri="{FF2B5EF4-FFF2-40B4-BE49-F238E27FC236}">
                <a16:creationId xmlns:a16="http://schemas.microsoft.com/office/drawing/2014/main" id="{9A2499F6-ECE7-4B4B-928D-842CFA4D3EF4}"/>
              </a:ext>
            </a:extLst>
          </p:cNvPr>
          <p:cNvSpPr/>
          <p:nvPr/>
        </p:nvSpPr>
        <p:spPr>
          <a:xfrm>
            <a:off x="703368" y="4678878"/>
            <a:ext cx="1225444" cy="781746"/>
          </a:xfrm>
          <a:prstGeom prst="rect">
            <a:avLst/>
          </a:prstGeom>
          <a:noFill/>
          <a:ln w="19050">
            <a:solidFill>
              <a:srgbClr val="D81B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latin typeface="+mn-ea"/>
            </a:endParaRPr>
          </a:p>
        </p:txBody>
      </p:sp>
      <p:cxnSp>
        <p:nvCxnSpPr>
          <p:cNvPr id="46" name="直線コネクタ 16">
            <a:extLst>
              <a:ext uri="{FF2B5EF4-FFF2-40B4-BE49-F238E27FC236}">
                <a16:creationId xmlns:a16="http://schemas.microsoft.com/office/drawing/2014/main" id="{555A896E-C03C-464B-AFA2-F5C7855CE76C}"/>
              </a:ext>
            </a:extLst>
          </p:cNvPr>
          <p:cNvCxnSpPr>
            <a:cxnSpLocks/>
            <a:stCxn id="45" idx="3"/>
            <a:endCxn id="47" idx="1"/>
          </p:cNvCxnSpPr>
          <p:nvPr/>
        </p:nvCxnSpPr>
        <p:spPr>
          <a:xfrm flipV="1">
            <a:off x="1928812" y="4594480"/>
            <a:ext cx="188134" cy="475271"/>
          </a:xfrm>
          <a:prstGeom prst="line">
            <a:avLst/>
          </a:prstGeom>
          <a:ln w="19050">
            <a:solidFill>
              <a:srgbClr val="D81B60"/>
            </a:solidFill>
            <a:prstDash val="sysDash"/>
          </a:ln>
        </p:spPr>
        <p:style>
          <a:lnRef idx="1">
            <a:schemeClr val="accent1"/>
          </a:lnRef>
          <a:fillRef idx="0">
            <a:schemeClr val="accent1"/>
          </a:fillRef>
          <a:effectRef idx="0">
            <a:schemeClr val="accent1"/>
          </a:effectRef>
          <a:fontRef idx="minor">
            <a:schemeClr val="tx1"/>
          </a:fontRef>
        </p:style>
      </p:cxnSp>
      <p:sp>
        <p:nvSpPr>
          <p:cNvPr id="47" name="Rectangle 1">
            <a:extLst>
              <a:ext uri="{FF2B5EF4-FFF2-40B4-BE49-F238E27FC236}">
                <a16:creationId xmlns:a16="http://schemas.microsoft.com/office/drawing/2014/main" id="{4F0A815F-50BD-43E5-A822-EDEE5D55EF9A}"/>
              </a:ext>
            </a:extLst>
          </p:cNvPr>
          <p:cNvSpPr/>
          <p:nvPr/>
        </p:nvSpPr>
        <p:spPr>
          <a:xfrm>
            <a:off x="2116946" y="4436652"/>
            <a:ext cx="1783077" cy="315655"/>
          </a:xfrm>
          <a:prstGeom prst="rect">
            <a:avLst/>
          </a:prstGeom>
          <a:noFill/>
          <a:ln w="19050">
            <a:solidFill>
              <a:srgbClr val="D81B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dirty="0">
              <a:latin typeface="+mn-ea"/>
            </a:endParaRPr>
          </a:p>
        </p:txBody>
      </p:sp>
      <p:sp>
        <p:nvSpPr>
          <p:cNvPr id="48" name="テキスト ボックス 109">
            <a:extLst>
              <a:ext uri="{FF2B5EF4-FFF2-40B4-BE49-F238E27FC236}">
                <a16:creationId xmlns:a16="http://schemas.microsoft.com/office/drawing/2014/main" id="{E517151F-BB15-4957-A910-01C2D3B6C02D}"/>
              </a:ext>
            </a:extLst>
          </p:cNvPr>
          <p:cNvSpPr txBox="1"/>
          <p:nvPr/>
        </p:nvSpPr>
        <p:spPr>
          <a:xfrm>
            <a:off x="2245599" y="4462473"/>
            <a:ext cx="1842558" cy="243785"/>
          </a:xfrm>
          <a:prstGeom prst="rect">
            <a:avLst/>
          </a:prstGeom>
          <a:noFill/>
        </p:spPr>
        <p:txBody>
          <a:bodyPr wrap="square" rtlCol="0" anchor="t">
            <a:spAutoFit/>
          </a:bodyPr>
          <a:lstStyle/>
          <a:p>
            <a:r>
              <a:rPr lang="ja-JP" altLang="en-US" sz="984" b="1" dirty="0">
                <a:solidFill>
                  <a:srgbClr val="37474F"/>
                </a:solidFill>
                <a:latin typeface="+mn-ea"/>
                <a:cs typeface="HGMaruGothicMPRO" charset="-128"/>
              </a:rPr>
              <a:t>フリーコメントも記入可　</a:t>
            </a:r>
            <a:endParaRPr lang="en-US" altLang="ja-JP" sz="984" b="1" dirty="0">
              <a:solidFill>
                <a:srgbClr val="37474F"/>
              </a:solidFill>
              <a:latin typeface="+mn-ea"/>
              <a:cs typeface="HGMaruGothicMPRO" charset="-128"/>
            </a:endParaRPr>
          </a:p>
        </p:txBody>
      </p:sp>
      <p:pic>
        <p:nvPicPr>
          <p:cNvPr id="49" name="図 48" descr="... イラスト | &lt;strong&gt;メール&lt;/strong&gt; | 手紙 | 背景">
            <a:extLst>
              <a:ext uri="{FF2B5EF4-FFF2-40B4-BE49-F238E27FC236}">
                <a16:creationId xmlns:a16="http://schemas.microsoft.com/office/drawing/2014/main" id="{3209CC62-CA54-4D53-9492-21B94090837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0478" y="1594409"/>
            <a:ext cx="467124" cy="309942"/>
          </a:xfrm>
          <a:prstGeom prst="rect">
            <a:avLst/>
          </a:prstGeom>
        </p:spPr>
      </p:pic>
      <p:sp>
        <p:nvSpPr>
          <p:cNvPr id="50" name="二等辺三角形 49">
            <a:extLst>
              <a:ext uri="{FF2B5EF4-FFF2-40B4-BE49-F238E27FC236}">
                <a16:creationId xmlns:a16="http://schemas.microsoft.com/office/drawing/2014/main" id="{07B18A59-92AC-4FB5-8AC8-4C85ADA2CAF0}"/>
              </a:ext>
            </a:extLst>
          </p:cNvPr>
          <p:cNvSpPr/>
          <p:nvPr/>
        </p:nvSpPr>
        <p:spPr>
          <a:xfrm rot="10800000">
            <a:off x="1061156" y="2151870"/>
            <a:ext cx="445769" cy="79369"/>
          </a:xfrm>
          <a:prstGeom prst="triangl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66">
              <a:latin typeface="+mn-ea"/>
            </a:endParaRPr>
          </a:p>
        </p:txBody>
      </p:sp>
      <p:sp>
        <p:nvSpPr>
          <p:cNvPr id="51" name="テキスト ボックス 109">
            <a:extLst>
              <a:ext uri="{FF2B5EF4-FFF2-40B4-BE49-F238E27FC236}">
                <a16:creationId xmlns:a16="http://schemas.microsoft.com/office/drawing/2014/main" id="{596D1C17-92F5-4F49-B336-6A7F780D6FE7}"/>
              </a:ext>
            </a:extLst>
          </p:cNvPr>
          <p:cNvSpPr txBox="1"/>
          <p:nvPr/>
        </p:nvSpPr>
        <p:spPr>
          <a:xfrm>
            <a:off x="521155" y="1914760"/>
            <a:ext cx="1525772" cy="243785"/>
          </a:xfrm>
          <a:prstGeom prst="rect">
            <a:avLst/>
          </a:prstGeom>
          <a:noFill/>
        </p:spPr>
        <p:txBody>
          <a:bodyPr wrap="square" rtlCol="0" anchor="t">
            <a:spAutoFit/>
          </a:bodyPr>
          <a:lstStyle/>
          <a:p>
            <a:pPr algn="ctr"/>
            <a:r>
              <a:rPr lang="ja-JP" altLang="en-US" sz="984" b="1" dirty="0">
                <a:solidFill>
                  <a:srgbClr val="37474F"/>
                </a:solidFill>
                <a:latin typeface="+mn-ea"/>
                <a:cs typeface="HGMaruGothicMPRO" charset="-128"/>
              </a:rPr>
              <a:t>メールで</a:t>
            </a:r>
            <a:r>
              <a:rPr lang="en-US" altLang="ja-JP" sz="984" b="1" dirty="0">
                <a:solidFill>
                  <a:srgbClr val="37474F"/>
                </a:solidFill>
                <a:latin typeface="+mn-ea"/>
                <a:cs typeface="HGMaruGothicMPRO" charset="-128"/>
              </a:rPr>
              <a:t>URL</a:t>
            </a:r>
            <a:r>
              <a:rPr lang="ja-JP" altLang="en-US" sz="984" b="1" dirty="0">
                <a:solidFill>
                  <a:srgbClr val="37474F"/>
                </a:solidFill>
                <a:latin typeface="+mn-ea"/>
                <a:cs typeface="HGMaruGothicMPRO" charset="-128"/>
              </a:rPr>
              <a:t>を送付　</a:t>
            </a:r>
            <a:endParaRPr lang="en-US" altLang="ja-JP" sz="984" b="1" dirty="0">
              <a:solidFill>
                <a:srgbClr val="37474F"/>
              </a:solidFill>
              <a:latin typeface="+mn-ea"/>
              <a:cs typeface="HGMaruGothicMPRO" charset="-128"/>
            </a:endParaRPr>
          </a:p>
        </p:txBody>
      </p:sp>
      <p:sp>
        <p:nvSpPr>
          <p:cNvPr id="52" name="正方形/長方形 26">
            <a:extLst>
              <a:ext uri="{FF2B5EF4-FFF2-40B4-BE49-F238E27FC236}">
                <a16:creationId xmlns:a16="http://schemas.microsoft.com/office/drawing/2014/main" id="{B4C51108-158B-4673-A9FC-FE9CCFF81B93}"/>
              </a:ext>
            </a:extLst>
          </p:cNvPr>
          <p:cNvSpPr/>
          <p:nvPr/>
        </p:nvSpPr>
        <p:spPr>
          <a:xfrm>
            <a:off x="367627" y="1186549"/>
            <a:ext cx="859759" cy="230688"/>
          </a:xfrm>
          <a:prstGeom prst="rect">
            <a:avLst/>
          </a:prstGeom>
          <a:solidFill>
            <a:schemeClr val="bg1"/>
          </a:solidFill>
          <a:ln w="19050">
            <a:solidFill>
              <a:srgbClr val="3747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84" b="1" dirty="0">
                <a:solidFill>
                  <a:srgbClr val="37474F"/>
                </a:solidFill>
                <a:latin typeface="+mn-ea"/>
                <a:cs typeface="Meiryo UI" panose="020B0604030504040204" pitchFamily="50" charset="-128"/>
              </a:rPr>
              <a:t>従業員画面</a:t>
            </a:r>
            <a:endParaRPr lang="en-US" altLang="ja-JP" sz="984" b="1" dirty="0">
              <a:solidFill>
                <a:srgbClr val="37474F"/>
              </a:solidFill>
              <a:latin typeface="+mn-ea"/>
              <a:cs typeface="Meiryo UI" panose="020B0604030504040204" pitchFamily="50" charset="-128"/>
            </a:endParaRPr>
          </a:p>
        </p:txBody>
      </p:sp>
    </p:spTree>
    <p:extLst>
      <p:ext uri="{BB962C8B-B14F-4D97-AF65-F5344CB8AC3E}">
        <p14:creationId xmlns:p14="http://schemas.microsoft.com/office/powerpoint/2010/main" val="581069043"/>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タイトル 21">
            <a:extLst>
              <a:ext uri="{FF2B5EF4-FFF2-40B4-BE49-F238E27FC236}">
                <a16:creationId xmlns:a16="http://schemas.microsoft.com/office/drawing/2014/main" id="{CFF27A3E-21A3-4555-8234-901E753F1C40}"/>
              </a:ext>
            </a:extLst>
          </p:cNvPr>
          <p:cNvSpPr>
            <a:spLocks noGrp="1"/>
          </p:cNvSpPr>
          <p:nvPr>
            <p:ph type="title"/>
          </p:nvPr>
        </p:nvSpPr>
        <p:spPr/>
        <p:txBody>
          <a:bodyPr>
            <a:normAutofit/>
          </a:bodyPr>
          <a:lstStyle/>
          <a:p>
            <a:r>
              <a:rPr lang="ja-JP" altLang="en-US" dirty="0"/>
              <a:t>管理者ダッシュボード</a:t>
            </a:r>
          </a:p>
        </p:txBody>
      </p:sp>
      <p:sp>
        <p:nvSpPr>
          <p:cNvPr id="53" name="正方形/長方形 20"/>
          <p:cNvSpPr/>
          <p:nvPr/>
        </p:nvSpPr>
        <p:spPr>
          <a:xfrm>
            <a:off x="523197" y="1688210"/>
            <a:ext cx="8045790" cy="331910"/>
          </a:xfrm>
          <a:prstGeom prst="rect">
            <a:avLst/>
          </a:prstGeom>
          <a:solidFill>
            <a:srgbClr val="37474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6" b="1" dirty="0" err="1">
                <a:solidFill>
                  <a:schemeClr val="bg1"/>
                </a:solidFill>
                <a:latin typeface="+mn-ea"/>
                <a:cs typeface="HGMaruGothicMPRO" charset="-128"/>
              </a:rPr>
              <a:t>Geppo</a:t>
            </a:r>
            <a:r>
              <a:rPr lang="ja-JP" altLang="en-US" sz="1406" b="1" dirty="0">
                <a:solidFill>
                  <a:schemeClr val="bg1"/>
                </a:solidFill>
                <a:latin typeface="+mn-ea"/>
                <a:cs typeface="HGMaruGothicMPRO" charset="-128"/>
              </a:rPr>
              <a:t>ダッシュボードで閲覧可能な項目</a:t>
            </a:r>
          </a:p>
        </p:txBody>
      </p:sp>
      <p:sp>
        <p:nvSpPr>
          <p:cNvPr id="54" name="テキスト ボックス 5"/>
          <p:cNvSpPr txBox="1"/>
          <p:nvPr/>
        </p:nvSpPr>
        <p:spPr>
          <a:xfrm>
            <a:off x="1533070" y="922887"/>
            <a:ext cx="6634385" cy="646331"/>
          </a:xfrm>
          <a:prstGeom prst="rect">
            <a:avLst/>
          </a:prstGeom>
          <a:noFill/>
        </p:spPr>
        <p:txBody>
          <a:bodyPr wrap="square" rtlCol="0" anchor="ctr">
            <a:spAutoFit/>
          </a:bodyPr>
          <a:lstStyle/>
          <a:p>
            <a:pPr algn="ctr"/>
            <a:r>
              <a:rPr lang="ja-JP" altLang="en-US" b="1" dirty="0">
                <a:solidFill>
                  <a:srgbClr val="37474F"/>
                </a:solidFill>
                <a:latin typeface="+mn-ea"/>
                <a:cs typeface="HGMaruGothicMPRO" charset="-128"/>
              </a:rPr>
              <a:t>回答が始まったら、回答内容や状況を随時アップデートする、</a:t>
            </a:r>
          </a:p>
          <a:p>
            <a:pPr algn="ctr"/>
            <a:r>
              <a:rPr lang="ja-JP" altLang="en-US" b="1" dirty="0">
                <a:solidFill>
                  <a:srgbClr val="37474F"/>
                </a:solidFill>
                <a:latin typeface="+mn-ea"/>
                <a:cs typeface="HGMaruGothicMPRO" charset="-128"/>
              </a:rPr>
              <a:t>ダッシュボードから従業員の回答を確認します</a:t>
            </a:r>
          </a:p>
        </p:txBody>
      </p:sp>
      <p:sp>
        <p:nvSpPr>
          <p:cNvPr id="55" name="正方形/長方形 26"/>
          <p:cNvSpPr/>
          <p:nvPr/>
        </p:nvSpPr>
        <p:spPr>
          <a:xfrm>
            <a:off x="214864" y="1349055"/>
            <a:ext cx="859759" cy="230688"/>
          </a:xfrm>
          <a:prstGeom prst="rect">
            <a:avLst/>
          </a:prstGeom>
          <a:solidFill>
            <a:schemeClr val="bg1"/>
          </a:solidFill>
          <a:ln w="19050">
            <a:solidFill>
              <a:srgbClr val="3747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84" b="1" dirty="0">
                <a:solidFill>
                  <a:srgbClr val="37474F"/>
                </a:solidFill>
                <a:latin typeface="+mn-ea"/>
                <a:cs typeface="Meiryo UI" panose="020B0604030504040204" pitchFamily="50" charset="-128"/>
              </a:rPr>
              <a:t>管理者画面</a:t>
            </a:r>
            <a:endParaRPr lang="en-US" altLang="ja-JP" sz="984" b="1" dirty="0">
              <a:solidFill>
                <a:srgbClr val="37474F"/>
              </a:solidFill>
              <a:latin typeface="+mn-ea"/>
              <a:cs typeface="Meiryo UI" panose="020B0604030504040204" pitchFamily="50" charset="-128"/>
            </a:endParaRPr>
          </a:p>
        </p:txBody>
      </p:sp>
      <p:grpSp>
        <p:nvGrpSpPr>
          <p:cNvPr id="58" name="グループ化 57">
            <a:extLst>
              <a:ext uri="{FF2B5EF4-FFF2-40B4-BE49-F238E27FC236}">
                <a16:creationId xmlns:a16="http://schemas.microsoft.com/office/drawing/2014/main" id="{E42CA675-5CF9-484B-9817-B3BDFA13BF0A}"/>
              </a:ext>
            </a:extLst>
          </p:cNvPr>
          <p:cNvGrpSpPr/>
          <p:nvPr/>
        </p:nvGrpSpPr>
        <p:grpSpPr>
          <a:xfrm>
            <a:off x="5788365" y="2605782"/>
            <a:ext cx="910540" cy="882307"/>
            <a:chOff x="6256894" y="2749568"/>
            <a:chExt cx="983262" cy="1015368"/>
          </a:xfrm>
        </p:grpSpPr>
        <p:sp>
          <p:nvSpPr>
            <p:cNvPr id="59" name="円/楕円 40">
              <a:extLst>
                <a:ext uri="{FF2B5EF4-FFF2-40B4-BE49-F238E27FC236}">
                  <a16:creationId xmlns:a16="http://schemas.microsoft.com/office/drawing/2014/main" id="{971BA956-D77A-884D-ACDA-70CCCDD77D9B}"/>
                </a:ext>
              </a:extLst>
            </p:cNvPr>
            <p:cNvSpPr/>
            <p:nvPr/>
          </p:nvSpPr>
          <p:spPr>
            <a:xfrm>
              <a:off x="6256894" y="2749568"/>
              <a:ext cx="983262" cy="1015368"/>
            </a:xfrm>
            <a:prstGeom prst="ellipse">
              <a:avLst/>
            </a:prstGeom>
            <a:solidFill>
              <a:srgbClr val="D81B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84" b="1" dirty="0">
                <a:solidFill>
                  <a:schemeClr val="bg1"/>
                </a:solidFill>
                <a:latin typeface="+mn-ea"/>
                <a:cs typeface="HGMaruGothicMPRO" charset="-128"/>
              </a:endParaRPr>
            </a:p>
          </p:txBody>
        </p:sp>
        <p:sp>
          <p:nvSpPr>
            <p:cNvPr id="60" name="正方形/長方形 59">
              <a:extLst>
                <a:ext uri="{FF2B5EF4-FFF2-40B4-BE49-F238E27FC236}">
                  <a16:creationId xmlns:a16="http://schemas.microsoft.com/office/drawing/2014/main" id="{DF4B2CFC-C53F-4248-A0BE-34E979D3DD8F}"/>
                </a:ext>
              </a:extLst>
            </p:cNvPr>
            <p:cNvSpPr/>
            <p:nvPr/>
          </p:nvSpPr>
          <p:spPr>
            <a:xfrm>
              <a:off x="6271210" y="2911003"/>
              <a:ext cx="928488" cy="629134"/>
            </a:xfrm>
            <a:prstGeom prst="rect">
              <a:avLst/>
            </a:prstGeom>
          </p:spPr>
          <p:txBody>
            <a:bodyPr wrap="square">
              <a:spAutoFit/>
            </a:bodyPr>
            <a:lstStyle/>
            <a:p>
              <a:pPr algn="ctr"/>
              <a:r>
                <a:rPr lang="ja-JP" altLang="en-US" sz="984" b="1" dirty="0">
                  <a:solidFill>
                    <a:schemeClr val="bg1"/>
                  </a:solidFill>
                  <a:latin typeface="+mn-ea"/>
                  <a:cs typeface="HGMaruGothicMPRO" charset="-128"/>
                </a:rPr>
                <a:t>組織の</a:t>
              </a:r>
              <a:endParaRPr lang="en-US" altLang="ja-JP" sz="984" b="1" dirty="0">
                <a:solidFill>
                  <a:schemeClr val="bg1"/>
                </a:solidFill>
                <a:latin typeface="+mn-ea"/>
                <a:cs typeface="HGMaruGothicMPRO" charset="-128"/>
              </a:endParaRPr>
            </a:p>
            <a:p>
              <a:pPr algn="ctr"/>
              <a:r>
                <a:rPr lang="ja-JP" altLang="en-US" sz="984" b="1" dirty="0">
                  <a:solidFill>
                    <a:schemeClr val="bg1"/>
                  </a:solidFill>
                  <a:latin typeface="+mn-ea"/>
                  <a:cs typeface="HGMaruGothicMPRO" charset="-128"/>
                </a:rPr>
                <a:t>対応</a:t>
              </a:r>
              <a:endParaRPr lang="en-US" altLang="ja-JP" sz="984" b="1" dirty="0">
                <a:solidFill>
                  <a:schemeClr val="bg1"/>
                </a:solidFill>
                <a:latin typeface="+mn-ea"/>
                <a:cs typeface="HGMaruGothicMPRO" charset="-128"/>
              </a:endParaRPr>
            </a:p>
            <a:p>
              <a:pPr algn="ctr"/>
              <a:r>
                <a:rPr lang="ja-JP" altLang="en-US" sz="984" b="1" dirty="0">
                  <a:solidFill>
                    <a:schemeClr val="bg1"/>
                  </a:solidFill>
                  <a:latin typeface="+mn-ea"/>
                  <a:cs typeface="HGMaruGothicMPRO" charset="-128"/>
                </a:rPr>
                <a:t>未完了数</a:t>
              </a:r>
            </a:p>
          </p:txBody>
        </p:sp>
      </p:grpSp>
      <p:grpSp>
        <p:nvGrpSpPr>
          <p:cNvPr id="61" name="グループ化 60">
            <a:extLst>
              <a:ext uri="{FF2B5EF4-FFF2-40B4-BE49-F238E27FC236}">
                <a16:creationId xmlns:a16="http://schemas.microsoft.com/office/drawing/2014/main" id="{403E5954-1C2E-4D90-B92A-31C9F6ED005B}"/>
              </a:ext>
            </a:extLst>
          </p:cNvPr>
          <p:cNvGrpSpPr/>
          <p:nvPr/>
        </p:nvGrpSpPr>
        <p:grpSpPr>
          <a:xfrm>
            <a:off x="4862587" y="2605782"/>
            <a:ext cx="910540" cy="882307"/>
            <a:chOff x="5232748" y="2749568"/>
            <a:chExt cx="983262" cy="1015368"/>
          </a:xfrm>
        </p:grpSpPr>
        <p:sp>
          <p:nvSpPr>
            <p:cNvPr id="62" name="円/楕円 39">
              <a:extLst>
                <a:ext uri="{FF2B5EF4-FFF2-40B4-BE49-F238E27FC236}">
                  <a16:creationId xmlns:a16="http://schemas.microsoft.com/office/drawing/2014/main" id="{D5ED3E1D-392B-474C-AF14-2C08EC7F88D3}"/>
                </a:ext>
              </a:extLst>
            </p:cNvPr>
            <p:cNvSpPr/>
            <p:nvPr/>
          </p:nvSpPr>
          <p:spPr>
            <a:xfrm>
              <a:off x="5232748" y="2749568"/>
              <a:ext cx="983262" cy="1015368"/>
            </a:xfrm>
            <a:prstGeom prst="ellipse">
              <a:avLst/>
            </a:prstGeom>
            <a:solidFill>
              <a:srgbClr val="D81B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84" b="1" dirty="0">
                <a:solidFill>
                  <a:schemeClr val="bg1"/>
                </a:solidFill>
                <a:latin typeface="+mn-ea"/>
                <a:cs typeface="HGMaruGothicMPRO" charset="-128"/>
              </a:endParaRPr>
            </a:p>
          </p:txBody>
        </p:sp>
        <p:sp>
          <p:nvSpPr>
            <p:cNvPr id="63" name="正方形/長方形 62">
              <a:extLst>
                <a:ext uri="{FF2B5EF4-FFF2-40B4-BE49-F238E27FC236}">
                  <a16:creationId xmlns:a16="http://schemas.microsoft.com/office/drawing/2014/main" id="{D556E8C1-627A-4142-815C-D42C65433AD2}"/>
                </a:ext>
              </a:extLst>
            </p:cNvPr>
            <p:cNvSpPr/>
            <p:nvPr/>
          </p:nvSpPr>
          <p:spPr>
            <a:xfrm>
              <a:off x="5233816" y="3012364"/>
              <a:ext cx="928488" cy="454842"/>
            </a:xfrm>
            <a:prstGeom prst="rect">
              <a:avLst/>
            </a:prstGeom>
          </p:spPr>
          <p:txBody>
            <a:bodyPr wrap="square">
              <a:spAutoFit/>
            </a:bodyPr>
            <a:lstStyle/>
            <a:p>
              <a:pPr algn="ctr"/>
              <a:r>
                <a:rPr lang="ja-JP" altLang="en-US" sz="984" b="1" dirty="0">
                  <a:solidFill>
                    <a:schemeClr val="bg1"/>
                  </a:solidFill>
                  <a:latin typeface="+mn-ea"/>
                  <a:cs typeface="HGMaruGothicMPRO" charset="-128"/>
                </a:rPr>
                <a:t>アラート</a:t>
              </a:r>
              <a:endParaRPr lang="en-US" altLang="ja-JP" sz="984" b="1" dirty="0">
                <a:solidFill>
                  <a:schemeClr val="bg1"/>
                </a:solidFill>
                <a:latin typeface="+mn-ea"/>
                <a:cs typeface="HGMaruGothicMPRO" charset="-128"/>
              </a:endParaRPr>
            </a:p>
            <a:p>
              <a:pPr algn="ctr"/>
              <a:r>
                <a:rPr lang="ja-JP" altLang="en-US" sz="984" b="1" dirty="0">
                  <a:solidFill>
                    <a:schemeClr val="bg1"/>
                  </a:solidFill>
                  <a:latin typeface="+mn-ea"/>
                  <a:cs typeface="HGMaruGothicMPRO" charset="-128"/>
                </a:rPr>
                <a:t>発生者数</a:t>
              </a:r>
            </a:p>
          </p:txBody>
        </p:sp>
      </p:grpSp>
      <p:grpSp>
        <p:nvGrpSpPr>
          <p:cNvPr id="64" name="グループ化 63">
            <a:extLst>
              <a:ext uri="{FF2B5EF4-FFF2-40B4-BE49-F238E27FC236}">
                <a16:creationId xmlns:a16="http://schemas.microsoft.com/office/drawing/2014/main" id="{FDD6A74C-4097-43DB-94BA-D2BAA3CA803F}"/>
              </a:ext>
            </a:extLst>
          </p:cNvPr>
          <p:cNvGrpSpPr/>
          <p:nvPr/>
        </p:nvGrpSpPr>
        <p:grpSpPr>
          <a:xfrm>
            <a:off x="6715533" y="2605782"/>
            <a:ext cx="910540" cy="882307"/>
            <a:chOff x="7272676" y="2749568"/>
            <a:chExt cx="983262" cy="1015368"/>
          </a:xfrm>
        </p:grpSpPr>
        <p:sp>
          <p:nvSpPr>
            <p:cNvPr id="65" name="円/楕円 22">
              <a:extLst>
                <a:ext uri="{FF2B5EF4-FFF2-40B4-BE49-F238E27FC236}">
                  <a16:creationId xmlns:a16="http://schemas.microsoft.com/office/drawing/2014/main" id="{6B50B042-31C5-654E-8039-59B1F03E74CE}"/>
                </a:ext>
              </a:extLst>
            </p:cNvPr>
            <p:cNvSpPr/>
            <p:nvPr/>
          </p:nvSpPr>
          <p:spPr>
            <a:xfrm>
              <a:off x="7272676" y="2749568"/>
              <a:ext cx="983262" cy="1015368"/>
            </a:xfrm>
            <a:prstGeom prst="ellipse">
              <a:avLst/>
            </a:prstGeom>
            <a:solidFill>
              <a:srgbClr val="D81B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84" b="1" dirty="0">
                <a:solidFill>
                  <a:schemeClr val="bg1"/>
                </a:solidFill>
                <a:latin typeface="+mn-ea"/>
                <a:cs typeface="HGMaruGothicMPRO" charset="-128"/>
              </a:endParaRPr>
            </a:p>
          </p:txBody>
        </p:sp>
        <p:sp>
          <p:nvSpPr>
            <p:cNvPr id="66" name="正方形/長方形 65">
              <a:extLst>
                <a:ext uri="{FF2B5EF4-FFF2-40B4-BE49-F238E27FC236}">
                  <a16:creationId xmlns:a16="http://schemas.microsoft.com/office/drawing/2014/main" id="{F89587DE-4DCC-1347-89A8-15DA522C9F9B}"/>
                </a:ext>
              </a:extLst>
            </p:cNvPr>
            <p:cNvSpPr/>
            <p:nvPr/>
          </p:nvSpPr>
          <p:spPr>
            <a:xfrm>
              <a:off x="7305993" y="3018133"/>
              <a:ext cx="928488" cy="629134"/>
            </a:xfrm>
            <a:prstGeom prst="rect">
              <a:avLst/>
            </a:prstGeom>
          </p:spPr>
          <p:txBody>
            <a:bodyPr wrap="square">
              <a:spAutoFit/>
            </a:bodyPr>
            <a:lstStyle/>
            <a:p>
              <a:pPr algn="ctr"/>
              <a:r>
                <a:rPr lang="ja-JP" altLang="en-US" sz="984" b="1" dirty="0">
                  <a:solidFill>
                    <a:schemeClr val="bg1"/>
                  </a:solidFill>
                  <a:latin typeface="+mn-ea"/>
                  <a:cs typeface="HGMaruGothicMPRO" charset="-128"/>
                </a:rPr>
                <a:t>あなたの対応</a:t>
              </a:r>
              <a:endParaRPr lang="en-US" altLang="ja-JP" sz="984" b="1" dirty="0">
                <a:solidFill>
                  <a:schemeClr val="bg1"/>
                </a:solidFill>
                <a:latin typeface="+mn-ea"/>
                <a:cs typeface="HGMaruGothicMPRO" charset="-128"/>
              </a:endParaRPr>
            </a:p>
            <a:p>
              <a:pPr algn="ctr"/>
              <a:r>
                <a:rPr lang="ja-JP" altLang="en-US" sz="984" b="1" dirty="0">
                  <a:solidFill>
                    <a:schemeClr val="bg1"/>
                  </a:solidFill>
                  <a:latin typeface="+mn-ea"/>
                  <a:cs typeface="HGMaruGothicMPRO" charset="-128"/>
                </a:rPr>
                <a:t>未完了数</a:t>
              </a:r>
            </a:p>
          </p:txBody>
        </p:sp>
      </p:grpSp>
      <p:grpSp>
        <p:nvGrpSpPr>
          <p:cNvPr id="67" name="グループ化 66">
            <a:extLst>
              <a:ext uri="{FF2B5EF4-FFF2-40B4-BE49-F238E27FC236}">
                <a16:creationId xmlns:a16="http://schemas.microsoft.com/office/drawing/2014/main" id="{0C5B5542-233E-4DF7-9A6F-CD54B6C66952}"/>
              </a:ext>
            </a:extLst>
          </p:cNvPr>
          <p:cNvGrpSpPr/>
          <p:nvPr/>
        </p:nvGrpSpPr>
        <p:grpSpPr>
          <a:xfrm>
            <a:off x="7640976" y="2605782"/>
            <a:ext cx="911925" cy="882307"/>
            <a:chOff x="8284829" y="2749568"/>
            <a:chExt cx="984758" cy="1015368"/>
          </a:xfrm>
        </p:grpSpPr>
        <p:sp>
          <p:nvSpPr>
            <p:cNvPr id="68" name="円/楕円 22">
              <a:extLst>
                <a:ext uri="{FF2B5EF4-FFF2-40B4-BE49-F238E27FC236}">
                  <a16:creationId xmlns:a16="http://schemas.microsoft.com/office/drawing/2014/main" id="{FA70F722-8DE8-4C49-85EB-30104FBD870B}"/>
                </a:ext>
              </a:extLst>
            </p:cNvPr>
            <p:cNvSpPr/>
            <p:nvPr/>
          </p:nvSpPr>
          <p:spPr>
            <a:xfrm>
              <a:off x="8286325" y="2749568"/>
              <a:ext cx="983262" cy="1015368"/>
            </a:xfrm>
            <a:prstGeom prst="ellipse">
              <a:avLst/>
            </a:prstGeom>
            <a:solidFill>
              <a:srgbClr val="D81B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84" b="1" dirty="0">
                <a:solidFill>
                  <a:schemeClr val="bg1"/>
                </a:solidFill>
                <a:latin typeface="+mn-ea"/>
                <a:cs typeface="HGMaruGothicMPRO" charset="-128"/>
              </a:endParaRPr>
            </a:p>
          </p:txBody>
        </p:sp>
        <p:sp>
          <p:nvSpPr>
            <p:cNvPr id="69" name="正方形/長方形 68">
              <a:extLst>
                <a:ext uri="{FF2B5EF4-FFF2-40B4-BE49-F238E27FC236}">
                  <a16:creationId xmlns:a16="http://schemas.microsoft.com/office/drawing/2014/main" id="{4F199AA9-238C-EA4E-9FB9-98B073D18F12}"/>
                </a:ext>
              </a:extLst>
            </p:cNvPr>
            <p:cNvSpPr/>
            <p:nvPr/>
          </p:nvSpPr>
          <p:spPr>
            <a:xfrm>
              <a:off x="8284829" y="3011029"/>
              <a:ext cx="928488" cy="454842"/>
            </a:xfrm>
            <a:prstGeom prst="rect">
              <a:avLst/>
            </a:prstGeom>
          </p:spPr>
          <p:txBody>
            <a:bodyPr wrap="square">
              <a:spAutoFit/>
            </a:bodyPr>
            <a:lstStyle/>
            <a:p>
              <a:pPr algn="ctr"/>
              <a:r>
                <a:rPr lang="ja-JP" altLang="en-US" sz="984" b="1" dirty="0">
                  <a:solidFill>
                    <a:schemeClr val="bg1"/>
                  </a:solidFill>
                  <a:latin typeface="+mn-ea"/>
                  <a:cs typeface="HGMaruGothicMPRO" charset="-128"/>
                </a:rPr>
                <a:t>メール</a:t>
              </a:r>
              <a:endParaRPr lang="en-US" altLang="ja-JP" sz="984" b="1" dirty="0">
                <a:solidFill>
                  <a:schemeClr val="bg1"/>
                </a:solidFill>
                <a:latin typeface="+mn-ea"/>
                <a:cs typeface="HGMaruGothicMPRO" charset="-128"/>
              </a:endParaRPr>
            </a:p>
            <a:p>
              <a:pPr algn="ctr"/>
              <a:r>
                <a:rPr lang="ja-JP" altLang="en-US" sz="984" b="1" dirty="0">
                  <a:solidFill>
                    <a:schemeClr val="bg1"/>
                  </a:solidFill>
                  <a:latin typeface="+mn-ea"/>
                  <a:cs typeface="HGMaruGothicMPRO" charset="-128"/>
                </a:rPr>
                <a:t>不達件数</a:t>
              </a:r>
            </a:p>
          </p:txBody>
        </p:sp>
      </p:grpSp>
      <p:sp>
        <p:nvSpPr>
          <p:cNvPr id="73" name="正方形/長方形 72">
            <a:extLst>
              <a:ext uri="{FF2B5EF4-FFF2-40B4-BE49-F238E27FC236}">
                <a16:creationId xmlns:a16="http://schemas.microsoft.com/office/drawing/2014/main" id="{EEBD13AB-97A2-774F-9F44-0825C91E2657}"/>
              </a:ext>
            </a:extLst>
          </p:cNvPr>
          <p:cNvSpPr/>
          <p:nvPr/>
        </p:nvSpPr>
        <p:spPr>
          <a:xfrm>
            <a:off x="5876486" y="4443944"/>
            <a:ext cx="802972" cy="395236"/>
          </a:xfrm>
          <a:prstGeom prst="rect">
            <a:avLst/>
          </a:prstGeom>
        </p:spPr>
        <p:txBody>
          <a:bodyPr wrap="square">
            <a:spAutoFit/>
          </a:bodyPr>
          <a:lstStyle/>
          <a:p>
            <a:pPr algn="ctr"/>
            <a:r>
              <a:rPr lang="ja-JP" altLang="en-US" sz="984" b="1" dirty="0">
                <a:solidFill>
                  <a:schemeClr val="bg1"/>
                </a:solidFill>
                <a:latin typeface="+mn-ea"/>
                <a:cs typeface="HGMaruGothicMPRO" charset="-128"/>
              </a:rPr>
              <a:t>アラート</a:t>
            </a:r>
            <a:endParaRPr lang="en-US" altLang="ja-JP" sz="984" b="1" dirty="0">
              <a:solidFill>
                <a:schemeClr val="bg1"/>
              </a:solidFill>
              <a:latin typeface="+mn-ea"/>
              <a:cs typeface="HGMaruGothicMPRO" charset="-128"/>
            </a:endParaRPr>
          </a:p>
          <a:p>
            <a:pPr algn="ctr"/>
            <a:r>
              <a:rPr lang="ja-JP" altLang="en-US" sz="984" b="1" dirty="0">
                <a:solidFill>
                  <a:schemeClr val="bg1"/>
                </a:solidFill>
                <a:latin typeface="+mn-ea"/>
                <a:cs typeface="HGMaruGothicMPRO" charset="-128"/>
              </a:rPr>
              <a:t>件数推移</a:t>
            </a:r>
          </a:p>
        </p:txBody>
      </p:sp>
      <p:pic>
        <p:nvPicPr>
          <p:cNvPr id="77" name="図 76" descr="パソコン画面のスクリーンショット&#10;&#10;自動的に生成された説明">
            <a:extLst>
              <a:ext uri="{FF2B5EF4-FFF2-40B4-BE49-F238E27FC236}">
                <a16:creationId xmlns:a16="http://schemas.microsoft.com/office/drawing/2014/main" id="{E9A076DE-A49E-4643-ADF7-0800134CFC79}"/>
              </a:ext>
            </a:extLst>
          </p:cNvPr>
          <p:cNvPicPr>
            <a:picLocks noChangeAspect="1"/>
          </p:cNvPicPr>
          <p:nvPr/>
        </p:nvPicPr>
        <p:blipFill>
          <a:blip r:embed="rId3"/>
          <a:stretch>
            <a:fillRect/>
          </a:stretch>
        </p:blipFill>
        <p:spPr>
          <a:xfrm>
            <a:off x="579282" y="2237055"/>
            <a:ext cx="4202095" cy="3970980"/>
          </a:xfrm>
          <a:prstGeom prst="rect">
            <a:avLst/>
          </a:prstGeom>
        </p:spPr>
      </p:pic>
      <p:sp>
        <p:nvSpPr>
          <p:cNvPr id="79" name="正方形/長方形 78">
            <a:extLst>
              <a:ext uri="{FF2B5EF4-FFF2-40B4-BE49-F238E27FC236}">
                <a16:creationId xmlns:a16="http://schemas.microsoft.com/office/drawing/2014/main" id="{386F937D-C0F3-4725-B941-8EFA686B9450}"/>
              </a:ext>
            </a:extLst>
          </p:cNvPr>
          <p:cNvSpPr/>
          <p:nvPr/>
        </p:nvSpPr>
        <p:spPr>
          <a:xfrm>
            <a:off x="7722443" y="4447028"/>
            <a:ext cx="802972" cy="395236"/>
          </a:xfrm>
          <a:prstGeom prst="rect">
            <a:avLst/>
          </a:prstGeom>
        </p:spPr>
        <p:txBody>
          <a:bodyPr wrap="square">
            <a:spAutoFit/>
          </a:bodyPr>
          <a:lstStyle/>
          <a:p>
            <a:pPr algn="ctr"/>
            <a:r>
              <a:rPr lang="ja-JP" altLang="en-US" sz="984" b="1" dirty="0">
                <a:solidFill>
                  <a:schemeClr val="bg1"/>
                </a:solidFill>
                <a:latin typeface="+mn-ea"/>
                <a:cs typeface="HGMaruGothicMPRO" charset="-128"/>
              </a:rPr>
              <a:t>月次</a:t>
            </a:r>
            <a:endParaRPr lang="en-US" altLang="ja-JP" sz="984" b="1" dirty="0">
              <a:solidFill>
                <a:schemeClr val="bg1"/>
              </a:solidFill>
              <a:latin typeface="+mn-ea"/>
              <a:cs typeface="HGMaruGothicMPRO" charset="-128"/>
            </a:endParaRPr>
          </a:p>
          <a:p>
            <a:pPr algn="ctr"/>
            <a:r>
              <a:rPr lang="ja-JP" altLang="en-US" sz="984" b="1" dirty="0">
                <a:solidFill>
                  <a:schemeClr val="bg1"/>
                </a:solidFill>
                <a:latin typeface="+mn-ea"/>
                <a:cs typeface="HGMaruGothicMPRO" charset="-128"/>
              </a:rPr>
              <a:t>サマリー</a:t>
            </a:r>
          </a:p>
        </p:txBody>
      </p:sp>
      <p:sp>
        <p:nvSpPr>
          <p:cNvPr id="80" name="正方形/長方形 2">
            <a:extLst>
              <a:ext uri="{FF2B5EF4-FFF2-40B4-BE49-F238E27FC236}">
                <a16:creationId xmlns:a16="http://schemas.microsoft.com/office/drawing/2014/main" id="{DBD18BC9-FA3A-449F-A08F-06C6709E8918}"/>
              </a:ext>
            </a:extLst>
          </p:cNvPr>
          <p:cNvSpPr/>
          <p:nvPr/>
        </p:nvSpPr>
        <p:spPr>
          <a:xfrm>
            <a:off x="717974" y="2912340"/>
            <a:ext cx="3972308" cy="333967"/>
          </a:xfrm>
          <a:prstGeom prst="rect">
            <a:avLst/>
          </a:prstGeom>
          <a:noFill/>
          <a:ln w="28575">
            <a:solidFill>
              <a:srgbClr val="D81B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66">
              <a:latin typeface="+mn-ea"/>
            </a:endParaRPr>
          </a:p>
        </p:txBody>
      </p:sp>
      <p:sp>
        <p:nvSpPr>
          <p:cNvPr id="81" name="正方形/長方形 2">
            <a:extLst>
              <a:ext uri="{FF2B5EF4-FFF2-40B4-BE49-F238E27FC236}">
                <a16:creationId xmlns:a16="http://schemas.microsoft.com/office/drawing/2014/main" id="{CFF0E722-6FC5-4679-B643-FD4AD3D7A5E9}"/>
              </a:ext>
            </a:extLst>
          </p:cNvPr>
          <p:cNvSpPr/>
          <p:nvPr/>
        </p:nvSpPr>
        <p:spPr>
          <a:xfrm>
            <a:off x="717975" y="3260108"/>
            <a:ext cx="4012241" cy="2631728"/>
          </a:xfrm>
          <a:prstGeom prst="rect">
            <a:avLst/>
          </a:prstGeom>
          <a:noFill/>
          <a:ln w="28575">
            <a:solidFill>
              <a:srgbClr val="00BE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66">
              <a:latin typeface="+mn-ea"/>
            </a:endParaRPr>
          </a:p>
        </p:txBody>
      </p:sp>
      <p:pic>
        <p:nvPicPr>
          <p:cNvPr id="82" name="グラフィックス 18" descr="線矢印: 時計回りの曲線">
            <a:extLst>
              <a:ext uri="{FF2B5EF4-FFF2-40B4-BE49-F238E27FC236}">
                <a16:creationId xmlns:a16="http://schemas.microsoft.com/office/drawing/2014/main" id="{61E5EDCB-A500-4694-B4FF-C4EFD9DE79A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5400000">
            <a:off x="4546092" y="4564869"/>
            <a:ext cx="355453" cy="355453"/>
          </a:xfrm>
          <a:prstGeom prst="rect">
            <a:avLst/>
          </a:prstGeom>
        </p:spPr>
      </p:pic>
      <p:pic>
        <p:nvPicPr>
          <p:cNvPr id="83" name="グラフィックス 60" descr="線矢印: 時計回りの曲線">
            <a:extLst>
              <a:ext uri="{FF2B5EF4-FFF2-40B4-BE49-F238E27FC236}">
                <a16:creationId xmlns:a16="http://schemas.microsoft.com/office/drawing/2014/main" id="{98C3F4F2-EFA4-4E77-A14E-68C29557111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5400000">
            <a:off x="4580276" y="2796188"/>
            <a:ext cx="355453" cy="355453"/>
          </a:xfrm>
          <a:prstGeom prst="rect">
            <a:avLst/>
          </a:prstGeom>
        </p:spPr>
      </p:pic>
      <p:sp>
        <p:nvSpPr>
          <p:cNvPr id="85" name="円/楕円 40">
            <a:extLst>
              <a:ext uri="{FF2B5EF4-FFF2-40B4-BE49-F238E27FC236}">
                <a16:creationId xmlns:a16="http://schemas.microsoft.com/office/drawing/2014/main" id="{971BA956-D77A-884D-ACDA-70CCCDD77D9B}"/>
              </a:ext>
            </a:extLst>
          </p:cNvPr>
          <p:cNvSpPr/>
          <p:nvPr/>
        </p:nvSpPr>
        <p:spPr>
          <a:xfrm>
            <a:off x="5788365" y="4260556"/>
            <a:ext cx="910540" cy="882307"/>
          </a:xfrm>
          <a:prstGeom prst="ellipse">
            <a:avLst/>
          </a:prstGeom>
          <a:solidFill>
            <a:srgbClr val="00BE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25" b="1" dirty="0">
                <a:solidFill>
                  <a:schemeClr val="bg1"/>
                </a:solidFill>
                <a:latin typeface="+mn-ea"/>
                <a:cs typeface="HGMaruGothicMPRO" charset="-128"/>
              </a:rPr>
              <a:t>アラート件数推移</a:t>
            </a:r>
          </a:p>
        </p:txBody>
      </p:sp>
      <p:sp>
        <p:nvSpPr>
          <p:cNvPr id="88" name="円/楕円 39">
            <a:extLst>
              <a:ext uri="{FF2B5EF4-FFF2-40B4-BE49-F238E27FC236}">
                <a16:creationId xmlns:a16="http://schemas.microsoft.com/office/drawing/2014/main" id="{D5ED3E1D-392B-474C-AF14-2C08EC7F88D3}"/>
              </a:ext>
            </a:extLst>
          </p:cNvPr>
          <p:cNvSpPr/>
          <p:nvPr/>
        </p:nvSpPr>
        <p:spPr>
          <a:xfrm>
            <a:off x="4862587" y="4260556"/>
            <a:ext cx="910540" cy="882307"/>
          </a:xfrm>
          <a:prstGeom prst="ellipse">
            <a:avLst/>
          </a:prstGeom>
          <a:solidFill>
            <a:srgbClr val="00BE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25" b="1" dirty="0">
                <a:solidFill>
                  <a:schemeClr val="bg1"/>
                </a:solidFill>
                <a:latin typeface="+mn-ea"/>
                <a:cs typeface="HGMaruGothicMPRO" charset="-128"/>
              </a:rPr>
              <a:t>回答率</a:t>
            </a:r>
          </a:p>
        </p:txBody>
      </p:sp>
      <p:sp>
        <p:nvSpPr>
          <p:cNvPr id="91" name="円/楕円 22">
            <a:extLst>
              <a:ext uri="{FF2B5EF4-FFF2-40B4-BE49-F238E27FC236}">
                <a16:creationId xmlns:a16="http://schemas.microsoft.com/office/drawing/2014/main" id="{6B50B042-31C5-654E-8039-59B1F03E74CE}"/>
              </a:ext>
            </a:extLst>
          </p:cNvPr>
          <p:cNvSpPr/>
          <p:nvPr/>
        </p:nvSpPr>
        <p:spPr>
          <a:xfrm>
            <a:off x="6715533" y="4260556"/>
            <a:ext cx="910540" cy="882307"/>
          </a:xfrm>
          <a:prstGeom prst="ellipse">
            <a:avLst/>
          </a:prstGeom>
          <a:solidFill>
            <a:srgbClr val="00BE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25" b="1" dirty="0">
                <a:solidFill>
                  <a:schemeClr val="bg1"/>
                </a:solidFill>
                <a:latin typeface="+mn-ea"/>
                <a:cs typeface="HGMaruGothicMPRO" charset="-128"/>
              </a:rPr>
              <a:t>対応状況</a:t>
            </a:r>
          </a:p>
        </p:txBody>
      </p:sp>
      <p:sp>
        <p:nvSpPr>
          <p:cNvPr id="94" name="円/楕円 22">
            <a:extLst>
              <a:ext uri="{FF2B5EF4-FFF2-40B4-BE49-F238E27FC236}">
                <a16:creationId xmlns:a16="http://schemas.microsoft.com/office/drawing/2014/main" id="{FA70F722-8DE8-4C49-85EB-30104FBD870B}"/>
              </a:ext>
            </a:extLst>
          </p:cNvPr>
          <p:cNvSpPr/>
          <p:nvPr/>
        </p:nvSpPr>
        <p:spPr>
          <a:xfrm>
            <a:off x="7642363" y="4260556"/>
            <a:ext cx="910540" cy="882307"/>
          </a:xfrm>
          <a:prstGeom prst="ellipse">
            <a:avLst/>
          </a:prstGeom>
          <a:solidFill>
            <a:srgbClr val="00BE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25" b="1" dirty="0">
                <a:solidFill>
                  <a:schemeClr val="bg1"/>
                </a:solidFill>
                <a:latin typeface="+mn-ea"/>
                <a:cs typeface="HGMaruGothicMPRO" charset="-128"/>
              </a:rPr>
              <a:t>月次推移</a:t>
            </a:r>
          </a:p>
        </p:txBody>
      </p:sp>
    </p:spTree>
    <p:extLst>
      <p:ext uri="{BB962C8B-B14F-4D97-AF65-F5344CB8AC3E}">
        <p14:creationId xmlns:p14="http://schemas.microsoft.com/office/powerpoint/2010/main" val="1771959231"/>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タイトル 21">
            <a:extLst>
              <a:ext uri="{FF2B5EF4-FFF2-40B4-BE49-F238E27FC236}">
                <a16:creationId xmlns:a16="http://schemas.microsoft.com/office/drawing/2014/main" id="{CFF27A3E-21A3-4555-8234-901E753F1C40}"/>
              </a:ext>
            </a:extLst>
          </p:cNvPr>
          <p:cNvSpPr>
            <a:spLocks noGrp="1"/>
          </p:cNvSpPr>
          <p:nvPr>
            <p:ph type="title"/>
          </p:nvPr>
        </p:nvSpPr>
        <p:spPr/>
        <p:txBody>
          <a:bodyPr>
            <a:normAutofit/>
          </a:bodyPr>
          <a:lstStyle/>
          <a:p>
            <a:r>
              <a:rPr lang="ja-JP" altLang="en-US" dirty="0"/>
              <a:t>回答～アラート検出まで</a:t>
            </a:r>
          </a:p>
        </p:txBody>
      </p:sp>
      <p:sp>
        <p:nvSpPr>
          <p:cNvPr id="3" name="テキスト ボックス 2">
            <a:extLst>
              <a:ext uri="{FF2B5EF4-FFF2-40B4-BE49-F238E27FC236}">
                <a16:creationId xmlns:a16="http://schemas.microsoft.com/office/drawing/2014/main" id="{C083110F-892E-A54B-8471-99FF68751E07}"/>
              </a:ext>
            </a:extLst>
          </p:cNvPr>
          <p:cNvSpPr txBox="1"/>
          <p:nvPr/>
        </p:nvSpPr>
        <p:spPr>
          <a:xfrm>
            <a:off x="105689" y="935417"/>
            <a:ext cx="8930666" cy="923330"/>
          </a:xfrm>
          <a:prstGeom prst="rect">
            <a:avLst/>
          </a:prstGeom>
          <a:noFill/>
        </p:spPr>
        <p:txBody>
          <a:bodyPr wrap="square" rtlCol="0" anchor="ctr">
            <a:spAutoFit/>
          </a:bodyPr>
          <a:lstStyle/>
          <a:p>
            <a:pPr algn="ctr"/>
            <a:r>
              <a:rPr lang="ja-JP" altLang="en-US" b="1" dirty="0">
                <a:latin typeface="+mn-ea"/>
                <a:cs typeface="HGMaruGothicMPRO" charset="-128"/>
              </a:rPr>
              <a:t>「打てば響く」状態を保たないと従業員の回答はマンネリ化していきます。</a:t>
            </a:r>
          </a:p>
          <a:p>
            <a:pPr algn="ctr"/>
            <a:r>
              <a:rPr lang="en-US" altLang="ja-JP" b="1" dirty="0" err="1">
                <a:latin typeface="+mn-ea"/>
                <a:cs typeface="HGMaruGothicMPRO" charset="-128"/>
              </a:rPr>
              <a:t>Geppo</a:t>
            </a:r>
            <a:r>
              <a:rPr lang="ja-JP" altLang="en-US" b="1" dirty="0">
                <a:latin typeface="+mn-ea"/>
                <a:cs typeface="HGMaruGothicMPRO" charset="-128"/>
              </a:rPr>
              <a:t>に回答することによって悩みが解決されるという、従業員の信頼を獲得できるよう、アクションまでしっかり運用を回していく必要があります。</a:t>
            </a:r>
          </a:p>
        </p:txBody>
      </p:sp>
      <p:pic>
        <p:nvPicPr>
          <p:cNvPr id="4" name="図 3"/>
          <p:cNvPicPr>
            <a:picLocks noChangeAspect="1"/>
          </p:cNvPicPr>
          <p:nvPr/>
        </p:nvPicPr>
        <p:blipFill>
          <a:blip r:embed="rId3"/>
          <a:stretch>
            <a:fillRect/>
          </a:stretch>
        </p:blipFill>
        <p:spPr>
          <a:xfrm>
            <a:off x="395085" y="2082048"/>
            <a:ext cx="8036066" cy="4100422"/>
          </a:xfrm>
          <a:prstGeom prst="rect">
            <a:avLst/>
          </a:prstGeom>
        </p:spPr>
      </p:pic>
    </p:spTree>
    <p:extLst>
      <p:ext uri="{BB962C8B-B14F-4D97-AF65-F5344CB8AC3E}">
        <p14:creationId xmlns:p14="http://schemas.microsoft.com/office/powerpoint/2010/main" val="2283999401"/>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55BBB3"/>
        </a:solidFill>
        <a:effectLst/>
      </p:bgPr>
    </p:bg>
    <p:spTree>
      <p:nvGrpSpPr>
        <p:cNvPr id="1" name=""/>
        <p:cNvGrpSpPr/>
        <p:nvPr/>
      </p:nvGrpSpPr>
      <p:grpSpPr>
        <a:xfrm>
          <a:off x="0" y="0"/>
          <a:ext cx="0" cy="0"/>
          <a:chOff x="0" y="0"/>
          <a:chExt cx="0" cy="0"/>
        </a:xfrm>
      </p:grpSpPr>
      <p:sp>
        <p:nvSpPr>
          <p:cNvPr id="175" name="1.  会社改善に必要なこととは？"/>
          <p:cNvSpPr txBox="1"/>
          <p:nvPr/>
        </p:nvSpPr>
        <p:spPr>
          <a:xfrm>
            <a:off x="3564517" y="3198201"/>
            <a:ext cx="2014975" cy="461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nchor="ctr">
            <a:spAutoFit/>
          </a:bodyPr>
          <a:lstStyle>
            <a:lvl1pPr>
              <a:defRPr sz="3600">
                <a:solidFill>
                  <a:srgbClr val="FFFFFF"/>
                </a:solidFill>
              </a:defRPr>
            </a:lvl1pPr>
          </a:lstStyle>
          <a:p>
            <a:pPr algn="ctr" defTabSz="410751" hangingPunct="0"/>
            <a:r>
              <a:rPr lang="ja-JP" altLang="en-US" sz="2531" kern="0" dirty="0">
                <a:latin typeface="ヒラギノ角ゴ ProN W6"/>
                <a:sym typeface="ヒラギノ角ゴ ProN W6"/>
              </a:rPr>
              <a:t>運用状況推移</a:t>
            </a:r>
            <a:endParaRPr sz="2531" kern="0" dirty="0">
              <a:latin typeface="ヒラギノ角ゴ ProN W6"/>
              <a:sym typeface="ヒラギノ角ゴ ProN W6"/>
            </a:endParaRPr>
          </a:p>
        </p:txBody>
      </p:sp>
      <p:pic>
        <p:nvPicPr>
          <p:cNvPr id="176" name="イメージ" descr="イメージ"/>
          <p:cNvPicPr>
            <a:picLocks noChangeAspect="1"/>
          </p:cNvPicPr>
          <p:nvPr/>
        </p:nvPicPr>
        <p:blipFill>
          <a:blip r:embed="rId2" cstate="print">
            <a:alphaModFix amt="16732"/>
            <a:extLst>
              <a:ext uri="{28A0092B-C50C-407E-A947-70E740481C1C}">
                <a14:useLocalDpi xmlns:a14="http://schemas.microsoft.com/office/drawing/2010/main"/>
              </a:ext>
            </a:extLst>
          </a:blip>
          <a:srcRect/>
          <a:stretch>
            <a:fillRect/>
          </a:stretch>
        </p:blipFill>
        <p:spPr>
          <a:xfrm rot="5400000">
            <a:off x="-2003299" y="2763862"/>
            <a:ext cx="5349890" cy="1330166"/>
          </a:xfrm>
          <a:prstGeom prst="rect">
            <a:avLst/>
          </a:prstGeom>
          <a:ln w="12700">
            <a:miter lim="400000"/>
          </a:ln>
        </p:spPr>
      </p:pic>
      <p:sp>
        <p:nvSpPr>
          <p:cNvPr id="177" name="Footer Placeholder 9"/>
          <p:cNvSpPr txBox="1"/>
          <p:nvPr/>
        </p:nvSpPr>
        <p:spPr>
          <a:xfrm>
            <a:off x="2506019" y="6322594"/>
            <a:ext cx="4131963" cy="2222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2146" rIns="32146" anchor="ctr">
            <a:spAutoFit/>
          </a:bodyPr>
          <a:lstStyle>
            <a:lvl1pPr defTabSz="914400">
              <a:defRPr sz="1200">
                <a:solidFill>
                  <a:srgbClr val="FFFFFF"/>
                </a:solidFill>
                <a:latin typeface="Helvetica"/>
                <a:ea typeface="Helvetica"/>
                <a:cs typeface="Helvetica"/>
                <a:sym typeface="Helvetica"/>
              </a:defRPr>
            </a:lvl1pPr>
          </a:lstStyle>
          <a:p>
            <a:pPr algn="ctr" defTabSz="642915" hangingPunct="0"/>
            <a:r>
              <a:rPr sz="844" kern="0"/>
              <a:t>Copyright © Human Capital Technology Co., Ltd. All rights reserved.</a:t>
            </a:r>
          </a:p>
        </p:txBody>
      </p:sp>
    </p:spTree>
    <p:extLst>
      <p:ext uri="{BB962C8B-B14F-4D97-AF65-F5344CB8AC3E}">
        <p14:creationId xmlns:p14="http://schemas.microsoft.com/office/powerpoint/2010/main" val="3842648963"/>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8" name="グループ"/>
          <p:cNvGrpSpPr/>
          <p:nvPr/>
        </p:nvGrpSpPr>
        <p:grpSpPr>
          <a:xfrm>
            <a:off x="-1" y="-2976"/>
            <a:ext cx="9144001" cy="892969"/>
            <a:chOff x="0" y="0"/>
            <a:chExt cx="13004800" cy="1270000"/>
          </a:xfrm>
        </p:grpSpPr>
        <p:sp>
          <p:nvSpPr>
            <p:cNvPr id="426" name="四角形"/>
            <p:cNvSpPr/>
            <p:nvPr/>
          </p:nvSpPr>
          <p:spPr>
            <a:xfrm>
              <a:off x="0" y="0"/>
              <a:ext cx="13004800" cy="1270000"/>
            </a:xfrm>
            <a:prstGeom prst="rect">
              <a:avLst/>
            </a:prstGeom>
            <a:solidFill>
              <a:srgbClr val="55BBB3"/>
            </a:solidFill>
            <a:ln w="12700" cap="flat">
              <a:noFill/>
              <a:miter lim="400000"/>
            </a:ln>
            <a:effectLst/>
          </p:spPr>
          <p:txBody>
            <a:bodyPr wrap="square" lIns="35719" tIns="35719" rIns="35719" bIns="35719" numCol="1" anchor="ctr">
              <a:noAutofit/>
            </a:bodyPr>
            <a:lstStyle/>
            <a:p>
              <a:pPr algn="ctr" defTabSz="410730" hangingPunct="0">
                <a:defRPr sz="2200">
                  <a:solidFill>
                    <a:srgbClr val="0BBEB4"/>
                  </a:solidFill>
                  <a:latin typeface="+mn-lt"/>
                  <a:ea typeface="+mn-ea"/>
                  <a:cs typeface="+mn-cs"/>
                  <a:sym typeface="ヒラギノ角ゴ ProN W3"/>
                </a:defRPr>
              </a:pPr>
              <a:endParaRPr sz="1547" kern="0">
                <a:solidFill>
                  <a:srgbClr val="0BBEB4"/>
                </a:solidFill>
                <a:latin typeface="ヒラギノ角ゴ ProN W3"/>
                <a:sym typeface="ヒラギノ角ゴ ProN W3"/>
              </a:endParaRPr>
            </a:p>
          </p:txBody>
        </p:sp>
        <p:sp>
          <p:nvSpPr>
            <p:cNvPr id="427" name="2. Geppoの特徴"/>
            <p:cNvSpPr txBox="1"/>
            <p:nvPr/>
          </p:nvSpPr>
          <p:spPr>
            <a:xfrm>
              <a:off x="561899" y="368215"/>
              <a:ext cx="6848618" cy="53357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numCol="1" anchor="ctr">
              <a:spAutoFit/>
            </a:bodyPr>
            <a:lstStyle>
              <a:lvl1pPr algn="l">
                <a:defRPr sz="2800">
                  <a:solidFill>
                    <a:srgbClr val="FFFFFF"/>
                  </a:solidFill>
                </a:defRPr>
              </a:lvl1pPr>
            </a:lstStyle>
            <a:p>
              <a:pPr defTabSz="410730" hangingPunct="0"/>
              <a:r>
                <a:rPr lang="ja-JP" altLang="en-US" sz="1969" kern="0" dirty="0">
                  <a:latin typeface="ヒラギノ角ゴ ProN W6"/>
                  <a:sym typeface="ヒラギノ角ゴ ProN W6"/>
                </a:rPr>
                <a:t>回答率</a:t>
              </a:r>
              <a:r>
                <a:rPr lang="en-US" altLang="ja-JP" sz="1969" kern="0" dirty="0">
                  <a:latin typeface="ヒラギノ角ゴ ProN W6"/>
                  <a:sym typeface="ヒラギノ角ゴ ProN W6"/>
                </a:rPr>
                <a:t>/</a:t>
              </a:r>
              <a:r>
                <a:rPr lang="ja-JP" altLang="en-US" sz="1969" kern="0" dirty="0">
                  <a:latin typeface="ヒラギノ角ゴ ProN W6"/>
                  <a:sym typeface="ヒラギノ角ゴ ProN W6"/>
                </a:rPr>
                <a:t>コメント率推移</a:t>
              </a:r>
              <a:endParaRPr sz="1969" kern="0" dirty="0">
                <a:latin typeface="ヒラギノ角ゴ ProN W6"/>
                <a:sym typeface="ヒラギノ角ゴ ProN W6"/>
              </a:endParaRPr>
            </a:p>
          </p:txBody>
        </p:sp>
      </p:grpSp>
      <p:sp>
        <p:nvSpPr>
          <p:cNvPr id="429" name="Footer Placeholder 9"/>
          <p:cNvSpPr txBox="1"/>
          <p:nvPr/>
        </p:nvSpPr>
        <p:spPr>
          <a:xfrm>
            <a:off x="2506019" y="6333934"/>
            <a:ext cx="4131963" cy="2222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2146" rIns="32146" anchor="ctr">
            <a:spAutoFit/>
          </a:bodyPr>
          <a:lstStyle>
            <a:lvl1pPr defTabSz="914400">
              <a:defRPr sz="1200">
                <a:solidFill>
                  <a:srgbClr val="888888"/>
                </a:solidFill>
                <a:latin typeface="Helvetica"/>
                <a:ea typeface="Helvetica"/>
                <a:cs typeface="Helvetica"/>
                <a:sym typeface="Helvetica"/>
              </a:defRPr>
            </a:lvl1pPr>
          </a:lstStyle>
          <a:p>
            <a:pPr algn="ctr" defTabSz="642882" hangingPunct="0"/>
            <a:r>
              <a:rPr sz="844" kern="0"/>
              <a:t>Copyright © Human Capital Technology Co., Ltd. All rights reserved.</a:t>
            </a:r>
          </a:p>
        </p:txBody>
      </p:sp>
      <p:pic>
        <p:nvPicPr>
          <p:cNvPr id="440" name="イメージ" descr="イメージ"/>
          <p:cNvPicPr>
            <a:picLocks noChangeAspect="1"/>
          </p:cNvPicPr>
          <p:nvPr/>
        </p:nvPicPr>
        <p:blipFill>
          <a:blip r:embed="rId2" cstate="print">
            <a:alphaModFix amt="16732"/>
            <a:extLst>
              <a:ext uri="{28A0092B-C50C-407E-A947-70E740481C1C}">
                <a14:useLocalDpi xmlns:a14="http://schemas.microsoft.com/office/drawing/2010/main"/>
              </a:ext>
            </a:extLst>
          </a:blip>
          <a:srcRect/>
          <a:stretch>
            <a:fillRect/>
          </a:stretch>
        </p:blipFill>
        <p:spPr>
          <a:xfrm>
            <a:off x="7305659" y="231707"/>
            <a:ext cx="1703860" cy="423638"/>
          </a:xfrm>
          <a:prstGeom prst="rect">
            <a:avLst/>
          </a:prstGeom>
          <a:ln w="12700">
            <a:miter lim="400000"/>
          </a:ln>
        </p:spPr>
      </p:pic>
      <p:sp>
        <p:nvSpPr>
          <p:cNvPr id="65" name="スライド番号"/>
          <p:cNvSpPr txBox="1">
            <a:spLocks/>
          </p:cNvSpPr>
          <p:nvPr/>
        </p:nvSpPr>
        <p:spPr>
          <a:xfrm>
            <a:off x="8237819" y="6308610"/>
            <a:ext cx="540301" cy="27571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defPPr>
              <a:defRPr lang="en-US"/>
            </a:defPPr>
            <a:lvl1pPr marL="0" algn="l" defTabSz="914400" rtl="0" eaLnBrk="1" latinLnBrk="0" hangingPunct="1">
              <a:defRPr sz="1125" kern="1200">
                <a:solidFill>
                  <a:schemeClr val="tx1"/>
                </a:solidFill>
                <a:latin typeface="Helvetica Neue Light"/>
                <a:ea typeface="Helvetica Neue Light"/>
                <a:cs typeface="Helvetica Neue Light"/>
                <a:sym typeface="Helvetica Neue Light"/>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hangingPunct="0"/>
            <a:r>
              <a:rPr lang="en-US" kern="0" dirty="0">
                <a:latin typeface="Calibri" panose="020F0502020204030204" pitchFamily="34" charset="0"/>
                <a:cs typeface="Calibri" panose="020F0502020204030204" pitchFamily="34" charset="0"/>
              </a:rPr>
              <a:t>4</a:t>
            </a:r>
          </a:p>
        </p:txBody>
      </p:sp>
      <p:sp>
        <p:nvSpPr>
          <p:cNvPr id="2" name="正方形/長方形 1">
            <a:extLst>
              <a:ext uri="{FF2B5EF4-FFF2-40B4-BE49-F238E27FC236}">
                <a16:creationId xmlns:a16="http://schemas.microsoft.com/office/drawing/2014/main" id="{240C3C60-5181-43A7-B3B1-401DEDCB58A0}"/>
              </a:ext>
            </a:extLst>
          </p:cNvPr>
          <p:cNvSpPr/>
          <p:nvPr/>
        </p:nvSpPr>
        <p:spPr>
          <a:xfrm>
            <a:off x="365880" y="1114469"/>
            <a:ext cx="8412240" cy="779701"/>
          </a:xfrm>
          <a:prstGeom prst="rect">
            <a:avLst/>
          </a:prstGeom>
          <a:ln>
            <a:solidFill>
              <a:srgbClr val="61BBB4"/>
            </a:solidFill>
          </a:ln>
        </p:spPr>
        <p:style>
          <a:lnRef idx="2">
            <a:schemeClr val="accent2"/>
          </a:lnRef>
          <a:fillRef idx="1">
            <a:schemeClr val="lt1"/>
          </a:fillRef>
          <a:effectRef idx="0">
            <a:schemeClr val="accent2"/>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342900" marR="0" indent="-342900" defTabSz="584200" rtl="0" fontAlgn="auto" latinLnBrk="0" hangingPunct="0">
              <a:lnSpc>
                <a:spcPct val="100000"/>
              </a:lnSpc>
              <a:spcBef>
                <a:spcPts val="0"/>
              </a:spcBef>
              <a:spcAft>
                <a:spcPts val="0"/>
              </a:spcAft>
              <a:buClrTx/>
              <a:buSzTx/>
              <a:buFont typeface="Wingdings" panose="05000000000000000000" pitchFamily="2" charset="2"/>
              <a:buChar char="Ø"/>
              <a:tabLst/>
            </a:pPr>
            <a:r>
              <a:rPr kumimoji="0" lang="ja-JP" altLang="en-US" sz="2200" b="0" i="0" u="none" strike="noStrike" cap="none" spc="0" normalizeH="0" baseline="0" dirty="0">
                <a:ln>
                  <a:noFill/>
                </a:ln>
                <a:solidFill>
                  <a:schemeClr val="tx1"/>
                </a:solidFill>
                <a:effectLst/>
                <a:uFillTx/>
                <a:latin typeface="+mn-lt"/>
                <a:ea typeface="+mn-ea"/>
                <a:cs typeface="+mn-cs"/>
                <a:sym typeface="ヒラギノ角ゴ ProN W3"/>
              </a:rPr>
              <a:t>～～</a:t>
            </a:r>
            <a:endParaRPr kumimoji="0" lang="en-US" altLang="ja-JP" sz="2200" b="0" i="0" u="none" strike="noStrike" cap="none" spc="0" normalizeH="0" baseline="0" dirty="0">
              <a:ln>
                <a:noFill/>
              </a:ln>
              <a:solidFill>
                <a:schemeClr val="tx1"/>
              </a:solidFill>
              <a:effectLst/>
              <a:uFillTx/>
              <a:latin typeface="+mn-lt"/>
              <a:ea typeface="+mn-ea"/>
              <a:cs typeface="+mn-cs"/>
              <a:sym typeface="ヒラギノ角ゴ ProN W3"/>
            </a:endParaRPr>
          </a:p>
          <a:p>
            <a:pPr marL="342900" marR="0" indent="-342900" defTabSz="584200" rtl="0" fontAlgn="auto" latinLnBrk="0" hangingPunct="0">
              <a:lnSpc>
                <a:spcPct val="100000"/>
              </a:lnSpc>
              <a:spcBef>
                <a:spcPts val="0"/>
              </a:spcBef>
              <a:spcAft>
                <a:spcPts val="0"/>
              </a:spcAft>
              <a:buClrTx/>
              <a:buSzTx/>
              <a:buFont typeface="Wingdings" panose="05000000000000000000" pitchFamily="2" charset="2"/>
              <a:buChar char="Ø"/>
              <a:tabLst/>
            </a:pPr>
            <a:r>
              <a:rPr lang="ja-JP" altLang="en-US" sz="2200" dirty="0">
                <a:solidFill>
                  <a:schemeClr val="tx1"/>
                </a:solidFill>
                <a:sym typeface="ヒラギノ角ゴ ProN W3"/>
              </a:rPr>
              <a:t>～～</a:t>
            </a:r>
            <a:endParaRPr kumimoji="0" lang="ja-JP" altLang="en-US" sz="2200" b="0" i="0" u="none" strike="noStrike" cap="none" spc="0" normalizeH="0" baseline="0" dirty="0">
              <a:ln>
                <a:noFill/>
              </a:ln>
              <a:solidFill>
                <a:schemeClr val="tx1"/>
              </a:solidFill>
              <a:effectLst/>
              <a:uFillTx/>
              <a:latin typeface="+mn-lt"/>
              <a:ea typeface="+mn-ea"/>
              <a:cs typeface="+mn-cs"/>
              <a:sym typeface="ヒラギノ角ゴ ProN W3"/>
            </a:endParaRPr>
          </a:p>
        </p:txBody>
      </p:sp>
      <p:pic>
        <p:nvPicPr>
          <p:cNvPr id="4" name="図 3" descr="グラフ, ヒストグラム&#10;&#10;自動的に生成された説明">
            <a:extLst>
              <a:ext uri="{FF2B5EF4-FFF2-40B4-BE49-F238E27FC236}">
                <a16:creationId xmlns:a16="http://schemas.microsoft.com/office/drawing/2014/main" id="{461D124F-B81C-45C5-B4FC-094B23581B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8" y="1948814"/>
            <a:ext cx="9144000" cy="4256517"/>
          </a:xfrm>
          <a:prstGeom prst="rect">
            <a:avLst/>
          </a:prstGeom>
        </p:spPr>
      </p:pic>
    </p:spTree>
    <p:extLst>
      <p:ext uri="{BB962C8B-B14F-4D97-AF65-F5344CB8AC3E}">
        <p14:creationId xmlns:p14="http://schemas.microsoft.com/office/powerpoint/2010/main" val="1364408377"/>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8" name="グループ"/>
          <p:cNvGrpSpPr/>
          <p:nvPr/>
        </p:nvGrpSpPr>
        <p:grpSpPr>
          <a:xfrm>
            <a:off x="-1" y="-2976"/>
            <a:ext cx="9144001" cy="892969"/>
            <a:chOff x="0" y="0"/>
            <a:chExt cx="13004800" cy="1270000"/>
          </a:xfrm>
        </p:grpSpPr>
        <p:sp>
          <p:nvSpPr>
            <p:cNvPr id="426" name="四角形"/>
            <p:cNvSpPr/>
            <p:nvPr/>
          </p:nvSpPr>
          <p:spPr>
            <a:xfrm>
              <a:off x="0" y="0"/>
              <a:ext cx="13004800" cy="1270000"/>
            </a:xfrm>
            <a:prstGeom prst="rect">
              <a:avLst/>
            </a:prstGeom>
            <a:solidFill>
              <a:srgbClr val="55BBB3"/>
            </a:solidFill>
            <a:ln w="12700" cap="flat">
              <a:noFill/>
              <a:miter lim="400000"/>
            </a:ln>
            <a:effectLst/>
          </p:spPr>
          <p:txBody>
            <a:bodyPr wrap="square" lIns="35719" tIns="35719" rIns="35719" bIns="35719" numCol="1" anchor="ctr">
              <a:noAutofit/>
            </a:bodyPr>
            <a:lstStyle/>
            <a:p>
              <a:pPr algn="ctr" defTabSz="410730" hangingPunct="0">
                <a:defRPr sz="2200">
                  <a:solidFill>
                    <a:srgbClr val="0BBEB4"/>
                  </a:solidFill>
                  <a:latin typeface="+mn-lt"/>
                  <a:ea typeface="+mn-ea"/>
                  <a:cs typeface="+mn-cs"/>
                  <a:sym typeface="ヒラギノ角ゴ ProN W3"/>
                </a:defRPr>
              </a:pPr>
              <a:endParaRPr sz="1547" kern="0">
                <a:solidFill>
                  <a:srgbClr val="0BBEB4"/>
                </a:solidFill>
                <a:latin typeface="ヒラギノ角ゴ ProN W3"/>
                <a:sym typeface="ヒラギノ角ゴ ProN W3"/>
              </a:endParaRPr>
            </a:p>
          </p:txBody>
        </p:sp>
        <p:sp>
          <p:nvSpPr>
            <p:cNvPr id="427" name="2. Geppoの特徴"/>
            <p:cNvSpPr txBox="1"/>
            <p:nvPr/>
          </p:nvSpPr>
          <p:spPr>
            <a:xfrm>
              <a:off x="561899" y="368215"/>
              <a:ext cx="6848618" cy="53357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numCol="1" anchor="ctr">
              <a:spAutoFit/>
            </a:bodyPr>
            <a:lstStyle>
              <a:lvl1pPr algn="l">
                <a:defRPr sz="2800">
                  <a:solidFill>
                    <a:srgbClr val="FFFFFF"/>
                  </a:solidFill>
                </a:defRPr>
              </a:lvl1pPr>
            </a:lstStyle>
            <a:p>
              <a:pPr defTabSz="410730" hangingPunct="0"/>
              <a:r>
                <a:rPr lang="ja-JP" altLang="en-US" sz="1969" kern="0" dirty="0">
                  <a:latin typeface="ヒラギノ角ゴ ProN W6"/>
                  <a:sym typeface="ヒラギノ角ゴ ProN W6"/>
                </a:rPr>
                <a:t>アラート発生率</a:t>
              </a:r>
              <a:r>
                <a:rPr lang="en-US" altLang="ja-JP" sz="1969" kern="0" dirty="0">
                  <a:latin typeface="ヒラギノ角ゴ ProN W6"/>
                  <a:sym typeface="ヒラギノ角ゴ ProN W6"/>
                </a:rPr>
                <a:t>/</a:t>
              </a:r>
              <a:r>
                <a:rPr lang="ja-JP" altLang="en-US" sz="1969" kern="0" dirty="0">
                  <a:latin typeface="ヒラギノ角ゴ ProN W6"/>
                  <a:sym typeface="ヒラギノ角ゴ ProN W6"/>
                </a:rPr>
                <a:t>対応完了率推移</a:t>
              </a:r>
              <a:endParaRPr sz="1969" kern="0" dirty="0">
                <a:latin typeface="ヒラギノ角ゴ ProN W6"/>
                <a:sym typeface="ヒラギノ角ゴ ProN W6"/>
              </a:endParaRPr>
            </a:p>
          </p:txBody>
        </p:sp>
      </p:grpSp>
      <p:sp>
        <p:nvSpPr>
          <p:cNvPr id="429" name="Footer Placeholder 9"/>
          <p:cNvSpPr txBox="1"/>
          <p:nvPr/>
        </p:nvSpPr>
        <p:spPr>
          <a:xfrm>
            <a:off x="2506019" y="6333934"/>
            <a:ext cx="4131963" cy="2222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2146" rIns="32146" anchor="ctr">
            <a:spAutoFit/>
          </a:bodyPr>
          <a:lstStyle>
            <a:lvl1pPr defTabSz="914400">
              <a:defRPr sz="1200">
                <a:solidFill>
                  <a:srgbClr val="888888"/>
                </a:solidFill>
                <a:latin typeface="Helvetica"/>
                <a:ea typeface="Helvetica"/>
                <a:cs typeface="Helvetica"/>
                <a:sym typeface="Helvetica"/>
              </a:defRPr>
            </a:lvl1pPr>
          </a:lstStyle>
          <a:p>
            <a:pPr algn="ctr" defTabSz="642882" hangingPunct="0"/>
            <a:r>
              <a:rPr sz="844" kern="0"/>
              <a:t>Copyright © Human Capital Technology Co., Ltd. All rights reserved.</a:t>
            </a:r>
          </a:p>
        </p:txBody>
      </p:sp>
      <p:sp>
        <p:nvSpPr>
          <p:cNvPr id="430" name="スライド番号"/>
          <p:cNvSpPr txBox="1">
            <a:spLocks noGrp="1"/>
          </p:cNvSpPr>
          <p:nvPr>
            <p:ph type="sldNum" sz="quarter" idx="2"/>
          </p:nvPr>
        </p:nvSpPr>
        <p:spPr>
          <a:xfrm>
            <a:off x="8237819" y="6308610"/>
            <a:ext cx="540301" cy="275717"/>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a:lstStyle/>
          <a:p>
            <a:pPr algn="r" hangingPunct="0"/>
            <a:fld id="{86CB4B4D-7CA3-9044-876B-883B54F8677D}" type="slidenum">
              <a:rPr kern="0">
                <a:latin typeface="Calibri" panose="020F0502020204030204" pitchFamily="34" charset="0"/>
                <a:cs typeface="Calibri" panose="020F0502020204030204" pitchFamily="34" charset="0"/>
              </a:rPr>
              <a:pPr algn="r" hangingPunct="0"/>
              <a:t>6</a:t>
            </a:fld>
            <a:endParaRPr kern="0" dirty="0">
              <a:latin typeface="Calibri" panose="020F0502020204030204" pitchFamily="34" charset="0"/>
              <a:cs typeface="Calibri" panose="020F0502020204030204" pitchFamily="34" charset="0"/>
            </a:endParaRPr>
          </a:p>
        </p:txBody>
      </p:sp>
      <p:pic>
        <p:nvPicPr>
          <p:cNvPr id="440" name="イメージ" descr="イメージ"/>
          <p:cNvPicPr>
            <a:picLocks noChangeAspect="1"/>
          </p:cNvPicPr>
          <p:nvPr/>
        </p:nvPicPr>
        <p:blipFill>
          <a:blip r:embed="rId2" cstate="print">
            <a:alphaModFix amt="16732"/>
            <a:extLst>
              <a:ext uri="{28A0092B-C50C-407E-A947-70E740481C1C}">
                <a14:useLocalDpi xmlns:a14="http://schemas.microsoft.com/office/drawing/2010/main"/>
              </a:ext>
            </a:extLst>
          </a:blip>
          <a:srcRect/>
          <a:stretch>
            <a:fillRect/>
          </a:stretch>
        </p:blipFill>
        <p:spPr>
          <a:xfrm>
            <a:off x="7305659" y="231707"/>
            <a:ext cx="1703860" cy="423638"/>
          </a:xfrm>
          <a:prstGeom prst="rect">
            <a:avLst/>
          </a:prstGeom>
          <a:ln w="12700">
            <a:miter lim="400000"/>
          </a:ln>
        </p:spPr>
      </p:pic>
      <p:sp>
        <p:nvSpPr>
          <p:cNvPr id="8" name="正方形/長方形 7">
            <a:extLst>
              <a:ext uri="{FF2B5EF4-FFF2-40B4-BE49-F238E27FC236}">
                <a16:creationId xmlns:a16="http://schemas.microsoft.com/office/drawing/2014/main" id="{4F58779B-E46A-4593-A57E-1C727CD8EF5E}"/>
              </a:ext>
            </a:extLst>
          </p:cNvPr>
          <p:cNvSpPr/>
          <p:nvPr/>
        </p:nvSpPr>
        <p:spPr>
          <a:xfrm>
            <a:off x="365880" y="1114469"/>
            <a:ext cx="8412240" cy="779701"/>
          </a:xfrm>
          <a:prstGeom prst="rect">
            <a:avLst/>
          </a:prstGeom>
          <a:ln>
            <a:solidFill>
              <a:srgbClr val="61BBB4"/>
            </a:solidFill>
          </a:ln>
        </p:spPr>
        <p:style>
          <a:lnRef idx="2">
            <a:schemeClr val="accent2"/>
          </a:lnRef>
          <a:fillRef idx="1">
            <a:schemeClr val="lt1"/>
          </a:fillRef>
          <a:effectRef idx="0">
            <a:schemeClr val="accent2"/>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342900" marR="0" indent="-342900" defTabSz="584200" rtl="0" fontAlgn="auto" latinLnBrk="0" hangingPunct="0">
              <a:lnSpc>
                <a:spcPct val="100000"/>
              </a:lnSpc>
              <a:spcBef>
                <a:spcPts val="0"/>
              </a:spcBef>
              <a:spcAft>
                <a:spcPts val="0"/>
              </a:spcAft>
              <a:buClrTx/>
              <a:buSzTx/>
              <a:buFont typeface="Wingdings" panose="05000000000000000000" pitchFamily="2" charset="2"/>
              <a:buChar char="Ø"/>
              <a:tabLst/>
            </a:pPr>
            <a:r>
              <a:rPr kumimoji="0" lang="ja-JP" altLang="en-US" sz="2200" b="0" i="0" u="none" strike="noStrike" cap="none" spc="0" normalizeH="0" baseline="0" dirty="0">
                <a:ln>
                  <a:noFill/>
                </a:ln>
                <a:solidFill>
                  <a:schemeClr val="tx1"/>
                </a:solidFill>
                <a:effectLst/>
                <a:uFillTx/>
                <a:latin typeface="+mn-lt"/>
                <a:ea typeface="+mn-ea"/>
                <a:cs typeface="+mn-cs"/>
                <a:sym typeface="ヒラギノ角ゴ ProN W3"/>
              </a:rPr>
              <a:t>～～</a:t>
            </a:r>
            <a:endParaRPr kumimoji="0" lang="en-US" altLang="ja-JP" sz="2200" b="0" i="0" u="none" strike="noStrike" cap="none" spc="0" normalizeH="0" baseline="0" dirty="0">
              <a:ln>
                <a:noFill/>
              </a:ln>
              <a:solidFill>
                <a:schemeClr val="tx1"/>
              </a:solidFill>
              <a:effectLst/>
              <a:uFillTx/>
              <a:latin typeface="+mn-lt"/>
              <a:ea typeface="+mn-ea"/>
              <a:cs typeface="+mn-cs"/>
              <a:sym typeface="ヒラギノ角ゴ ProN W3"/>
            </a:endParaRPr>
          </a:p>
          <a:p>
            <a:pPr marL="342900" marR="0" indent="-342900" defTabSz="584200" rtl="0" fontAlgn="auto" latinLnBrk="0" hangingPunct="0">
              <a:lnSpc>
                <a:spcPct val="100000"/>
              </a:lnSpc>
              <a:spcBef>
                <a:spcPts val="0"/>
              </a:spcBef>
              <a:spcAft>
                <a:spcPts val="0"/>
              </a:spcAft>
              <a:buClrTx/>
              <a:buSzTx/>
              <a:buFont typeface="Wingdings" panose="05000000000000000000" pitchFamily="2" charset="2"/>
              <a:buChar char="Ø"/>
              <a:tabLst/>
            </a:pPr>
            <a:r>
              <a:rPr lang="ja-JP" altLang="en-US" sz="2200" dirty="0">
                <a:solidFill>
                  <a:schemeClr val="tx1"/>
                </a:solidFill>
                <a:sym typeface="ヒラギノ角ゴ ProN W3"/>
              </a:rPr>
              <a:t>～～</a:t>
            </a:r>
            <a:endParaRPr kumimoji="0" lang="ja-JP" altLang="en-US" sz="2200" b="0" i="0" u="none" strike="noStrike" cap="none" spc="0" normalizeH="0" baseline="0" dirty="0">
              <a:ln>
                <a:noFill/>
              </a:ln>
              <a:solidFill>
                <a:schemeClr val="tx1"/>
              </a:solidFill>
              <a:effectLst/>
              <a:uFillTx/>
              <a:latin typeface="+mn-lt"/>
              <a:ea typeface="+mn-ea"/>
              <a:cs typeface="+mn-cs"/>
              <a:sym typeface="ヒラギノ角ゴ ProN W3"/>
            </a:endParaRPr>
          </a:p>
        </p:txBody>
      </p:sp>
      <p:pic>
        <p:nvPicPr>
          <p:cNvPr id="3" name="図 2" descr="グラフ, 折れ線グラフ&#10;&#10;自動的に生成された説明">
            <a:extLst>
              <a:ext uri="{FF2B5EF4-FFF2-40B4-BE49-F238E27FC236}">
                <a16:creationId xmlns:a16="http://schemas.microsoft.com/office/drawing/2014/main" id="{0FFA153D-9AB0-4D31-805B-6AE47DFB0A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54700"/>
            <a:ext cx="9144000" cy="3831676"/>
          </a:xfrm>
          <a:prstGeom prst="rect">
            <a:avLst/>
          </a:prstGeom>
        </p:spPr>
      </p:pic>
    </p:spTree>
    <p:extLst>
      <p:ext uri="{BB962C8B-B14F-4D97-AF65-F5344CB8AC3E}">
        <p14:creationId xmlns:p14="http://schemas.microsoft.com/office/powerpoint/2010/main" val="3101849493"/>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55BBB3"/>
        </a:solidFill>
        <a:effectLst/>
      </p:bgPr>
    </p:bg>
    <p:spTree>
      <p:nvGrpSpPr>
        <p:cNvPr id="1" name=""/>
        <p:cNvGrpSpPr/>
        <p:nvPr/>
      </p:nvGrpSpPr>
      <p:grpSpPr>
        <a:xfrm>
          <a:off x="0" y="0"/>
          <a:ext cx="0" cy="0"/>
          <a:chOff x="0" y="0"/>
          <a:chExt cx="0" cy="0"/>
        </a:xfrm>
      </p:grpSpPr>
      <p:sp>
        <p:nvSpPr>
          <p:cNvPr id="175" name="1.  会社改善に必要なこととは？"/>
          <p:cNvSpPr txBox="1"/>
          <p:nvPr/>
        </p:nvSpPr>
        <p:spPr>
          <a:xfrm>
            <a:off x="3402615" y="3198201"/>
            <a:ext cx="2338782" cy="461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nchor="ctr">
            <a:spAutoFit/>
          </a:bodyPr>
          <a:lstStyle>
            <a:lvl1pPr>
              <a:defRPr sz="3600">
                <a:solidFill>
                  <a:srgbClr val="FFFFFF"/>
                </a:solidFill>
              </a:defRPr>
            </a:lvl1pPr>
          </a:lstStyle>
          <a:p>
            <a:pPr marL="0" marR="0" lvl="0" indent="0" algn="ctr" defTabSz="410751" rtl="0" eaLnBrk="1" fontAlgn="auto" latinLnBrk="0" hangingPunct="0">
              <a:lnSpc>
                <a:spcPct val="100000"/>
              </a:lnSpc>
              <a:spcBef>
                <a:spcPts val="0"/>
              </a:spcBef>
              <a:spcAft>
                <a:spcPts val="0"/>
              </a:spcAft>
              <a:buClrTx/>
              <a:buSzTx/>
              <a:buFontTx/>
              <a:buNone/>
              <a:tabLst/>
              <a:defRPr/>
            </a:pPr>
            <a:r>
              <a:rPr kumimoji="0" lang="ja-JP" altLang="en-US" sz="2531" b="0" i="0" u="none" strike="noStrike" kern="0" cap="none" spc="0" normalizeH="0" baseline="0" noProof="0" dirty="0">
                <a:ln>
                  <a:noFill/>
                </a:ln>
                <a:solidFill>
                  <a:srgbClr val="FFFFFF"/>
                </a:solidFill>
                <a:effectLst/>
                <a:uLnTx/>
                <a:uFillTx/>
                <a:latin typeface="ヒラギノ角ゴ ProN W6"/>
                <a:sym typeface="ヒラギノ角ゴ ProN W6"/>
              </a:rPr>
              <a:t>全体スコア推移</a:t>
            </a:r>
            <a:endParaRPr kumimoji="0" sz="2531" b="0" i="0" u="none" strike="noStrike" kern="0" cap="none" spc="0" normalizeH="0" baseline="0" noProof="0" dirty="0">
              <a:ln>
                <a:noFill/>
              </a:ln>
              <a:solidFill>
                <a:srgbClr val="FFFFFF"/>
              </a:solidFill>
              <a:effectLst/>
              <a:uLnTx/>
              <a:uFillTx/>
              <a:latin typeface="ヒラギノ角ゴ ProN W6"/>
              <a:sym typeface="ヒラギノ角ゴ ProN W6"/>
            </a:endParaRPr>
          </a:p>
        </p:txBody>
      </p:sp>
      <p:pic>
        <p:nvPicPr>
          <p:cNvPr id="176" name="イメージ" descr="イメージ"/>
          <p:cNvPicPr>
            <a:picLocks noChangeAspect="1"/>
          </p:cNvPicPr>
          <p:nvPr/>
        </p:nvPicPr>
        <p:blipFill>
          <a:blip r:embed="rId2" cstate="print">
            <a:alphaModFix amt="16732"/>
            <a:extLst>
              <a:ext uri="{28A0092B-C50C-407E-A947-70E740481C1C}">
                <a14:useLocalDpi xmlns:a14="http://schemas.microsoft.com/office/drawing/2010/main"/>
              </a:ext>
            </a:extLst>
          </a:blip>
          <a:srcRect/>
          <a:stretch>
            <a:fillRect/>
          </a:stretch>
        </p:blipFill>
        <p:spPr>
          <a:xfrm rot="5400000">
            <a:off x="-2003299" y="2763862"/>
            <a:ext cx="5349890" cy="1330166"/>
          </a:xfrm>
          <a:prstGeom prst="rect">
            <a:avLst/>
          </a:prstGeom>
          <a:ln w="12700">
            <a:miter lim="400000"/>
          </a:ln>
        </p:spPr>
      </p:pic>
      <p:sp>
        <p:nvSpPr>
          <p:cNvPr id="177" name="Footer Placeholder 9"/>
          <p:cNvSpPr txBox="1"/>
          <p:nvPr/>
        </p:nvSpPr>
        <p:spPr>
          <a:xfrm>
            <a:off x="2506019" y="6322594"/>
            <a:ext cx="4131963" cy="2222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2146" rIns="32146" anchor="ctr">
            <a:spAutoFit/>
          </a:bodyPr>
          <a:lstStyle>
            <a:lvl1pPr defTabSz="914400">
              <a:defRPr sz="1200">
                <a:solidFill>
                  <a:srgbClr val="FFFFFF"/>
                </a:solidFill>
                <a:latin typeface="Helvetica"/>
                <a:ea typeface="Helvetica"/>
                <a:cs typeface="Helvetica"/>
                <a:sym typeface="Helvetica"/>
              </a:defRPr>
            </a:lvl1pPr>
          </a:lstStyle>
          <a:p>
            <a:pPr marL="0" marR="0" lvl="0" indent="0" algn="ctr" defTabSz="642915" rtl="0" eaLnBrk="1" fontAlgn="auto" latinLnBrk="0" hangingPunct="0">
              <a:lnSpc>
                <a:spcPct val="100000"/>
              </a:lnSpc>
              <a:spcBef>
                <a:spcPts val="0"/>
              </a:spcBef>
              <a:spcAft>
                <a:spcPts val="0"/>
              </a:spcAft>
              <a:buClrTx/>
              <a:buSzTx/>
              <a:buFontTx/>
              <a:buNone/>
              <a:tabLst/>
              <a:defRPr/>
            </a:pPr>
            <a:r>
              <a:rPr kumimoji="0" sz="844" b="0" i="0" u="none" strike="noStrike" kern="0" cap="none" spc="0" normalizeH="0" baseline="0" noProof="0">
                <a:ln>
                  <a:noFill/>
                </a:ln>
                <a:solidFill>
                  <a:srgbClr val="FFFFFF"/>
                </a:solidFill>
                <a:effectLst/>
                <a:uLnTx/>
                <a:uFillTx/>
                <a:latin typeface="Helvetica"/>
                <a:cs typeface="Helvetica"/>
                <a:sym typeface="Helvetica"/>
              </a:rPr>
              <a:t>Copyright © Human Capital Technology Co., Ltd. All rights reserved.</a:t>
            </a:r>
          </a:p>
        </p:txBody>
      </p:sp>
    </p:spTree>
    <p:extLst>
      <p:ext uri="{BB962C8B-B14F-4D97-AF65-F5344CB8AC3E}">
        <p14:creationId xmlns:p14="http://schemas.microsoft.com/office/powerpoint/2010/main" val="1513249257"/>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8" name="グループ"/>
          <p:cNvGrpSpPr/>
          <p:nvPr/>
        </p:nvGrpSpPr>
        <p:grpSpPr>
          <a:xfrm>
            <a:off x="-1" y="-2976"/>
            <a:ext cx="9144001" cy="892969"/>
            <a:chOff x="0" y="0"/>
            <a:chExt cx="13004800" cy="1270000"/>
          </a:xfrm>
        </p:grpSpPr>
        <p:sp>
          <p:nvSpPr>
            <p:cNvPr id="426" name="四角形"/>
            <p:cNvSpPr/>
            <p:nvPr/>
          </p:nvSpPr>
          <p:spPr>
            <a:xfrm>
              <a:off x="0" y="0"/>
              <a:ext cx="13004800" cy="1270000"/>
            </a:xfrm>
            <a:prstGeom prst="rect">
              <a:avLst/>
            </a:prstGeom>
            <a:solidFill>
              <a:srgbClr val="55BBB3"/>
            </a:solidFill>
            <a:ln w="12700" cap="flat">
              <a:noFill/>
              <a:miter lim="400000"/>
            </a:ln>
            <a:effectLst/>
          </p:spPr>
          <p:txBody>
            <a:bodyPr wrap="square" lIns="35719" tIns="35719" rIns="35719" bIns="35719" numCol="1" anchor="ctr">
              <a:noAutofit/>
            </a:bodyPr>
            <a:lstStyle/>
            <a:p>
              <a:pPr algn="ctr" defTabSz="410730" hangingPunct="0">
                <a:defRPr sz="2200">
                  <a:solidFill>
                    <a:srgbClr val="0BBEB4"/>
                  </a:solidFill>
                  <a:latin typeface="+mn-lt"/>
                  <a:ea typeface="+mn-ea"/>
                  <a:cs typeface="+mn-cs"/>
                  <a:sym typeface="ヒラギノ角ゴ ProN W3"/>
                </a:defRPr>
              </a:pPr>
              <a:endParaRPr sz="1547" kern="0">
                <a:solidFill>
                  <a:srgbClr val="0BBEB4"/>
                </a:solidFill>
                <a:latin typeface="ヒラギノ角ゴ ProN W3"/>
                <a:sym typeface="ヒラギノ角ゴ ProN W3"/>
              </a:endParaRPr>
            </a:p>
          </p:txBody>
        </p:sp>
        <p:sp>
          <p:nvSpPr>
            <p:cNvPr id="427" name="2. Geppoの特徴"/>
            <p:cNvSpPr txBox="1"/>
            <p:nvPr/>
          </p:nvSpPr>
          <p:spPr>
            <a:xfrm>
              <a:off x="561899" y="368215"/>
              <a:ext cx="6848618" cy="53357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numCol="1" anchor="ctr">
              <a:spAutoFit/>
            </a:bodyPr>
            <a:lstStyle>
              <a:lvl1pPr algn="l">
                <a:defRPr sz="2800">
                  <a:solidFill>
                    <a:srgbClr val="FFFFFF"/>
                  </a:solidFill>
                </a:defRPr>
              </a:lvl1pPr>
            </a:lstStyle>
            <a:p>
              <a:pPr defTabSz="410730" hangingPunct="0"/>
              <a:r>
                <a:rPr lang="ja-JP" altLang="en-US" sz="1969" kern="0" dirty="0">
                  <a:latin typeface="ヒラギノ角ゴ ProN W6"/>
                  <a:sym typeface="ヒラギノ角ゴ ProN W6"/>
                </a:rPr>
                <a:t>総合スコア</a:t>
              </a:r>
              <a:r>
                <a:rPr lang="en-US" altLang="ja-JP" sz="1969" kern="0" dirty="0">
                  <a:latin typeface="ヒラギノ角ゴ ProN W6"/>
                  <a:sym typeface="ヒラギノ角ゴ ProN W6"/>
                </a:rPr>
                <a:t>/</a:t>
              </a:r>
              <a:r>
                <a:rPr lang="ja-JP" altLang="en-US" sz="1969" kern="0" dirty="0">
                  <a:latin typeface="ヒラギノ角ゴ ProN W6"/>
                  <a:sym typeface="ヒラギノ角ゴ ProN W6"/>
                </a:rPr>
                <a:t>各スコア別推移</a:t>
              </a:r>
              <a:endParaRPr sz="1969" kern="0" dirty="0">
                <a:latin typeface="ヒラギノ角ゴ ProN W6"/>
                <a:sym typeface="ヒラギノ角ゴ ProN W6"/>
              </a:endParaRPr>
            </a:p>
          </p:txBody>
        </p:sp>
      </p:grpSp>
      <p:sp>
        <p:nvSpPr>
          <p:cNvPr id="429" name="Footer Placeholder 9"/>
          <p:cNvSpPr txBox="1"/>
          <p:nvPr/>
        </p:nvSpPr>
        <p:spPr>
          <a:xfrm>
            <a:off x="2506019" y="6333934"/>
            <a:ext cx="4131963" cy="2222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2146" rIns="32146" anchor="ctr">
            <a:spAutoFit/>
          </a:bodyPr>
          <a:lstStyle>
            <a:lvl1pPr defTabSz="914400">
              <a:defRPr sz="1200">
                <a:solidFill>
                  <a:srgbClr val="888888"/>
                </a:solidFill>
                <a:latin typeface="Helvetica"/>
                <a:ea typeface="Helvetica"/>
                <a:cs typeface="Helvetica"/>
                <a:sym typeface="Helvetica"/>
              </a:defRPr>
            </a:lvl1pPr>
          </a:lstStyle>
          <a:p>
            <a:pPr algn="ctr" defTabSz="642882" hangingPunct="0"/>
            <a:r>
              <a:rPr sz="844" kern="0"/>
              <a:t>Copyright © Human Capital Technology Co., Ltd. All rights reserved.</a:t>
            </a:r>
          </a:p>
        </p:txBody>
      </p:sp>
      <p:pic>
        <p:nvPicPr>
          <p:cNvPr id="440" name="イメージ" descr="イメージ"/>
          <p:cNvPicPr>
            <a:picLocks noChangeAspect="1"/>
          </p:cNvPicPr>
          <p:nvPr/>
        </p:nvPicPr>
        <p:blipFill>
          <a:blip r:embed="rId2" cstate="print">
            <a:alphaModFix amt="16732"/>
            <a:extLst>
              <a:ext uri="{28A0092B-C50C-407E-A947-70E740481C1C}">
                <a14:useLocalDpi xmlns:a14="http://schemas.microsoft.com/office/drawing/2010/main"/>
              </a:ext>
            </a:extLst>
          </a:blip>
          <a:srcRect/>
          <a:stretch>
            <a:fillRect/>
          </a:stretch>
        </p:blipFill>
        <p:spPr>
          <a:xfrm>
            <a:off x="7305659" y="231707"/>
            <a:ext cx="1703860" cy="423638"/>
          </a:xfrm>
          <a:prstGeom prst="rect">
            <a:avLst/>
          </a:prstGeom>
          <a:ln w="12700">
            <a:miter lim="400000"/>
          </a:ln>
        </p:spPr>
      </p:pic>
      <p:grpSp>
        <p:nvGrpSpPr>
          <p:cNvPr id="8" name="グループ化 7">
            <a:extLst>
              <a:ext uri="{FF2B5EF4-FFF2-40B4-BE49-F238E27FC236}">
                <a16:creationId xmlns:a16="http://schemas.microsoft.com/office/drawing/2014/main" id="{019582B3-CF8B-46A4-89A7-C246C0B8EC04}"/>
              </a:ext>
            </a:extLst>
          </p:cNvPr>
          <p:cNvGrpSpPr/>
          <p:nvPr/>
        </p:nvGrpSpPr>
        <p:grpSpPr>
          <a:xfrm>
            <a:off x="6908387" y="996731"/>
            <a:ext cx="2177424" cy="255890"/>
            <a:chOff x="2331335" y="752475"/>
            <a:chExt cx="2903232" cy="341186"/>
          </a:xfrm>
        </p:grpSpPr>
        <p:sp>
          <p:nvSpPr>
            <p:cNvPr id="9" name="タイトル 1">
              <a:extLst>
                <a:ext uri="{FF2B5EF4-FFF2-40B4-BE49-F238E27FC236}">
                  <a16:creationId xmlns:a16="http://schemas.microsoft.com/office/drawing/2014/main" id="{AB7C24D7-9F5C-4373-AB19-9136EAA492D4}"/>
                </a:ext>
              </a:extLst>
            </p:cNvPr>
            <p:cNvSpPr txBox="1">
              <a:spLocks/>
            </p:cNvSpPr>
            <p:nvPr/>
          </p:nvSpPr>
          <p:spPr>
            <a:xfrm>
              <a:off x="2616302" y="806543"/>
              <a:ext cx="287118" cy="287118"/>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kumimoji="1" sz="2400" b="1" kern="1200">
                  <a:solidFill>
                    <a:schemeClr val="bg1"/>
                  </a:solidFill>
                  <a:latin typeface="Meiryo UI" panose="020B0604030504040204" pitchFamily="50" charset="-128"/>
                  <a:ea typeface="Meiryo UI" panose="020B0604030504040204" pitchFamily="50" charset="-128"/>
                  <a:cs typeface="+mj-cs"/>
                </a:defRPr>
              </a:lvl1pPr>
            </a:lstStyle>
            <a:p>
              <a:pPr algn="ctr"/>
              <a:r>
                <a:rPr lang="en-US" altLang="ja-JP" sz="1100" dirty="0">
                  <a:solidFill>
                    <a:srgbClr val="37474F"/>
                  </a:solidFill>
                  <a:latin typeface="+mn-ea"/>
                  <a:ea typeface="+mn-ea"/>
                </a:rPr>
                <a:t>5</a:t>
              </a:r>
              <a:endParaRPr lang="ja-JP" altLang="en-US" sz="1100" dirty="0">
                <a:solidFill>
                  <a:srgbClr val="37474F"/>
                </a:solidFill>
                <a:latin typeface="+mn-ea"/>
                <a:ea typeface="+mn-ea"/>
              </a:endParaRPr>
            </a:p>
          </p:txBody>
        </p:sp>
        <p:pic>
          <p:nvPicPr>
            <p:cNvPr id="10" name="図 9">
              <a:extLst>
                <a:ext uri="{FF2B5EF4-FFF2-40B4-BE49-F238E27FC236}">
                  <a16:creationId xmlns:a16="http://schemas.microsoft.com/office/drawing/2014/main" id="{2D2F880B-8CF6-4AE8-B73D-4A3EDA192F4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331335" y="774551"/>
              <a:ext cx="287118" cy="287118"/>
            </a:xfrm>
            <a:prstGeom prst="rect">
              <a:avLst/>
            </a:prstGeom>
          </p:spPr>
        </p:pic>
        <p:pic>
          <p:nvPicPr>
            <p:cNvPr id="11" name="図 10">
              <a:extLst>
                <a:ext uri="{FF2B5EF4-FFF2-40B4-BE49-F238E27FC236}">
                  <a16:creationId xmlns:a16="http://schemas.microsoft.com/office/drawing/2014/main" id="{8A9D6A0B-C5F4-4734-833D-C0C4C47E37A6}"/>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875749" y="762333"/>
              <a:ext cx="311554" cy="311554"/>
            </a:xfrm>
            <a:prstGeom prst="rect">
              <a:avLst/>
            </a:prstGeom>
          </p:spPr>
        </p:pic>
        <p:pic>
          <p:nvPicPr>
            <p:cNvPr id="12" name="図 11">
              <a:extLst>
                <a:ext uri="{FF2B5EF4-FFF2-40B4-BE49-F238E27FC236}">
                  <a16:creationId xmlns:a16="http://schemas.microsoft.com/office/drawing/2014/main" id="{774D0DF6-A987-47DB-B331-17CB47EFF56F}"/>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033165" y="762780"/>
              <a:ext cx="310661" cy="310661"/>
            </a:xfrm>
            <a:prstGeom prst="rect">
              <a:avLst/>
            </a:prstGeom>
          </p:spPr>
        </p:pic>
        <p:pic>
          <p:nvPicPr>
            <p:cNvPr id="13" name="図 12">
              <a:extLst>
                <a:ext uri="{FF2B5EF4-FFF2-40B4-BE49-F238E27FC236}">
                  <a16:creationId xmlns:a16="http://schemas.microsoft.com/office/drawing/2014/main" id="{B30822F3-D5F5-46A4-A994-88BAEA7709CB}"/>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3444599" y="752475"/>
              <a:ext cx="331270" cy="331270"/>
            </a:xfrm>
            <a:prstGeom prst="rect">
              <a:avLst/>
            </a:prstGeom>
          </p:spPr>
        </p:pic>
        <p:pic>
          <p:nvPicPr>
            <p:cNvPr id="14" name="図 13">
              <a:extLst>
                <a:ext uri="{FF2B5EF4-FFF2-40B4-BE49-F238E27FC236}">
                  <a16:creationId xmlns:a16="http://schemas.microsoft.com/office/drawing/2014/main" id="{EAA11684-6219-492B-93D1-81651CD0B069}"/>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4601121" y="762333"/>
              <a:ext cx="311554" cy="311554"/>
            </a:xfrm>
            <a:prstGeom prst="rect">
              <a:avLst/>
            </a:prstGeom>
            <a:effectLst/>
          </p:spPr>
        </p:pic>
        <p:sp>
          <p:nvSpPr>
            <p:cNvPr id="15" name="タイトル 1">
              <a:extLst>
                <a:ext uri="{FF2B5EF4-FFF2-40B4-BE49-F238E27FC236}">
                  <a16:creationId xmlns:a16="http://schemas.microsoft.com/office/drawing/2014/main" id="{BD05F7FE-5761-4FC9-8766-7D7EED91E150}"/>
                </a:ext>
              </a:extLst>
            </p:cNvPr>
            <p:cNvSpPr txBox="1">
              <a:spLocks/>
            </p:cNvSpPr>
            <p:nvPr/>
          </p:nvSpPr>
          <p:spPr>
            <a:xfrm>
              <a:off x="3199089" y="806543"/>
              <a:ext cx="287118" cy="287118"/>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kumimoji="1" sz="2400" b="1" kern="1200">
                  <a:solidFill>
                    <a:schemeClr val="bg1"/>
                  </a:solidFill>
                  <a:latin typeface="Meiryo UI" panose="020B0604030504040204" pitchFamily="50" charset="-128"/>
                  <a:ea typeface="Meiryo UI" panose="020B0604030504040204" pitchFamily="50" charset="-128"/>
                  <a:cs typeface="+mj-cs"/>
                </a:defRPr>
              </a:lvl1pPr>
            </a:lstStyle>
            <a:p>
              <a:pPr algn="ctr"/>
              <a:r>
                <a:rPr lang="en-US" altLang="ja-JP" sz="1100" dirty="0">
                  <a:solidFill>
                    <a:srgbClr val="37474F"/>
                  </a:solidFill>
                  <a:latin typeface="+mn-ea"/>
                  <a:ea typeface="+mn-ea"/>
                </a:rPr>
                <a:t>4</a:t>
              </a:r>
              <a:endParaRPr lang="ja-JP" altLang="en-US" sz="1100" dirty="0">
                <a:solidFill>
                  <a:srgbClr val="37474F"/>
                </a:solidFill>
                <a:latin typeface="+mn-ea"/>
                <a:ea typeface="+mn-ea"/>
              </a:endParaRPr>
            </a:p>
          </p:txBody>
        </p:sp>
        <p:sp>
          <p:nvSpPr>
            <p:cNvPr id="16" name="タイトル 1">
              <a:extLst>
                <a:ext uri="{FF2B5EF4-FFF2-40B4-BE49-F238E27FC236}">
                  <a16:creationId xmlns:a16="http://schemas.microsoft.com/office/drawing/2014/main" id="{C1BC5B9D-C46C-4F60-9BED-001328EE2651}"/>
                </a:ext>
              </a:extLst>
            </p:cNvPr>
            <p:cNvSpPr txBox="1">
              <a:spLocks/>
            </p:cNvSpPr>
            <p:nvPr/>
          </p:nvSpPr>
          <p:spPr>
            <a:xfrm>
              <a:off x="3781876" y="806543"/>
              <a:ext cx="287118" cy="287118"/>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kumimoji="1" sz="2400" b="1" kern="1200">
                  <a:solidFill>
                    <a:schemeClr val="bg1"/>
                  </a:solidFill>
                  <a:latin typeface="Meiryo UI" panose="020B0604030504040204" pitchFamily="50" charset="-128"/>
                  <a:ea typeface="Meiryo UI" panose="020B0604030504040204" pitchFamily="50" charset="-128"/>
                  <a:cs typeface="+mj-cs"/>
                </a:defRPr>
              </a:lvl1pPr>
            </a:lstStyle>
            <a:p>
              <a:pPr algn="ctr"/>
              <a:r>
                <a:rPr lang="en-US" altLang="ja-JP" sz="1100" dirty="0">
                  <a:solidFill>
                    <a:srgbClr val="37474F"/>
                  </a:solidFill>
                  <a:latin typeface="+mn-ea"/>
                  <a:ea typeface="+mn-ea"/>
                </a:rPr>
                <a:t>3</a:t>
              </a:r>
              <a:endParaRPr lang="ja-JP" altLang="en-US" sz="1100" dirty="0">
                <a:solidFill>
                  <a:srgbClr val="37474F"/>
                </a:solidFill>
                <a:latin typeface="+mn-ea"/>
                <a:ea typeface="+mn-ea"/>
              </a:endParaRPr>
            </a:p>
          </p:txBody>
        </p:sp>
        <p:sp>
          <p:nvSpPr>
            <p:cNvPr id="17" name="タイトル 1">
              <a:extLst>
                <a:ext uri="{FF2B5EF4-FFF2-40B4-BE49-F238E27FC236}">
                  <a16:creationId xmlns:a16="http://schemas.microsoft.com/office/drawing/2014/main" id="{FB959481-FEA3-40F7-B116-76B26A78BE89}"/>
                </a:ext>
              </a:extLst>
            </p:cNvPr>
            <p:cNvSpPr txBox="1">
              <a:spLocks/>
            </p:cNvSpPr>
            <p:nvPr/>
          </p:nvSpPr>
          <p:spPr>
            <a:xfrm>
              <a:off x="4364663" y="806543"/>
              <a:ext cx="287118" cy="287118"/>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kumimoji="1" sz="2400" b="1" kern="1200">
                  <a:solidFill>
                    <a:schemeClr val="bg1"/>
                  </a:solidFill>
                  <a:latin typeface="Meiryo UI" panose="020B0604030504040204" pitchFamily="50" charset="-128"/>
                  <a:ea typeface="Meiryo UI" panose="020B0604030504040204" pitchFamily="50" charset="-128"/>
                  <a:cs typeface="+mj-cs"/>
                </a:defRPr>
              </a:lvl1pPr>
            </a:lstStyle>
            <a:p>
              <a:pPr algn="ctr"/>
              <a:r>
                <a:rPr lang="en-US" altLang="ja-JP" sz="1100" dirty="0">
                  <a:solidFill>
                    <a:srgbClr val="37474F"/>
                  </a:solidFill>
                  <a:latin typeface="+mn-ea"/>
                  <a:ea typeface="+mn-ea"/>
                </a:rPr>
                <a:t>2</a:t>
              </a:r>
              <a:endParaRPr lang="ja-JP" altLang="en-US" sz="1100" dirty="0">
                <a:solidFill>
                  <a:srgbClr val="37474F"/>
                </a:solidFill>
                <a:latin typeface="+mn-ea"/>
                <a:ea typeface="+mn-ea"/>
              </a:endParaRPr>
            </a:p>
          </p:txBody>
        </p:sp>
        <p:sp>
          <p:nvSpPr>
            <p:cNvPr id="18" name="タイトル 1">
              <a:extLst>
                <a:ext uri="{FF2B5EF4-FFF2-40B4-BE49-F238E27FC236}">
                  <a16:creationId xmlns:a16="http://schemas.microsoft.com/office/drawing/2014/main" id="{4C1B6ECE-EF50-4BDD-B95D-FEDA00EAC4FD}"/>
                </a:ext>
              </a:extLst>
            </p:cNvPr>
            <p:cNvSpPr txBox="1">
              <a:spLocks/>
            </p:cNvSpPr>
            <p:nvPr/>
          </p:nvSpPr>
          <p:spPr>
            <a:xfrm>
              <a:off x="4947449" y="806543"/>
              <a:ext cx="287118" cy="287118"/>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kumimoji="1" sz="2400" b="1" kern="1200">
                  <a:solidFill>
                    <a:schemeClr val="bg1"/>
                  </a:solidFill>
                  <a:latin typeface="Meiryo UI" panose="020B0604030504040204" pitchFamily="50" charset="-128"/>
                  <a:ea typeface="Meiryo UI" panose="020B0604030504040204" pitchFamily="50" charset="-128"/>
                  <a:cs typeface="+mj-cs"/>
                </a:defRPr>
              </a:lvl1pPr>
            </a:lstStyle>
            <a:p>
              <a:pPr algn="ctr"/>
              <a:r>
                <a:rPr lang="en-US" altLang="ja-JP" sz="1100" dirty="0">
                  <a:solidFill>
                    <a:srgbClr val="37474F"/>
                  </a:solidFill>
                  <a:latin typeface="+mn-ea"/>
                  <a:ea typeface="+mn-ea"/>
                </a:rPr>
                <a:t>1</a:t>
              </a:r>
              <a:endParaRPr lang="ja-JP" altLang="en-US" sz="1100" dirty="0">
                <a:solidFill>
                  <a:srgbClr val="37474F"/>
                </a:solidFill>
                <a:latin typeface="+mn-ea"/>
                <a:ea typeface="+mn-ea"/>
              </a:endParaRPr>
            </a:p>
          </p:txBody>
        </p:sp>
      </p:grpSp>
      <p:sp>
        <p:nvSpPr>
          <p:cNvPr id="23" name="スライド番号"/>
          <p:cNvSpPr txBox="1">
            <a:spLocks/>
          </p:cNvSpPr>
          <p:nvPr/>
        </p:nvSpPr>
        <p:spPr>
          <a:xfrm>
            <a:off x="8237819" y="6308610"/>
            <a:ext cx="540301" cy="27571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defPPr>
              <a:defRPr lang="en-US"/>
            </a:defPPr>
            <a:lvl1pPr marL="0" algn="l" defTabSz="914400" rtl="0" eaLnBrk="1" latinLnBrk="0" hangingPunct="1">
              <a:defRPr sz="1125" kern="1200">
                <a:solidFill>
                  <a:schemeClr val="tx1"/>
                </a:solidFill>
                <a:latin typeface="Helvetica Neue Light"/>
                <a:ea typeface="Helvetica Neue Light"/>
                <a:cs typeface="Helvetica Neue Light"/>
                <a:sym typeface="Helvetica Neue Light"/>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hangingPunct="0"/>
            <a:r>
              <a:rPr lang="en-US" altLang="ja-JP" kern="0" dirty="0">
                <a:latin typeface="Calibri" panose="020F0502020204030204" pitchFamily="34" charset="0"/>
                <a:cs typeface="Calibri" panose="020F0502020204030204" pitchFamily="34" charset="0"/>
              </a:rPr>
              <a:t>8</a:t>
            </a:r>
            <a:endParaRPr lang="en-US" kern="0" dirty="0">
              <a:latin typeface="Calibri" panose="020F0502020204030204" pitchFamily="34" charset="0"/>
              <a:cs typeface="Calibri" panose="020F0502020204030204" pitchFamily="34" charset="0"/>
            </a:endParaRPr>
          </a:p>
        </p:txBody>
      </p:sp>
      <p:sp>
        <p:nvSpPr>
          <p:cNvPr id="19" name="正方形/長方形 18">
            <a:extLst>
              <a:ext uri="{FF2B5EF4-FFF2-40B4-BE49-F238E27FC236}">
                <a16:creationId xmlns:a16="http://schemas.microsoft.com/office/drawing/2014/main" id="{2E8C4ABD-FF1A-4DCD-8753-D001BFACEA8C}"/>
              </a:ext>
            </a:extLst>
          </p:cNvPr>
          <p:cNvSpPr/>
          <p:nvPr/>
        </p:nvSpPr>
        <p:spPr>
          <a:xfrm>
            <a:off x="315320" y="1296398"/>
            <a:ext cx="8412240" cy="779701"/>
          </a:xfrm>
          <a:prstGeom prst="rect">
            <a:avLst/>
          </a:prstGeom>
          <a:ln>
            <a:solidFill>
              <a:srgbClr val="61BBB4"/>
            </a:solidFill>
          </a:ln>
        </p:spPr>
        <p:style>
          <a:lnRef idx="2">
            <a:schemeClr val="accent2"/>
          </a:lnRef>
          <a:fillRef idx="1">
            <a:schemeClr val="lt1"/>
          </a:fillRef>
          <a:effectRef idx="0">
            <a:schemeClr val="accent2"/>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342900" marR="0" indent="-342900" defTabSz="584200" rtl="0" fontAlgn="auto" latinLnBrk="0" hangingPunct="0">
              <a:lnSpc>
                <a:spcPct val="100000"/>
              </a:lnSpc>
              <a:spcBef>
                <a:spcPts val="0"/>
              </a:spcBef>
              <a:spcAft>
                <a:spcPts val="0"/>
              </a:spcAft>
              <a:buClrTx/>
              <a:buSzTx/>
              <a:buFont typeface="Wingdings" panose="05000000000000000000" pitchFamily="2" charset="2"/>
              <a:buChar char="Ø"/>
              <a:tabLst/>
            </a:pPr>
            <a:r>
              <a:rPr kumimoji="0" lang="ja-JP" altLang="en-US" sz="2200" b="0" i="0" u="none" strike="noStrike" cap="none" spc="0" normalizeH="0" baseline="0" dirty="0">
                <a:ln>
                  <a:noFill/>
                </a:ln>
                <a:solidFill>
                  <a:schemeClr val="tx1"/>
                </a:solidFill>
                <a:effectLst/>
                <a:uFillTx/>
                <a:latin typeface="+mn-lt"/>
                <a:ea typeface="+mn-ea"/>
                <a:cs typeface="+mn-cs"/>
                <a:sym typeface="ヒラギノ角ゴ ProN W3"/>
              </a:rPr>
              <a:t>～～</a:t>
            </a:r>
            <a:endParaRPr kumimoji="0" lang="en-US" altLang="ja-JP" sz="2200" b="0" i="0" u="none" strike="noStrike" cap="none" spc="0" normalizeH="0" baseline="0" dirty="0">
              <a:ln>
                <a:noFill/>
              </a:ln>
              <a:solidFill>
                <a:schemeClr val="tx1"/>
              </a:solidFill>
              <a:effectLst/>
              <a:uFillTx/>
              <a:latin typeface="+mn-lt"/>
              <a:ea typeface="+mn-ea"/>
              <a:cs typeface="+mn-cs"/>
              <a:sym typeface="ヒラギノ角ゴ ProN W3"/>
            </a:endParaRPr>
          </a:p>
          <a:p>
            <a:pPr marL="342900" marR="0" indent="-342900" defTabSz="584200" rtl="0" fontAlgn="auto" latinLnBrk="0" hangingPunct="0">
              <a:lnSpc>
                <a:spcPct val="100000"/>
              </a:lnSpc>
              <a:spcBef>
                <a:spcPts val="0"/>
              </a:spcBef>
              <a:spcAft>
                <a:spcPts val="0"/>
              </a:spcAft>
              <a:buClrTx/>
              <a:buSzTx/>
              <a:buFont typeface="Wingdings" panose="05000000000000000000" pitchFamily="2" charset="2"/>
              <a:buChar char="Ø"/>
              <a:tabLst/>
            </a:pPr>
            <a:r>
              <a:rPr lang="ja-JP" altLang="en-US" sz="2200" dirty="0">
                <a:solidFill>
                  <a:schemeClr val="tx1"/>
                </a:solidFill>
                <a:sym typeface="ヒラギノ角ゴ ProN W3"/>
              </a:rPr>
              <a:t>～～</a:t>
            </a:r>
            <a:endParaRPr kumimoji="0" lang="ja-JP" altLang="en-US" sz="2200" b="0" i="0" u="none" strike="noStrike" cap="none" spc="0" normalizeH="0" baseline="0" dirty="0">
              <a:ln>
                <a:noFill/>
              </a:ln>
              <a:solidFill>
                <a:schemeClr val="tx1"/>
              </a:solidFill>
              <a:effectLst/>
              <a:uFillTx/>
              <a:latin typeface="+mn-lt"/>
              <a:ea typeface="+mn-ea"/>
              <a:cs typeface="+mn-cs"/>
              <a:sym typeface="ヒラギノ角ゴ ProN W3"/>
            </a:endParaRPr>
          </a:p>
        </p:txBody>
      </p:sp>
      <p:pic>
        <p:nvPicPr>
          <p:cNvPr id="3" name="図 2" descr="グラフ, ヒストグラム&#10;&#10;自動的に生成された説明">
            <a:extLst>
              <a:ext uri="{FF2B5EF4-FFF2-40B4-BE49-F238E27FC236}">
                <a16:creationId xmlns:a16="http://schemas.microsoft.com/office/drawing/2014/main" id="{C2D50D1C-B4DC-4C6D-BDB2-CB708859DE7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2289178"/>
            <a:ext cx="9144000" cy="3831676"/>
          </a:xfrm>
          <a:prstGeom prst="rect">
            <a:avLst/>
          </a:prstGeom>
        </p:spPr>
      </p:pic>
    </p:spTree>
    <p:extLst>
      <p:ext uri="{BB962C8B-B14F-4D97-AF65-F5344CB8AC3E}">
        <p14:creationId xmlns:p14="http://schemas.microsoft.com/office/powerpoint/2010/main" val="386362462"/>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8" name="グループ"/>
          <p:cNvGrpSpPr/>
          <p:nvPr/>
        </p:nvGrpSpPr>
        <p:grpSpPr>
          <a:xfrm>
            <a:off x="-1" y="-2976"/>
            <a:ext cx="9144001" cy="892969"/>
            <a:chOff x="0" y="0"/>
            <a:chExt cx="13004800" cy="1270000"/>
          </a:xfrm>
        </p:grpSpPr>
        <p:sp>
          <p:nvSpPr>
            <p:cNvPr id="426" name="四角形"/>
            <p:cNvSpPr/>
            <p:nvPr/>
          </p:nvSpPr>
          <p:spPr>
            <a:xfrm>
              <a:off x="0" y="0"/>
              <a:ext cx="13004800" cy="1270000"/>
            </a:xfrm>
            <a:prstGeom prst="rect">
              <a:avLst/>
            </a:prstGeom>
            <a:solidFill>
              <a:srgbClr val="55BBB3"/>
            </a:solidFill>
            <a:ln w="12700" cap="flat">
              <a:noFill/>
              <a:miter lim="400000"/>
            </a:ln>
            <a:effectLst/>
          </p:spPr>
          <p:txBody>
            <a:bodyPr wrap="square" lIns="35719" tIns="35719" rIns="35719" bIns="35719" numCol="1" anchor="ctr">
              <a:noAutofit/>
            </a:bodyPr>
            <a:lstStyle/>
            <a:p>
              <a:pPr algn="ctr" defTabSz="410730" hangingPunct="0">
                <a:defRPr sz="2200">
                  <a:solidFill>
                    <a:srgbClr val="0BBEB4"/>
                  </a:solidFill>
                  <a:latin typeface="+mn-lt"/>
                  <a:ea typeface="+mn-ea"/>
                  <a:cs typeface="+mn-cs"/>
                  <a:sym typeface="ヒラギノ角ゴ ProN W3"/>
                </a:defRPr>
              </a:pPr>
              <a:endParaRPr sz="1547" kern="0">
                <a:solidFill>
                  <a:srgbClr val="0BBEB4"/>
                </a:solidFill>
                <a:latin typeface="ヒラギノ角ゴ ProN W3"/>
                <a:sym typeface="ヒラギノ角ゴ ProN W3"/>
              </a:endParaRPr>
            </a:p>
          </p:txBody>
        </p:sp>
        <p:sp>
          <p:nvSpPr>
            <p:cNvPr id="427" name="2. Geppoの特徴"/>
            <p:cNvSpPr txBox="1"/>
            <p:nvPr/>
          </p:nvSpPr>
          <p:spPr>
            <a:xfrm>
              <a:off x="561899" y="368215"/>
              <a:ext cx="6848618" cy="53357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numCol="1" anchor="ctr">
              <a:spAutoFit/>
            </a:bodyPr>
            <a:lstStyle>
              <a:lvl1pPr algn="l">
                <a:defRPr sz="2800">
                  <a:solidFill>
                    <a:srgbClr val="FFFFFF"/>
                  </a:solidFill>
                </a:defRPr>
              </a:lvl1pPr>
            </a:lstStyle>
            <a:p>
              <a:pPr defTabSz="410730" hangingPunct="0"/>
              <a:r>
                <a:rPr lang="ja-JP" altLang="en-US" sz="1969" kern="0" dirty="0">
                  <a:latin typeface="ヒラギノ角ゴ ProN W6"/>
                  <a:sym typeface="ヒラギノ角ゴ ProN W6"/>
                </a:rPr>
                <a:t>組織別スコア推移</a:t>
              </a:r>
              <a:endParaRPr sz="1969" kern="0" dirty="0">
                <a:latin typeface="ヒラギノ角ゴ ProN W6"/>
                <a:sym typeface="ヒラギノ角ゴ ProN W6"/>
              </a:endParaRPr>
            </a:p>
          </p:txBody>
        </p:sp>
      </p:grpSp>
      <p:sp>
        <p:nvSpPr>
          <p:cNvPr id="429" name="Footer Placeholder 9"/>
          <p:cNvSpPr txBox="1"/>
          <p:nvPr/>
        </p:nvSpPr>
        <p:spPr>
          <a:xfrm>
            <a:off x="2506019" y="6333934"/>
            <a:ext cx="4131963" cy="2222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2146" rIns="32146" anchor="ctr">
            <a:spAutoFit/>
          </a:bodyPr>
          <a:lstStyle>
            <a:lvl1pPr defTabSz="914400">
              <a:defRPr sz="1200">
                <a:solidFill>
                  <a:srgbClr val="888888"/>
                </a:solidFill>
                <a:latin typeface="Helvetica"/>
                <a:ea typeface="Helvetica"/>
                <a:cs typeface="Helvetica"/>
                <a:sym typeface="Helvetica"/>
              </a:defRPr>
            </a:lvl1pPr>
          </a:lstStyle>
          <a:p>
            <a:pPr algn="ctr" defTabSz="642882" hangingPunct="0"/>
            <a:r>
              <a:rPr sz="844" kern="0"/>
              <a:t>Copyright © Human Capital Technology Co., Ltd. All rights reserved.</a:t>
            </a:r>
          </a:p>
        </p:txBody>
      </p:sp>
      <p:pic>
        <p:nvPicPr>
          <p:cNvPr id="440" name="イメージ" descr="イメージ"/>
          <p:cNvPicPr>
            <a:picLocks noChangeAspect="1"/>
          </p:cNvPicPr>
          <p:nvPr/>
        </p:nvPicPr>
        <p:blipFill>
          <a:blip r:embed="rId2" cstate="print">
            <a:alphaModFix amt="16732"/>
            <a:extLst>
              <a:ext uri="{28A0092B-C50C-407E-A947-70E740481C1C}">
                <a14:useLocalDpi xmlns:a14="http://schemas.microsoft.com/office/drawing/2010/main"/>
              </a:ext>
            </a:extLst>
          </a:blip>
          <a:srcRect/>
          <a:stretch>
            <a:fillRect/>
          </a:stretch>
        </p:blipFill>
        <p:spPr>
          <a:xfrm>
            <a:off x="7305659" y="231707"/>
            <a:ext cx="1703860" cy="423638"/>
          </a:xfrm>
          <a:prstGeom prst="rect">
            <a:avLst/>
          </a:prstGeom>
          <a:ln w="12700">
            <a:miter lim="400000"/>
          </a:ln>
        </p:spPr>
      </p:pic>
      <p:sp>
        <p:nvSpPr>
          <p:cNvPr id="19" name="タイトル 1"/>
          <p:cNvSpPr txBox="1">
            <a:spLocks/>
          </p:cNvSpPr>
          <p:nvPr/>
        </p:nvSpPr>
        <p:spPr>
          <a:xfrm>
            <a:off x="1775683" y="3334431"/>
            <a:ext cx="5454098" cy="495444"/>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kumimoji="1" sz="2400" b="1" kern="1200">
                <a:solidFill>
                  <a:schemeClr val="bg1"/>
                </a:solidFill>
                <a:latin typeface="Meiryo UI" panose="020B0604030504040204" pitchFamily="50" charset="-128"/>
                <a:ea typeface="Meiryo UI" panose="020B0604030504040204" pitchFamily="50" charset="-128"/>
                <a:cs typeface="+mj-cs"/>
              </a:defRPr>
            </a:lvl1pPr>
          </a:lstStyle>
          <a:p>
            <a:pPr algn="ctr"/>
            <a:r>
              <a:rPr lang="en-US" altLang="ja-JP" sz="2000" dirty="0">
                <a:solidFill>
                  <a:srgbClr val="37474F"/>
                </a:solidFill>
                <a:latin typeface="+mn-ea"/>
                <a:ea typeface="+mn-ea"/>
              </a:rPr>
              <a:t>※</a:t>
            </a:r>
            <a:r>
              <a:rPr lang="ja-JP" altLang="en-US" sz="2000" dirty="0">
                <a:solidFill>
                  <a:srgbClr val="37474F"/>
                </a:solidFill>
                <a:latin typeface="+mn-ea"/>
                <a:ea typeface="+mn-ea"/>
              </a:rPr>
              <a:t>組織別スコア推移は別紙にて参照</a:t>
            </a:r>
          </a:p>
        </p:txBody>
      </p:sp>
      <p:sp>
        <p:nvSpPr>
          <p:cNvPr id="20" name="スライド番号"/>
          <p:cNvSpPr txBox="1">
            <a:spLocks/>
          </p:cNvSpPr>
          <p:nvPr/>
        </p:nvSpPr>
        <p:spPr>
          <a:xfrm>
            <a:off x="8237819" y="6308610"/>
            <a:ext cx="540301" cy="27571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defPPr>
              <a:defRPr lang="en-US"/>
            </a:defPPr>
            <a:lvl1pPr marL="0" algn="l" defTabSz="914400" rtl="0" eaLnBrk="1" latinLnBrk="0" hangingPunct="1">
              <a:defRPr sz="1125" kern="1200">
                <a:solidFill>
                  <a:schemeClr val="tx1"/>
                </a:solidFill>
                <a:latin typeface="Helvetica Neue Light"/>
                <a:ea typeface="Helvetica Neue Light"/>
                <a:cs typeface="Helvetica Neue Light"/>
                <a:sym typeface="Helvetica Neue Light"/>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hangingPunct="0"/>
            <a:r>
              <a:rPr lang="en-US" altLang="ja-JP" kern="0" dirty="0">
                <a:latin typeface="Calibri" panose="020F0502020204030204" pitchFamily="34" charset="0"/>
                <a:cs typeface="Calibri" panose="020F0502020204030204" pitchFamily="34" charset="0"/>
              </a:rPr>
              <a:t>9</a:t>
            </a:r>
            <a:endParaRPr lang="en-US" kern="0" dirty="0">
              <a:latin typeface="Calibri" panose="020F0502020204030204" pitchFamily="34" charset="0"/>
              <a:cs typeface="Calibri" panose="020F0502020204030204" pitchFamily="34" charset="0"/>
            </a:endParaRPr>
          </a:p>
        </p:txBody>
      </p:sp>
      <p:sp>
        <p:nvSpPr>
          <p:cNvPr id="9" name="正方形/長方形 8">
            <a:extLst>
              <a:ext uri="{FF2B5EF4-FFF2-40B4-BE49-F238E27FC236}">
                <a16:creationId xmlns:a16="http://schemas.microsoft.com/office/drawing/2014/main" id="{1F4935F8-BA7E-4124-AD61-5E4FA98F6C52}"/>
              </a:ext>
            </a:extLst>
          </p:cNvPr>
          <p:cNvSpPr/>
          <p:nvPr/>
        </p:nvSpPr>
        <p:spPr>
          <a:xfrm>
            <a:off x="365880" y="1114469"/>
            <a:ext cx="8412240" cy="779701"/>
          </a:xfrm>
          <a:prstGeom prst="rect">
            <a:avLst/>
          </a:prstGeom>
          <a:ln>
            <a:solidFill>
              <a:srgbClr val="61BBB4"/>
            </a:solidFill>
          </a:ln>
        </p:spPr>
        <p:style>
          <a:lnRef idx="2">
            <a:schemeClr val="accent2"/>
          </a:lnRef>
          <a:fillRef idx="1">
            <a:schemeClr val="lt1"/>
          </a:fillRef>
          <a:effectRef idx="0">
            <a:schemeClr val="accent2"/>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342900" marR="0" indent="-342900" defTabSz="584200" rtl="0" fontAlgn="auto" latinLnBrk="0" hangingPunct="0">
              <a:lnSpc>
                <a:spcPct val="100000"/>
              </a:lnSpc>
              <a:spcBef>
                <a:spcPts val="0"/>
              </a:spcBef>
              <a:spcAft>
                <a:spcPts val="0"/>
              </a:spcAft>
              <a:buClrTx/>
              <a:buSzTx/>
              <a:buFont typeface="Wingdings" panose="05000000000000000000" pitchFamily="2" charset="2"/>
              <a:buChar char="Ø"/>
              <a:tabLst/>
            </a:pPr>
            <a:r>
              <a:rPr kumimoji="0" lang="ja-JP" altLang="en-US" sz="2200" b="0" i="0" u="none" strike="noStrike" cap="none" spc="0" normalizeH="0" baseline="0" dirty="0">
                <a:ln>
                  <a:noFill/>
                </a:ln>
                <a:solidFill>
                  <a:schemeClr val="tx1"/>
                </a:solidFill>
                <a:effectLst/>
                <a:uFillTx/>
                <a:latin typeface="+mn-lt"/>
                <a:ea typeface="+mn-ea"/>
                <a:cs typeface="+mn-cs"/>
                <a:sym typeface="ヒラギノ角ゴ ProN W3"/>
              </a:rPr>
              <a:t>～～</a:t>
            </a:r>
            <a:endParaRPr kumimoji="0" lang="en-US" altLang="ja-JP" sz="2200" b="0" i="0" u="none" strike="noStrike" cap="none" spc="0" normalizeH="0" baseline="0" dirty="0">
              <a:ln>
                <a:noFill/>
              </a:ln>
              <a:solidFill>
                <a:schemeClr val="tx1"/>
              </a:solidFill>
              <a:effectLst/>
              <a:uFillTx/>
              <a:latin typeface="+mn-lt"/>
              <a:ea typeface="+mn-ea"/>
              <a:cs typeface="+mn-cs"/>
              <a:sym typeface="ヒラギノ角ゴ ProN W3"/>
            </a:endParaRPr>
          </a:p>
          <a:p>
            <a:pPr marL="342900" marR="0" indent="-342900" defTabSz="584200" rtl="0" fontAlgn="auto" latinLnBrk="0" hangingPunct="0">
              <a:lnSpc>
                <a:spcPct val="100000"/>
              </a:lnSpc>
              <a:spcBef>
                <a:spcPts val="0"/>
              </a:spcBef>
              <a:spcAft>
                <a:spcPts val="0"/>
              </a:spcAft>
              <a:buClrTx/>
              <a:buSzTx/>
              <a:buFont typeface="Wingdings" panose="05000000000000000000" pitchFamily="2" charset="2"/>
              <a:buChar char="Ø"/>
              <a:tabLst/>
            </a:pPr>
            <a:r>
              <a:rPr lang="ja-JP" altLang="en-US" sz="2200" dirty="0">
                <a:solidFill>
                  <a:schemeClr val="tx1"/>
                </a:solidFill>
                <a:sym typeface="ヒラギノ角ゴ ProN W3"/>
              </a:rPr>
              <a:t>～～</a:t>
            </a:r>
            <a:endParaRPr kumimoji="0" lang="ja-JP" altLang="en-US" sz="2200" b="0" i="0" u="none" strike="noStrike" cap="none" spc="0" normalizeH="0" baseline="0" dirty="0">
              <a:ln>
                <a:noFill/>
              </a:ln>
              <a:solidFill>
                <a:schemeClr val="tx1"/>
              </a:solidFill>
              <a:effectLst/>
              <a:uFillTx/>
              <a:latin typeface="+mn-lt"/>
              <a:ea typeface="+mn-ea"/>
              <a:cs typeface="+mn-cs"/>
              <a:sym typeface="ヒラギノ角ゴ ProN W3"/>
            </a:endParaRPr>
          </a:p>
        </p:txBody>
      </p:sp>
    </p:spTree>
    <p:extLst>
      <p:ext uri="{BB962C8B-B14F-4D97-AF65-F5344CB8AC3E}">
        <p14:creationId xmlns:p14="http://schemas.microsoft.com/office/powerpoint/2010/main" val="4133605934"/>
      </p:ext>
    </p:extLst>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ヒラギノ角ゴ ProN W3"/>
        <a:ea typeface="ヒラギノ角ゴ ProN W3"/>
        <a:cs typeface="ヒラギノ角ゴ ProN W3"/>
      </a:majorFont>
      <a:minorFont>
        <a:latin typeface="ヒラギノ角ゴ ProN W3"/>
        <a:ea typeface="ヒラギノ角ゴ ProN W3"/>
        <a:cs typeface="ヒラギノ角ゴ ProN W3"/>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ヒラギノ角ゴ ProN W3"/>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1_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ヒラギノ角ゴ ProN W3"/>
        <a:ea typeface="ヒラギノ角ゴ ProN W3"/>
        <a:cs typeface="ヒラギノ角ゴ ProN W3"/>
      </a:majorFont>
      <a:minorFont>
        <a:latin typeface="ヒラギノ角ゴ ProN W3"/>
        <a:ea typeface="ヒラギノ角ゴ ProN W3"/>
        <a:cs typeface="ヒラギノ角ゴ ProN W3"/>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ヒラギノ角ゴ ProN W3"/>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323</TotalTime>
  <Words>1757</Words>
  <Application>Microsoft Office PowerPoint</Application>
  <PresentationFormat>画面に合わせる (4:3)</PresentationFormat>
  <Paragraphs>315</Paragraphs>
  <Slides>33</Slides>
  <Notes>8</Notes>
  <HiddenSlides>0</HiddenSlides>
  <MMClips>0</MMClips>
  <ScaleCrop>false</ScaleCrop>
  <HeadingPairs>
    <vt:vector size="6" baseType="variant">
      <vt:variant>
        <vt:lpstr>使用されているフォント</vt:lpstr>
      </vt:variant>
      <vt:variant>
        <vt:i4>11</vt:i4>
      </vt:variant>
      <vt:variant>
        <vt:lpstr>テーマ</vt:lpstr>
      </vt:variant>
      <vt:variant>
        <vt:i4>2</vt:i4>
      </vt:variant>
      <vt:variant>
        <vt:lpstr>スライド タイトル</vt:lpstr>
      </vt:variant>
      <vt:variant>
        <vt:i4>33</vt:i4>
      </vt:variant>
    </vt:vector>
  </HeadingPairs>
  <TitlesOfParts>
    <vt:vector size="46" baseType="lpstr">
      <vt:lpstr>Helvetica Neue Light</vt:lpstr>
      <vt:lpstr>Helvetica Neue Thin</vt:lpstr>
      <vt:lpstr>Meiryo UI</vt:lpstr>
      <vt:lpstr>ヒラギノ角ゴ ProN W3</vt:lpstr>
      <vt:lpstr>ヒラギノ角ゴ ProN W6</vt:lpstr>
      <vt:lpstr>メイリオ</vt:lpstr>
      <vt:lpstr>游ゴシック</vt:lpstr>
      <vt:lpstr>Arial</vt:lpstr>
      <vt:lpstr>Calibri</vt:lpstr>
      <vt:lpstr>Helvetica</vt:lpstr>
      <vt:lpstr>Wingdings</vt:lpstr>
      <vt:lpstr>White</vt:lpstr>
      <vt:lpstr>1_White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1.実施目的</vt:lpstr>
      <vt:lpstr>2.Geppo運用体制</vt:lpstr>
      <vt:lpstr>3．対象者および開示範囲</vt:lpstr>
      <vt:lpstr>4.運用スケジュール</vt:lpstr>
      <vt:lpstr>「Geppo」概要</vt:lpstr>
      <vt:lpstr>従業員の回答画面</vt:lpstr>
      <vt:lpstr>管理者ダッシュボード</vt:lpstr>
      <vt:lpstr>回答～アラート検出まで</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橋本　経徹</dc:creator>
  <cp:lastModifiedBy>藤咲 由梨香</cp:lastModifiedBy>
  <cp:revision>52</cp:revision>
  <dcterms:created xsi:type="dcterms:W3CDTF">2020-01-09T00:12:57Z</dcterms:created>
  <dcterms:modified xsi:type="dcterms:W3CDTF">2021-02-19T05:58:30Z</dcterms:modified>
</cp:coreProperties>
</file>