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57" r:id="rId2"/>
    <p:sldId id="260" r:id="rId3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812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A1AF07-DD5A-4C0F-BD6B-2309D87B99DF}" type="datetimeFigureOut">
              <a:rPr lang="it-IT" smtClean="0"/>
              <a:t>20/07/2021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F793E9-2BEB-425A-BFDF-A0C0C3062FD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5800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IRIDEOS è il polo ICT</a:t>
            </a:r>
            <a:r>
              <a:rPr lang="it-IT" baseline="0" dirty="0" smtClean="0"/>
              <a:t> italiano dedicato alle Aziende e alle Pubbliche Amministrazioni, </a:t>
            </a:r>
          </a:p>
          <a:p>
            <a:r>
              <a:rPr lang="it-IT" baseline="0" dirty="0" smtClean="0"/>
              <a:t>CLICK</a:t>
            </a:r>
          </a:p>
          <a:p>
            <a:r>
              <a:rPr lang="it-IT" baseline="0" dirty="0" smtClean="0"/>
              <a:t>controllato da F2I, il più grande fondo infrastrutturale</a:t>
            </a:r>
            <a:r>
              <a:rPr lang="it-IT" dirty="0" smtClean="0"/>
              <a:t> operante in Italia e partecipato anche da </a:t>
            </a:r>
            <a:r>
              <a:rPr lang="it-IT" dirty="0" err="1" smtClean="0"/>
              <a:t>Marguerite</a:t>
            </a:r>
            <a:r>
              <a:rPr lang="it-IT" dirty="0" smtClean="0"/>
              <a:t>, fondo europeo per le infrastrutture.</a:t>
            </a:r>
            <a:r>
              <a:rPr lang="it-IT" baseline="0" dirty="0" smtClean="0"/>
              <a:t> </a:t>
            </a:r>
          </a:p>
          <a:p>
            <a:r>
              <a:rPr lang="it-IT" baseline="0" dirty="0" smtClean="0"/>
              <a:t>CLICK</a:t>
            </a:r>
          </a:p>
          <a:p>
            <a:r>
              <a:rPr lang="it-IT" dirty="0" smtClean="0"/>
              <a:t>IRIDEOS è nato dall’aggregazione</a:t>
            </a:r>
            <a:r>
              <a:rPr lang="it-IT" baseline="0" dirty="0" smtClean="0"/>
              <a:t> di diversi operatori di telecomunicazioni  che operavano sul territorio nazionale. L’ultimo entrato in ordine di tempo è stato </a:t>
            </a:r>
            <a:r>
              <a:rPr lang="it-IT" baseline="0" dirty="0" err="1" smtClean="0"/>
              <a:t>CloudItalia</a:t>
            </a:r>
            <a:r>
              <a:rPr lang="it-IT" baseline="0" dirty="0" smtClean="0"/>
              <a:t> incorporato nel Novembre 2020.</a:t>
            </a:r>
            <a:endParaRPr lang="it-IT" dirty="0" smtClean="0"/>
          </a:p>
          <a:p>
            <a:r>
              <a:rPr lang="it-IT" dirty="0" smtClean="0"/>
              <a:t>CLICK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Le</a:t>
            </a:r>
            <a:r>
              <a:rPr lang="it-IT" baseline="0" dirty="0" smtClean="0"/>
              <a:t> nostre infrastrutture </a:t>
            </a:r>
            <a:r>
              <a:rPr lang="it-IT" dirty="0" smtClean="0"/>
              <a:t>sono </a:t>
            </a:r>
            <a:r>
              <a:rPr lang="it-IT" baseline="0" dirty="0" smtClean="0"/>
              <a:t>un ecosistema ICT completo, che comprende:</a:t>
            </a:r>
            <a:endParaRPr lang="it-IT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Una rete in fibra ottica che</a:t>
            </a:r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 estende 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 30.000 Km lungo le autostrade e lungo la dorsale Adriatica con oltre 2.700 punti di accesso alla fibra</a:t>
            </a:r>
            <a:endParaRPr lang="it-IT" sz="1200" kern="0" dirty="0" smtClean="0">
              <a:solidFill>
                <a:prstClr val="black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 Data Center a Milano,</a:t>
            </a:r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Roma, Verona, e Trento, tutti alimentati con energia da fonti rinnovabili. I data center sono i</a:t>
            </a:r>
            <a:r>
              <a:rPr kumimoji="0" lang="it-IT" sz="1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nterconnessi</a:t>
            </a:r>
            <a:r>
              <a:rPr kumimoji="0" lang="it-IT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tra loro con fibra proprietaria e sono collegati ai </a:t>
            </a:r>
            <a:r>
              <a:rPr lang="it-IT" sz="1200" kern="0" dirty="0" smtClean="0">
                <a:solidFill>
                  <a:prstClr val="black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principali NAP e </a:t>
            </a:r>
            <a:r>
              <a:rPr lang="it-IT" sz="1200" kern="0" dirty="0" err="1" smtClean="0">
                <a:solidFill>
                  <a:prstClr val="black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backbone</a:t>
            </a:r>
            <a:r>
              <a:rPr lang="it-IT" sz="1200" kern="0" dirty="0" smtClean="0">
                <a:solidFill>
                  <a:prstClr val="black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nazionali ed europei</a:t>
            </a:r>
            <a:r>
              <a:rPr lang="it-IT" sz="1200" b="1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it-IT" sz="1200" kern="1200" baseline="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piattaforme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cloud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tutte italiane e certificate AGID.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 infine un SOC, un Security </a:t>
            </a:r>
            <a:r>
              <a:rPr lang="it-IT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Operation</a:t>
            </a:r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Center nella sede di Milano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PROSSIMA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2F57F-F6D3-485C-BB45-4FC476E2C9C5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4205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bian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rpo livello uno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979479" y="5699455"/>
            <a:ext cx="6143348" cy="3611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r">
              <a:buSzTx/>
              <a:buFontTx/>
              <a:buNone/>
              <a:defRPr sz="1050" i="1">
                <a:solidFill>
                  <a:schemeClr val="bg1">
                    <a:lumMod val="50000"/>
                  </a:schemeClr>
                </a:solidFill>
                <a:latin typeface="+mn-lt"/>
                <a:ea typeface="Open Sans"/>
                <a:cs typeface="Open Sans"/>
                <a:sym typeface="Open Sans"/>
              </a:defRPr>
            </a:lvl1pPr>
            <a:lvl2pPr marL="289315" indent="-96439" algn="ctr">
              <a:buFontTx/>
              <a:defRPr sz="760">
                <a:solidFill>
                  <a:schemeClr val="bg1">
                    <a:lumMod val="50000"/>
                  </a:schemeClr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482191" indent="-96439" algn="ctr">
              <a:buFontTx/>
              <a:defRPr sz="760">
                <a:solidFill>
                  <a:schemeClr val="bg1">
                    <a:lumMod val="50000"/>
                  </a:schemeClr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675068" indent="-96439" algn="ctr">
              <a:buFontTx/>
              <a:defRPr sz="76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867944" indent="-96439" algn="ctr">
              <a:buFontTx/>
              <a:defRPr sz="76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</a:lstStyle>
          <a:p>
            <a:r>
              <a:rPr lang="it-IT" dirty="0"/>
              <a:t>Autore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1" hasCustomPrompt="1"/>
          </p:nvPr>
        </p:nvSpPr>
        <p:spPr>
          <a:xfrm>
            <a:off x="2746161" y="3682110"/>
            <a:ext cx="8376667" cy="1095375"/>
          </a:xfrm>
          <a:prstGeom prst="rect">
            <a:avLst/>
          </a:prstGeom>
        </p:spPr>
        <p:txBody>
          <a:bodyPr anchor="b" anchorCtr="0"/>
          <a:lstStyle>
            <a:lvl1pPr marL="0" indent="0" algn="r">
              <a:buNone/>
              <a:defRPr sz="3200" b="1">
                <a:solidFill>
                  <a:srgbClr val="0E6D41"/>
                </a:solidFill>
                <a:latin typeface="+mj-lt"/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dirty="0" err="1"/>
              <a:t>Titolo</a:t>
            </a:r>
            <a:endParaRPr lang="en-US" dirty="0"/>
          </a:p>
        </p:txBody>
      </p:sp>
      <p:sp>
        <p:nvSpPr>
          <p:cNvPr id="10" name="Corpo livello uno…"/>
          <p:cNvSpPr txBox="1">
            <a:spLocks noGrp="1"/>
          </p:cNvSpPr>
          <p:nvPr>
            <p:ph type="body" sz="quarter" idx="12" hasCustomPrompt="1"/>
          </p:nvPr>
        </p:nvSpPr>
        <p:spPr>
          <a:xfrm>
            <a:off x="4979479" y="6060605"/>
            <a:ext cx="6143348" cy="3611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r">
              <a:buSzTx/>
              <a:buFontTx/>
              <a:buNone/>
              <a:defRPr sz="1050" i="0">
                <a:solidFill>
                  <a:schemeClr val="bg1">
                    <a:lumMod val="50000"/>
                  </a:schemeClr>
                </a:solidFill>
                <a:latin typeface="+mn-lt"/>
                <a:ea typeface="Open Sans"/>
                <a:cs typeface="Open Sans"/>
                <a:sym typeface="Open Sans"/>
              </a:defRPr>
            </a:lvl1pPr>
            <a:lvl2pPr marL="289315" indent="-96439" algn="ctr">
              <a:buFontTx/>
              <a:defRPr sz="760">
                <a:solidFill>
                  <a:schemeClr val="bg1">
                    <a:lumMod val="50000"/>
                  </a:schemeClr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482191" indent="-96439" algn="ctr">
              <a:buFontTx/>
              <a:defRPr sz="760">
                <a:solidFill>
                  <a:schemeClr val="bg1">
                    <a:lumMod val="50000"/>
                  </a:schemeClr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675068" indent="-96439" algn="ctr">
              <a:buFontTx/>
              <a:defRPr sz="76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867944" indent="-96439" algn="ctr">
              <a:buFontTx/>
              <a:defRPr sz="76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</a:lstStyle>
          <a:p>
            <a:r>
              <a:rPr lang="it-IT" dirty="0"/>
              <a:t>Luogo, Data</a:t>
            </a:r>
          </a:p>
        </p:txBody>
      </p:sp>
      <p:sp>
        <p:nvSpPr>
          <p:cNvPr id="2" name="Rettangolo 1"/>
          <p:cNvSpPr/>
          <p:nvPr/>
        </p:nvSpPr>
        <p:spPr>
          <a:xfrm>
            <a:off x="2" y="0"/>
            <a:ext cx="597551" cy="6858000"/>
          </a:xfrm>
          <a:prstGeom prst="rect">
            <a:avLst/>
          </a:prstGeom>
          <a:solidFill>
            <a:srgbClr val="0E6D41"/>
          </a:solidFill>
          <a:ln w="12700" cap="flat">
            <a:solidFill>
              <a:srgbClr val="0E6D4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ctr">
            <a:noAutofit/>
          </a:bodyPr>
          <a:lstStyle/>
          <a:p>
            <a:pPr marL="0" marR="0" indent="0" algn="ctr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35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1" name="Corpo livello uno…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2746161" y="4825730"/>
            <a:ext cx="8376664" cy="3611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r">
              <a:buSzTx/>
              <a:buFontTx/>
              <a:buNone/>
              <a:defRPr sz="2800" i="0">
                <a:solidFill>
                  <a:srgbClr val="0E6D41"/>
                </a:solidFill>
                <a:latin typeface="+mj-lt"/>
                <a:ea typeface="Open Sans"/>
                <a:cs typeface="Open Sans"/>
                <a:sym typeface="Open Sans"/>
              </a:defRPr>
            </a:lvl1pPr>
            <a:lvl2pPr marL="289315" indent="-96439" algn="ctr">
              <a:buFontTx/>
              <a:defRPr sz="760">
                <a:solidFill>
                  <a:schemeClr val="bg1">
                    <a:lumMod val="50000"/>
                  </a:schemeClr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482191" indent="-96439" algn="ctr">
              <a:buFontTx/>
              <a:defRPr sz="760">
                <a:solidFill>
                  <a:schemeClr val="bg1">
                    <a:lumMod val="50000"/>
                  </a:schemeClr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675068" indent="-96439" algn="ctr">
              <a:buFontTx/>
              <a:defRPr sz="76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867944" indent="-96439" algn="ctr">
              <a:buFontTx/>
              <a:defRPr sz="76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</a:lstStyle>
          <a:p>
            <a:r>
              <a:rPr lang="it-IT" dirty="0"/>
              <a:t>Sottotitolo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72710F7C-CC42-4181-A283-1BD6344DC57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95" r="36701" b="33389"/>
          <a:stretch/>
        </p:blipFill>
        <p:spPr>
          <a:xfrm>
            <a:off x="74695" y="278246"/>
            <a:ext cx="448163" cy="587138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73258B83-8266-4C83-BAF7-E49488F860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186" y="1221971"/>
            <a:ext cx="3874093" cy="128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6559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Contenut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628259" y="1411086"/>
            <a:ext cx="3983735" cy="4583314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noAutofit/>
          </a:bodyPr>
          <a:lstStyle>
            <a:lvl1pPr marR="0" algn="l" defTabSz="385753" rtl="0" fontAlgn="auto" latinLnBrk="0" hangingPunct="0">
              <a:lnSpc>
                <a:spcPct val="90000"/>
              </a:lnSpc>
              <a:spcBef>
                <a:spcPts val="422"/>
              </a:spcBef>
              <a:spcAft>
                <a:spcPts val="0"/>
              </a:spcAft>
              <a:buClrTx/>
              <a:buFontTx/>
              <a:tabLst/>
              <a:defRPr kumimoji="0" lang="it-IT" sz="1800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Open Sans"/>
                <a:cs typeface="Open Sans"/>
                <a:sym typeface="Calibri"/>
              </a:defRPr>
            </a:lvl1pPr>
            <a:lvl2pPr marL="478627" marR="0" indent="-285750" algn="l" defTabSz="385753" rtl="0" fontAlgn="auto" latinLnBrk="0" hangingPunct="0">
              <a:lnSpc>
                <a:spcPct val="90000"/>
              </a:lnSpc>
              <a:spcBef>
                <a:spcPts val="422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tabLst/>
              <a:defRPr kumimoji="0" lang="it-IT" sz="1600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Open Sans"/>
                <a:cs typeface="Open Sans"/>
                <a:sym typeface="Calibri"/>
              </a:defRPr>
            </a:lvl2pPr>
            <a:lvl3pPr marL="671504" marR="0" indent="-285750" algn="l" defTabSz="385753" rtl="0" fontAlgn="auto" latinLnBrk="0" hangingPunct="0">
              <a:lnSpc>
                <a:spcPct val="90000"/>
              </a:lnSpc>
              <a:spcBef>
                <a:spcPts val="422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tabLst/>
              <a:defRPr kumimoji="0" lang="it-IT" sz="1600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Open Sans"/>
                <a:cs typeface="Open Sans"/>
                <a:sym typeface="Calibri"/>
              </a:defRPr>
            </a:lvl3pPr>
            <a:lvl4pPr marL="864379" marR="0" indent="-285750" algn="l" defTabSz="385753" rtl="0" fontAlgn="auto" latinLnBrk="0" hangingPunct="0">
              <a:lnSpc>
                <a:spcPct val="90000"/>
              </a:lnSpc>
              <a:spcBef>
                <a:spcPts val="422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tabLst/>
              <a:defRPr kumimoji="0" lang="it-IT" sz="1400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Open Sans"/>
                <a:cs typeface="Open Sans"/>
                <a:sym typeface="Calibri"/>
              </a:defRPr>
            </a:lvl4pPr>
            <a:lvl5pPr marL="1057256" marR="0" indent="-285750" algn="l" defTabSz="385753" rtl="0" fontAlgn="auto" latinLnBrk="0" hangingPunct="0">
              <a:lnSpc>
                <a:spcPct val="90000"/>
              </a:lnSpc>
              <a:spcBef>
                <a:spcPts val="422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tabLst/>
              <a:defRPr kumimoji="0" lang="en-US" sz="14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Open Sans"/>
                <a:cs typeface="Open Sans"/>
                <a:sym typeface="Calibri"/>
              </a:defRPr>
            </a:lvl5pPr>
          </a:lstStyle>
          <a:p>
            <a:pPr marL="0" lvl="0" indent="0" fontAlgn="auto" hangingPunct="0">
              <a:buSzTx/>
              <a:buFontTx/>
              <a:buNone/>
            </a:pPr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text </a:t>
            </a:r>
            <a:r>
              <a:rPr lang="it-IT" dirty="0" err="1"/>
              <a:t>styles</a:t>
            </a:r>
            <a:endParaRPr lang="it-IT" dirty="0"/>
          </a:p>
          <a:p>
            <a:pPr marL="257169" lvl="1" indent="-64292" fontAlgn="auto" hangingPunct="0">
              <a:buFontTx/>
            </a:pPr>
            <a:r>
              <a:rPr lang="it-IT" dirty="0"/>
              <a:t> Second </a:t>
            </a:r>
            <a:r>
              <a:rPr lang="it-IT" dirty="0" err="1"/>
              <a:t>level</a:t>
            </a:r>
            <a:endParaRPr lang="it-IT" dirty="0"/>
          </a:p>
          <a:p>
            <a:pPr marL="462904" lvl="2" indent="-77150" fontAlgn="auto" hangingPunct="0">
              <a:buFontTx/>
            </a:pPr>
            <a:r>
              <a:rPr lang="it-IT" dirty="0"/>
              <a:t>Third </a:t>
            </a:r>
            <a:r>
              <a:rPr lang="it-IT" dirty="0" err="1"/>
              <a:t>level</a:t>
            </a:r>
            <a:endParaRPr lang="it-IT" dirty="0"/>
          </a:p>
          <a:p>
            <a:pPr marL="664352" lvl="3" indent="-85723" fontAlgn="auto" hangingPunct="0">
              <a:buFontTx/>
            </a:pPr>
            <a:r>
              <a:rPr lang="it-IT" dirty="0" err="1"/>
              <a:t>Fourth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marL="857229" lvl="4" indent="-85723" fontAlgn="auto" hangingPunct="0">
              <a:buFontTx/>
            </a:pPr>
            <a:r>
              <a:rPr lang="it-IT" dirty="0" err="1"/>
              <a:t>Fifth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en-US" dirty="0"/>
          </a:p>
        </p:txBody>
      </p:sp>
      <p:sp>
        <p:nvSpPr>
          <p:cNvPr id="4" name="Segnaposto tabella 3">
            <a:extLst>
              <a:ext uri="{FF2B5EF4-FFF2-40B4-BE49-F238E27FC236}">
                <a16:creationId xmlns:a16="http://schemas.microsoft.com/office/drawing/2014/main" id="{AFADC251-5722-40CF-AED9-9BCDC785A246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1256063" y="1403350"/>
            <a:ext cx="6241088" cy="459105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r>
              <a:rPr lang="it-IT" smtClean="0"/>
              <a:t>Fare clic sull'icona per inserire una tabella</a:t>
            </a:r>
            <a:endParaRPr lang="it-IT" dirty="0"/>
          </a:p>
        </p:txBody>
      </p:sp>
      <p:sp>
        <p:nvSpPr>
          <p:cNvPr id="10" name="Segnaposto piè di pagina 4">
            <a:extLst>
              <a:ext uri="{FF2B5EF4-FFF2-40B4-BE49-F238E27FC236}">
                <a16:creationId xmlns:a16="http://schemas.microsoft.com/office/drawing/2014/main" id="{F63341FC-7540-4DDA-AF23-3DFED9EE30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21836"/>
            <a:ext cx="4114800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900">
                <a:solidFill>
                  <a:srgbClr val="535353"/>
                </a:solidFill>
                <a:latin typeface="+mn-lt"/>
              </a:defRPr>
            </a:lvl1pPr>
          </a:lstStyle>
          <a:p>
            <a:endParaRPr lang="it-IT"/>
          </a:p>
        </p:txBody>
      </p:sp>
      <p:sp>
        <p:nvSpPr>
          <p:cNvPr id="12" name="Segnaposto numero diapositiva 5">
            <a:extLst>
              <a:ext uri="{FF2B5EF4-FFF2-40B4-BE49-F238E27FC236}">
                <a16:creationId xmlns:a16="http://schemas.microsoft.com/office/drawing/2014/main" id="{0C0DA23D-D4EA-42D0-BD4C-DA4B54741E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9343" y="6321836"/>
            <a:ext cx="465183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900">
                <a:solidFill>
                  <a:srgbClr val="006D41"/>
                </a:solidFill>
                <a:latin typeface="+mn-lt"/>
              </a:defRPr>
            </a:lvl1pPr>
          </a:lstStyle>
          <a:p>
            <a:fld id="{CA84795B-AD48-4D1B-8F04-763ADBAA6184}" type="slidenum">
              <a:rPr lang="it-IT" smtClean="0"/>
              <a:t>‹N›</a:t>
            </a:fld>
            <a:endParaRPr lang="it-IT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A15699D0-38A0-466D-8BCF-1237ED95FF0A}"/>
              </a:ext>
            </a:extLst>
          </p:cNvPr>
          <p:cNvSpPr>
            <a:spLocks noGrp="1"/>
          </p:cNvSpPr>
          <p:nvPr>
            <p:ph type="subTitle" idx="12" hasCustomPrompt="1"/>
          </p:nvPr>
        </p:nvSpPr>
        <p:spPr>
          <a:xfrm>
            <a:off x="1259990" y="868023"/>
            <a:ext cx="10344580" cy="365125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800" b="0">
                <a:solidFill>
                  <a:srgbClr val="006D41"/>
                </a:solidFill>
                <a:latin typeface="+mj-lt"/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it-IT" dirty="0"/>
              <a:t>Fare clic per modificare il sottotitolo</a:t>
            </a:r>
            <a:endParaRPr lang="en-US" dirty="0"/>
          </a:p>
        </p:txBody>
      </p:sp>
      <p:sp>
        <p:nvSpPr>
          <p:cNvPr id="8" name="Titolo Testo">
            <a:extLst>
              <a:ext uri="{FF2B5EF4-FFF2-40B4-BE49-F238E27FC236}">
                <a16:creationId xmlns:a16="http://schemas.microsoft.com/office/drawing/2014/main" id="{3489D9A6-1101-4850-8406-5B45CFCF8FA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59989" y="415075"/>
            <a:ext cx="10344579" cy="452946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006D41"/>
                </a:solidFill>
                <a:latin typeface="+mj-lt"/>
                <a:ea typeface="Open Sans"/>
                <a:cs typeface="Open Sans"/>
                <a:sym typeface="Open Sans"/>
              </a:defRPr>
            </a:lvl1pPr>
          </a:lstStyle>
          <a:p>
            <a:r>
              <a:rPr lang="it-IT" smtClean="0"/>
              <a:t>Fare clic per modificare lo stile del titolo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41749978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Libera con Scri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"/>
          <p:cNvSpPr/>
          <p:nvPr/>
        </p:nvSpPr>
        <p:spPr>
          <a:xfrm>
            <a:off x="665921" y="2557298"/>
            <a:ext cx="46039" cy="1527572"/>
          </a:xfrm>
          <a:prstGeom prst="rect">
            <a:avLst/>
          </a:prstGeom>
          <a:solidFill>
            <a:srgbClr val="0E6D41"/>
          </a:solidFill>
          <a:ln w="12700">
            <a:miter lim="400000"/>
          </a:ln>
        </p:spPr>
        <p:txBody>
          <a:bodyPr lIns="19288" rIns="19288" anchor="ctr"/>
          <a:lstStyle/>
          <a:p>
            <a:endParaRPr sz="760"/>
          </a:p>
        </p:txBody>
      </p:sp>
      <p:sp>
        <p:nvSpPr>
          <p:cNvPr id="7" name="Segnaposto piè di pagina 4">
            <a:extLst>
              <a:ext uri="{FF2B5EF4-FFF2-40B4-BE49-F238E27FC236}">
                <a16:creationId xmlns:a16="http://schemas.microsoft.com/office/drawing/2014/main" id="{07F8DDEC-ABA9-438D-86B4-8253D9BF74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21836"/>
            <a:ext cx="4114800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900">
                <a:solidFill>
                  <a:srgbClr val="535353"/>
                </a:solidFill>
                <a:latin typeface="+mn-lt"/>
              </a:defRPr>
            </a:lvl1pPr>
          </a:lstStyle>
          <a:p>
            <a:endParaRPr lang="it-IT"/>
          </a:p>
        </p:txBody>
      </p:sp>
      <p:sp>
        <p:nvSpPr>
          <p:cNvPr id="10" name="Segnaposto numero diapositiva 5">
            <a:extLst>
              <a:ext uri="{FF2B5EF4-FFF2-40B4-BE49-F238E27FC236}">
                <a16:creationId xmlns:a16="http://schemas.microsoft.com/office/drawing/2014/main" id="{88BD8EF2-0E4F-405D-B69F-1967CDBCD9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9343" y="6321836"/>
            <a:ext cx="465183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900">
                <a:solidFill>
                  <a:srgbClr val="006D41"/>
                </a:solidFill>
                <a:latin typeface="+mn-lt"/>
              </a:defRPr>
            </a:lvl1pPr>
          </a:lstStyle>
          <a:p>
            <a:fld id="{CA84795B-AD48-4D1B-8F04-763ADBAA6184}" type="slidenum">
              <a:rPr lang="it-IT" smtClean="0"/>
              <a:t>‹N›</a:t>
            </a:fld>
            <a:endParaRPr lang="it-IT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864524" y="2557299"/>
            <a:ext cx="3441469" cy="1527572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noAutofit/>
          </a:bodyPr>
          <a:lstStyle>
            <a:lvl1pPr marR="0" algn="l" defTabSz="385753" rtl="0" fontAlgn="auto" latinLnBrk="0" hangingPunct="0">
              <a:lnSpc>
                <a:spcPct val="90000"/>
              </a:lnSpc>
              <a:spcBef>
                <a:spcPts val="422"/>
              </a:spcBef>
              <a:spcAft>
                <a:spcPts val="0"/>
              </a:spcAft>
              <a:buClrTx/>
              <a:buFontTx/>
              <a:tabLst/>
              <a:defRPr kumimoji="0" lang="it-IT" sz="3200" b="1" i="0" u="none" strike="noStrike" cap="none" spc="0" normalizeH="0" baseline="0" dirty="0" smtClean="0">
                <a:ln>
                  <a:noFill/>
                </a:ln>
                <a:solidFill>
                  <a:srgbClr val="006D41"/>
                </a:solidFill>
                <a:effectLst/>
                <a:uFillTx/>
                <a:latin typeface="+mn-lt"/>
                <a:ea typeface="Open Sans"/>
                <a:cs typeface="Open Sans"/>
                <a:sym typeface="Calibri"/>
              </a:defRPr>
            </a:lvl1pPr>
            <a:lvl2pPr marR="0" algn="l" defTabSz="385753" rtl="0" fontAlgn="auto" latinLnBrk="0" hangingPunct="0">
              <a:lnSpc>
                <a:spcPct val="90000"/>
              </a:lnSpc>
              <a:spcBef>
                <a:spcPts val="422"/>
              </a:spcBef>
              <a:spcAft>
                <a:spcPts val="0"/>
              </a:spcAft>
              <a:buClrTx/>
              <a:buFontTx/>
              <a:tabLst/>
              <a:defRPr kumimoji="0" lang="it-IT" sz="1200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Open Sans"/>
                <a:cs typeface="Open Sans"/>
                <a:sym typeface="Calibri"/>
              </a:defRPr>
            </a:lvl2pPr>
            <a:lvl3pPr marR="0" algn="l" defTabSz="385753" rtl="0" fontAlgn="auto" latinLnBrk="0" hangingPunct="0">
              <a:lnSpc>
                <a:spcPct val="90000"/>
              </a:lnSpc>
              <a:spcBef>
                <a:spcPts val="422"/>
              </a:spcBef>
              <a:spcAft>
                <a:spcPts val="0"/>
              </a:spcAft>
              <a:buClrTx/>
              <a:buFontTx/>
              <a:tabLst/>
              <a:defRPr kumimoji="0" lang="it-IT" sz="1050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Open Sans"/>
                <a:cs typeface="Open Sans"/>
                <a:sym typeface="Calibri"/>
              </a:defRPr>
            </a:lvl3pPr>
            <a:lvl4pPr marR="0" algn="l" defTabSz="385753" rtl="0" fontAlgn="auto" latinLnBrk="0" hangingPunct="0">
              <a:lnSpc>
                <a:spcPct val="90000"/>
              </a:lnSpc>
              <a:spcBef>
                <a:spcPts val="422"/>
              </a:spcBef>
              <a:spcAft>
                <a:spcPts val="0"/>
              </a:spcAft>
              <a:buClrTx/>
              <a:buFontTx/>
              <a:tabLst/>
              <a:defRPr kumimoji="0" lang="it-IT" sz="1050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Open Sans"/>
                <a:cs typeface="Open Sans"/>
                <a:sym typeface="Calibri"/>
              </a:defRPr>
            </a:lvl4pPr>
            <a:lvl5pPr marR="0" algn="l" defTabSz="385753" rtl="0" fontAlgn="auto" latinLnBrk="0" hangingPunct="0">
              <a:lnSpc>
                <a:spcPct val="90000"/>
              </a:lnSpc>
              <a:spcBef>
                <a:spcPts val="422"/>
              </a:spcBef>
              <a:spcAft>
                <a:spcPts val="0"/>
              </a:spcAft>
              <a:buClrTx/>
              <a:buFontTx/>
              <a:tabLst/>
              <a:defRPr kumimoji="0" lang="en-US" sz="105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Open Sans"/>
                <a:cs typeface="Open Sans"/>
                <a:sym typeface="Calibri"/>
              </a:defRPr>
            </a:lvl5pPr>
          </a:lstStyle>
          <a:p>
            <a:pPr marL="0" lvl="0" indent="0" fontAlgn="auto" hangingPunct="0">
              <a:buSzTx/>
              <a:buFontTx/>
              <a:buNone/>
            </a:pPr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text </a:t>
            </a:r>
            <a:r>
              <a:rPr lang="it-IT" dirty="0" err="1"/>
              <a:t>styles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32765072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4">
            <a:extLst>
              <a:ext uri="{FF2B5EF4-FFF2-40B4-BE49-F238E27FC236}">
                <a16:creationId xmlns:a16="http://schemas.microsoft.com/office/drawing/2014/main" id="{1E97E0BF-39FE-4E1F-8545-7B38B5FFAC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21836"/>
            <a:ext cx="4114800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900">
                <a:solidFill>
                  <a:srgbClr val="535353"/>
                </a:solidFill>
                <a:latin typeface="+mn-lt"/>
              </a:defRPr>
            </a:lvl1pPr>
          </a:lstStyle>
          <a:p>
            <a:endParaRPr lang="it-IT"/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658260D5-15E9-4E1D-A220-3134267850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9343" y="6321836"/>
            <a:ext cx="465183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900">
                <a:solidFill>
                  <a:srgbClr val="006D41"/>
                </a:solidFill>
                <a:latin typeface="+mn-lt"/>
              </a:defRPr>
            </a:lvl1pPr>
          </a:lstStyle>
          <a:p>
            <a:fld id="{CA84795B-AD48-4D1B-8F04-763ADBAA618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6764481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8A45CE9-5173-4FD3-9692-6EFE53F48C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46FECAF-8A83-4905-9836-4D0A260BD7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E6D2A79-1E5F-4776-B70C-8251FE827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E9EFF-3A2B-4D9D-ADB1-37ED46EFC92C}" type="datetimeFigureOut">
              <a:rPr lang="it-IT" smtClean="0"/>
              <a:t>20/07/2021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93F549F-9BAE-4AD5-A86D-F924893DA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4443E63-645D-43E0-B76F-3FF558D35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4795B-AD48-4D1B-8F04-763ADBAA618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81142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lo Titolo+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olo Testo"/>
          <p:cNvSpPr txBox="1">
            <a:spLocks noGrp="1" noChangeAspect="1"/>
          </p:cNvSpPr>
          <p:nvPr>
            <p:ph type="title"/>
          </p:nvPr>
        </p:nvSpPr>
        <p:spPr>
          <a:xfrm>
            <a:off x="1245157" y="394573"/>
            <a:ext cx="10315200" cy="506698"/>
          </a:xfrm>
          <a:prstGeom prst="rect">
            <a:avLst/>
          </a:prstGeom>
        </p:spPr>
        <p:txBody>
          <a:bodyPr/>
          <a:lstStyle>
            <a:lvl1pPr>
              <a:defRPr sz="3200" b="0">
                <a:solidFill>
                  <a:srgbClr val="006D41"/>
                </a:solidFill>
                <a:latin typeface="+mj-lt"/>
                <a:ea typeface="Open Sans"/>
                <a:cs typeface="Open Sans"/>
                <a:sym typeface="Open Sans"/>
              </a:defRPr>
            </a:lvl1pPr>
          </a:lstStyle>
          <a:p>
            <a:endParaRPr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7D27FD6C-6E50-41F8-9B01-9989B50DF43C}"/>
              </a:ext>
            </a:extLst>
          </p:cNvPr>
          <p:cNvSpPr>
            <a:spLocks noGrp="1"/>
          </p:cNvSpPr>
          <p:nvPr>
            <p:ph type="subTitle" idx="12" hasCustomPrompt="1"/>
          </p:nvPr>
        </p:nvSpPr>
        <p:spPr>
          <a:xfrm>
            <a:off x="1245157" y="901271"/>
            <a:ext cx="10315200" cy="365125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400" b="0">
                <a:solidFill>
                  <a:srgbClr val="006D4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Fare clic per modificare il sottotitolo</a:t>
            </a:r>
            <a:endParaRPr lang="en-US" dirty="0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362313" y="6321832"/>
            <a:ext cx="518539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900">
                <a:solidFill>
                  <a:srgbClr val="006D41"/>
                </a:solidFill>
                <a:latin typeface="+mn-lt"/>
              </a:defRPr>
            </a:lvl1pPr>
          </a:lstStyle>
          <a:p>
            <a:fld id="{7FBB962B-0AC4-48F9-ADA9-16D5AE6912EA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7448322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42EDEE73-D24B-4A03-8216-E03FB6759349}"/>
              </a:ext>
            </a:extLst>
          </p:cNvPr>
          <p:cNvSpPr/>
          <p:nvPr/>
        </p:nvSpPr>
        <p:spPr>
          <a:xfrm>
            <a:off x="2" y="0"/>
            <a:ext cx="597551" cy="6858000"/>
          </a:xfrm>
          <a:prstGeom prst="rect">
            <a:avLst/>
          </a:prstGeom>
          <a:solidFill>
            <a:srgbClr val="0E6D41"/>
          </a:solidFill>
          <a:ln w="12700" cap="flat">
            <a:solidFill>
              <a:srgbClr val="0E6D4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ctr">
            <a:noAutofit/>
          </a:bodyPr>
          <a:lstStyle/>
          <a:p>
            <a:pPr marL="0" marR="0" indent="0" algn="ctr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35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775535" y="1796806"/>
            <a:ext cx="9820093" cy="4375396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noAutofit/>
          </a:bodyPr>
          <a:lstStyle>
            <a:lvl1pPr marL="257175" indent="-257175">
              <a:lnSpc>
                <a:spcPct val="100000"/>
              </a:lnSpc>
              <a:spcAft>
                <a:spcPts val="1350"/>
              </a:spcAft>
              <a:buFont typeface="+mj-lt"/>
              <a:buAutoNum type="arabicPeriod"/>
              <a:defRPr kumimoji="0" lang="it-IT" sz="1800" b="1" normalizeH="0" smtClean="0">
                <a:solidFill>
                  <a:schemeClr val="tx1"/>
                </a:solidFill>
                <a:effectLst/>
                <a:latin typeface="+mn-lt"/>
                <a:ea typeface="Open Sans"/>
                <a:cs typeface="Open Sans"/>
              </a:defRPr>
            </a:lvl1pPr>
            <a:lvl2pPr>
              <a:defRPr kumimoji="0" lang="it-IT" sz="1013" b="0" normalizeH="0" smtClean="0">
                <a:solidFill>
                  <a:srgbClr val="535353"/>
                </a:solidFill>
                <a:effectLst/>
                <a:latin typeface="Open Sans"/>
                <a:ea typeface="Open Sans"/>
                <a:cs typeface="Open Sans"/>
              </a:defRPr>
            </a:lvl2pPr>
            <a:lvl3pPr>
              <a:defRPr kumimoji="0" lang="it-IT" sz="900" b="0" normalizeH="0" smtClean="0">
                <a:solidFill>
                  <a:srgbClr val="535353"/>
                </a:solidFill>
                <a:effectLst/>
                <a:latin typeface="Open Sans"/>
                <a:ea typeface="Open Sans"/>
                <a:cs typeface="Open Sans"/>
              </a:defRPr>
            </a:lvl3pPr>
            <a:lvl4pPr>
              <a:defRPr kumimoji="0" lang="it-IT" sz="900" b="0" normalizeH="0" smtClean="0">
                <a:solidFill>
                  <a:srgbClr val="535353"/>
                </a:solidFill>
                <a:effectLst/>
                <a:latin typeface="Open Sans"/>
                <a:ea typeface="Open Sans"/>
                <a:cs typeface="Open Sans"/>
              </a:defRPr>
            </a:lvl4pPr>
            <a:lvl5pPr>
              <a:defRPr kumimoji="0" lang="en-US" sz="900" b="0" normalizeH="0">
                <a:solidFill>
                  <a:srgbClr val="535353"/>
                </a:solidFill>
                <a:effectLst/>
                <a:latin typeface="Open Sans"/>
                <a:ea typeface="Open Sans"/>
                <a:cs typeface="Open Sans"/>
              </a:defRPr>
            </a:lvl5pPr>
          </a:lstStyle>
          <a:p>
            <a:pPr marL="0" lvl="0" indent="0" fontAlgn="auto" hangingPunct="0">
              <a:buSzTx/>
            </a:pPr>
            <a:r>
              <a:rPr lang="it-IT" dirty="0"/>
              <a:t> Click to </a:t>
            </a:r>
            <a:r>
              <a:rPr lang="it-IT" dirty="0" err="1"/>
              <a:t>edit</a:t>
            </a:r>
            <a:r>
              <a:rPr lang="it-IT" dirty="0"/>
              <a:t> Master text </a:t>
            </a:r>
            <a:r>
              <a:rPr lang="it-IT" dirty="0" err="1"/>
              <a:t>styles</a:t>
            </a:r>
            <a:endParaRPr lang="it-IT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2" hasCustomPrompt="1"/>
          </p:nvPr>
        </p:nvSpPr>
        <p:spPr>
          <a:xfrm>
            <a:off x="1228853" y="676817"/>
            <a:ext cx="8191131" cy="1095375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3200" b="1">
                <a:solidFill>
                  <a:srgbClr val="006D41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err="1"/>
              <a:t>Titolo</a:t>
            </a:r>
            <a:r>
              <a:rPr lang="en-US" dirty="0"/>
              <a:t>/Agenda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4D45DA3B-9A3A-4C8B-B5CC-B95D08DC6B5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95" r="36701" b="33389"/>
          <a:stretch/>
        </p:blipFill>
        <p:spPr>
          <a:xfrm>
            <a:off x="74695" y="278246"/>
            <a:ext cx="448163" cy="587138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1CA45373-FDC1-4F7C-9EC4-EB0A466B49C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60"/>
          <a:stretch/>
        </p:blipFill>
        <p:spPr>
          <a:xfrm>
            <a:off x="10395824" y="6355277"/>
            <a:ext cx="1155468" cy="283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215697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mbio Cap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1" hasCustomPrompt="1"/>
          </p:nvPr>
        </p:nvSpPr>
        <p:spPr>
          <a:xfrm>
            <a:off x="5456687" y="3960553"/>
            <a:ext cx="6143348" cy="1095375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2800" b="1" u="heavy" spc="0" baseline="0">
                <a:solidFill>
                  <a:srgbClr val="0E6D41"/>
                </a:solidFill>
                <a:latin typeface="+mj-lt"/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it-IT" dirty="0"/>
              <a:t>Capitolo 1</a:t>
            </a:r>
            <a:endParaRPr lang="en-US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95" r="36701" b="33389"/>
          <a:stretch/>
        </p:blipFill>
        <p:spPr>
          <a:xfrm>
            <a:off x="-26229" y="278246"/>
            <a:ext cx="597551" cy="587138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5C33FAC3-F619-41B5-AC45-FABB78C0B30D}"/>
              </a:ext>
            </a:extLst>
          </p:cNvPr>
          <p:cNvSpPr/>
          <p:nvPr/>
        </p:nvSpPr>
        <p:spPr>
          <a:xfrm>
            <a:off x="2" y="0"/>
            <a:ext cx="597551" cy="6858000"/>
          </a:xfrm>
          <a:prstGeom prst="rect">
            <a:avLst/>
          </a:prstGeom>
          <a:solidFill>
            <a:srgbClr val="0E6D41"/>
          </a:solidFill>
          <a:ln w="12700" cap="flat">
            <a:solidFill>
              <a:srgbClr val="0E6D4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ctr">
            <a:noAutofit/>
          </a:bodyPr>
          <a:lstStyle/>
          <a:p>
            <a:pPr marL="0" marR="0" indent="0" algn="ctr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35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2B6745EF-2B77-4A43-9B8B-4C1D5DA1020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95" r="36701" b="33389"/>
          <a:stretch/>
        </p:blipFill>
        <p:spPr>
          <a:xfrm>
            <a:off x="74695" y="278246"/>
            <a:ext cx="448163" cy="587138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F8216442-9DB2-4D92-9EE4-F31D58768FA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60"/>
          <a:stretch/>
        </p:blipFill>
        <p:spPr>
          <a:xfrm>
            <a:off x="10395824" y="6355277"/>
            <a:ext cx="1155468" cy="283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91219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21836"/>
            <a:ext cx="4114800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900">
                <a:solidFill>
                  <a:srgbClr val="535353"/>
                </a:solidFill>
                <a:latin typeface="+mn-lt"/>
              </a:defRPr>
            </a:lvl1pPr>
          </a:lstStyle>
          <a:p>
            <a:endParaRPr lang="it-IT"/>
          </a:p>
        </p:txBody>
      </p:sp>
      <p:sp>
        <p:nvSpPr>
          <p:cNvPr id="11" name="Titolo Testo">
            <a:extLst>
              <a:ext uri="{FF2B5EF4-FFF2-40B4-BE49-F238E27FC236}">
                <a16:creationId xmlns:a16="http://schemas.microsoft.com/office/drawing/2014/main" id="{E83BA5E3-C1CF-4E30-9172-627F032235E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59990" y="415077"/>
            <a:ext cx="10588423" cy="723769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006D41"/>
                </a:solidFill>
                <a:latin typeface="+mj-lt"/>
                <a:ea typeface="Open Sans"/>
                <a:cs typeface="Open Sans"/>
                <a:sym typeface="Open Sans"/>
              </a:defRPr>
            </a:lvl1pPr>
          </a:lstStyle>
          <a:p>
            <a:r>
              <a:rPr lang="it-IT" smtClean="0"/>
              <a:t>Fare clic per modificare lo stile del titolo</a:t>
            </a:r>
            <a:endParaRPr dirty="0"/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3F976203-28A2-4526-AE85-8026C07E01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9343" y="6321836"/>
            <a:ext cx="465183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900">
                <a:solidFill>
                  <a:srgbClr val="006D41"/>
                </a:solidFill>
                <a:latin typeface="+mn-lt"/>
              </a:defRPr>
            </a:lvl1pPr>
          </a:lstStyle>
          <a:p>
            <a:fld id="{CA84795B-AD48-4D1B-8F04-763ADBAA618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8076494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+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8B8E09E2-381D-48BF-BF72-AF680B23EF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21836"/>
            <a:ext cx="4114800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900">
                <a:solidFill>
                  <a:srgbClr val="535353"/>
                </a:solidFill>
                <a:latin typeface="+mn-lt"/>
              </a:defRPr>
            </a:lvl1pPr>
          </a:lstStyle>
          <a:p>
            <a:endParaRPr lang="it-IT"/>
          </a:p>
        </p:txBody>
      </p:sp>
      <p:sp>
        <p:nvSpPr>
          <p:cNvPr id="9" name="Segnaposto numero diapositiva 5">
            <a:extLst>
              <a:ext uri="{FF2B5EF4-FFF2-40B4-BE49-F238E27FC236}">
                <a16:creationId xmlns:a16="http://schemas.microsoft.com/office/drawing/2014/main" id="{BD7A8FCE-3C1D-436D-BA1E-D2D76CB0B1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9343" y="6321836"/>
            <a:ext cx="465183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900">
                <a:solidFill>
                  <a:srgbClr val="006D41"/>
                </a:solidFill>
                <a:latin typeface="+mn-lt"/>
              </a:defRPr>
            </a:lvl1pPr>
          </a:lstStyle>
          <a:p>
            <a:fld id="{CA84795B-AD48-4D1B-8F04-763ADBAA6184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Titolo Testo">
            <a:extLst>
              <a:ext uri="{FF2B5EF4-FFF2-40B4-BE49-F238E27FC236}">
                <a16:creationId xmlns:a16="http://schemas.microsoft.com/office/drawing/2014/main" id="{45B6EF18-FD50-4AA6-A932-E254D17892D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59989" y="415075"/>
            <a:ext cx="10344579" cy="452946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006D41"/>
                </a:solidFill>
                <a:latin typeface="+mj-lt"/>
                <a:ea typeface="Open Sans"/>
                <a:cs typeface="Open Sans"/>
                <a:sym typeface="Open Sans"/>
              </a:defRPr>
            </a:lvl1pPr>
          </a:lstStyle>
          <a:p>
            <a:r>
              <a:rPr lang="it-IT" smtClean="0"/>
              <a:t>Fare clic per modificare lo stile del titolo</a:t>
            </a:r>
            <a:endParaRPr dirty="0"/>
          </a:p>
        </p:txBody>
      </p:sp>
      <p:sp>
        <p:nvSpPr>
          <p:cNvPr id="7" name="Segnaposto testo 2">
            <a:extLst>
              <a:ext uri="{FF2B5EF4-FFF2-40B4-BE49-F238E27FC236}">
                <a16:creationId xmlns:a16="http://schemas.microsoft.com/office/drawing/2014/main" id="{9A199737-640F-4739-BFEB-974F04076F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62692" y="1404938"/>
            <a:ext cx="10344150" cy="45847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89020097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, Sotto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piè di pagina 4">
            <a:extLst>
              <a:ext uri="{FF2B5EF4-FFF2-40B4-BE49-F238E27FC236}">
                <a16:creationId xmlns:a16="http://schemas.microsoft.com/office/drawing/2014/main" id="{600DD209-CDC0-42D6-8E62-3719DA5F9B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21836"/>
            <a:ext cx="4114800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900">
                <a:solidFill>
                  <a:srgbClr val="535353"/>
                </a:solidFill>
                <a:latin typeface="+mn-lt"/>
              </a:defRPr>
            </a:lvl1pPr>
          </a:lstStyle>
          <a:p>
            <a:endParaRPr lang="it-IT"/>
          </a:p>
        </p:txBody>
      </p:sp>
      <p:sp>
        <p:nvSpPr>
          <p:cNvPr id="10" name="Segnaposto numero diapositiva 5">
            <a:extLst>
              <a:ext uri="{FF2B5EF4-FFF2-40B4-BE49-F238E27FC236}">
                <a16:creationId xmlns:a16="http://schemas.microsoft.com/office/drawing/2014/main" id="{9CCB5A16-96F2-45A7-9CF8-CF4D9D7B99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9343" y="6321836"/>
            <a:ext cx="465183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900">
                <a:solidFill>
                  <a:srgbClr val="006D41"/>
                </a:solidFill>
                <a:latin typeface="+mn-lt"/>
              </a:defRPr>
            </a:lvl1pPr>
          </a:lstStyle>
          <a:p>
            <a:fld id="{CA84795B-AD48-4D1B-8F04-763ADBAA6184}" type="slidenum">
              <a:rPr lang="it-IT" smtClean="0"/>
              <a:t>‹N›</a:t>
            </a:fld>
            <a:endParaRPr lang="it-IT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75CC623-71E3-4907-94A7-E5398EC30F6A}"/>
              </a:ext>
            </a:extLst>
          </p:cNvPr>
          <p:cNvSpPr>
            <a:spLocks noGrp="1"/>
          </p:cNvSpPr>
          <p:nvPr>
            <p:ph type="subTitle" idx="12" hasCustomPrompt="1"/>
          </p:nvPr>
        </p:nvSpPr>
        <p:spPr>
          <a:xfrm>
            <a:off x="1259990" y="868023"/>
            <a:ext cx="10344580" cy="365125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400" b="0">
                <a:solidFill>
                  <a:srgbClr val="006D41"/>
                </a:solidFill>
                <a:latin typeface="+mj-lt"/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it-IT" dirty="0"/>
              <a:t>Fare clic per modificare il sottotitolo</a:t>
            </a:r>
            <a:endParaRPr lang="en-US" dirty="0"/>
          </a:p>
        </p:txBody>
      </p:sp>
      <p:sp>
        <p:nvSpPr>
          <p:cNvPr id="16" name="Titolo Testo">
            <a:extLst>
              <a:ext uri="{FF2B5EF4-FFF2-40B4-BE49-F238E27FC236}">
                <a16:creationId xmlns:a16="http://schemas.microsoft.com/office/drawing/2014/main" id="{3489D9A6-1101-4850-8406-5B45CFCF8FA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59989" y="415075"/>
            <a:ext cx="10344579" cy="452946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006D41"/>
                </a:solidFill>
                <a:latin typeface="+mj-lt"/>
                <a:ea typeface="Open Sans"/>
                <a:cs typeface="Open Sans"/>
                <a:sym typeface="Open Sans"/>
              </a:defRPr>
            </a:lvl1pPr>
          </a:lstStyle>
          <a:p>
            <a:r>
              <a:rPr lang="it-IT" smtClean="0"/>
              <a:t>Fare clic per modificare lo stile del titolo</a:t>
            </a:r>
            <a:endParaRPr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19B2882-0A67-41FE-90AC-D1E385F182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62692" y="1404938"/>
            <a:ext cx="10344150" cy="45847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6272604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sto +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egnaposto immagine 2"/>
          <p:cNvSpPr>
            <a:spLocks noGrp="1"/>
          </p:cNvSpPr>
          <p:nvPr>
            <p:ph type="pic" sz="half" idx="13"/>
          </p:nvPr>
        </p:nvSpPr>
        <p:spPr>
          <a:xfrm>
            <a:off x="8395243" y="5"/>
            <a:ext cx="3796756" cy="6857996"/>
          </a:xfrm>
          <a:prstGeom prst="rect">
            <a:avLst/>
          </a:prstGeom>
        </p:spPr>
        <p:txBody>
          <a:bodyPr lIns="91439" rIns="91439"/>
          <a:lstStyle>
            <a:lvl1pPr marL="0" indent="0">
              <a:buNone/>
              <a:defRPr sz="1125">
                <a:latin typeface="Open Sans"/>
              </a:defRPr>
            </a:lvl1pPr>
          </a:lstStyle>
          <a:p>
            <a:r>
              <a:rPr lang="it-IT" smtClean="0"/>
              <a:t>Fare clic sull'icona per inserire un'immagine</a:t>
            </a:r>
            <a:endParaRPr dirty="0"/>
          </a:p>
        </p:txBody>
      </p:sp>
      <p:sp>
        <p:nvSpPr>
          <p:cNvPr id="13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179516" y="6314663"/>
            <a:ext cx="4114800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900">
                <a:solidFill>
                  <a:srgbClr val="535353"/>
                </a:solidFill>
                <a:latin typeface="+mn-lt"/>
              </a:defRPr>
            </a:lvl1pPr>
          </a:lstStyle>
          <a:p>
            <a:endParaRPr lang="it-IT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60812A74-E598-4B81-BC80-5C1C50BF0A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9991" y="1402672"/>
            <a:ext cx="7037116" cy="4583314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noAutofit/>
          </a:bodyPr>
          <a:lstStyle>
            <a:lvl1pPr>
              <a:defRPr kumimoji="0" lang="it-IT" sz="1800" b="0" normalizeH="0" smtClean="0">
                <a:solidFill>
                  <a:schemeClr val="tx1"/>
                </a:solidFill>
                <a:effectLst/>
                <a:latin typeface="+mn-lt"/>
                <a:ea typeface="Open Sans"/>
                <a:cs typeface="Open Sans"/>
              </a:defRPr>
            </a:lvl1pPr>
            <a:lvl2pPr>
              <a:defRPr kumimoji="0" lang="it-IT" sz="1600" b="0" normalizeH="0" smtClean="0">
                <a:solidFill>
                  <a:schemeClr val="tx1"/>
                </a:solidFill>
                <a:effectLst/>
                <a:latin typeface="+mn-lt"/>
                <a:ea typeface="Open Sans"/>
                <a:cs typeface="Open Sans"/>
              </a:defRPr>
            </a:lvl2pPr>
            <a:lvl3pPr>
              <a:defRPr kumimoji="0" lang="it-IT" sz="1600" b="0" normalizeH="0" smtClean="0">
                <a:solidFill>
                  <a:schemeClr val="tx1"/>
                </a:solidFill>
                <a:effectLst/>
                <a:latin typeface="+mn-lt"/>
                <a:ea typeface="Open Sans"/>
                <a:cs typeface="Open Sans"/>
              </a:defRPr>
            </a:lvl3pPr>
            <a:lvl4pPr>
              <a:defRPr kumimoji="0" lang="it-IT" sz="1400" b="0" normalizeH="0" smtClean="0">
                <a:solidFill>
                  <a:schemeClr val="tx1"/>
                </a:solidFill>
                <a:effectLst/>
                <a:latin typeface="+mn-lt"/>
                <a:ea typeface="Open Sans"/>
                <a:cs typeface="Open Sans"/>
              </a:defRPr>
            </a:lvl4pPr>
            <a:lvl5pPr>
              <a:defRPr kumimoji="0" lang="en-US" sz="1400" b="0" normalizeH="0">
                <a:solidFill>
                  <a:schemeClr val="tx1"/>
                </a:solidFill>
                <a:effectLst/>
                <a:latin typeface="+mn-lt"/>
                <a:ea typeface="Open Sans"/>
                <a:cs typeface="Open Sans"/>
              </a:defRPr>
            </a:lvl5pPr>
          </a:lstStyle>
          <a:p>
            <a:pPr marL="0" lvl="0" indent="0" fontAlgn="auto" hangingPunct="0">
              <a:buSzTx/>
              <a:buFontTx/>
              <a:buNone/>
            </a:pPr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text </a:t>
            </a:r>
            <a:r>
              <a:rPr lang="it-IT" dirty="0" err="1"/>
              <a:t>styles</a:t>
            </a:r>
            <a:endParaRPr lang="it-IT" dirty="0"/>
          </a:p>
          <a:p>
            <a:pPr marL="257169" lvl="1" indent="-64292" fontAlgn="auto" hangingPunct="0">
              <a:buFontTx/>
            </a:pPr>
            <a:r>
              <a:rPr lang="it-IT" dirty="0"/>
              <a:t> Second </a:t>
            </a:r>
            <a:r>
              <a:rPr lang="it-IT" dirty="0" err="1"/>
              <a:t>level</a:t>
            </a:r>
            <a:endParaRPr lang="it-IT" dirty="0"/>
          </a:p>
          <a:p>
            <a:pPr marL="462904" lvl="2" indent="-77150" fontAlgn="auto" hangingPunct="0">
              <a:buFontTx/>
            </a:pPr>
            <a:r>
              <a:rPr lang="it-IT" dirty="0"/>
              <a:t> Third </a:t>
            </a:r>
            <a:r>
              <a:rPr lang="it-IT" dirty="0" err="1"/>
              <a:t>level</a:t>
            </a:r>
            <a:endParaRPr lang="it-IT" dirty="0"/>
          </a:p>
          <a:p>
            <a:pPr marL="664352" lvl="3" indent="-85723" fontAlgn="auto" hangingPunct="0">
              <a:buFontTx/>
            </a:pPr>
            <a:r>
              <a:rPr lang="it-IT" dirty="0"/>
              <a:t> </a:t>
            </a:r>
            <a:r>
              <a:rPr lang="it-IT" dirty="0" err="1"/>
              <a:t>Fourth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marL="857229" lvl="4" indent="-85723" fontAlgn="auto" hangingPunct="0">
              <a:buFontTx/>
            </a:pPr>
            <a:r>
              <a:rPr lang="it-IT" dirty="0"/>
              <a:t> </a:t>
            </a:r>
            <a:r>
              <a:rPr lang="it-IT" dirty="0" err="1"/>
              <a:t>Fifth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en-US" dirty="0"/>
          </a:p>
        </p:txBody>
      </p:sp>
      <p:sp>
        <p:nvSpPr>
          <p:cNvPr id="11" name="Segnaposto numero diapositiva 5">
            <a:extLst>
              <a:ext uri="{FF2B5EF4-FFF2-40B4-BE49-F238E27FC236}">
                <a16:creationId xmlns:a16="http://schemas.microsoft.com/office/drawing/2014/main" id="{C15CB4D5-3F6F-48CD-AD67-A9E1C77B05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9343" y="6321836"/>
            <a:ext cx="465183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900">
                <a:solidFill>
                  <a:srgbClr val="006D41"/>
                </a:solidFill>
                <a:latin typeface="+mn-lt"/>
              </a:defRPr>
            </a:lvl1pPr>
          </a:lstStyle>
          <a:p>
            <a:fld id="{CA84795B-AD48-4D1B-8F04-763ADBAA6184}" type="slidenum">
              <a:rPr lang="it-IT" smtClean="0"/>
              <a:t>‹N›</a:t>
            </a:fld>
            <a:endParaRPr lang="it-IT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7AAF9957-4D0D-497E-A518-2C019131A685}"/>
              </a:ext>
            </a:extLst>
          </p:cNvPr>
          <p:cNvSpPr>
            <a:spLocks noGrp="1"/>
          </p:cNvSpPr>
          <p:nvPr>
            <p:ph type="subTitle" idx="12" hasCustomPrompt="1"/>
          </p:nvPr>
        </p:nvSpPr>
        <p:spPr>
          <a:xfrm>
            <a:off x="1259990" y="872017"/>
            <a:ext cx="7048201" cy="361131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400" b="0">
                <a:solidFill>
                  <a:srgbClr val="006D41"/>
                </a:solidFill>
                <a:latin typeface="+mj-lt"/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it-IT" dirty="0"/>
              <a:t>Fare clic per modificare il sottotitolo</a:t>
            </a:r>
            <a:endParaRPr lang="en-US" dirty="0"/>
          </a:p>
        </p:txBody>
      </p:sp>
      <p:sp>
        <p:nvSpPr>
          <p:cNvPr id="9" name="Titolo Testo">
            <a:extLst>
              <a:ext uri="{FF2B5EF4-FFF2-40B4-BE49-F238E27FC236}">
                <a16:creationId xmlns:a16="http://schemas.microsoft.com/office/drawing/2014/main" id="{3489D9A6-1101-4850-8406-5B45CFCF8FA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59989" y="415075"/>
            <a:ext cx="7048200" cy="452946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006D41"/>
                </a:solidFill>
                <a:latin typeface="+mj-lt"/>
                <a:ea typeface="Open Sans"/>
                <a:cs typeface="Open Sans"/>
                <a:sym typeface="Open Sans"/>
              </a:defRPr>
            </a:lvl1pPr>
          </a:lstStyle>
          <a:p>
            <a:r>
              <a:rPr lang="it-IT" smtClean="0"/>
              <a:t>Fare clic per modificare lo stile del titolo</a:t>
            </a:r>
            <a:endParaRPr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627D4336-50F0-494D-A9FB-6A9381A21C6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60"/>
          <a:stretch/>
        </p:blipFill>
        <p:spPr>
          <a:xfrm>
            <a:off x="7145552" y="6355277"/>
            <a:ext cx="1155468" cy="283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61941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Contenuto Due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259989" y="1402672"/>
            <a:ext cx="5072395" cy="4583314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noAutofit/>
          </a:bodyPr>
          <a:lstStyle>
            <a:lvl1pPr marR="0" algn="l" defTabSz="385753" rtl="0" fontAlgn="auto" latinLnBrk="0" hangingPunct="0">
              <a:lnSpc>
                <a:spcPct val="90000"/>
              </a:lnSpc>
              <a:spcBef>
                <a:spcPts val="422"/>
              </a:spcBef>
              <a:spcAft>
                <a:spcPts val="0"/>
              </a:spcAft>
              <a:buClrTx/>
              <a:buFontTx/>
              <a:tabLst/>
              <a:defRPr kumimoji="0" lang="it-IT" sz="1800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Open Sans"/>
                <a:cs typeface="Open Sans"/>
                <a:sym typeface="Calibri"/>
              </a:defRPr>
            </a:lvl1pPr>
            <a:lvl2pPr marR="0" algn="l" defTabSz="385753" rtl="0" fontAlgn="auto" latinLnBrk="0" hangingPunct="0">
              <a:lnSpc>
                <a:spcPct val="90000"/>
              </a:lnSpc>
              <a:spcBef>
                <a:spcPts val="422"/>
              </a:spcBef>
              <a:spcAft>
                <a:spcPts val="0"/>
              </a:spcAft>
              <a:buClrTx/>
              <a:buFontTx/>
              <a:tabLst/>
              <a:defRPr kumimoji="0" lang="it-IT" sz="1600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Open Sans"/>
                <a:cs typeface="Open Sans"/>
                <a:sym typeface="Calibri"/>
              </a:defRPr>
            </a:lvl2pPr>
            <a:lvl3pPr marR="0" algn="l" defTabSz="385753" rtl="0" fontAlgn="auto" latinLnBrk="0" hangingPunct="0">
              <a:lnSpc>
                <a:spcPct val="90000"/>
              </a:lnSpc>
              <a:spcBef>
                <a:spcPts val="422"/>
              </a:spcBef>
              <a:spcAft>
                <a:spcPts val="0"/>
              </a:spcAft>
              <a:buClrTx/>
              <a:buFontTx/>
              <a:tabLst/>
              <a:defRPr kumimoji="0" lang="it-IT" sz="1600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Open Sans"/>
                <a:cs typeface="Open Sans"/>
                <a:sym typeface="Calibri"/>
              </a:defRPr>
            </a:lvl3pPr>
            <a:lvl4pPr marR="0" algn="l" defTabSz="385753" rtl="0" fontAlgn="auto" latinLnBrk="0" hangingPunct="0">
              <a:lnSpc>
                <a:spcPct val="90000"/>
              </a:lnSpc>
              <a:spcBef>
                <a:spcPts val="422"/>
              </a:spcBef>
              <a:spcAft>
                <a:spcPts val="0"/>
              </a:spcAft>
              <a:buClrTx/>
              <a:buFontTx/>
              <a:tabLst/>
              <a:defRPr kumimoji="0" lang="it-IT" sz="1400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Open Sans"/>
                <a:cs typeface="Open Sans"/>
                <a:sym typeface="Calibri"/>
              </a:defRPr>
            </a:lvl4pPr>
            <a:lvl5pPr marR="0" algn="l" defTabSz="385753" rtl="0" fontAlgn="auto" latinLnBrk="0" hangingPunct="0">
              <a:lnSpc>
                <a:spcPct val="90000"/>
              </a:lnSpc>
              <a:spcBef>
                <a:spcPts val="422"/>
              </a:spcBef>
              <a:spcAft>
                <a:spcPts val="0"/>
              </a:spcAft>
              <a:buClrTx/>
              <a:buFontTx/>
              <a:tabLst/>
              <a:defRPr kumimoji="0" lang="en-US" sz="14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Open Sans"/>
                <a:cs typeface="Open Sans"/>
                <a:sym typeface="Calibri"/>
              </a:defRPr>
            </a:lvl5pPr>
          </a:lstStyle>
          <a:p>
            <a:pPr marL="0" lvl="0" indent="0" fontAlgn="auto" hangingPunct="0">
              <a:buSzTx/>
              <a:buFontTx/>
              <a:buNone/>
            </a:pPr>
            <a:r>
              <a:rPr lang="it-IT" smtClean="0"/>
              <a:t>Modifica gli stili del testo dello schema</a:t>
            </a:r>
          </a:p>
          <a:p>
            <a:pPr marL="0" lvl="1" indent="0" fontAlgn="auto" hangingPunct="0">
              <a:buSzTx/>
              <a:buFontTx/>
              <a:buNone/>
            </a:pPr>
            <a:r>
              <a:rPr lang="it-IT" smtClean="0"/>
              <a:t>Secondo livello</a:t>
            </a:r>
          </a:p>
          <a:p>
            <a:pPr marL="0" lvl="2" indent="0" fontAlgn="auto" hangingPunct="0">
              <a:buSzTx/>
              <a:buFontTx/>
              <a:buNone/>
            </a:pPr>
            <a:r>
              <a:rPr lang="it-IT" smtClean="0"/>
              <a:t>Terzo livello</a:t>
            </a:r>
          </a:p>
          <a:p>
            <a:pPr marL="0" lvl="3" indent="0" fontAlgn="auto" hangingPunct="0">
              <a:buSzTx/>
              <a:buFontTx/>
              <a:buNone/>
            </a:pPr>
            <a:r>
              <a:rPr lang="it-IT" smtClean="0"/>
              <a:t>Quarto livello</a:t>
            </a:r>
          </a:p>
          <a:p>
            <a:pPr marL="0" lvl="4" indent="0" fontAlgn="auto" hangingPunct="0">
              <a:buSzTx/>
              <a:buFontTx/>
              <a:buNone/>
            </a:pPr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6532173" y="1410792"/>
            <a:ext cx="5072395" cy="4583314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noAutofit/>
          </a:bodyPr>
          <a:lstStyle>
            <a:lvl1pPr marR="0" algn="l" defTabSz="385753" rtl="0" fontAlgn="auto" latinLnBrk="0" hangingPunct="0">
              <a:lnSpc>
                <a:spcPct val="90000"/>
              </a:lnSpc>
              <a:spcBef>
                <a:spcPts val="422"/>
              </a:spcBef>
              <a:spcAft>
                <a:spcPts val="0"/>
              </a:spcAft>
              <a:buClrTx/>
              <a:buFontTx/>
              <a:tabLst/>
              <a:defRPr kumimoji="0" lang="it-IT" sz="18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Open Sans"/>
                <a:cs typeface="Open Sans"/>
                <a:sym typeface="Calibri"/>
              </a:defRPr>
            </a:lvl1pPr>
            <a:lvl2pPr marR="0" algn="l" defTabSz="385753" rtl="0" fontAlgn="auto" latinLnBrk="0" hangingPunct="0">
              <a:lnSpc>
                <a:spcPct val="90000"/>
              </a:lnSpc>
              <a:spcBef>
                <a:spcPts val="422"/>
              </a:spcBef>
              <a:spcAft>
                <a:spcPts val="0"/>
              </a:spcAft>
              <a:buClrTx/>
              <a:buFontTx/>
              <a:tabLst/>
              <a:defRPr kumimoji="0" lang="it-IT" sz="1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Open Sans"/>
                <a:cs typeface="Open Sans"/>
                <a:sym typeface="Calibri"/>
              </a:defRPr>
            </a:lvl2pPr>
            <a:lvl3pPr marR="0" algn="l" defTabSz="385753" rtl="0" fontAlgn="auto" latinLnBrk="0" hangingPunct="0">
              <a:lnSpc>
                <a:spcPct val="90000"/>
              </a:lnSpc>
              <a:spcBef>
                <a:spcPts val="422"/>
              </a:spcBef>
              <a:spcAft>
                <a:spcPts val="0"/>
              </a:spcAft>
              <a:buClrTx/>
              <a:buFontTx/>
              <a:tabLst/>
              <a:defRPr kumimoji="0" lang="it-IT" sz="1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Open Sans"/>
                <a:cs typeface="Open Sans"/>
                <a:sym typeface="Calibri"/>
              </a:defRPr>
            </a:lvl3pPr>
            <a:lvl4pPr marR="0" algn="l" defTabSz="385753" rtl="0" fontAlgn="auto" latinLnBrk="0" hangingPunct="0">
              <a:lnSpc>
                <a:spcPct val="90000"/>
              </a:lnSpc>
              <a:spcBef>
                <a:spcPts val="422"/>
              </a:spcBef>
              <a:spcAft>
                <a:spcPts val="0"/>
              </a:spcAft>
              <a:buClrTx/>
              <a:buFontTx/>
              <a:tabLst/>
              <a:defRPr kumimoji="0" lang="it-IT" sz="14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Open Sans"/>
                <a:cs typeface="Open Sans"/>
                <a:sym typeface="Calibri"/>
              </a:defRPr>
            </a:lvl4pPr>
            <a:lvl5pPr marR="0" algn="l" defTabSz="385753" rtl="0" fontAlgn="auto" latinLnBrk="0" hangingPunct="0">
              <a:lnSpc>
                <a:spcPct val="90000"/>
              </a:lnSpc>
              <a:spcBef>
                <a:spcPts val="422"/>
              </a:spcBef>
              <a:spcAft>
                <a:spcPts val="0"/>
              </a:spcAft>
              <a:buClrTx/>
              <a:buFontTx/>
              <a:tabLst/>
              <a:defRPr kumimoji="0" lang="en-US" sz="14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Open Sans"/>
                <a:cs typeface="Open Sans"/>
                <a:sym typeface="Calibri"/>
              </a:defRPr>
            </a:lvl5pPr>
          </a:lstStyle>
          <a:p>
            <a:pPr marL="0" lvl="0" indent="0" fontAlgn="auto" hangingPunct="0">
              <a:buSzTx/>
              <a:buFontTx/>
              <a:buNone/>
            </a:pPr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text </a:t>
            </a:r>
            <a:r>
              <a:rPr lang="it-IT" dirty="0" err="1"/>
              <a:t>styles</a:t>
            </a:r>
            <a:endParaRPr lang="it-IT" dirty="0"/>
          </a:p>
          <a:p>
            <a:pPr marL="257169" lvl="1" indent="-64292" fontAlgn="auto" hangingPunct="0">
              <a:buFontTx/>
            </a:pPr>
            <a:r>
              <a:rPr lang="it-IT" dirty="0"/>
              <a:t>Second </a:t>
            </a:r>
            <a:r>
              <a:rPr lang="it-IT" dirty="0" err="1"/>
              <a:t>level</a:t>
            </a:r>
            <a:endParaRPr lang="it-IT" dirty="0"/>
          </a:p>
          <a:p>
            <a:pPr marL="462904" lvl="2" indent="-77150" fontAlgn="auto" hangingPunct="0">
              <a:buFontTx/>
            </a:pPr>
            <a:r>
              <a:rPr lang="it-IT" dirty="0"/>
              <a:t>Third </a:t>
            </a:r>
            <a:r>
              <a:rPr lang="it-IT" dirty="0" err="1"/>
              <a:t>level</a:t>
            </a:r>
            <a:endParaRPr lang="it-IT" dirty="0"/>
          </a:p>
          <a:p>
            <a:pPr marL="664352" lvl="3" indent="-85723" fontAlgn="auto" hangingPunct="0">
              <a:buFontTx/>
            </a:pPr>
            <a:r>
              <a:rPr lang="it-IT" dirty="0" err="1"/>
              <a:t>Fourth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marL="857229" lvl="4" indent="-85723" fontAlgn="auto" hangingPunct="0">
              <a:buFontTx/>
            </a:pPr>
            <a:r>
              <a:rPr lang="it-IT" dirty="0" err="1"/>
              <a:t>Fifth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en-US" dirty="0"/>
          </a:p>
        </p:txBody>
      </p:sp>
      <p:sp>
        <p:nvSpPr>
          <p:cNvPr id="8" name="Segnaposto piè di pagina 4">
            <a:extLst>
              <a:ext uri="{FF2B5EF4-FFF2-40B4-BE49-F238E27FC236}">
                <a16:creationId xmlns:a16="http://schemas.microsoft.com/office/drawing/2014/main" id="{D2DBB302-5890-4F1B-852D-60C2264387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21836"/>
            <a:ext cx="4114800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900">
                <a:solidFill>
                  <a:srgbClr val="535353"/>
                </a:solidFill>
                <a:latin typeface="+mn-lt"/>
              </a:defRPr>
            </a:lvl1pPr>
          </a:lstStyle>
          <a:p>
            <a:endParaRPr lang="it-IT"/>
          </a:p>
        </p:txBody>
      </p:sp>
      <p:sp>
        <p:nvSpPr>
          <p:cNvPr id="13" name="Segnaposto numero diapositiva 5">
            <a:extLst>
              <a:ext uri="{FF2B5EF4-FFF2-40B4-BE49-F238E27FC236}">
                <a16:creationId xmlns:a16="http://schemas.microsoft.com/office/drawing/2014/main" id="{92468ED4-DD10-48C9-984A-0A118595C5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9343" y="6321836"/>
            <a:ext cx="465183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900">
                <a:solidFill>
                  <a:srgbClr val="006D41"/>
                </a:solidFill>
                <a:latin typeface="+mn-lt"/>
              </a:defRPr>
            </a:lvl1pPr>
          </a:lstStyle>
          <a:p>
            <a:fld id="{CA84795B-AD48-4D1B-8F04-763ADBAA6184}" type="slidenum">
              <a:rPr lang="it-IT" smtClean="0"/>
              <a:t>‹N›</a:t>
            </a:fld>
            <a:endParaRPr lang="it-IT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B9210D57-F52B-4766-ACD5-3A4A35E6433D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259990" y="868023"/>
            <a:ext cx="10344580" cy="365125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400" b="0">
                <a:solidFill>
                  <a:srgbClr val="006D41"/>
                </a:solidFill>
                <a:latin typeface="+mj-lt"/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it-IT" dirty="0"/>
              <a:t>Fare clic per modificare il sottotitolo</a:t>
            </a:r>
            <a:endParaRPr lang="en-US" dirty="0"/>
          </a:p>
        </p:txBody>
      </p:sp>
      <p:sp>
        <p:nvSpPr>
          <p:cNvPr id="9" name="Titolo Testo">
            <a:extLst>
              <a:ext uri="{FF2B5EF4-FFF2-40B4-BE49-F238E27FC236}">
                <a16:creationId xmlns:a16="http://schemas.microsoft.com/office/drawing/2014/main" id="{3489D9A6-1101-4850-8406-5B45CFCF8FA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59989" y="415075"/>
            <a:ext cx="10344579" cy="452946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006D41"/>
                </a:solidFill>
                <a:latin typeface="+mj-lt"/>
                <a:ea typeface="Open Sans"/>
                <a:cs typeface="Open Sans"/>
                <a:sym typeface="Open Sans"/>
              </a:defRPr>
            </a:lvl1pPr>
          </a:lstStyle>
          <a:p>
            <a:r>
              <a:rPr lang="it-IT" smtClean="0"/>
              <a:t>Fare clic per modificare lo stile del titolo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98470931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Contenut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259989" y="1402672"/>
            <a:ext cx="4836011" cy="4583314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noAutofit/>
          </a:bodyPr>
          <a:lstStyle>
            <a:lvl1pPr marR="0" algn="l" defTabSz="385753" rtl="0" fontAlgn="auto" latinLnBrk="0" hangingPunct="0">
              <a:lnSpc>
                <a:spcPct val="90000"/>
              </a:lnSpc>
              <a:spcBef>
                <a:spcPts val="422"/>
              </a:spcBef>
              <a:spcAft>
                <a:spcPts val="0"/>
              </a:spcAft>
              <a:buClrTx/>
              <a:buFontTx/>
              <a:tabLst/>
              <a:defRPr kumimoji="0" lang="it-IT" sz="1800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Open Sans"/>
                <a:cs typeface="Open Sans"/>
                <a:sym typeface="Calibri"/>
              </a:defRPr>
            </a:lvl1pPr>
            <a:lvl2pPr marL="478627" marR="0" indent="-285750" algn="l" defTabSz="385753" rtl="0" fontAlgn="auto" latinLnBrk="0" hangingPunct="0">
              <a:lnSpc>
                <a:spcPct val="90000"/>
              </a:lnSpc>
              <a:spcBef>
                <a:spcPts val="422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tabLst/>
              <a:defRPr kumimoji="0" lang="it-IT" sz="1600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Open Sans"/>
                <a:cs typeface="Open Sans"/>
                <a:sym typeface="Calibri"/>
              </a:defRPr>
            </a:lvl2pPr>
            <a:lvl3pPr marL="671504" marR="0" indent="-285750" algn="l" defTabSz="385753" rtl="0" fontAlgn="auto" latinLnBrk="0" hangingPunct="0">
              <a:lnSpc>
                <a:spcPct val="90000"/>
              </a:lnSpc>
              <a:spcBef>
                <a:spcPts val="422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tabLst/>
              <a:defRPr kumimoji="0" lang="it-IT" sz="1600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Open Sans"/>
                <a:cs typeface="Open Sans"/>
                <a:sym typeface="Calibri"/>
              </a:defRPr>
            </a:lvl3pPr>
            <a:lvl4pPr marL="864379" marR="0" indent="-285750" algn="l" defTabSz="385753" rtl="0" fontAlgn="auto" latinLnBrk="0" hangingPunct="0">
              <a:lnSpc>
                <a:spcPct val="90000"/>
              </a:lnSpc>
              <a:spcBef>
                <a:spcPts val="422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tabLst/>
              <a:defRPr kumimoji="0" lang="it-IT" sz="1400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Open Sans"/>
                <a:cs typeface="Open Sans"/>
                <a:sym typeface="Calibri"/>
              </a:defRPr>
            </a:lvl4pPr>
            <a:lvl5pPr marL="1057256" marR="0" indent="-285750" algn="l" defTabSz="385753" rtl="0" fontAlgn="auto" latinLnBrk="0" hangingPunct="0">
              <a:lnSpc>
                <a:spcPct val="90000"/>
              </a:lnSpc>
              <a:spcBef>
                <a:spcPts val="422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tabLst/>
              <a:defRPr kumimoji="0" lang="en-US" sz="14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Open Sans"/>
                <a:cs typeface="Open Sans"/>
                <a:sym typeface="Calibri"/>
              </a:defRPr>
            </a:lvl5pPr>
          </a:lstStyle>
          <a:p>
            <a:pPr marL="0" lvl="0" indent="0" fontAlgn="auto" hangingPunct="0">
              <a:buSzTx/>
              <a:buFontTx/>
              <a:buNone/>
            </a:pPr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text </a:t>
            </a:r>
            <a:r>
              <a:rPr lang="it-IT" dirty="0" err="1"/>
              <a:t>styles</a:t>
            </a:r>
            <a:endParaRPr lang="it-IT" dirty="0"/>
          </a:p>
          <a:p>
            <a:pPr marL="257169" lvl="1" indent="-64292" fontAlgn="auto" hangingPunct="0">
              <a:buFontTx/>
            </a:pPr>
            <a:r>
              <a:rPr lang="it-IT" dirty="0"/>
              <a:t> Second </a:t>
            </a:r>
            <a:r>
              <a:rPr lang="it-IT" dirty="0" err="1"/>
              <a:t>level</a:t>
            </a:r>
            <a:endParaRPr lang="it-IT" dirty="0"/>
          </a:p>
          <a:p>
            <a:pPr marL="462904" lvl="2" indent="-77150" fontAlgn="auto" hangingPunct="0">
              <a:buFontTx/>
            </a:pPr>
            <a:r>
              <a:rPr lang="it-IT" dirty="0"/>
              <a:t>Third </a:t>
            </a:r>
            <a:r>
              <a:rPr lang="it-IT" dirty="0" err="1"/>
              <a:t>level</a:t>
            </a:r>
            <a:endParaRPr lang="it-IT" dirty="0"/>
          </a:p>
          <a:p>
            <a:pPr marL="664352" lvl="3" indent="-85723" fontAlgn="auto" hangingPunct="0">
              <a:buFontTx/>
            </a:pPr>
            <a:r>
              <a:rPr lang="it-IT" dirty="0" err="1"/>
              <a:t>Fourth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marL="857229" lvl="4" indent="-85723" fontAlgn="auto" hangingPunct="0">
              <a:buFontTx/>
            </a:pPr>
            <a:r>
              <a:rPr lang="it-IT" dirty="0" err="1"/>
              <a:t>Fifth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en-US" dirty="0"/>
          </a:p>
        </p:txBody>
      </p:sp>
      <p:sp>
        <p:nvSpPr>
          <p:cNvPr id="3" name="Segnaposto grafico 2">
            <a:extLst>
              <a:ext uri="{FF2B5EF4-FFF2-40B4-BE49-F238E27FC236}">
                <a16:creationId xmlns:a16="http://schemas.microsoft.com/office/drawing/2014/main" id="{0BC03210-3C7B-49EE-9151-76F4F71C11BF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7126906" y="2053242"/>
            <a:ext cx="4433455" cy="3210012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sull'icona per inserire un grafico</a:t>
            </a:r>
            <a:endParaRPr lang="it-IT" dirty="0"/>
          </a:p>
        </p:txBody>
      </p:sp>
      <p:sp>
        <p:nvSpPr>
          <p:cNvPr id="12" name="Segnaposto piè di pagina 4">
            <a:extLst>
              <a:ext uri="{FF2B5EF4-FFF2-40B4-BE49-F238E27FC236}">
                <a16:creationId xmlns:a16="http://schemas.microsoft.com/office/drawing/2014/main" id="{DB48A7C5-037F-4591-860F-EBD4250D80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21836"/>
            <a:ext cx="4114800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900">
                <a:solidFill>
                  <a:srgbClr val="535353"/>
                </a:solidFill>
                <a:latin typeface="+mn-lt"/>
              </a:defRPr>
            </a:lvl1pPr>
          </a:lstStyle>
          <a:p>
            <a:endParaRPr lang="it-IT"/>
          </a:p>
        </p:txBody>
      </p:sp>
      <p:sp>
        <p:nvSpPr>
          <p:cNvPr id="10" name="Segnaposto numero diapositiva 5">
            <a:extLst>
              <a:ext uri="{FF2B5EF4-FFF2-40B4-BE49-F238E27FC236}">
                <a16:creationId xmlns:a16="http://schemas.microsoft.com/office/drawing/2014/main" id="{1C3B0D8C-3C31-49D3-A865-6CDFD1D7CD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9343" y="6321836"/>
            <a:ext cx="465183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900">
                <a:solidFill>
                  <a:srgbClr val="006D41"/>
                </a:solidFill>
                <a:latin typeface="+mn-lt"/>
              </a:defRPr>
            </a:lvl1pPr>
          </a:lstStyle>
          <a:p>
            <a:fld id="{CA84795B-AD48-4D1B-8F04-763ADBAA6184}" type="slidenum">
              <a:rPr lang="it-IT" smtClean="0"/>
              <a:t>‹N›</a:t>
            </a:fld>
            <a:endParaRPr lang="it-IT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DFD1C064-D22D-4669-8F42-E83E53D085D2}"/>
              </a:ext>
            </a:extLst>
          </p:cNvPr>
          <p:cNvSpPr>
            <a:spLocks noGrp="1"/>
          </p:cNvSpPr>
          <p:nvPr>
            <p:ph type="subTitle" idx="12" hasCustomPrompt="1"/>
          </p:nvPr>
        </p:nvSpPr>
        <p:spPr>
          <a:xfrm>
            <a:off x="1259990" y="868023"/>
            <a:ext cx="10344580" cy="365125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 b="0">
                <a:solidFill>
                  <a:srgbClr val="006D41"/>
                </a:solidFill>
                <a:latin typeface="+mj-lt"/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it-IT" dirty="0"/>
              <a:t>Fare clic per modificare il sottotitolo</a:t>
            </a:r>
            <a:endParaRPr lang="en-US" dirty="0"/>
          </a:p>
        </p:txBody>
      </p:sp>
      <p:sp>
        <p:nvSpPr>
          <p:cNvPr id="8" name="Titolo Testo">
            <a:extLst>
              <a:ext uri="{FF2B5EF4-FFF2-40B4-BE49-F238E27FC236}">
                <a16:creationId xmlns:a16="http://schemas.microsoft.com/office/drawing/2014/main" id="{3489D9A6-1101-4850-8406-5B45CFCF8FA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59989" y="415075"/>
            <a:ext cx="10344579" cy="452946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006D41"/>
                </a:solidFill>
                <a:latin typeface="+mj-lt"/>
                <a:ea typeface="Open Sans"/>
                <a:cs typeface="Open Sans"/>
                <a:sym typeface="Open Sans"/>
              </a:defRPr>
            </a:lvl1pPr>
          </a:lstStyle>
          <a:p>
            <a:r>
              <a:rPr lang="it-IT" smtClean="0"/>
              <a:t>Fare clic per modificare lo stile del titolo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68777983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21836"/>
            <a:ext cx="4114800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F329262C-220E-448B-951F-26E30A850636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60"/>
          <a:stretch/>
        </p:blipFill>
        <p:spPr>
          <a:xfrm>
            <a:off x="10395824" y="6355277"/>
            <a:ext cx="1155468" cy="283892"/>
          </a:xfrm>
          <a:prstGeom prst="rect">
            <a:avLst/>
          </a:prstGeom>
        </p:spPr>
      </p:pic>
      <p:pic>
        <p:nvPicPr>
          <p:cNvPr id="8" name="IRIDEOS_RGB.jpg" descr="IRIDEOS_RGB.jpg">
            <a:extLst>
              <a:ext uri="{FF2B5EF4-FFF2-40B4-BE49-F238E27FC236}">
                <a16:creationId xmlns:a16="http://schemas.microsoft.com/office/drawing/2014/main" id="{CD623511-65F0-4F99-8570-1C7FB6E9BE5A}"/>
              </a:ext>
            </a:extLst>
          </p:cNvPr>
          <p:cNvPicPr>
            <a:picLocks noChangeAspect="1"/>
          </p:cNvPicPr>
          <p:nvPr/>
        </p:nvPicPr>
        <p:blipFill>
          <a:blip r:embed="rId17"/>
          <a:srcRect l="46180" r="34997" b="21315"/>
          <a:stretch>
            <a:fillRect/>
          </a:stretch>
        </p:blipFill>
        <p:spPr>
          <a:xfrm>
            <a:off x="443953" y="479076"/>
            <a:ext cx="466214" cy="754429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egnaposto numero diapositiva 5">
            <a:extLst>
              <a:ext uri="{FF2B5EF4-FFF2-40B4-BE49-F238E27FC236}">
                <a16:creationId xmlns:a16="http://schemas.microsoft.com/office/drawing/2014/main" id="{E73A1856-9101-417A-B9BE-EA259FED2B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9343" y="6321836"/>
            <a:ext cx="465183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900" b="1">
                <a:solidFill>
                  <a:srgbClr val="006D41"/>
                </a:solidFill>
                <a:latin typeface="+mn-lt"/>
              </a:defRPr>
            </a:lvl1pPr>
          </a:lstStyle>
          <a:p>
            <a:fld id="{CA84795B-AD48-4D1B-8F04-763ADBAA618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8819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5" r:id="rId14"/>
  </p:sldLayoutIdLst>
  <p:transition spd="med"/>
  <p:timing>
    <p:tnLst>
      <p:par>
        <p:cTn id="1" dur="indefinite" restart="never" nodeType="tmRoot"/>
      </p:par>
    </p:tnLst>
  </p:timing>
  <p:txStyles>
    <p:titleStyle>
      <a:lvl1pPr marL="0" marR="0" indent="0" algn="l" defTabSz="385753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56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385753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56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385753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56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385753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56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385753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56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385753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56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385753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56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385753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56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385753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56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96439" marR="0" indent="-96439" algn="l" defTabSz="385753" rtl="0" eaLnBrk="1" latinLnBrk="0" hangingPunct="1">
        <a:lnSpc>
          <a:spcPct val="90000"/>
        </a:lnSpc>
        <a:spcBef>
          <a:spcPts val="422"/>
        </a:spcBef>
        <a:spcAft>
          <a:spcPts val="0"/>
        </a:spcAft>
        <a:buClrTx/>
        <a:buSzPct val="100000"/>
        <a:buFont typeface="Arial"/>
        <a:buChar char="•"/>
        <a:tabLst/>
        <a:defRPr sz="1181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305388" marR="0" indent="-112511" algn="l" defTabSz="385753" rtl="0" eaLnBrk="1" latinLnBrk="0" hangingPunct="1">
        <a:lnSpc>
          <a:spcPct val="90000"/>
        </a:lnSpc>
        <a:spcBef>
          <a:spcPts val="422"/>
        </a:spcBef>
        <a:spcAft>
          <a:spcPts val="0"/>
        </a:spcAft>
        <a:buClrTx/>
        <a:buSzPct val="100000"/>
        <a:buFont typeface="Arial"/>
        <a:buChar char="•"/>
        <a:tabLst/>
        <a:defRPr sz="1181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520766" marR="0" indent="-135013" algn="l" defTabSz="385753" rtl="0" eaLnBrk="1" latinLnBrk="0" hangingPunct="1">
        <a:lnSpc>
          <a:spcPct val="90000"/>
        </a:lnSpc>
        <a:spcBef>
          <a:spcPts val="422"/>
        </a:spcBef>
        <a:spcAft>
          <a:spcPts val="0"/>
        </a:spcAft>
        <a:buClrTx/>
        <a:buSzPct val="100000"/>
        <a:buFont typeface="Arial"/>
        <a:buChar char="•"/>
        <a:tabLst/>
        <a:defRPr sz="1181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728645" marR="0" indent="-150015" algn="l" defTabSz="385753" rtl="0" eaLnBrk="1" latinLnBrk="0" hangingPunct="1">
        <a:lnSpc>
          <a:spcPct val="90000"/>
        </a:lnSpc>
        <a:spcBef>
          <a:spcPts val="422"/>
        </a:spcBef>
        <a:spcAft>
          <a:spcPts val="0"/>
        </a:spcAft>
        <a:buClrTx/>
        <a:buSzPct val="100000"/>
        <a:buFont typeface="Arial"/>
        <a:buChar char="•"/>
        <a:tabLst/>
        <a:defRPr sz="1181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921521" marR="0" indent="-150015" algn="l" defTabSz="385753" rtl="0" eaLnBrk="1" latinLnBrk="0" hangingPunct="1">
        <a:lnSpc>
          <a:spcPct val="90000"/>
        </a:lnSpc>
        <a:spcBef>
          <a:spcPts val="422"/>
        </a:spcBef>
        <a:spcAft>
          <a:spcPts val="0"/>
        </a:spcAft>
        <a:buClrTx/>
        <a:buSzPct val="100000"/>
        <a:buFont typeface="Arial"/>
        <a:buChar char="•"/>
        <a:tabLst/>
        <a:defRPr sz="1181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1114397" marR="0" indent="-150015" algn="l" defTabSz="385753" rtl="0" eaLnBrk="1" latinLnBrk="0" hangingPunct="1">
        <a:lnSpc>
          <a:spcPct val="90000"/>
        </a:lnSpc>
        <a:spcBef>
          <a:spcPts val="422"/>
        </a:spcBef>
        <a:spcAft>
          <a:spcPts val="0"/>
        </a:spcAft>
        <a:buClrTx/>
        <a:buSzPct val="100000"/>
        <a:buFont typeface="Arial"/>
        <a:buChar char="•"/>
        <a:tabLst/>
        <a:defRPr sz="1181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1307274" marR="0" indent="-150015" algn="l" defTabSz="385753" rtl="0" eaLnBrk="1" latinLnBrk="0" hangingPunct="1">
        <a:lnSpc>
          <a:spcPct val="90000"/>
        </a:lnSpc>
        <a:spcBef>
          <a:spcPts val="422"/>
        </a:spcBef>
        <a:spcAft>
          <a:spcPts val="0"/>
        </a:spcAft>
        <a:buClrTx/>
        <a:buSzPct val="100000"/>
        <a:buFont typeface="Arial"/>
        <a:buChar char="•"/>
        <a:tabLst/>
        <a:defRPr sz="1181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1500150" marR="0" indent="-150015" algn="l" defTabSz="385753" rtl="0" eaLnBrk="1" latinLnBrk="0" hangingPunct="1">
        <a:lnSpc>
          <a:spcPct val="90000"/>
        </a:lnSpc>
        <a:spcBef>
          <a:spcPts val="422"/>
        </a:spcBef>
        <a:spcAft>
          <a:spcPts val="0"/>
        </a:spcAft>
        <a:buClrTx/>
        <a:buSzPct val="100000"/>
        <a:buFont typeface="Arial"/>
        <a:buChar char="•"/>
        <a:tabLst/>
        <a:defRPr sz="1181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1693027" marR="0" indent="-150015" algn="l" defTabSz="385753" rtl="0" eaLnBrk="1" latinLnBrk="0" hangingPunct="1">
        <a:lnSpc>
          <a:spcPct val="90000"/>
        </a:lnSpc>
        <a:spcBef>
          <a:spcPts val="422"/>
        </a:spcBef>
        <a:spcAft>
          <a:spcPts val="0"/>
        </a:spcAft>
        <a:buClrTx/>
        <a:buSzPct val="100000"/>
        <a:buFont typeface="Arial"/>
        <a:buChar char="•"/>
        <a:tabLst/>
        <a:defRPr sz="1181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ctr" defTabSz="38575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91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192877" algn="ctr" defTabSz="38575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91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385753" algn="ctr" defTabSz="38575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91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578630" algn="ctr" defTabSz="38575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91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771506" algn="ctr" defTabSz="38575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91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964382" algn="ctr" defTabSz="38575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91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1157258" algn="ctr" defTabSz="38575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91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1350135" algn="ctr" defTabSz="38575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91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1543012" algn="ctr" defTabSz="38575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91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10" Type="http://schemas.openxmlformats.org/officeDocument/2006/relationships/image" Target="../media/image12.png"/><Relationship Id="rId4" Type="http://schemas.openxmlformats.org/officeDocument/2006/relationships/image" Target="../media/image6.tiff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1.png"/><Relationship Id="rId3" Type="http://schemas.openxmlformats.org/officeDocument/2006/relationships/image" Target="../media/image14.tiff"/><Relationship Id="rId7" Type="http://schemas.openxmlformats.org/officeDocument/2006/relationships/image" Target="../media/image16.png"/><Relationship Id="rId12" Type="http://schemas.openxmlformats.org/officeDocument/2006/relationships/image" Target="../media/image5.png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11" Type="http://schemas.openxmlformats.org/officeDocument/2006/relationships/image" Target="../media/image20.png"/><Relationship Id="rId5" Type="http://schemas.openxmlformats.org/officeDocument/2006/relationships/image" Target="../media/image15.png"/><Relationship Id="rId10" Type="http://schemas.openxmlformats.org/officeDocument/2006/relationships/image" Target="../media/image19.png"/><Relationship Id="rId4" Type="http://schemas.openxmlformats.org/officeDocument/2006/relationships/image" Target="../media/image11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61" b="42210"/>
          <a:stretch/>
        </p:blipFill>
        <p:spPr>
          <a:xfrm>
            <a:off x="-99313" y="5295045"/>
            <a:ext cx="12291313" cy="1568210"/>
          </a:xfrm>
          <a:prstGeom prst="rect">
            <a:avLst/>
          </a:prstGeom>
        </p:spPr>
      </p:pic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IRIDEOS</a:t>
            </a:r>
            <a:endParaRPr lang="it-IT" b="0" dirty="0"/>
          </a:p>
        </p:txBody>
      </p:sp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91F69D53-0B58-40A9-8E41-7E85E390D400}"/>
              </a:ext>
            </a:extLst>
          </p:cNvPr>
          <p:cNvSpPr>
            <a:spLocks noGrp="1"/>
          </p:cNvSpPr>
          <p:nvPr>
            <p:ph type="subTitle" idx="12"/>
          </p:nvPr>
        </p:nvSpPr>
        <p:spPr>
          <a:xfrm>
            <a:off x="1245157" y="901271"/>
            <a:ext cx="6458926" cy="159557"/>
          </a:xfrm>
        </p:spPr>
        <p:txBody>
          <a:bodyPr/>
          <a:lstStyle/>
          <a:p>
            <a:r>
              <a:rPr lang="it-IT" dirty="0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L’infrastruttura italiana per la gestione dei dati delle Aziende 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A698B29-F977-4C11-BA86-F01190F6D7D4}" type="slidenum">
              <a:rPr lang="it-IT" b="0" smtClean="0"/>
              <a:pPr/>
              <a:t>1</a:t>
            </a:fld>
            <a:endParaRPr lang="it-IT" b="0" dirty="0"/>
          </a:p>
        </p:txBody>
      </p:sp>
      <p:grpSp>
        <p:nvGrpSpPr>
          <p:cNvPr id="8" name="Gruppo 7"/>
          <p:cNvGrpSpPr/>
          <p:nvPr/>
        </p:nvGrpSpPr>
        <p:grpSpPr>
          <a:xfrm>
            <a:off x="927294" y="2049583"/>
            <a:ext cx="1841184" cy="3847433"/>
            <a:chOff x="1034824" y="1658065"/>
            <a:chExt cx="1841184" cy="3847433"/>
          </a:xfrm>
        </p:grpSpPr>
        <p:pic>
          <p:nvPicPr>
            <p:cNvPr id="44" name="Immagine 43">
              <a:extLst>
                <a:ext uri="{FF2B5EF4-FFF2-40B4-BE49-F238E27FC236}">
                  <a16:creationId xmlns:a16="http://schemas.microsoft.com/office/drawing/2014/main" id="{59688FED-934F-42C4-8036-00DE832021A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44240" y="3942089"/>
              <a:ext cx="1029402" cy="731887"/>
            </a:xfrm>
            <a:prstGeom prst="rect">
              <a:avLst/>
            </a:prstGeom>
          </p:spPr>
        </p:pic>
        <p:sp>
          <p:nvSpPr>
            <p:cNvPr id="28" name="CasellaDiTesto 27">
              <a:extLst>
                <a:ext uri="{FF2B5EF4-FFF2-40B4-BE49-F238E27FC236}">
                  <a16:creationId xmlns:a16="http://schemas.microsoft.com/office/drawing/2014/main" id="{1098B84C-CAFA-DC40-A99D-51A012CF442D}"/>
                </a:ext>
              </a:extLst>
            </p:cNvPr>
            <p:cNvSpPr txBox="1"/>
            <p:nvPr/>
          </p:nvSpPr>
          <p:spPr>
            <a:xfrm>
              <a:off x="1182599" y="3234530"/>
              <a:ext cx="15456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000" b="1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78,3%</a:t>
              </a:r>
            </a:p>
          </p:txBody>
        </p:sp>
        <p:pic>
          <p:nvPicPr>
            <p:cNvPr id="40" name="Immagine 39">
              <a:extLst>
                <a:ext uri="{FF2B5EF4-FFF2-40B4-BE49-F238E27FC236}">
                  <a16:creationId xmlns:a16="http://schemas.microsoft.com/office/drawing/2014/main" id="{99412CD2-9122-4AF0-ADEE-BA1816D52D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0507"/>
            <a:stretch/>
          </p:blipFill>
          <p:spPr>
            <a:xfrm>
              <a:off x="1403627" y="2513210"/>
              <a:ext cx="1128573" cy="639588"/>
            </a:xfrm>
            <a:prstGeom prst="rect">
              <a:avLst/>
            </a:prstGeom>
            <a:ln>
              <a:noFill/>
            </a:ln>
          </p:spPr>
        </p:pic>
        <p:sp>
          <p:nvSpPr>
            <p:cNvPr id="29" name="CasellaDiTesto 28">
              <a:extLst>
                <a:ext uri="{FF2B5EF4-FFF2-40B4-BE49-F238E27FC236}">
                  <a16:creationId xmlns:a16="http://schemas.microsoft.com/office/drawing/2014/main" id="{DCCE4307-5834-0A4A-9562-4BC8187B0802}"/>
                </a:ext>
              </a:extLst>
            </p:cNvPr>
            <p:cNvSpPr txBox="1"/>
            <p:nvPr/>
          </p:nvSpPr>
          <p:spPr>
            <a:xfrm>
              <a:off x="1385670" y="4743970"/>
              <a:ext cx="12041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t-IT"/>
              </a:defPPr>
              <a:lvl1pPr>
                <a:defRPr sz="3600" b="1"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defRPr>
              </a:lvl1pPr>
            </a:lstStyle>
            <a:p>
              <a:pPr algn="ctr"/>
              <a:r>
                <a:rPr lang="it-IT" sz="2000" dirty="0">
                  <a:solidFill>
                    <a:schemeClr val="bg2">
                      <a:lumMod val="25000"/>
                    </a:schemeClr>
                  </a:solidFill>
                </a:rPr>
                <a:t>19,6%</a:t>
              </a:r>
            </a:p>
          </p:txBody>
        </p:sp>
        <p:sp>
          <p:nvSpPr>
            <p:cNvPr id="50" name="Rettangolo arrotondato 11">
              <a:extLst>
                <a:ext uri="{FF2B5EF4-FFF2-40B4-BE49-F238E27FC236}">
                  <a16:creationId xmlns:a16="http://schemas.microsoft.com/office/drawing/2014/main" id="{EF9E751A-52ED-8248-A647-9BD68A3D478A}"/>
                </a:ext>
              </a:extLst>
            </p:cNvPr>
            <p:cNvSpPr/>
            <p:nvPr/>
          </p:nvSpPr>
          <p:spPr>
            <a:xfrm>
              <a:off x="1350073" y="2145205"/>
              <a:ext cx="1239773" cy="3360293"/>
            </a:xfrm>
            <a:prstGeom prst="roundRect">
              <a:avLst>
                <a:gd name="adj" fmla="val 4873"/>
              </a:avLst>
            </a:prstGeom>
            <a:noFill/>
            <a:ln w="12700" cap="flat">
              <a:solidFill>
                <a:schemeClr val="tx1"/>
              </a:solidFill>
              <a:prstDash val="dash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it-IT" sz="1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57" name="CasellaDiTesto 56">
              <a:extLst>
                <a:ext uri="{FF2B5EF4-FFF2-40B4-BE49-F238E27FC236}">
                  <a16:creationId xmlns:a16="http://schemas.microsoft.com/office/drawing/2014/main" id="{6D78FB0A-E6D8-E847-B231-1972BABF1CCB}"/>
                </a:ext>
              </a:extLst>
            </p:cNvPr>
            <p:cNvSpPr txBox="1"/>
            <p:nvPr/>
          </p:nvSpPr>
          <p:spPr>
            <a:xfrm>
              <a:off x="1034824" y="1658065"/>
              <a:ext cx="1841184" cy="4462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kumimoji="0" lang="it-IT" b="1" i="0" u="none" strike="noStrike" cap="none" spc="0" normalizeH="0" baseline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rPr>
                <a:t>Azionisti</a:t>
              </a:r>
              <a:endParaRPr kumimoji="0" lang="it-IT" b="0" i="0" u="none" strike="noStrike" cap="none" spc="0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</p:grpSp>
      <p:grpSp>
        <p:nvGrpSpPr>
          <p:cNvPr id="14" name="Gruppo 13"/>
          <p:cNvGrpSpPr/>
          <p:nvPr/>
        </p:nvGrpSpPr>
        <p:grpSpPr>
          <a:xfrm>
            <a:off x="7456810" y="942204"/>
            <a:ext cx="4327453" cy="5013144"/>
            <a:chOff x="7232904" y="1073730"/>
            <a:chExt cx="4327453" cy="5013144"/>
          </a:xfrm>
        </p:grpSpPr>
        <p:grpSp>
          <p:nvGrpSpPr>
            <p:cNvPr id="9" name="Gruppo 8"/>
            <p:cNvGrpSpPr/>
            <p:nvPr/>
          </p:nvGrpSpPr>
          <p:grpSpPr>
            <a:xfrm>
              <a:off x="7232904" y="1073730"/>
              <a:ext cx="4327453" cy="5013144"/>
              <a:chOff x="7767752" y="500010"/>
              <a:chExt cx="4222322" cy="4943978"/>
            </a:xfrm>
          </p:grpSpPr>
          <p:pic>
            <p:nvPicPr>
              <p:cNvPr id="6" name="Immagine 5">
                <a:extLst>
                  <a:ext uri="{FF2B5EF4-FFF2-40B4-BE49-F238E27FC236}">
                    <a16:creationId xmlns:a16="http://schemas.microsoft.com/office/drawing/2014/main" id="{36A35133-F1B6-4A46-BCB7-FD372B98CD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67752" y="500010"/>
                <a:ext cx="4222322" cy="4943978"/>
              </a:xfrm>
              <a:prstGeom prst="rect">
                <a:avLst/>
              </a:prstGeom>
            </p:spPr>
          </p:pic>
          <p:sp>
            <p:nvSpPr>
              <p:cNvPr id="2" name="Rettangolo 1"/>
              <p:cNvSpPr/>
              <p:nvPr/>
            </p:nvSpPr>
            <p:spPr>
              <a:xfrm>
                <a:off x="8185770" y="3059723"/>
                <a:ext cx="1293843" cy="1702600"/>
              </a:xfrm>
              <a:prstGeom prst="rect">
                <a:avLst/>
              </a:prstGeom>
              <a:solidFill>
                <a:schemeClr val="bg1"/>
              </a:solidFill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ctr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it-IT" sz="1800" b="0" i="0" u="none" strike="noStrike" cap="none" spc="0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endParaRPr>
              </a:p>
            </p:txBody>
          </p:sp>
        </p:grpSp>
        <p:sp>
          <p:nvSpPr>
            <p:cNvPr id="13" name="CasellaDiTesto 12"/>
            <p:cNvSpPr txBox="1"/>
            <p:nvPr/>
          </p:nvSpPr>
          <p:spPr>
            <a:xfrm>
              <a:off x="7661330" y="2020943"/>
              <a:ext cx="1245843" cy="461663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it-IT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Avalon Campus e Avalon2</a:t>
              </a:r>
              <a:endParaRPr kumimoji="0" lang="it-IT" sz="1200" b="1" i="0" u="none" strike="noStrike" cap="none" spc="0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FillTx/>
                <a:sym typeface="Calibri"/>
              </a:endParaRPr>
            </a:p>
          </p:txBody>
        </p:sp>
      </p:grpSp>
      <p:grpSp>
        <p:nvGrpSpPr>
          <p:cNvPr id="12" name="Gruppo 11"/>
          <p:cNvGrpSpPr/>
          <p:nvPr/>
        </p:nvGrpSpPr>
        <p:grpSpPr>
          <a:xfrm>
            <a:off x="3522801" y="2340341"/>
            <a:ext cx="5545316" cy="3693745"/>
            <a:chOff x="4075696" y="2224170"/>
            <a:chExt cx="5545316" cy="3693745"/>
          </a:xfrm>
        </p:grpSpPr>
        <p:grpSp>
          <p:nvGrpSpPr>
            <p:cNvPr id="48" name="Gruppo 47"/>
            <p:cNvGrpSpPr/>
            <p:nvPr/>
          </p:nvGrpSpPr>
          <p:grpSpPr>
            <a:xfrm>
              <a:off x="4099250" y="2224170"/>
              <a:ext cx="5521762" cy="3693745"/>
              <a:chOff x="1524731" y="2369903"/>
              <a:chExt cx="5521762" cy="3693745"/>
            </a:xfrm>
          </p:grpSpPr>
          <p:sp>
            <p:nvSpPr>
              <p:cNvPr id="49" name="CasellaDiTesto 48">
                <a:extLst>
                  <a:ext uri="{FF2B5EF4-FFF2-40B4-BE49-F238E27FC236}">
                    <a16:creationId xmlns:a16="http://schemas.microsoft.com/office/drawing/2014/main" id="{6D78FB0A-E6D8-E847-B231-1972BABF1CCB}"/>
                  </a:ext>
                </a:extLst>
              </p:cNvPr>
              <p:cNvSpPr txBox="1"/>
              <p:nvPr/>
            </p:nvSpPr>
            <p:spPr>
              <a:xfrm>
                <a:off x="2232601" y="2401109"/>
                <a:ext cx="4813892" cy="36625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kumimoji="0" lang="it-IT" sz="2400" b="1" i="0" u="none" strike="noStrike" cap="none" spc="0" normalizeH="0" baseline="0" dirty="0" smtClean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FillTx/>
                    <a:sym typeface="Calibri"/>
                  </a:rPr>
                  <a:t>30.000 Km Fibra</a:t>
                </a:r>
              </a:p>
              <a:p>
                <a:pPr>
                  <a:spcAft>
                    <a:spcPts val="600"/>
                  </a:spcAft>
                </a:pPr>
                <a:endParaRPr lang="it-IT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sym typeface="Calibri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it-IT" sz="24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sym typeface="Calibri"/>
                  </a:rPr>
                  <a:t>Data </a:t>
                </a:r>
                <a:r>
                  <a:rPr lang="it-IT" sz="2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Center a Milano, Roma, Verona e Trento</a:t>
                </a:r>
              </a:p>
              <a:p>
                <a:pPr>
                  <a:spcAft>
                    <a:spcPts val="600"/>
                  </a:spcAft>
                </a:pPr>
                <a:endParaRPr lang="it-IT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sym typeface="Calibri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it-IT" sz="24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sym typeface="Calibri"/>
                  </a:rPr>
                  <a:t>3 piattaforme </a:t>
                </a:r>
                <a:r>
                  <a:rPr lang="it-IT" sz="2400" b="1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sym typeface="Calibri"/>
                  </a:rPr>
                  <a:t>Cloud</a:t>
                </a:r>
                <a:endParaRPr lang="it-IT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sym typeface="Calibri"/>
                </a:endParaRPr>
              </a:p>
              <a:p>
                <a:pPr>
                  <a:spcAft>
                    <a:spcPts val="600"/>
                  </a:spcAft>
                </a:pPr>
                <a:endParaRPr lang="it-IT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sym typeface="Calibri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it-IT" sz="24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sym typeface="Calibri"/>
                  </a:rPr>
                  <a:t>SOC interno</a:t>
                </a:r>
                <a:endParaRPr lang="it-IT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sym typeface="Calibri"/>
                </a:endParaRPr>
              </a:p>
            </p:txBody>
          </p:sp>
          <p:pic>
            <p:nvPicPr>
              <p:cNvPr id="51" name="Picture 4" descr="https://irideos.it/app/uploads/2018/07/datacenter-verde-scuro.png">
                <a:extLst>
                  <a:ext uri="{FF2B5EF4-FFF2-40B4-BE49-F238E27FC236}">
                    <a16:creationId xmlns:a16="http://schemas.microsoft.com/office/drawing/2014/main" id="{1020AD2D-12B3-48F8-9912-AE842FCE170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16231" y="3453004"/>
                <a:ext cx="517377" cy="46402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" name="Picture 2" descr="https://irideos.it/app/uploads/2018/07/fibra_ottica-verde-scuro.png">
                <a:extLst>
                  <a:ext uri="{FF2B5EF4-FFF2-40B4-BE49-F238E27FC236}">
                    <a16:creationId xmlns:a16="http://schemas.microsoft.com/office/drawing/2014/main" id="{A439E0B9-8CFA-4731-BF85-750C88AB6B6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905" y="2369903"/>
                <a:ext cx="511394" cy="5951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" name="Picture 2" descr="https://irideos.it/app/uploads/2018/07/sap_hana_ready-verde-scuro.png">
                <a:extLst>
                  <a:ext uri="{FF2B5EF4-FFF2-40B4-BE49-F238E27FC236}">
                    <a16:creationId xmlns:a16="http://schemas.microsoft.com/office/drawing/2014/main" id="{6EF8D979-1C3F-4F18-B5DB-D496126C690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24731" y="4534355"/>
                <a:ext cx="627141" cy="422518"/>
              </a:xfrm>
              <a:prstGeom prst="rect">
                <a:avLst/>
              </a:prstGeom>
              <a:solidFill>
                <a:schemeClr val="bg1"/>
              </a:solidFill>
            </p:spPr>
          </p:pic>
        </p:grpSp>
        <p:pic>
          <p:nvPicPr>
            <p:cNvPr id="30" name="Immagine 29"/>
            <p:cNvPicPr>
              <a:picLocks noChangeAspect="1"/>
            </p:cNvPicPr>
            <p:nvPr/>
          </p:nvPicPr>
          <p:blipFill>
            <a:blip r:embed="rId10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5696" y="5148190"/>
              <a:ext cx="695715" cy="695715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660382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Titolo 602">
            <a:extLst>
              <a:ext uri="{FF2B5EF4-FFF2-40B4-BE49-F238E27FC236}">
                <a16:creationId xmlns:a16="http://schemas.microsoft.com/office/drawing/2014/main" id="{CB88AAA6-8758-41F3-9E69-31F9B0CA0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0" dirty="0"/>
              <a:t>3 Piattaforme </a:t>
            </a:r>
            <a:r>
              <a:rPr lang="it-IT" b="0" dirty="0" err="1"/>
              <a:t>IaaS</a:t>
            </a:r>
            <a:r>
              <a:rPr lang="it-IT" b="0" dirty="0"/>
              <a:t> </a:t>
            </a:r>
            <a:r>
              <a:rPr lang="it-IT" b="0" dirty="0" smtClean="0"/>
              <a:t>italiane</a:t>
            </a:r>
            <a:endParaRPr lang="it-IT" b="0" dirty="0"/>
          </a:p>
        </p:txBody>
      </p:sp>
      <p:sp>
        <p:nvSpPr>
          <p:cNvPr id="1059" name="Segnaposto numero diapositiva 105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BB962B-0AC4-48F9-ADA9-16D5AE6912EA}" type="slidenum">
              <a:rPr lang="it-IT" smtClean="0"/>
              <a:pPr/>
              <a:t>2</a:t>
            </a:fld>
            <a:endParaRPr lang="it-IT" dirty="0"/>
          </a:p>
        </p:txBody>
      </p:sp>
      <p:sp>
        <p:nvSpPr>
          <p:cNvPr id="1078" name="Titolo 2"/>
          <p:cNvSpPr txBox="1">
            <a:spLocks/>
          </p:cNvSpPr>
          <p:nvPr/>
        </p:nvSpPr>
        <p:spPr>
          <a:xfrm>
            <a:off x="2189195" y="184616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Helvetica"/>
                <a:ea typeface="+mj-ea"/>
                <a:cs typeface="+mj-cs"/>
              </a:defRPr>
            </a:lvl1pPr>
          </a:lstStyle>
          <a:p>
            <a:endParaRPr lang="it-IT" sz="4400" dirty="0"/>
          </a:p>
        </p:txBody>
      </p:sp>
      <p:grpSp>
        <p:nvGrpSpPr>
          <p:cNvPr id="17" name="Gruppo 16">
            <a:extLst>
              <a:ext uri="{FF2B5EF4-FFF2-40B4-BE49-F238E27FC236}">
                <a16:creationId xmlns:a16="http://schemas.microsoft.com/office/drawing/2014/main" id="{6A973547-231D-7C43-975D-B84708552DA0}"/>
              </a:ext>
            </a:extLst>
          </p:cNvPr>
          <p:cNvGrpSpPr/>
          <p:nvPr/>
        </p:nvGrpSpPr>
        <p:grpSpPr>
          <a:xfrm>
            <a:off x="6133090" y="5778388"/>
            <a:ext cx="1696460" cy="298716"/>
            <a:chOff x="5607050" y="3028950"/>
            <a:chExt cx="1896024" cy="362720"/>
          </a:xfrm>
        </p:grpSpPr>
        <p:pic>
          <p:nvPicPr>
            <p:cNvPr id="18" name="Immagine 17">
              <a:extLst>
                <a:ext uri="{FF2B5EF4-FFF2-40B4-BE49-F238E27FC236}">
                  <a16:creationId xmlns:a16="http://schemas.microsoft.com/office/drawing/2014/main" id="{4CAC9452-030E-C74E-A8EE-D7CAD7801D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07050" y="3028950"/>
              <a:ext cx="443324" cy="362720"/>
            </a:xfrm>
            <a:prstGeom prst="rect">
              <a:avLst/>
            </a:prstGeom>
          </p:spPr>
        </p:pic>
        <p:pic>
          <p:nvPicPr>
            <p:cNvPr id="19" name="Immagine 18">
              <a:extLst>
                <a:ext uri="{FF2B5EF4-FFF2-40B4-BE49-F238E27FC236}">
                  <a16:creationId xmlns:a16="http://schemas.microsoft.com/office/drawing/2014/main" id="{ECDEC68E-8C9E-A34C-8A03-0BABD2A3FD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83128" y="3070332"/>
              <a:ext cx="1419946" cy="262746"/>
            </a:xfrm>
            <a:prstGeom prst="rect">
              <a:avLst/>
            </a:prstGeom>
          </p:spPr>
        </p:pic>
      </p:grpSp>
      <p:sp>
        <p:nvSpPr>
          <p:cNvPr id="20" name="Rettangolo 19">
            <a:extLst>
              <a:ext uri="{FF2B5EF4-FFF2-40B4-BE49-F238E27FC236}">
                <a16:creationId xmlns:a16="http://schemas.microsoft.com/office/drawing/2014/main" id="{96D7677E-2A1F-4247-AC34-ACFE4B24D5C0}"/>
              </a:ext>
            </a:extLst>
          </p:cNvPr>
          <p:cNvSpPr/>
          <p:nvPr/>
        </p:nvSpPr>
        <p:spPr>
          <a:xfrm>
            <a:off x="4975316" y="3269854"/>
            <a:ext cx="3040213" cy="23006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it-IT" sz="15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Adatto ai </a:t>
            </a:r>
            <a:r>
              <a:rPr lang="it-IT" sz="1500" b="1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carichi dinamici </a:t>
            </a:r>
            <a:r>
              <a:rPr lang="it-IT" sz="15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ad alte prestazioni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it-IT" sz="1500" dirty="0">
                <a:latin typeface="Arial" panose="020B0604020202020204" pitchFamily="34" charset="0"/>
                <a:cs typeface="Arial" panose="020B0604020202020204" pitchFamily="34" charset="0"/>
              </a:rPr>
              <a:t>Nativamente </a:t>
            </a:r>
            <a:r>
              <a:rPr lang="it-IT" sz="1500" b="1" dirty="0">
                <a:latin typeface="Arial" panose="020B0604020202020204" pitchFamily="34" charset="0"/>
                <a:cs typeface="Arial" panose="020B0604020202020204" pitchFamily="34" charset="0"/>
              </a:rPr>
              <a:t>distribuito</a:t>
            </a:r>
            <a:r>
              <a:rPr lang="it-IT" sz="1500" dirty="0">
                <a:latin typeface="Arial" panose="020B0604020202020204" pitchFamily="34" charset="0"/>
                <a:cs typeface="Arial" panose="020B0604020202020204" pitchFamily="34" charset="0"/>
              </a:rPr>
              <a:t> a livello europeo: Milano, Francoforte, Amsterdam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it-IT" sz="1500" dirty="0">
                <a:latin typeface="Arial" panose="020B0604020202020204" pitchFamily="34" charset="0"/>
                <a:cs typeface="Arial" panose="020B0604020202020204" pitchFamily="34" charset="0"/>
              </a:rPr>
              <a:t>Supporto architetture a</a:t>
            </a:r>
            <a:r>
              <a:rPr lang="it-IT" sz="1500" b="1" dirty="0">
                <a:latin typeface="Arial" panose="020B0604020202020204" pitchFamily="34" charset="0"/>
                <a:cs typeface="Arial" panose="020B0604020202020204" pitchFamily="34" charset="0"/>
              </a:rPr>
              <a:t> microservizi </a:t>
            </a:r>
            <a:r>
              <a:rPr lang="it-IT" sz="1500" dirty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it-IT" sz="1500" b="1" dirty="0">
                <a:latin typeface="Arial" panose="020B0604020202020204" pitchFamily="34" charset="0"/>
                <a:cs typeface="Arial" panose="020B0604020202020204" pitchFamily="34" charset="0"/>
              </a:rPr>
              <a:t>DevOps Cloud Automation</a:t>
            </a:r>
          </a:p>
          <a:p>
            <a:pPr marL="171450" indent="-171450">
              <a:spcAft>
                <a:spcPts val="300"/>
              </a:spcAft>
              <a:buFont typeface="Wingdings" pitchFamily="2" charset="2"/>
              <a:buChar char="v"/>
            </a:pPr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0B228658-42AD-1241-B34D-855EBAE70981}"/>
              </a:ext>
            </a:extLst>
          </p:cNvPr>
          <p:cNvSpPr/>
          <p:nvPr/>
        </p:nvSpPr>
        <p:spPr>
          <a:xfrm>
            <a:off x="8622835" y="3269854"/>
            <a:ext cx="3064224" cy="2054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it-IT" sz="15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Specifico per </a:t>
            </a:r>
            <a:r>
              <a:rPr lang="it-IT" sz="1500" b="1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ambienti SAP Hana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it-IT" sz="1500" b="1" dirty="0">
                <a:latin typeface="Arial" panose="020B0604020202020204" pitchFamily="34" charset="0"/>
                <a:cs typeface="Arial" panose="020B0604020202020204" pitchFamily="34" charset="0"/>
              </a:rPr>
              <a:t>Alta affidabilità </a:t>
            </a:r>
            <a:r>
              <a:rPr lang="it-IT" sz="1500" dirty="0">
                <a:latin typeface="Arial" panose="020B0604020202020204" pitchFamily="34" charset="0"/>
                <a:cs typeface="Arial" panose="020B0604020202020204" pitchFamily="34" charset="0"/>
              </a:rPr>
              <a:t>inclusa nel servizio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it-IT" sz="1500" dirty="0">
                <a:latin typeface="Arial" panose="020B0604020202020204" pitchFamily="34" charset="0"/>
                <a:cs typeface="Arial" panose="020B0604020202020204" pitchFamily="34" charset="0"/>
              </a:rPr>
              <a:t>Progetti di migrazione da ambienti "in house" disponibili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it-IT" sz="1500" dirty="0">
                <a:latin typeface="Arial" panose="020B0604020202020204" pitchFamily="34" charset="0"/>
                <a:cs typeface="Arial" panose="020B0604020202020204" pitchFamily="34" charset="0"/>
              </a:rPr>
              <a:t>Servizi di gestione SAP opzionali</a:t>
            </a:r>
          </a:p>
        </p:txBody>
      </p:sp>
      <p:grpSp>
        <p:nvGrpSpPr>
          <p:cNvPr id="4" name="Gruppo 3"/>
          <p:cNvGrpSpPr/>
          <p:nvPr/>
        </p:nvGrpSpPr>
        <p:grpSpPr>
          <a:xfrm>
            <a:off x="2152652" y="2000947"/>
            <a:ext cx="1347061" cy="1071654"/>
            <a:chOff x="5734126" y="1585850"/>
            <a:chExt cx="1347061" cy="1071654"/>
          </a:xfrm>
        </p:grpSpPr>
        <p:sp>
          <p:nvSpPr>
            <p:cNvPr id="16" name="Rettangolo 15">
              <a:extLst>
                <a:ext uri="{FF2B5EF4-FFF2-40B4-BE49-F238E27FC236}">
                  <a16:creationId xmlns:a16="http://schemas.microsoft.com/office/drawing/2014/main" id="{3AC683AE-3C02-8D42-9B27-42C131BEFC9C}"/>
                </a:ext>
              </a:extLst>
            </p:cNvPr>
            <p:cNvSpPr/>
            <p:nvPr/>
          </p:nvSpPr>
          <p:spPr>
            <a:xfrm>
              <a:off x="5734126" y="2195839"/>
              <a:ext cx="134706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2400" kern="0" dirty="0" err="1">
                  <a:solidFill>
                    <a:srgbClr val="006739"/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V.Cloud</a:t>
              </a:r>
              <a:endParaRPr lang="it-IT" sz="2400" kern="0" dirty="0">
                <a:solidFill>
                  <a:srgbClr val="006739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8" name="Gruppo 37">
              <a:extLst>
                <a:ext uri="{FF2B5EF4-FFF2-40B4-BE49-F238E27FC236}">
                  <a16:creationId xmlns:a16="http://schemas.microsoft.com/office/drawing/2014/main" id="{B895DE48-889B-4425-9444-3446F0D1C271}"/>
                </a:ext>
              </a:extLst>
            </p:cNvPr>
            <p:cNvGrpSpPr/>
            <p:nvPr/>
          </p:nvGrpSpPr>
          <p:grpSpPr>
            <a:xfrm>
              <a:off x="5968769" y="1585850"/>
              <a:ext cx="867976" cy="631857"/>
              <a:chOff x="2108368" y="1548855"/>
              <a:chExt cx="867976" cy="631857"/>
            </a:xfrm>
          </p:grpSpPr>
          <p:pic>
            <p:nvPicPr>
              <p:cNvPr id="39" name="Picture 2" descr="https://irideos.it/app/uploads/2018/07/sap_hana_ready-verde-scuro.png">
                <a:extLst>
                  <a:ext uri="{FF2B5EF4-FFF2-40B4-BE49-F238E27FC236}">
                    <a16:creationId xmlns:a16="http://schemas.microsoft.com/office/drawing/2014/main" id="{6EF8D979-1C3F-4F18-B5DB-D496126C690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08368" y="1548855"/>
                <a:ext cx="867976" cy="584774"/>
              </a:xfrm>
              <a:prstGeom prst="rect">
                <a:avLst/>
              </a:prstGeom>
              <a:solidFill>
                <a:schemeClr val="bg1"/>
              </a:solidFill>
            </p:spPr>
          </p:pic>
          <p:sp>
            <p:nvSpPr>
              <p:cNvPr id="40" name="CasellaDiTesto 39">
                <a:extLst>
                  <a:ext uri="{FF2B5EF4-FFF2-40B4-BE49-F238E27FC236}">
                    <a16:creationId xmlns:a16="http://schemas.microsoft.com/office/drawing/2014/main" id="{0611A9CD-B40C-4F3F-9A1D-1FDCEDC6E2F7}"/>
                  </a:ext>
                </a:extLst>
              </p:cNvPr>
              <p:cNvSpPr txBox="1"/>
              <p:nvPr/>
            </p:nvSpPr>
            <p:spPr>
              <a:xfrm>
                <a:off x="2478300" y="1719049"/>
                <a:ext cx="334737" cy="46166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sz="2400" i="0" u="none" strike="noStrike" cap="none" spc="0" normalizeH="0" baseline="0" dirty="0">
                    <a:ln>
                      <a:noFill/>
                    </a:ln>
                    <a:solidFill>
                      <a:srgbClr val="006739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rPr>
                  <a:t>V</a:t>
                </a:r>
              </a:p>
            </p:txBody>
          </p:sp>
        </p:grpSp>
      </p:grpSp>
      <p:grpSp>
        <p:nvGrpSpPr>
          <p:cNvPr id="3" name="Gruppo 2"/>
          <p:cNvGrpSpPr/>
          <p:nvPr/>
        </p:nvGrpSpPr>
        <p:grpSpPr>
          <a:xfrm>
            <a:off x="9551721" y="2003818"/>
            <a:ext cx="1385273" cy="1071653"/>
            <a:chOff x="8967944" y="1585850"/>
            <a:chExt cx="1385273" cy="1071653"/>
          </a:xfrm>
        </p:grpSpPr>
        <p:sp>
          <p:nvSpPr>
            <p:cNvPr id="23" name="Rettangolo 22">
              <a:extLst>
                <a:ext uri="{FF2B5EF4-FFF2-40B4-BE49-F238E27FC236}">
                  <a16:creationId xmlns:a16="http://schemas.microsoft.com/office/drawing/2014/main" id="{8D2C974C-B3E2-CC4D-A2DD-EBB903E343D9}"/>
                </a:ext>
              </a:extLst>
            </p:cNvPr>
            <p:cNvSpPr/>
            <p:nvPr/>
          </p:nvSpPr>
          <p:spPr>
            <a:xfrm>
              <a:off x="8967944" y="2195838"/>
              <a:ext cx="138527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2400" kern="0" dirty="0">
                  <a:solidFill>
                    <a:srgbClr val="006739"/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S.Cloud</a:t>
              </a:r>
            </a:p>
          </p:txBody>
        </p:sp>
        <p:grpSp>
          <p:nvGrpSpPr>
            <p:cNvPr id="41" name="Gruppo 40">
              <a:extLst>
                <a:ext uri="{FF2B5EF4-FFF2-40B4-BE49-F238E27FC236}">
                  <a16:creationId xmlns:a16="http://schemas.microsoft.com/office/drawing/2014/main" id="{B895DE48-889B-4425-9444-3446F0D1C271}"/>
                </a:ext>
              </a:extLst>
            </p:cNvPr>
            <p:cNvGrpSpPr/>
            <p:nvPr/>
          </p:nvGrpSpPr>
          <p:grpSpPr>
            <a:xfrm>
              <a:off x="9176971" y="1585850"/>
              <a:ext cx="867976" cy="631857"/>
              <a:chOff x="2108368" y="1548855"/>
              <a:chExt cx="867976" cy="631857"/>
            </a:xfrm>
          </p:grpSpPr>
          <p:pic>
            <p:nvPicPr>
              <p:cNvPr id="42" name="Picture 2" descr="https://irideos.it/app/uploads/2018/07/sap_hana_ready-verde-scuro.png">
                <a:extLst>
                  <a:ext uri="{FF2B5EF4-FFF2-40B4-BE49-F238E27FC236}">
                    <a16:creationId xmlns:a16="http://schemas.microsoft.com/office/drawing/2014/main" id="{6EF8D979-1C3F-4F18-B5DB-D496126C690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08368" y="1548855"/>
                <a:ext cx="867976" cy="584774"/>
              </a:xfrm>
              <a:prstGeom prst="rect">
                <a:avLst/>
              </a:prstGeom>
              <a:solidFill>
                <a:schemeClr val="bg1"/>
              </a:solidFill>
            </p:spPr>
          </p:pic>
          <p:sp>
            <p:nvSpPr>
              <p:cNvPr id="43" name="CasellaDiTesto 42">
                <a:extLst>
                  <a:ext uri="{FF2B5EF4-FFF2-40B4-BE49-F238E27FC236}">
                    <a16:creationId xmlns:a16="http://schemas.microsoft.com/office/drawing/2014/main" id="{0611A9CD-B40C-4F3F-9A1D-1FDCEDC6E2F7}"/>
                  </a:ext>
                </a:extLst>
              </p:cNvPr>
              <p:cNvSpPr txBox="1"/>
              <p:nvPr/>
            </p:nvSpPr>
            <p:spPr>
              <a:xfrm>
                <a:off x="2478300" y="1719049"/>
                <a:ext cx="334737" cy="46166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sz="2400" i="0" u="none" strike="noStrike" cap="none" spc="0" normalizeH="0" baseline="0" dirty="0">
                    <a:ln>
                      <a:noFill/>
                    </a:ln>
                    <a:solidFill>
                      <a:srgbClr val="006739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rPr>
                  <a:t>S</a:t>
                </a:r>
              </a:p>
            </p:txBody>
          </p:sp>
        </p:grpSp>
      </p:grpSp>
      <p:sp>
        <p:nvSpPr>
          <p:cNvPr id="44" name="Rettangolo 43"/>
          <p:cNvSpPr/>
          <p:nvPr/>
        </p:nvSpPr>
        <p:spPr>
          <a:xfrm>
            <a:off x="1309285" y="3165376"/>
            <a:ext cx="3048000" cy="2396167"/>
          </a:xfrm>
          <a:prstGeom prst="rect">
            <a:avLst/>
          </a:prstGeom>
          <a:noFill/>
          <a:ln w="12700" cap="flat">
            <a:solidFill>
              <a:srgbClr val="0E6D4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45" name="Rettangolo 44"/>
          <p:cNvSpPr/>
          <p:nvPr/>
        </p:nvSpPr>
        <p:spPr>
          <a:xfrm>
            <a:off x="8622835" y="3165375"/>
            <a:ext cx="3048000" cy="2396167"/>
          </a:xfrm>
          <a:prstGeom prst="rect">
            <a:avLst/>
          </a:prstGeom>
          <a:noFill/>
          <a:ln w="12700" cap="flat">
            <a:solidFill>
              <a:srgbClr val="0E6D4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34780B6-CB2F-1648-A6BD-36F9415F5435}"/>
              </a:ext>
            </a:extLst>
          </p:cNvPr>
          <p:cNvSpPr/>
          <p:nvPr/>
        </p:nvSpPr>
        <p:spPr>
          <a:xfrm>
            <a:off x="1318989" y="3269854"/>
            <a:ext cx="3038296" cy="2285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it-IT" sz="15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Adatto ai </a:t>
            </a:r>
            <a:r>
              <a:rPr lang="it-IT" sz="1500" b="1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carichi stabili </a:t>
            </a:r>
            <a:r>
              <a:rPr lang="it-IT" sz="15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/>
            </a:r>
            <a:br>
              <a:rPr lang="it-IT" sz="15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</a:br>
            <a:r>
              <a:rPr lang="it-IT" sz="15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ad alte prestazioni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it-IT" sz="1500" dirty="0">
                <a:latin typeface="Arial" panose="020B0604020202020204" pitchFamily="34" charset="0"/>
                <a:cs typeface="Arial" panose="020B0604020202020204" pitchFamily="34" charset="0"/>
              </a:rPr>
              <a:t>Storage "</a:t>
            </a:r>
            <a:r>
              <a:rPr lang="it-IT" sz="1500" b="1" dirty="0">
                <a:latin typeface="Arial" panose="020B0604020202020204" pitchFamily="34" charset="0"/>
                <a:cs typeface="Arial" panose="020B0604020202020204" pitchFamily="34" charset="0"/>
              </a:rPr>
              <a:t>ultraperformante</a:t>
            </a:r>
            <a:r>
              <a:rPr lang="it-IT" sz="1500" dirty="0">
                <a:latin typeface="Arial" panose="020B0604020202020204" pitchFamily="34" charset="0"/>
                <a:cs typeface="Arial" panose="020B0604020202020204" pitchFamily="34" charset="0"/>
              </a:rPr>
              <a:t>" </a:t>
            </a:r>
            <a:endParaRPr lang="it-IT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it-IT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Disaster</a:t>
            </a:r>
            <a:r>
              <a:rPr lang="it-IT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Recovery</a:t>
            </a:r>
            <a:r>
              <a:rPr lang="it-IT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e Backup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Alta </a:t>
            </a:r>
            <a:r>
              <a:rPr lang="it-IT" sz="15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affidabilità </a:t>
            </a:r>
            <a:r>
              <a:rPr lang="it-IT" sz="1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it-IT" sz="15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infrastruttura </a:t>
            </a:r>
            <a:r>
              <a:rPr lang="it-IT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distribuita su 3 data center </a:t>
            </a:r>
            <a:r>
              <a:rPr lang="it-IT" sz="15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interconnessi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Supporto sviluppo applicazioni </a:t>
            </a:r>
            <a:r>
              <a:rPr lang="it-IT" sz="15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cloud</a:t>
            </a:r>
            <a:r>
              <a:rPr lang="it-IT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native</a:t>
            </a:r>
            <a:endParaRPr lang="it-IT" sz="1500" i="1" dirty="0">
              <a:solidFill>
                <a:srgbClr val="000000"/>
              </a:solidFill>
            </a:endParaRPr>
          </a:p>
        </p:txBody>
      </p:sp>
      <p:grpSp>
        <p:nvGrpSpPr>
          <p:cNvPr id="5" name="Gruppo 4"/>
          <p:cNvGrpSpPr/>
          <p:nvPr/>
        </p:nvGrpSpPr>
        <p:grpSpPr>
          <a:xfrm>
            <a:off x="5838887" y="2000947"/>
            <a:ext cx="1838216" cy="1074838"/>
            <a:chOff x="2009152" y="1585850"/>
            <a:chExt cx="1838216" cy="1074838"/>
          </a:xfrm>
        </p:grpSpPr>
        <p:sp>
          <p:nvSpPr>
            <p:cNvPr id="15" name="Rettangolo 14">
              <a:extLst>
                <a:ext uri="{FF2B5EF4-FFF2-40B4-BE49-F238E27FC236}">
                  <a16:creationId xmlns:a16="http://schemas.microsoft.com/office/drawing/2014/main" id="{9132D480-71C3-4A40-8FEE-D2637D8BDFA5}"/>
                </a:ext>
              </a:extLst>
            </p:cNvPr>
            <p:cNvSpPr/>
            <p:nvPr/>
          </p:nvSpPr>
          <p:spPr>
            <a:xfrm>
              <a:off x="2009152" y="2199023"/>
              <a:ext cx="183821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2400" kern="0" dirty="0" err="1">
                  <a:solidFill>
                    <a:srgbClr val="006739"/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O.Cloud</a:t>
              </a:r>
              <a:endParaRPr lang="it-IT" sz="2400" kern="0" dirty="0">
                <a:solidFill>
                  <a:srgbClr val="006739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6" name="Gruppo 25">
              <a:extLst>
                <a:ext uri="{FF2B5EF4-FFF2-40B4-BE49-F238E27FC236}">
                  <a16:creationId xmlns:a16="http://schemas.microsoft.com/office/drawing/2014/main" id="{B895DE48-889B-4425-9444-3446F0D1C271}"/>
                </a:ext>
              </a:extLst>
            </p:cNvPr>
            <p:cNvGrpSpPr/>
            <p:nvPr/>
          </p:nvGrpSpPr>
          <p:grpSpPr>
            <a:xfrm>
              <a:off x="2223591" y="1585850"/>
              <a:ext cx="867976" cy="631857"/>
              <a:chOff x="2108368" y="1548855"/>
              <a:chExt cx="867976" cy="631857"/>
            </a:xfrm>
          </p:grpSpPr>
          <p:pic>
            <p:nvPicPr>
              <p:cNvPr id="27" name="Picture 2" descr="https://irideos.it/app/uploads/2018/07/sap_hana_ready-verde-scuro.png">
                <a:extLst>
                  <a:ext uri="{FF2B5EF4-FFF2-40B4-BE49-F238E27FC236}">
                    <a16:creationId xmlns:a16="http://schemas.microsoft.com/office/drawing/2014/main" id="{6EF8D979-1C3F-4F18-B5DB-D496126C690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08368" y="1548855"/>
                <a:ext cx="867976" cy="584774"/>
              </a:xfrm>
              <a:prstGeom prst="rect">
                <a:avLst/>
              </a:prstGeom>
              <a:solidFill>
                <a:schemeClr val="bg1"/>
              </a:solidFill>
            </p:spPr>
          </p:pic>
          <p:sp>
            <p:nvSpPr>
              <p:cNvPr id="28" name="CasellaDiTesto 27">
                <a:extLst>
                  <a:ext uri="{FF2B5EF4-FFF2-40B4-BE49-F238E27FC236}">
                    <a16:creationId xmlns:a16="http://schemas.microsoft.com/office/drawing/2014/main" id="{0611A9CD-B40C-4F3F-9A1D-1FDCEDC6E2F7}"/>
                  </a:ext>
                </a:extLst>
              </p:cNvPr>
              <p:cNvSpPr txBox="1"/>
              <p:nvPr/>
            </p:nvSpPr>
            <p:spPr>
              <a:xfrm>
                <a:off x="2478300" y="1719049"/>
                <a:ext cx="334737" cy="46166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sz="2400" i="0" u="none" strike="noStrike" cap="none" spc="0" normalizeH="0" baseline="0" dirty="0">
                    <a:ln>
                      <a:noFill/>
                    </a:ln>
                    <a:solidFill>
                      <a:srgbClr val="006739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rPr>
                  <a:t>O</a:t>
                </a:r>
              </a:p>
            </p:txBody>
          </p:sp>
        </p:grpSp>
      </p:grpSp>
      <p:sp>
        <p:nvSpPr>
          <p:cNvPr id="2" name="Rettangolo 1"/>
          <p:cNvSpPr/>
          <p:nvPr/>
        </p:nvSpPr>
        <p:spPr>
          <a:xfrm>
            <a:off x="4975316" y="3165376"/>
            <a:ext cx="3048000" cy="2396167"/>
          </a:xfrm>
          <a:prstGeom prst="rect">
            <a:avLst/>
          </a:prstGeom>
          <a:noFill/>
          <a:ln w="12700" cap="flat">
            <a:solidFill>
              <a:srgbClr val="0E6D4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46" name="Rettangolo 45"/>
          <p:cNvSpPr/>
          <p:nvPr/>
        </p:nvSpPr>
        <p:spPr>
          <a:xfrm>
            <a:off x="4975316" y="5640212"/>
            <a:ext cx="3048000" cy="575071"/>
          </a:xfrm>
          <a:prstGeom prst="rect">
            <a:avLst/>
          </a:prstGeom>
          <a:noFill/>
          <a:ln w="12700" cap="flat">
            <a:solidFill>
              <a:srgbClr val="0E6D41"/>
            </a:solidFill>
            <a:prstDash val="dash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47" name="Rettangolo 46"/>
          <p:cNvSpPr/>
          <p:nvPr/>
        </p:nvSpPr>
        <p:spPr>
          <a:xfrm>
            <a:off x="1309285" y="5640212"/>
            <a:ext cx="3048000" cy="575071"/>
          </a:xfrm>
          <a:prstGeom prst="rect">
            <a:avLst/>
          </a:prstGeom>
          <a:noFill/>
          <a:ln w="12700" cap="flat">
            <a:solidFill>
              <a:srgbClr val="0E6D41"/>
            </a:solidFill>
            <a:prstDash val="dash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48" name="Rettangolo 47"/>
          <p:cNvSpPr/>
          <p:nvPr/>
        </p:nvSpPr>
        <p:spPr>
          <a:xfrm>
            <a:off x="8622835" y="5640211"/>
            <a:ext cx="3048000" cy="575071"/>
          </a:xfrm>
          <a:prstGeom prst="rect">
            <a:avLst/>
          </a:prstGeom>
          <a:noFill/>
          <a:ln w="12700" cap="flat">
            <a:solidFill>
              <a:srgbClr val="0E6D41"/>
            </a:solidFill>
            <a:prstDash val="dash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67" name="Immagine 66">
            <a:extLst>
              <a:ext uri="{FF2B5EF4-FFF2-40B4-BE49-F238E27FC236}">
                <a16:creationId xmlns:a16="http://schemas.microsoft.com/office/drawing/2014/main" id="{A7DBDCA0-2BE7-4E9F-BD97-D162B5F3E14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  <a14:imgEffect>
                      <a14:brightnessContrast brigh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4674" y="5966662"/>
            <a:ext cx="831363" cy="232954"/>
          </a:xfrm>
          <a:prstGeom prst="rect">
            <a:avLst/>
          </a:prstGeom>
        </p:spPr>
      </p:pic>
      <p:pic>
        <p:nvPicPr>
          <p:cNvPr id="68" name="Immagine 67">
            <a:extLst>
              <a:ext uri="{FF2B5EF4-FFF2-40B4-BE49-F238E27FC236}">
                <a16:creationId xmlns:a16="http://schemas.microsoft.com/office/drawing/2014/main" id="{05DC3F6C-C8EF-42EB-A1B6-D5F1D185F675}"/>
              </a:ext>
            </a:extLst>
          </p:cNvPr>
          <p:cNvPicPr>
            <a:picLocks noChangeAspect="1"/>
          </p:cNvPicPr>
          <p:nvPr/>
        </p:nvPicPr>
        <p:blipFill>
          <a:blip r:embed="rId7">
            <a:biLevel thresh="75000"/>
          </a:blip>
          <a:stretch>
            <a:fillRect/>
          </a:stretch>
        </p:blipFill>
        <p:spPr>
          <a:xfrm>
            <a:off x="9355146" y="5703998"/>
            <a:ext cx="930501" cy="220994"/>
          </a:xfrm>
          <a:prstGeom prst="rect">
            <a:avLst/>
          </a:prstGeom>
        </p:spPr>
      </p:pic>
      <p:pic>
        <p:nvPicPr>
          <p:cNvPr id="69" name="Immagine 68">
            <a:extLst>
              <a:ext uri="{FF2B5EF4-FFF2-40B4-BE49-F238E27FC236}">
                <a16:creationId xmlns:a16="http://schemas.microsoft.com/office/drawing/2014/main" id="{3361698E-5C1F-42FB-854F-A67C96E0D60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711" y="5956209"/>
            <a:ext cx="1274796" cy="212865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C7952A7E-A85A-40FF-B5B0-54D7C9A3BD7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43112" y="5709940"/>
            <a:ext cx="469433" cy="469433"/>
          </a:xfrm>
          <a:prstGeom prst="rect">
            <a:avLst/>
          </a:prstGeom>
        </p:spPr>
      </p:pic>
      <p:pic>
        <p:nvPicPr>
          <p:cNvPr id="70" name="Immagine 69">
            <a:extLst>
              <a:ext uri="{FF2B5EF4-FFF2-40B4-BE49-F238E27FC236}">
                <a16:creationId xmlns:a16="http://schemas.microsoft.com/office/drawing/2014/main" id="{B6DBCEF0-C03C-46B4-B056-C4974D939A2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198" y="5697646"/>
            <a:ext cx="471428" cy="471428"/>
          </a:xfrm>
          <a:prstGeom prst="rect">
            <a:avLst/>
          </a:prstGeom>
        </p:spPr>
      </p:pic>
      <p:sp>
        <p:nvSpPr>
          <p:cNvPr id="60" name="Rettangolo 59">
            <a:extLst>
              <a:ext uri="{FF2B5EF4-FFF2-40B4-BE49-F238E27FC236}">
                <a16:creationId xmlns:a16="http://schemas.microsoft.com/office/drawing/2014/main" id="{48E9D7D5-A6C1-43F1-931B-B4BFED508787}"/>
              </a:ext>
            </a:extLst>
          </p:cNvPr>
          <p:cNvSpPr/>
          <p:nvPr/>
        </p:nvSpPr>
        <p:spPr>
          <a:xfrm>
            <a:off x="1287568" y="1075389"/>
            <a:ext cx="103994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olidFill>
                  <a:schemeClr val="tx1"/>
                </a:solidFill>
              </a:rPr>
              <a:t>IRIDEOS gestisce e offre servizi con tre piattaforme Cloud indipendenti, affidabili e utilizzate da centinaia di clienti </a:t>
            </a:r>
            <a:r>
              <a:rPr lang="it-IT" dirty="0" smtClean="0">
                <a:solidFill>
                  <a:schemeClr val="tx1"/>
                </a:solidFill>
              </a:rPr>
              <a:t>business.  IRIDEOS è </a:t>
            </a:r>
            <a:r>
              <a:rPr lang="it-IT" i="1" dirty="0" smtClean="0">
                <a:solidFill>
                  <a:schemeClr val="tx1"/>
                </a:solidFill>
              </a:rPr>
              <a:t>Day</a:t>
            </a:r>
            <a:r>
              <a:rPr lang="it-IT" i="1" dirty="0" smtClean="0">
                <a:solidFill>
                  <a:schemeClr val="tx1"/>
                </a:solidFill>
              </a:rPr>
              <a:t>-1</a:t>
            </a:r>
            <a:r>
              <a:rPr lang="it-IT" i="1" dirty="0" smtClean="0">
                <a:solidFill>
                  <a:schemeClr val="tx1"/>
                </a:solidFill>
              </a:rPr>
              <a:t> </a:t>
            </a:r>
            <a:r>
              <a:rPr lang="it-IT" i="1" dirty="0" err="1" smtClean="0">
                <a:solidFill>
                  <a:schemeClr val="tx1"/>
                </a:solidFill>
              </a:rPr>
              <a:t>member</a:t>
            </a:r>
            <a:r>
              <a:rPr lang="it-IT" i="1" dirty="0" smtClean="0">
                <a:solidFill>
                  <a:schemeClr val="tx1"/>
                </a:solidFill>
              </a:rPr>
              <a:t> </a:t>
            </a:r>
            <a:r>
              <a:rPr lang="it-IT" dirty="0" smtClean="0">
                <a:solidFill>
                  <a:schemeClr val="tx1"/>
                </a:solidFill>
              </a:rPr>
              <a:t>di Gaia-X</a:t>
            </a:r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11"/>
          <a:srcRect l="1936" t="4939" r="2899"/>
          <a:stretch/>
        </p:blipFill>
        <p:spPr>
          <a:xfrm>
            <a:off x="2208003" y="5709940"/>
            <a:ext cx="959145" cy="471817"/>
          </a:xfrm>
          <a:prstGeom prst="rect">
            <a:avLst/>
          </a:prstGeom>
          <a:ln>
            <a:noFill/>
          </a:ln>
        </p:spPr>
      </p:pic>
      <p:pic>
        <p:nvPicPr>
          <p:cNvPr id="53" name="Immagine 52">
            <a:extLst>
              <a:ext uri="{FF2B5EF4-FFF2-40B4-BE49-F238E27FC236}">
                <a16:creationId xmlns:a16="http://schemas.microsoft.com/office/drawing/2014/main" id="{B6DBCEF0-C03C-46B4-B056-C4974D939A2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8233" y="5699109"/>
            <a:ext cx="471428" cy="471428"/>
          </a:xfrm>
          <a:prstGeom prst="rect">
            <a:avLst/>
          </a:prstGeom>
        </p:spPr>
      </p:pic>
      <p:pic>
        <p:nvPicPr>
          <p:cNvPr id="49" name="Immagine 48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61" r="60627" b="42605"/>
          <a:stretch/>
        </p:blipFill>
        <p:spPr>
          <a:xfrm>
            <a:off x="-99313" y="5316065"/>
            <a:ext cx="4839479" cy="1536679"/>
          </a:xfrm>
          <a:prstGeom prst="rect">
            <a:avLst/>
          </a:prstGeom>
        </p:spPr>
      </p:pic>
      <p:pic>
        <p:nvPicPr>
          <p:cNvPr id="1026" name="Picture 2" descr="VMware Tanzu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846" y="5732292"/>
            <a:ext cx="628490" cy="361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590561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1">
  <a:themeElements>
    <a:clrScheme name="Personalizzato 1">
      <a:dk1>
        <a:srgbClr val="292929"/>
      </a:dk1>
      <a:lt1>
        <a:srgbClr val="FFFFFF"/>
      </a:lt1>
      <a:dk2>
        <a:srgbClr val="292929"/>
      </a:dk2>
      <a:lt2>
        <a:srgbClr val="EDEDED"/>
      </a:lt2>
      <a:accent1>
        <a:srgbClr val="00B050"/>
      </a:accent1>
      <a:accent2>
        <a:srgbClr val="A9D18E"/>
      </a:accent2>
      <a:accent3>
        <a:srgbClr val="006D41"/>
      </a:accent3>
      <a:accent4>
        <a:srgbClr val="92D050"/>
      </a:accent4>
      <a:accent5>
        <a:srgbClr val="314C14"/>
      </a:accent5>
      <a:accent6>
        <a:srgbClr val="548123"/>
      </a:accent6>
      <a:hlink>
        <a:srgbClr val="006D41"/>
      </a:hlink>
      <a:folHlink>
        <a:srgbClr val="92D050"/>
      </a:folHlink>
    </a:clrScheme>
    <a:fontScheme name="Irideos">
      <a:majorFont>
        <a:latin typeface="Arial"/>
        <a:ea typeface="Helvetica"/>
        <a:cs typeface="Helvetica"/>
      </a:majorFont>
      <a:minorFont>
        <a:latin typeface="Arial"/>
        <a:ea typeface="Calibri"/>
        <a:cs typeface="Calibri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E6D41"/>
        </a:solidFill>
        <a:ln w="12700" cap="flat">
          <a:solidFill>
            <a:srgbClr val="0E6D4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no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 dirty="0" smtClean="0">
            <a:ln>
              <a:noFill/>
            </a:ln>
            <a:solidFill>
              <a:schemeClr val="bg1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E6D41"/>
          </a:solidFill>
          <a:prstDash val="solid"/>
          <a:miter lim="800000"/>
        </a:ln>
        <a:effectLst/>
        <a:sp3d/>
      </a:spPr>
      <a:bodyPr/>
      <a:lstStyle/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Tema1" id="{7ACBE3B3-FAE1-4C1C-A76F-56B1BE610AD9}" vid="{E589775E-8795-4BCE-AB46-3884CFBE6FFB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66</TotalTime>
  <Words>333</Words>
  <Application>Microsoft Office PowerPoint</Application>
  <PresentationFormat>Widescreen</PresentationFormat>
  <Paragraphs>48</Paragraphs>
  <Slides>2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9" baseType="lpstr">
      <vt:lpstr>Arial</vt:lpstr>
      <vt:lpstr>Calibri</vt:lpstr>
      <vt:lpstr>Calibri Light</vt:lpstr>
      <vt:lpstr>Helvetica</vt:lpstr>
      <vt:lpstr>Open Sans</vt:lpstr>
      <vt:lpstr>Wingdings</vt:lpstr>
      <vt:lpstr>Tema1</vt:lpstr>
      <vt:lpstr>IRIDEOS</vt:lpstr>
      <vt:lpstr>3 Piattaforme IaaS italiane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IRIDEOS</dc:title>
  <dc:creator>Angelica Grigis</dc:creator>
  <cp:lastModifiedBy>Debè Elisa</cp:lastModifiedBy>
  <cp:revision>11</cp:revision>
  <dcterms:created xsi:type="dcterms:W3CDTF">2021-07-20T10:22:01Z</dcterms:created>
  <dcterms:modified xsi:type="dcterms:W3CDTF">2021-07-20T13:52:32Z</dcterms:modified>
</cp:coreProperties>
</file>