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4"/>
    <p:sldMasterId id="2147483735" r:id="rId5"/>
  </p:sldMasterIdLst>
  <p:notesMasterIdLst>
    <p:notesMasterId r:id="rId44"/>
  </p:notesMasterIdLst>
  <p:sldIdLst>
    <p:sldId id="276" r:id="rId6"/>
    <p:sldId id="278" r:id="rId7"/>
    <p:sldId id="273" r:id="rId8"/>
    <p:sldId id="299" r:id="rId9"/>
    <p:sldId id="348" r:id="rId10"/>
    <p:sldId id="475" r:id="rId11"/>
    <p:sldId id="349" r:id="rId12"/>
    <p:sldId id="335" r:id="rId13"/>
    <p:sldId id="350" r:id="rId14"/>
    <p:sldId id="313" r:id="rId15"/>
    <p:sldId id="466" r:id="rId16"/>
    <p:sldId id="351" r:id="rId17"/>
    <p:sldId id="352" r:id="rId18"/>
    <p:sldId id="353" r:id="rId19"/>
    <p:sldId id="476" r:id="rId20"/>
    <p:sldId id="354" r:id="rId21"/>
    <p:sldId id="337" r:id="rId22"/>
    <p:sldId id="355" r:id="rId23"/>
    <p:sldId id="363" r:id="rId24"/>
    <p:sldId id="364" r:id="rId25"/>
    <p:sldId id="365" r:id="rId26"/>
    <p:sldId id="460" r:id="rId27"/>
    <p:sldId id="461" r:id="rId28"/>
    <p:sldId id="462" r:id="rId29"/>
    <p:sldId id="478" r:id="rId30"/>
    <p:sldId id="479" r:id="rId31"/>
    <p:sldId id="463" r:id="rId32"/>
    <p:sldId id="477" r:id="rId33"/>
    <p:sldId id="464" r:id="rId34"/>
    <p:sldId id="480" r:id="rId35"/>
    <p:sldId id="465" r:id="rId36"/>
    <p:sldId id="391" r:id="rId37"/>
    <p:sldId id="468" r:id="rId38"/>
    <p:sldId id="446" r:id="rId39"/>
    <p:sldId id="472" r:id="rId40"/>
    <p:sldId id="470" r:id="rId41"/>
    <p:sldId id="471" r:id="rId42"/>
    <p:sldId id="31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Graham" initials="KG" lastIdx="28" clrIdx="0">
    <p:extLst>
      <p:ext uri="{19B8F6BF-5375-455C-9EA6-DF929625EA0E}">
        <p15:presenceInfo xmlns:p15="http://schemas.microsoft.com/office/powerpoint/2012/main" userId="S::karen@techimpact.org::410c7c7f-8c33-45b3-91e7-f7f9abccdd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1CEEA-1DB7-4EFA-9313-C069A2B6E7B1}" v="370" dt="2020-09-23T14:42:02.069"/>
    <p1510:client id="{36474DFD-B7FC-4B94-92E6-EEB69250DA09}" v="137" dt="2020-09-23T16:54:46.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38" autoAdjust="0"/>
    <p:restoredTop sz="62632" autoAdjust="0"/>
  </p:normalViewPr>
  <p:slideViewPr>
    <p:cSldViewPr snapToGrid="0">
      <p:cViewPr varScale="1">
        <p:scale>
          <a:sx n="42" d="100"/>
          <a:sy n="42" d="100"/>
        </p:scale>
        <p:origin x="1628" y="36"/>
      </p:cViewPr>
      <p:guideLst/>
    </p:cSldViewPr>
  </p:slideViewPr>
  <p:notesTextViewPr>
    <p:cViewPr>
      <p:scale>
        <a:sx n="1" d="1"/>
        <a:sy n="1" d="1"/>
      </p:scale>
      <p:origin x="0" y="0"/>
    </p:cViewPr>
  </p:notesTextViewPr>
  <p:sorterViewPr>
    <p:cViewPr>
      <p:scale>
        <a:sx n="120" d="100"/>
        <a:sy n="120" d="100"/>
      </p:scale>
      <p:origin x="0" y="-77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0T14:25:06.672" idx="28">
    <p:pos x="4257" y="1103"/>
    <p:text>Jeanne: add a picture of what this looks like in the webinar interface?</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27A6A-A6AF-4C27-BECA-6602DB079AA9}" type="datetimeFigureOut">
              <a:rPr lang="en-US" smtClean="0"/>
              <a:t>9/24/2020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AAF5C-6004-416C-90DD-FC11588A1253}" type="slidenum">
              <a:rPr lang="en-US" smtClean="0"/>
              <a:t>‹#›</a:t>
            </a:fld>
            <a:endParaRPr lang="en-US"/>
          </a:p>
        </p:txBody>
      </p:sp>
    </p:spTree>
    <p:extLst>
      <p:ext uri="{BB962C8B-B14F-4D97-AF65-F5344CB8AC3E}">
        <p14:creationId xmlns:p14="http://schemas.microsoft.com/office/powerpoint/2010/main" val="57424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*75 minutes</a:t>
            </a:r>
          </a:p>
          <a:p>
            <a:r>
              <a:rPr lang="en-US" dirty="0"/>
              <a:t>*Jeanne will open the webinar and introduce speakers</a:t>
            </a:r>
          </a:p>
          <a:p>
            <a:r>
              <a:rPr lang="en-US" dirty="0"/>
              <a:t>*Take questions throughout, with specific Q&amp;A pauses between sections (up to 5 min)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31FF0-1271-0547-879F-4BE1B85E61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681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10</a:t>
            </a:fld>
            <a:endParaRPr lang="en-US"/>
          </a:p>
        </p:txBody>
      </p:sp>
    </p:spTree>
    <p:extLst>
      <p:ext uri="{BB962C8B-B14F-4D97-AF65-F5344CB8AC3E}">
        <p14:creationId xmlns:p14="http://schemas.microsoft.com/office/powerpoint/2010/main" val="1116360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 </a:t>
            </a:r>
          </a:p>
        </p:txBody>
      </p:sp>
      <p:sp>
        <p:nvSpPr>
          <p:cNvPr id="4" name="Slide Number Placeholder 3"/>
          <p:cNvSpPr>
            <a:spLocks noGrp="1"/>
          </p:cNvSpPr>
          <p:nvPr>
            <p:ph type="sldNum" sz="quarter" idx="5"/>
          </p:nvPr>
        </p:nvSpPr>
        <p:spPr/>
        <p:txBody>
          <a:bodyPr/>
          <a:lstStyle/>
          <a:p>
            <a:fld id="{853AAF5C-6004-416C-90DD-FC11588A1253}" type="slidenum">
              <a:rPr lang="en-US" smtClean="0"/>
              <a:t>11</a:t>
            </a:fld>
            <a:endParaRPr lang="en-US"/>
          </a:p>
        </p:txBody>
      </p:sp>
    </p:spTree>
    <p:extLst>
      <p:ext uri="{BB962C8B-B14F-4D97-AF65-F5344CB8AC3E}">
        <p14:creationId xmlns:p14="http://schemas.microsoft.com/office/powerpoint/2010/main" val="708580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a:t>
            </a:r>
          </a:p>
        </p:txBody>
      </p:sp>
      <p:sp>
        <p:nvSpPr>
          <p:cNvPr id="4" name="Slide Number Placeholder 3"/>
          <p:cNvSpPr>
            <a:spLocks noGrp="1"/>
          </p:cNvSpPr>
          <p:nvPr>
            <p:ph type="sldNum" sz="quarter" idx="5"/>
          </p:nvPr>
        </p:nvSpPr>
        <p:spPr/>
        <p:txBody>
          <a:bodyPr/>
          <a:lstStyle/>
          <a:p>
            <a:fld id="{853AAF5C-6004-416C-90DD-FC11588A1253}" type="slidenum">
              <a:rPr lang="en-US" smtClean="0"/>
              <a:t>12</a:t>
            </a:fld>
            <a:endParaRPr lang="en-US"/>
          </a:p>
        </p:txBody>
      </p:sp>
    </p:spTree>
    <p:extLst>
      <p:ext uri="{BB962C8B-B14F-4D97-AF65-F5344CB8AC3E}">
        <p14:creationId xmlns:p14="http://schemas.microsoft.com/office/powerpoint/2010/main" val="426082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a:t>
            </a:r>
          </a:p>
        </p:txBody>
      </p:sp>
      <p:sp>
        <p:nvSpPr>
          <p:cNvPr id="4" name="Slide Number Placeholder 3"/>
          <p:cNvSpPr>
            <a:spLocks noGrp="1"/>
          </p:cNvSpPr>
          <p:nvPr>
            <p:ph type="sldNum" sz="quarter" idx="5"/>
          </p:nvPr>
        </p:nvSpPr>
        <p:spPr/>
        <p:txBody>
          <a:bodyPr/>
          <a:lstStyle/>
          <a:p>
            <a:fld id="{853AAF5C-6004-416C-90DD-FC11588A1253}" type="slidenum">
              <a:rPr lang="en-US" smtClean="0"/>
              <a:t>13</a:t>
            </a:fld>
            <a:endParaRPr lang="en-US"/>
          </a:p>
        </p:txBody>
      </p:sp>
    </p:spTree>
    <p:extLst>
      <p:ext uri="{BB962C8B-B14F-4D97-AF65-F5344CB8AC3E}">
        <p14:creationId xmlns:p14="http://schemas.microsoft.com/office/powerpoint/2010/main" val="5303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a:t>
            </a:r>
          </a:p>
        </p:txBody>
      </p:sp>
      <p:sp>
        <p:nvSpPr>
          <p:cNvPr id="4" name="Slide Number Placeholder 3"/>
          <p:cNvSpPr>
            <a:spLocks noGrp="1"/>
          </p:cNvSpPr>
          <p:nvPr>
            <p:ph type="sldNum" sz="quarter" idx="5"/>
          </p:nvPr>
        </p:nvSpPr>
        <p:spPr/>
        <p:txBody>
          <a:bodyPr/>
          <a:lstStyle/>
          <a:p>
            <a:fld id="{853AAF5C-6004-416C-90DD-FC11588A1253}" type="slidenum">
              <a:rPr lang="en-US" smtClean="0"/>
              <a:t>14</a:t>
            </a:fld>
            <a:endParaRPr lang="en-US"/>
          </a:p>
        </p:txBody>
      </p:sp>
    </p:spTree>
    <p:extLst>
      <p:ext uri="{BB962C8B-B14F-4D97-AF65-F5344CB8AC3E}">
        <p14:creationId xmlns:p14="http://schemas.microsoft.com/office/powerpoint/2010/main" val="286390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Jeanne</a:t>
            </a:r>
          </a:p>
          <a:p>
            <a:endParaRPr lang="en-US" dirty="0"/>
          </a:p>
          <a:p>
            <a:r>
              <a:rPr lang="en-US" dirty="0"/>
              <a:t>What about work hours? Compensation for hourly employees who are checking email from home outside of normal schedule, Fair Labor Standards Act might come in to play here, get legal counsel on that. (Not to mention OSHA and workers comp—employers have some responsibility for employees regardless of </a:t>
            </a:r>
            <a:r>
              <a:rPr lang="en-US" i="1" dirty="0"/>
              <a:t>where</a:t>
            </a:r>
            <a:r>
              <a:rPr lang="en-US" i="0" dirty="0"/>
              <a:t> the work happens—maybe this means providing ergonomic mouse and keyboard, things like that.)</a:t>
            </a:r>
          </a:p>
          <a:p>
            <a:endParaRPr lang="en-US" i="0" dirty="0"/>
          </a:p>
          <a:p>
            <a:r>
              <a:rPr lang="en-US" i="0" dirty="0"/>
              <a:t>[post in chat]  This article has more info on legal and HR aspects: https://nonprofitquarterly.org/a-quick-hands-on-lesson-in-teleworking-laws-in-the-age-of-covid-19/</a:t>
            </a:r>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15</a:t>
            </a:fld>
            <a:endParaRPr lang="en-US"/>
          </a:p>
        </p:txBody>
      </p:sp>
    </p:spTree>
    <p:extLst>
      <p:ext uri="{BB962C8B-B14F-4D97-AF65-F5344CB8AC3E}">
        <p14:creationId xmlns:p14="http://schemas.microsoft.com/office/powerpoint/2010/main" val="2337670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16</a:t>
            </a:fld>
            <a:endParaRPr lang="en-US"/>
          </a:p>
        </p:txBody>
      </p:sp>
    </p:spTree>
    <p:extLst>
      <p:ext uri="{BB962C8B-B14F-4D97-AF65-F5344CB8AC3E}">
        <p14:creationId xmlns:p14="http://schemas.microsoft.com/office/powerpoint/2010/main" val="3532559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5"/>
          </p:nvPr>
        </p:nvSpPr>
        <p:spPr/>
        <p:txBody>
          <a:bodyPr/>
          <a:lstStyle/>
          <a:p>
            <a:fld id="{B7731FF0-1271-0547-879F-4BE1B85E6152}" type="slidenum">
              <a:rPr lang="en-US" smtClean="0"/>
              <a:t>17</a:t>
            </a:fld>
            <a:endParaRPr lang="en-US"/>
          </a:p>
        </p:txBody>
      </p:sp>
    </p:spTree>
    <p:extLst>
      <p:ext uri="{BB962C8B-B14F-4D97-AF65-F5344CB8AC3E}">
        <p14:creationId xmlns:p14="http://schemas.microsoft.com/office/powerpoint/2010/main" val="1541271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18</a:t>
            </a:fld>
            <a:endParaRPr lang="en-US"/>
          </a:p>
        </p:txBody>
      </p:sp>
    </p:spTree>
    <p:extLst>
      <p:ext uri="{BB962C8B-B14F-4D97-AF65-F5344CB8AC3E}">
        <p14:creationId xmlns:p14="http://schemas.microsoft.com/office/powerpoint/2010/main" val="3664298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a:t>
            </a:r>
          </a:p>
          <a:p>
            <a:r>
              <a:rPr lang="en-US" dirty="0"/>
              <a:t>What could go wrong?</a:t>
            </a:r>
          </a:p>
          <a:p>
            <a:pPr marL="285750" indent="-285750">
              <a:buFont typeface="Arial" panose="020B0604020202020204" pitchFamily="34" charset="0"/>
              <a:buChar char="•"/>
            </a:pPr>
            <a:r>
              <a:rPr lang="en-US" dirty="0"/>
              <a:t>Damage to equipment</a:t>
            </a:r>
          </a:p>
          <a:p>
            <a:pPr marL="285750" indent="-285750">
              <a:buFont typeface="Arial" panose="020B0604020202020204" pitchFamily="34" charset="0"/>
              <a:buChar char="•"/>
            </a:pPr>
            <a:r>
              <a:rPr lang="en-US" dirty="0"/>
              <a:t>Low productivity from poorly maintained devices</a:t>
            </a:r>
          </a:p>
          <a:p>
            <a:pPr marL="285750" indent="-285750">
              <a:buFont typeface="Arial" panose="020B0604020202020204" pitchFamily="34" charset="0"/>
              <a:buChar char="•"/>
            </a:pPr>
            <a:r>
              <a:rPr lang="en-US" dirty="0"/>
              <a:t>Bypassing security measures</a:t>
            </a:r>
          </a:p>
          <a:p>
            <a:endParaRPr lang="en-US" dirty="0"/>
          </a:p>
          <a:p>
            <a:r>
              <a:rPr lang="en-US" dirty="0"/>
              <a:t>Policy considerations</a:t>
            </a:r>
          </a:p>
          <a:p>
            <a:pPr marL="285750" indent="-285750">
              <a:buFont typeface="Arial" panose="020B0604020202020204" pitchFamily="34" charset="0"/>
              <a:buChar char="•"/>
            </a:pPr>
            <a:r>
              <a:rPr lang="en-US" dirty="0"/>
              <a:t>Who maintains and fixes equipment? How?</a:t>
            </a:r>
          </a:p>
          <a:p>
            <a:pPr marL="285750" indent="-285750">
              <a:buFont typeface="Arial" panose="020B0604020202020204" pitchFamily="34" charset="0"/>
              <a:buChar char="•"/>
            </a:pPr>
            <a:r>
              <a:rPr lang="en-US" dirty="0"/>
              <a:t>Who can install software? And which software is approved?</a:t>
            </a:r>
          </a:p>
          <a:p>
            <a:pPr marL="285750" indent="-285750">
              <a:buFont typeface="Arial" panose="020B0604020202020204" pitchFamily="34" charset="0"/>
              <a:buChar char="•"/>
            </a:pPr>
            <a:r>
              <a:rPr lang="en-US" dirty="0"/>
              <a:t>Can people use computers, internet, or email for personal purposes? What is not allowed e.g. certain websites? What about commercial purposes such as operating a freelance business on the side?</a:t>
            </a:r>
          </a:p>
          <a:p>
            <a:endParaRPr lang="en-US" dirty="0"/>
          </a:p>
          <a:p>
            <a:r>
              <a:rPr lang="en-US" dirty="0"/>
              <a:t>Approaches</a:t>
            </a:r>
          </a:p>
          <a:p>
            <a:pPr marL="285750" indent="-285750">
              <a:buFont typeface="Arial" panose="020B0604020202020204" pitchFamily="34" charset="0"/>
              <a:buChar char="•"/>
            </a:pPr>
            <a:r>
              <a:rPr lang="en-US" dirty="0"/>
              <a:t>Automation</a:t>
            </a:r>
          </a:p>
          <a:p>
            <a:pPr marL="285750" indent="-285750">
              <a:buFont typeface="Arial" panose="020B0604020202020204" pitchFamily="34" charset="0"/>
              <a:buChar char="•"/>
            </a:pPr>
            <a:r>
              <a:rPr lang="en-US" dirty="0"/>
              <a:t>Remote access for IT support</a:t>
            </a:r>
          </a:p>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19</a:t>
            </a:fld>
            <a:endParaRPr lang="en-US"/>
          </a:p>
        </p:txBody>
      </p:sp>
    </p:spTree>
    <p:extLst>
      <p:ext uri="{BB962C8B-B14F-4D97-AF65-F5344CB8AC3E}">
        <p14:creationId xmlns:p14="http://schemas.microsoft.com/office/powerpoint/2010/main" val="124849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Francis</a:t>
            </a:r>
          </a:p>
        </p:txBody>
      </p:sp>
      <p:sp>
        <p:nvSpPr>
          <p:cNvPr id="4" name="Slide Number Placeholder 3"/>
          <p:cNvSpPr>
            <a:spLocks noGrp="1"/>
          </p:cNvSpPr>
          <p:nvPr>
            <p:ph type="sldNum" sz="quarter" idx="5"/>
          </p:nvPr>
        </p:nvSpPr>
        <p:spPr/>
        <p:txBody>
          <a:bodyPr/>
          <a:lstStyle/>
          <a:p>
            <a:fld id="{853AAF5C-6004-416C-90DD-FC11588A1253}" type="slidenum">
              <a:rPr lang="en-US" smtClean="0"/>
              <a:t>2</a:t>
            </a:fld>
            <a:endParaRPr lang="en-US"/>
          </a:p>
        </p:txBody>
      </p:sp>
    </p:spTree>
    <p:extLst>
      <p:ext uri="{BB962C8B-B14F-4D97-AF65-F5344CB8AC3E}">
        <p14:creationId xmlns:p14="http://schemas.microsoft.com/office/powerpoint/2010/main" val="2868960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Francis</a:t>
            </a:r>
          </a:p>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20</a:t>
            </a:fld>
            <a:endParaRPr lang="en-US"/>
          </a:p>
        </p:txBody>
      </p:sp>
    </p:spTree>
    <p:extLst>
      <p:ext uri="{BB962C8B-B14F-4D97-AF65-F5344CB8AC3E}">
        <p14:creationId xmlns:p14="http://schemas.microsoft.com/office/powerpoint/2010/main" val="274064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Francis</a:t>
            </a:r>
          </a:p>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21</a:t>
            </a:fld>
            <a:endParaRPr lang="en-US"/>
          </a:p>
        </p:txBody>
      </p:sp>
    </p:spTree>
    <p:extLst>
      <p:ext uri="{BB962C8B-B14F-4D97-AF65-F5344CB8AC3E}">
        <p14:creationId xmlns:p14="http://schemas.microsoft.com/office/powerpoint/2010/main" val="688745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Francis</a:t>
            </a:r>
          </a:p>
          <a:p>
            <a:endParaRPr lang="en-US" dirty="0"/>
          </a:p>
          <a:p>
            <a:endParaRPr lang="en-US" dirty="0"/>
          </a:p>
          <a:p>
            <a:r>
              <a:rPr lang="en-US" dirty="0"/>
              <a:t>Let’s touch on incident response. Say you have a ransomware attack. What’s the procedure? You’ll want to plug the hole first so it doesn’t get any worse. Then repair the damage. Your policy might tell you who you have to communicate about the breach and how—keeping in mind that usual communication channels could be compromised. </a:t>
            </a:r>
          </a:p>
          <a:p>
            <a:endParaRPr lang="en-US" dirty="0"/>
          </a:p>
        </p:txBody>
      </p:sp>
      <p:sp>
        <p:nvSpPr>
          <p:cNvPr id="4" name="Slide Number Placeholder 3"/>
          <p:cNvSpPr>
            <a:spLocks noGrp="1"/>
          </p:cNvSpPr>
          <p:nvPr>
            <p:ph type="sldNum" sz="quarter" idx="5"/>
          </p:nvPr>
        </p:nvSpPr>
        <p:spPr/>
        <p:txBody>
          <a:bodyPr/>
          <a:lstStyle/>
          <a:p>
            <a:fld id="{B7731FF0-1271-0547-879F-4BE1B85E6152}" type="slidenum">
              <a:rPr lang="en-US" smtClean="0"/>
              <a:t>22</a:t>
            </a:fld>
            <a:endParaRPr lang="en-US"/>
          </a:p>
        </p:txBody>
      </p:sp>
    </p:spTree>
    <p:extLst>
      <p:ext uri="{BB962C8B-B14F-4D97-AF65-F5344CB8AC3E}">
        <p14:creationId xmlns:p14="http://schemas.microsoft.com/office/powerpoint/2010/main" val="332909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Francis</a:t>
            </a:r>
          </a:p>
          <a:p>
            <a:endParaRPr lang="en-US" dirty="0"/>
          </a:p>
          <a:p>
            <a:endParaRPr lang="en-US" dirty="0"/>
          </a:p>
          <a:p>
            <a:r>
              <a:rPr lang="en-US" dirty="0"/>
              <a:t>HR policies will cover your criteria for bringing people back into the office as the pandemic gets under control, under what circumstances they can choose to continue working from home, and so on.</a:t>
            </a:r>
          </a:p>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23</a:t>
            </a:fld>
            <a:endParaRPr lang="en-US"/>
          </a:p>
        </p:txBody>
      </p:sp>
    </p:spTree>
    <p:extLst>
      <p:ext uri="{BB962C8B-B14F-4D97-AF65-F5344CB8AC3E}">
        <p14:creationId xmlns:p14="http://schemas.microsoft.com/office/powerpoint/2010/main" val="2651971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Francis/Karen</a:t>
            </a:r>
          </a:p>
          <a:p>
            <a:endParaRPr lang="en-US" dirty="0"/>
          </a:p>
          <a:p>
            <a:endParaRPr lang="en-US" dirty="0"/>
          </a:p>
          <a:p>
            <a:r>
              <a:rPr lang="en-US" dirty="0"/>
              <a:t>People are under a lot of stress! Might be more likely to post something harmful.</a:t>
            </a:r>
          </a:p>
        </p:txBody>
      </p:sp>
      <p:sp>
        <p:nvSpPr>
          <p:cNvPr id="4" name="Slide Number Placeholder 3"/>
          <p:cNvSpPr>
            <a:spLocks noGrp="1"/>
          </p:cNvSpPr>
          <p:nvPr>
            <p:ph type="sldNum" sz="quarter" idx="5"/>
          </p:nvPr>
        </p:nvSpPr>
        <p:spPr/>
        <p:txBody>
          <a:bodyPr/>
          <a:lstStyle/>
          <a:p>
            <a:fld id="{853AAF5C-6004-416C-90DD-FC11588A1253}" type="slidenum">
              <a:rPr lang="en-US" smtClean="0"/>
              <a:t>24</a:t>
            </a:fld>
            <a:endParaRPr lang="en-US"/>
          </a:p>
        </p:txBody>
      </p:sp>
    </p:spTree>
    <p:extLst>
      <p:ext uri="{BB962C8B-B14F-4D97-AF65-F5344CB8AC3E}">
        <p14:creationId xmlns:p14="http://schemas.microsoft.com/office/powerpoint/2010/main" val="2103687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policy, which is pretty standard.</a:t>
            </a:r>
          </a:p>
          <a:p>
            <a:r>
              <a:rPr lang="en-US" dirty="0"/>
              <a:t>It goes on to cover installing software, some more stuff about privacy and confidentiality, and a list of things not to do. </a:t>
            </a:r>
          </a:p>
        </p:txBody>
      </p:sp>
      <p:sp>
        <p:nvSpPr>
          <p:cNvPr id="4" name="Slide Number Placeholder 3"/>
          <p:cNvSpPr>
            <a:spLocks noGrp="1"/>
          </p:cNvSpPr>
          <p:nvPr>
            <p:ph type="sldNum" sz="quarter" idx="5"/>
          </p:nvPr>
        </p:nvSpPr>
        <p:spPr/>
        <p:txBody>
          <a:bodyPr/>
          <a:lstStyle/>
          <a:p>
            <a:fld id="{853AAF5C-6004-416C-90DD-FC11588A1253}" type="slidenum">
              <a:rPr lang="en-US" smtClean="0"/>
              <a:t>25</a:t>
            </a:fld>
            <a:endParaRPr lang="en-US"/>
          </a:p>
        </p:txBody>
      </p:sp>
    </p:spTree>
    <p:extLst>
      <p:ext uri="{BB962C8B-B14F-4D97-AF65-F5344CB8AC3E}">
        <p14:creationId xmlns:p14="http://schemas.microsoft.com/office/powerpoint/2010/main" val="1157485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the list, goes on to the next page)</a:t>
            </a:r>
          </a:p>
          <a:p>
            <a:r>
              <a:rPr lang="en-US" dirty="0"/>
              <a:t>This isn’t perfect—anyone want to critique it based on what you have heard so far? What might we want to update or change?</a:t>
            </a:r>
          </a:p>
        </p:txBody>
      </p:sp>
      <p:sp>
        <p:nvSpPr>
          <p:cNvPr id="4" name="Slide Number Placeholder 3"/>
          <p:cNvSpPr>
            <a:spLocks noGrp="1"/>
          </p:cNvSpPr>
          <p:nvPr>
            <p:ph type="sldNum" sz="quarter" idx="5"/>
          </p:nvPr>
        </p:nvSpPr>
        <p:spPr/>
        <p:txBody>
          <a:bodyPr/>
          <a:lstStyle/>
          <a:p>
            <a:fld id="{853AAF5C-6004-416C-90DD-FC11588A1253}" type="slidenum">
              <a:rPr lang="en-US" smtClean="0"/>
              <a:t>26</a:t>
            </a:fld>
            <a:endParaRPr lang="en-US"/>
          </a:p>
        </p:txBody>
      </p:sp>
    </p:spTree>
    <p:extLst>
      <p:ext uri="{BB962C8B-B14F-4D97-AF65-F5344CB8AC3E}">
        <p14:creationId xmlns:p14="http://schemas.microsoft.com/office/powerpoint/2010/main" val="2880388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27</a:t>
            </a:fld>
            <a:endParaRPr lang="en-US"/>
          </a:p>
        </p:txBody>
      </p:sp>
    </p:spTree>
    <p:extLst>
      <p:ext uri="{BB962C8B-B14F-4D97-AF65-F5344CB8AC3E}">
        <p14:creationId xmlns:p14="http://schemas.microsoft.com/office/powerpoint/2010/main" val="1806854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Jeanne</a:t>
            </a:r>
          </a:p>
        </p:txBody>
      </p:sp>
      <p:sp>
        <p:nvSpPr>
          <p:cNvPr id="4" name="Slide Number Placeholder 3"/>
          <p:cNvSpPr>
            <a:spLocks noGrp="1"/>
          </p:cNvSpPr>
          <p:nvPr>
            <p:ph type="sldNum" sz="quarter" idx="5"/>
          </p:nvPr>
        </p:nvSpPr>
        <p:spPr/>
        <p:txBody>
          <a:bodyPr/>
          <a:lstStyle/>
          <a:p>
            <a:fld id="{853AAF5C-6004-416C-90DD-FC11588A1253}" type="slidenum">
              <a:rPr lang="en-US" smtClean="0"/>
              <a:t>28</a:t>
            </a:fld>
            <a:endParaRPr lang="en-US"/>
          </a:p>
        </p:txBody>
      </p:sp>
    </p:spTree>
    <p:extLst>
      <p:ext uri="{BB962C8B-B14F-4D97-AF65-F5344CB8AC3E}">
        <p14:creationId xmlns:p14="http://schemas.microsoft.com/office/powerpoint/2010/main" val="1149158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29</a:t>
            </a:fld>
            <a:endParaRPr lang="en-US"/>
          </a:p>
        </p:txBody>
      </p:sp>
    </p:spTree>
    <p:extLst>
      <p:ext uri="{BB962C8B-B14F-4D97-AF65-F5344CB8AC3E}">
        <p14:creationId xmlns:p14="http://schemas.microsoft.com/office/powerpoint/2010/main" val="3885227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3</a:t>
            </a:fld>
            <a:endParaRPr lang="en-US"/>
          </a:p>
        </p:txBody>
      </p:sp>
    </p:spTree>
    <p:extLst>
      <p:ext uri="{BB962C8B-B14F-4D97-AF65-F5344CB8AC3E}">
        <p14:creationId xmlns:p14="http://schemas.microsoft.com/office/powerpoint/2010/main" val="2255695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a:p>
            <a:endParaRPr lang="en-US" dirty="0"/>
          </a:p>
          <a:p>
            <a:r>
              <a:rPr lang="en-US" dirty="0"/>
              <a:t>The Office – imagine Michael Scott is developing tech policies for </a:t>
            </a:r>
            <a:r>
              <a:rPr lang="en-US" dirty="0" err="1"/>
              <a:t>Dundler</a:t>
            </a:r>
            <a:r>
              <a:rPr lang="en-US" dirty="0"/>
              <a:t> Mifflin.</a:t>
            </a:r>
          </a:p>
          <a:p>
            <a:r>
              <a:rPr lang="en-US" dirty="0"/>
              <a:t>Doesn’t consult anyone, hands them down from on high.</a:t>
            </a:r>
          </a:p>
          <a:p>
            <a:r>
              <a:rPr lang="en-US" dirty="0"/>
              <a:t>Policies don’t make any sense, cause a lot of extra work, probably reports to file and encourage Dwight to spy on everyone.</a:t>
            </a:r>
          </a:p>
          <a:p>
            <a:r>
              <a:rPr lang="en-US" dirty="0"/>
              <a:t>Michael doesn’t follow any of the polices himself.</a:t>
            </a:r>
          </a:p>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30</a:t>
            </a:fld>
            <a:endParaRPr lang="en-US"/>
          </a:p>
        </p:txBody>
      </p:sp>
    </p:spTree>
    <p:extLst>
      <p:ext uri="{BB962C8B-B14F-4D97-AF65-F5344CB8AC3E}">
        <p14:creationId xmlns:p14="http://schemas.microsoft.com/office/powerpoint/2010/main" val="422087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Understand your risks (board members </a:t>
            </a:r>
            <a:r>
              <a:rPr lang="en-US" dirty="0" err="1"/>
              <a:t>esp</a:t>
            </a:r>
            <a:r>
              <a:rPr lang="en-US" dirty="0"/>
              <a:t>, fiduciary responsibility) </a:t>
            </a:r>
          </a:p>
          <a:p>
            <a:pPr marL="285750" indent="-285750">
              <a:buFont typeface="Arial" panose="020B0604020202020204" pitchFamily="34" charset="0"/>
              <a:buChar char="•"/>
            </a:pPr>
            <a:r>
              <a:rPr lang="en-US" dirty="0"/>
              <a:t>Know what your org is and isn’t doing, know your own policies </a:t>
            </a:r>
          </a:p>
          <a:p>
            <a:pPr marL="285750" indent="-285750">
              <a:buFont typeface="Arial" panose="020B0604020202020204" pitchFamily="34" charset="0"/>
              <a:buChar char="•"/>
            </a:pPr>
            <a:r>
              <a:rPr lang="en-US" dirty="0"/>
              <a:t>Set the tone – tie policy to your mission and success, best interest of people you serve </a:t>
            </a:r>
          </a:p>
          <a:p>
            <a:pPr marL="285750" indent="-285750">
              <a:buFont typeface="Arial" panose="020B0604020202020204" pitchFamily="34" charset="0"/>
              <a:buChar char="•"/>
            </a:pPr>
            <a:r>
              <a:rPr lang="en-US" dirty="0"/>
              <a:t>Make policies accessible, easy to find and understand, accessible to different abilities and learning styles</a:t>
            </a:r>
          </a:p>
          <a:p>
            <a:pPr marL="285750" indent="-285750">
              <a:buFont typeface="Arial" panose="020B0604020202020204" pitchFamily="34" charset="0"/>
              <a:buChar char="•"/>
            </a:pPr>
            <a:r>
              <a:rPr lang="en-US" dirty="0"/>
              <a:t>Make sure </a:t>
            </a:r>
            <a:r>
              <a:rPr lang="en-US" dirty="0" err="1"/>
              <a:t>sure</a:t>
            </a:r>
            <a:r>
              <a:rPr lang="en-US" dirty="0"/>
              <a:t> everyone knows about them - communication, training </a:t>
            </a:r>
          </a:p>
          <a:p>
            <a:pPr marL="285750" indent="-285750">
              <a:buFont typeface="Arial" panose="020B0604020202020204" pitchFamily="34" charset="0"/>
              <a:buChar char="•"/>
            </a:pPr>
            <a:r>
              <a:rPr lang="en-US" dirty="0"/>
              <a:t>Make the policies humane </a:t>
            </a:r>
          </a:p>
          <a:p>
            <a:pPr marL="285750" indent="-285750">
              <a:buFont typeface="Arial" panose="020B0604020202020204" pitchFamily="34" charset="0"/>
              <a:buChar char="•"/>
            </a:pPr>
            <a:r>
              <a:rPr lang="en-US" dirty="0"/>
              <a:t>Hold people accountable </a:t>
            </a:r>
          </a:p>
          <a:p>
            <a:pPr marL="285750" indent="-285750">
              <a:buFont typeface="Arial" panose="020B0604020202020204" pitchFamily="34" charset="0"/>
              <a:buChar char="•"/>
            </a:pPr>
            <a:r>
              <a:rPr lang="en-US" dirty="0"/>
              <a:t>Applying policies equally to every person and every situation might not be equitable, might contain unfair assumptions and power imbalances (*Francis)</a:t>
            </a:r>
          </a:p>
          <a:p>
            <a:endParaRPr lang="en-US" dirty="0"/>
          </a:p>
          <a:p>
            <a:r>
              <a:rPr lang="en-US" dirty="0"/>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31</a:t>
            </a:fld>
            <a:endParaRPr lang="en-US"/>
          </a:p>
        </p:txBody>
      </p:sp>
    </p:spTree>
    <p:extLst>
      <p:ext uri="{BB962C8B-B14F-4D97-AF65-F5344CB8AC3E}">
        <p14:creationId xmlns:p14="http://schemas.microsoft.com/office/powerpoint/2010/main" val="686035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  Here’s a basic recipe for every IT policy. First, say what the purpose of the policy is. Then explain why it’s needed—what could go wrong if this policy isn’t followed? Say who it applies to and in what circumstances—that’s the scope. Indicate what the consequences will be for people who don’t follow it—will there by disciplinary action, revoking privileges, or what? And then tell people if there are any exceptions, for example in certain circumstances data privacy policies can be overridden if a person is harming themselves or others or if there is a subpoena.  </a:t>
            </a:r>
          </a:p>
        </p:txBody>
      </p:sp>
      <p:sp>
        <p:nvSpPr>
          <p:cNvPr id="4" name="Slide Number Placeholder 3"/>
          <p:cNvSpPr>
            <a:spLocks noGrp="1"/>
          </p:cNvSpPr>
          <p:nvPr>
            <p:ph type="sldNum" sz="quarter" idx="10"/>
          </p:nvPr>
        </p:nvSpPr>
        <p:spPr/>
        <p:txBody>
          <a:bodyPr/>
          <a:lstStyle/>
          <a:p>
            <a:fld id="{B7731FF0-1271-0547-879F-4BE1B85E6152}" type="slidenum">
              <a:rPr lang="en-US" smtClean="0"/>
              <a:t>32</a:t>
            </a:fld>
            <a:endParaRPr lang="en-US"/>
          </a:p>
        </p:txBody>
      </p:sp>
    </p:spTree>
    <p:extLst>
      <p:ext uri="{BB962C8B-B14F-4D97-AF65-F5344CB8AC3E}">
        <p14:creationId xmlns:p14="http://schemas.microsoft.com/office/powerpoint/2010/main" val="1341698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a:p>
            <a:endParaRPr lang="en-US" dirty="0"/>
          </a:p>
          <a:p>
            <a:r>
              <a:rPr lang="en-US" dirty="0"/>
              <a:t>Example of balance, and training that is memorable and entertaining.</a:t>
            </a:r>
          </a:p>
          <a:p>
            <a:r>
              <a:rPr lang="en-US" dirty="0"/>
              <a:t>At first ARLB had a password requirement that was pretty stringent, and people weren’t crazy about it. So they relaxed it to 10 characters, which is still considered a strong password. And then they did this all-staff training—with pictures of pets of course—that was a fun and memorable way to get people familiar with the new policies.</a:t>
            </a:r>
          </a:p>
        </p:txBody>
      </p:sp>
      <p:sp>
        <p:nvSpPr>
          <p:cNvPr id="4" name="Slide Number Placeholder 3"/>
          <p:cNvSpPr>
            <a:spLocks noGrp="1"/>
          </p:cNvSpPr>
          <p:nvPr>
            <p:ph type="sldNum" sz="quarter" idx="5"/>
          </p:nvPr>
        </p:nvSpPr>
        <p:spPr/>
        <p:txBody>
          <a:bodyPr/>
          <a:lstStyle/>
          <a:p>
            <a:fld id="{B7731FF0-1271-0547-879F-4BE1B85E6152}" type="slidenum">
              <a:rPr lang="en-US" smtClean="0"/>
              <a:t>33</a:t>
            </a:fld>
            <a:endParaRPr lang="en-US"/>
          </a:p>
        </p:txBody>
      </p:sp>
    </p:spTree>
    <p:extLst>
      <p:ext uri="{BB962C8B-B14F-4D97-AF65-F5344CB8AC3E}">
        <p14:creationId xmlns:p14="http://schemas.microsoft.com/office/powerpoint/2010/main" val="4054195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Karen</a:t>
            </a:r>
          </a:p>
          <a:p>
            <a:endParaRPr lang="en-US" dirty="0">
              <a:cs typeface="Calibri"/>
            </a:endParaRPr>
          </a:p>
          <a:p>
            <a:r>
              <a:rPr lang="en-US" dirty="0">
                <a:cs typeface="Calibri"/>
              </a:rPr>
              <a:t>Review with your HR manager or consultant, if you have one.</a:t>
            </a:r>
          </a:p>
          <a:p>
            <a:endParaRPr lang="en-US" dirty="0">
              <a:cs typeface="Calibri"/>
            </a:endParaRPr>
          </a:p>
          <a:p>
            <a:r>
              <a:rPr lang="en-US" dirty="0">
                <a:cs typeface="Calibri"/>
              </a:rPr>
              <a:t>To solicit team input, post for comment, go over it in a meeting, give people time to digest it.</a:t>
            </a:r>
          </a:p>
          <a:p>
            <a:endParaRPr lang="en-US" dirty="0">
              <a:cs typeface="Calibri"/>
            </a:endParaRPr>
          </a:p>
          <a:p>
            <a:r>
              <a:rPr lang="en-US" dirty="0">
                <a:cs typeface="Calibri"/>
              </a:rPr>
              <a:t>When training, don’t just talk at people – confirm their understanding. Make it part of new hire orientation and do a regular review with everyone.</a:t>
            </a:r>
          </a:p>
        </p:txBody>
      </p:sp>
      <p:sp>
        <p:nvSpPr>
          <p:cNvPr id="4" name="Slide Number Placeholder 3"/>
          <p:cNvSpPr>
            <a:spLocks noGrp="1"/>
          </p:cNvSpPr>
          <p:nvPr>
            <p:ph type="sldNum" sz="quarter" idx="10"/>
          </p:nvPr>
        </p:nvSpPr>
        <p:spPr/>
        <p:txBody>
          <a:bodyPr/>
          <a:lstStyle/>
          <a:p>
            <a:fld id="{0A219567-96E3-4631-906B-E5621237EAF6}" type="slidenum">
              <a:rPr lang="en-US" smtClean="0"/>
              <a:t>34</a:t>
            </a:fld>
            <a:endParaRPr lang="en-US"/>
          </a:p>
        </p:txBody>
      </p:sp>
    </p:spTree>
    <p:extLst>
      <p:ext uri="{BB962C8B-B14F-4D97-AF65-F5344CB8AC3E}">
        <p14:creationId xmlns:p14="http://schemas.microsoft.com/office/powerpoint/2010/main" val="3960361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Jeanne, Karen, Francis</a:t>
            </a:r>
          </a:p>
        </p:txBody>
      </p:sp>
      <p:sp>
        <p:nvSpPr>
          <p:cNvPr id="4" name="Slide Number Placeholder 3"/>
          <p:cNvSpPr>
            <a:spLocks noGrp="1"/>
          </p:cNvSpPr>
          <p:nvPr>
            <p:ph type="sldNum" sz="quarter" idx="5"/>
          </p:nvPr>
        </p:nvSpPr>
        <p:spPr/>
        <p:txBody>
          <a:bodyPr/>
          <a:lstStyle/>
          <a:p>
            <a:fld id="{853AAF5C-6004-416C-90DD-FC11588A1253}" type="slidenum">
              <a:rPr lang="en-US" smtClean="0"/>
              <a:t>35</a:t>
            </a:fld>
            <a:endParaRPr lang="en-US"/>
          </a:p>
        </p:txBody>
      </p:sp>
    </p:spTree>
    <p:extLst>
      <p:ext uri="{BB962C8B-B14F-4D97-AF65-F5344CB8AC3E}">
        <p14:creationId xmlns:p14="http://schemas.microsoft.com/office/powerpoint/2010/main" val="2656565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  We have a free policy workbook on our website that will walk you through creating these policies for your own organization. If you have other resources on this topic that have been helpful to you, please chat them in to us.</a:t>
            </a:r>
          </a:p>
        </p:txBody>
      </p:sp>
      <p:sp>
        <p:nvSpPr>
          <p:cNvPr id="4" name="Slide Number Placeholder 3"/>
          <p:cNvSpPr>
            <a:spLocks noGrp="1"/>
          </p:cNvSpPr>
          <p:nvPr>
            <p:ph type="sldNum" sz="quarter" idx="5"/>
          </p:nvPr>
        </p:nvSpPr>
        <p:spPr/>
        <p:txBody>
          <a:bodyPr/>
          <a:lstStyle/>
          <a:p>
            <a:fld id="{B7731FF0-1271-0547-879F-4BE1B85E6152}" type="slidenum">
              <a:rPr lang="en-US" smtClean="0"/>
              <a:t>36</a:t>
            </a:fld>
            <a:endParaRPr lang="en-US"/>
          </a:p>
        </p:txBody>
      </p:sp>
    </p:spTree>
    <p:extLst>
      <p:ext uri="{BB962C8B-B14F-4D97-AF65-F5344CB8AC3E}">
        <p14:creationId xmlns:p14="http://schemas.microsoft.com/office/powerpoint/2010/main" val="420589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731FF0-1271-0547-879F-4BE1B85E6152}" type="slidenum">
              <a:rPr lang="en-US" smtClean="0"/>
              <a:t>37</a:t>
            </a:fld>
            <a:endParaRPr lang="en-US"/>
          </a:p>
        </p:txBody>
      </p:sp>
    </p:spTree>
    <p:extLst>
      <p:ext uri="{BB962C8B-B14F-4D97-AF65-F5344CB8AC3E}">
        <p14:creationId xmlns:p14="http://schemas.microsoft.com/office/powerpoint/2010/main" val="3351447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38</a:t>
            </a:fld>
            <a:endParaRPr lang="en-US"/>
          </a:p>
        </p:txBody>
      </p:sp>
    </p:spTree>
    <p:extLst>
      <p:ext uri="{BB962C8B-B14F-4D97-AF65-F5344CB8AC3E}">
        <p14:creationId xmlns:p14="http://schemas.microsoft.com/office/powerpoint/2010/main" val="132282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Tech Impact: </a:t>
            </a:r>
            <a:r>
              <a:rPr kumimoji="0" lang="en-US" sz="1200" b="1" i="0" u="none" strike="noStrike" kern="1200" cap="none" spc="30" normalizeH="0" baseline="0" noProof="0" dirty="0">
                <a:ln>
                  <a:noFill/>
                </a:ln>
                <a:solidFill>
                  <a:srgbClr val="FFFFFF"/>
                </a:solidFill>
                <a:effectLst/>
                <a:uLnTx/>
                <a:uFillTx/>
                <a:latin typeface="Brandon Grotesque"/>
              </a:rPr>
              <a:t>A NONPROFIT ON A MISSION TO USE TECHNOLOGY TO BETTER SERVE THE WORLD.</a:t>
            </a:r>
          </a:p>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4</a:t>
            </a:fld>
            <a:endParaRPr lang="en-US"/>
          </a:p>
        </p:txBody>
      </p:sp>
    </p:spTree>
    <p:extLst>
      <p:ext uri="{BB962C8B-B14F-4D97-AF65-F5344CB8AC3E}">
        <p14:creationId xmlns:p14="http://schemas.microsoft.com/office/powerpoint/2010/main" val="356016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5</a:t>
            </a:fld>
            <a:endParaRPr lang="en-US"/>
          </a:p>
        </p:txBody>
      </p:sp>
    </p:spTree>
    <p:extLst>
      <p:ext uri="{BB962C8B-B14F-4D97-AF65-F5344CB8AC3E}">
        <p14:creationId xmlns:p14="http://schemas.microsoft.com/office/powerpoint/2010/main" val="2774424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a:t>
            </a:r>
          </a:p>
          <a:p>
            <a:endParaRPr lang="en-US" dirty="0"/>
          </a:p>
          <a:p>
            <a:r>
              <a:rPr lang="en-US" dirty="0"/>
              <a:t>Pause for POLL results</a:t>
            </a:r>
          </a:p>
          <a:p>
            <a:endParaRPr lang="en-US" dirty="0"/>
          </a:p>
          <a:p>
            <a:r>
              <a:rPr lang="en-US" dirty="0"/>
              <a:t>Jeanne will execute the polls (prompt her verbally)</a:t>
            </a:r>
          </a:p>
        </p:txBody>
      </p:sp>
      <p:sp>
        <p:nvSpPr>
          <p:cNvPr id="4" name="Slide Number Placeholder 3"/>
          <p:cNvSpPr>
            <a:spLocks noGrp="1"/>
          </p:cNvSpPr>
          <p:nvPr>
            <p:ph type="sldNum" sz="quarter" idx="5"/>
          </p:nvPr>
        </p:nvSpPr>
        <p:spPr/>
        <p:txBody>
          <a:bodyPr/>
          <a:lstStyle/>
          <a:p>
            <a:fld id="{853AAF5C-6004-416C-90DD-FC11588A1253}" type="slidenum">
              <a:rPr lang="en-US" smtClean="0"/>
              <a:t>6</a:t>
            </a:fld>
            <a:endParaRPr lang="en-US"/>
          </a:p>
        </p:txBody>
      </p:sp>
    </p:spTree>
    <p:extLst>
      <p:ext uri="{BB962C8B-B14F-4D97-AF65-F5344CB8AC3E}">
        <p14:creationId xmlns:p14="http://schemas.microsoft.com/office/powerpoint/2010/main" val="308697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a:t>
            </a:r>
          </a:p>
          <a:p>
            <a:endParaRPr lang="en-US" dirty="0"/>
          </a:p>
          <a:p>
            <a:r>
              <a:rPr lang="en-US" dirty="0"/>
              <a:t>REMOTE WORK STORY (Start of Pandemic)</a:t>
            </a:r>
          </a:p>
          <a:p>
            <a:endParaRPr lang="en-US" dirty="0"/>
          </a:p>
        </p:txBody>
      </p:sp>
      <p:sp>
        <p:nvSpPr>
          <p:cNvPr id="4" name="Slide Number Placeholder 3"/>
          <p:cNvSpPr>
            <a:spLocks noGrp="1"/>
          </p:cNvSpPr>
          <p:nvPr>
            <p:ph type="sldNum" sz="quarter" idx="5"/>
          </p:nvPr>
        </p:nvSpPr>
        <p:spPr/>
        <p:txBody>
          <a:bodyPr/>
          <a:lstStyle/>
          <a:p>
            <a:fld id="{853AAF5C-6004-416C-90DD-FC11588A1253}" type="slidenum">
              <a:rPr lang="en-US" smtClean="0"/>
              <a:t>7</a:t>
            </a:fld>
            <a:endParaRPr lang="en-US"/>
          </a:p>
        </p:txBody>
      </p:sp>
    </p:spTree>
    <p:extLst>
      <p:ext uri="{BB962C8B-B14F-4D97-AF65-F5344CB8AC3E}">
        <p14:creationId xmlns:p14="http://schemas.microsoft.com/office/powerpoint/2010/main" val="67942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won’t be covering whether you should allow employees to work from home or in what circumstances. We’re assuming that you do have employees working from home—at least some of them some of the time, for the foreseeable future.</a:t>
            </a:r>
          </a:p>
          <a:p>
            <a:endParaRPr lang="en-US" dirty="0"/>
          </a:p>
          <a:p>
            <a:r>
              <a:rPr lang="en-US" dirty="0"/>
              <a:t>It’s hard to cover policy without also talking about practices and protocols, so we will touch on those throughout.</a:t>
            </a:r>
          </a:p>
          <a:p>
            <a:endParaRPr lang="en-US" dirty="0"/>
          </a:p>
          <a:p>
            <a:r>
              <a:rPr lang="en-US" dirty="0"/>
              <a:t>You will get access to the recording.</a:t>
            </a:r>
          </a:p>
        </p:txBody>
      </p:sp>
      <p:sp>
        <p:nvSpPr>
          <p:cNvPr id="4" name="Slide Number Placeholder 3"/>
          <p:cNvSpPr>
            <a:spLocks noGrp="1"/>
          </p:cNvSpPr>
          <p:nvPr>
            <p:ph type="sldNum" sz="quarter" idx="5"/>
          </p:nvPr>
        </p:nvSpPr>
        <p:spPr/>
        <p:txBody>
          <a:bodyPr/>
          <a:lstStyle/>
          <a:p>
            <a:fld id="{853AAF5C-6004-416C-90DD-FC11588A1253}" type="slidenum">
              <a:rPr lang="en-US" smtClean="0"/>
              <a:t>8</a:t>
            </a:fld>
            <a:endParaRPr lang="en-US"/>
          </a:p>
        </p:txBody>
      </p:sp>
    </p:spTree>
    <p:extLst>
      <p:ext uri="{BB962C8B-B14F-4D97-AF65-F5344CB8AC3E}">
        <p14:creationId xmlns:p14="http://schemas.microsoft.com/office/powerpoint/2010/main" val="341901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5"/>
          </p:nvPr>
        </p:nvSpPr>
        <p:spPr/>
        <p:txBody>
          <a:bodyPr/>
          <a:lstStyle/>
          <a:p>
            <a:fld id="{853AAF5C-6004-416C-90DD-FC11588A1253}" type="slidenum">
              <a:rPr lang="en-US" smtClean="0"/>
              <a:t>9</a:t>
            </a:fld>
            <a:endParaRPr lang="en-US"/>
          </a:p>
        </p:txBody>
      </p:sp>
    </p:spTree>
    <p:extLst>
      <p:ext uri="{BB962C8B-B14F-4D97-AF65-F5344CB8AC3E}">
        <p14:creationId xmlns:p14="http://schemas.microsoft.com/office/powerpoint/2010/main" val="754693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8F541B-E4A9-7D42-8EBB-B2548F075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17288" y="1"/>
            <a:ext cx="7426712" cy="6858000"/>
          </a:xfrm>
          <a:prstGeom prst="rect">
            <a:avLst/>
          </a:prstGeom>
        </p:spPr>
      </p:pic>
      <p:sp>
        <p:nvSpPr>
          <p:cNvPr id="3" name="Rectangle 2">
            <a:extLst>
              <a:ext uri="{FF2B5EF4-FFF2-40B4-BE49-F238E27FC236}">
                <a16:creationId xmlns:a16="http://schemas.microsoft.com/office/drawing/2014/main" id="{66BB778D-FF8E-644A-B537-CE8B3D9AF827}"/>
              </a:ext>
            </a:extLst>
          </p:cNvPr>
          <p:cNvSpPr/>
          <p:nvPr userDrawn="1"/>
        </p:nvSpPr>
        <p:spPr>
          <a:xfrm>
            <a:off x="1" y="-1"/>
            <a:ext cx="171728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7772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8ADBFA-4268-D240-8974-7DD3503974C5}"/>
              </a:ext>
            </a:extLst>
          </p:cNvPr>
          <p:cNvSpPr/>
          <p:nvPr userDrawn="1"/>
        </p:nvSpPr>
        <p:spPr>
          <a:xfrm>
            <a:off x="-1" y="-25220"/>
            <a:ext cx="9158395"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DEC340-90BB-374C-B582-67D3DE69D489}"/>
              </a:ext>
            </a:extLst>
          </p:cNvPr>
          <p:cNvSpPr/>
          <p:nvPr userDrawn="1"/>
        </p:nvSpPr>
        <p:spPr>
          <a:xfrm>
            <a:off x="-3885" y="325821"/>
            <a:ext cx="3767958" cy="5533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AD5CD71-EBF0-2F4C-B82C-570E1B1DADC1}"/>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AD8D7349-4525-6949-9B86-467ACB94EE42}"/>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BD0687-15B7-AE48-ABC3-98E57694EB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339724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ject Page - Imag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79F77-CFBE-1D43-A7C6-488822558260}"/>
              </a:ext>
            </a:extLst>
          </p:cNvPr>
          <p:cNvSpPr/>
          <p:nvPr userDrawn="1"/>
        </p:nvSpPr>
        <p:spPr>
          <a:xfrm>
            <a:off x="0" y="-25220"/>
            <a:ext cx="9154510"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1F5C862-A39C-774C-AF3C-0906AC5546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63004" y="1810"/>
            <a:ext cx="5580995" cy="6323403"/>
          </a:xfrm>
          <a:prstGeom prst="rect">
            <a:avLst/>
          </a:prstGeom>
        </p:spPr>
      </p:pic>
      <p:grpSp>
        <p:nvGrpSpPr>
          <p:cNvPr id="4" name="Group 3">
            <a:extLst>
              <a:ext uri="{FF2B5EF4-FFF2-40B4-BE49-F238E27FC236}">
                <a16:creationId xmlns:a16="http://schemas.microsoft.com/office/drawing/2014/main" id="{E30BCB8F-904C-CB48-970D-C67D486E6CB9}"/>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AA75B9C-DF55-9D44-BAD2-FE4944C846F8}"/>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C8A3B7-3AA3-A94B-A27B-9603A434C4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Rectangle 6">
            <a:extLst>
              <a:ext uri="{FF2B5EF4-FFF2-40B4-BE49-F238E27FC236}">
                <a16:creationId xmlns:a16="http://schemas.microsoft.com/office/drawing/2014/main" id="{EECF8B57-333B-C24F-A258-EBC13261579C}"/>
              </a:ext>
            </a:extLst>
          </p:cNvPr>
          <p:cNvSpPr/>
          <p:nvPr userDrawn="1"/>
        </p:nvSpPr>
        <p:spPr>
          <a:xfrm flipH="1">
            <a:off x="502211" y="394657"/>
            <a:ext cx="6928602"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1">
            <a:extLst>
              <a:ext uri="{FF2B5EF4-FFF2-40B4-BE49-F238E27FC236}">
                <a16:creationId xmlns:a16="http://schemas.microsoft.com/office/drawing/2014/main" id="{71DB2E4F-F574-4F49-B0E4-581E23F6AED4}"/>
              </a:ext>
            </a:extLst>
          </p:cNvPr>
          <p:cNvSpPr>
            <a:spLocks noGrp="1"/>
          </p:cNvSpPr>
          <p:nvPr>
            <p:ph type="title" hasCustomPrompt="1"/>
          </p:nvPr>
        </p:nvSpPr>
        <p:spPr>
          <a:xfrm>
            <a:off x="1124646" y="1054481"/>
            <a:ext cx="5773242"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PROJECT TITLE</a:t>
            </a:r>
          </a:p>
        </p:txBody>
      </p:sp>
      <p:sp>
        <p:nvSpPr>
          <p:cNvPr id="10" name="Text Placeholder 3">
            <a:extLst>
              <a:ext uri="{FF2B5EF4-FFF2-40B4-BE49-F238E27FC236}">
                <a16:creationId xmlns:a16="http://schemas.microsoft.com/office/drawing/2014/main" id="{EADBC207-4044-1F4D-902A-44EA9BB302AE}"/>
              </a:ext>
            </a:extLst>
          </p:cNvPr>
          <p:cNvSpPr>
            <a:spLocks noGrp="1"/>
          </p:cNvSpPr>
          <p:nvPr>
            <p:ph type="body" sz="quarter" idx="15" hasCustomPrompt="1"/>
          </p:nvPr>
        </p:nvSpPr>
        <p:spPr>
          <a:xfrm>
            <a:off x="1125355" y="1717464"/>
            <a:ext cx="5772401" cy="1443177"/>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1" name="Text Placeholder 3">
            <a:extLst>
              <a:ext uri="{FF2B5EF4-FFF2-40B4-BE49-F238E27FC236}">
                <a16:creationId xmlns:a16="http://schemas.microsoft.com/office/drawing/2014/main" id="{54EC0301-8BAA-0B4E-A66F-B55EB61F7F36}"/>
              </a:ext>
            </a:extLst>
          </p:cNvPr>
          <p:cNvSpPr>
            <a:spLocks noGrp="1"/>
          </p:cNvSpPr>
          <p:nvPr>
            <p:ph type="body" sz="quarter" idx="18" hasCustomPrompt="1"/>
          </p:nvPr>
        </p:nvSpPr>
        <p:spPr>
          <a:xfrm>
            <a:off x="1124645" y="3167894"/>
            <a:ext cx="5772401" cy="2001127"/>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1206657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ject Page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982D0-0571-674E-BDAD-3A4B7D63883F}"/>
              </a:ext>
            </a:extLst>
          </p:cNvPr>
          <p:cNvSpPr/>
          <p:nvPr userDrawn="1"/>
        </p:nvSpPr>
        <p:spPr>
          <a:xfrm>
            <a:off x="0" y="0"/>
            <a:ext cx="9143999"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4CB880-51DD-324E-BDA2-805C7173A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0624"/>
            <a:ext cx="5591502" cy="6868624"/>
          </a:xfrm>
          <a:prstGeom prst="rect">
            <a:avLst/>
          </a:prstGeom>
        </p:spPr>
      </p:pic>
      <p:sp>
        <p:nvSpPr>
          <p:cNvPr id="4" name="Rectangle 3">
            <a:extLst>
              <a:ext uri="{FF2B5EF4-FFF2-40B4-BE49-F238E27FC236}">
                <a16:creationId xmlns:a16="http://schemas.microsoft.com/office/drawing/2014/main" id="{8176D031-62F8-8C42-B055-192218A81C87}"/>
              </a:ext>
            </a:extLst>
          </p:cNvPr>
          <p:cNvSpPr/>
          <p:nvPr userDrawn="1"/>
        </p:nvSpPr>
        <p:spPr>
          <a:xfrm flipH="1">
            <a:off x="1763153" y="394657"/>
            <a:ext cx="6928602"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9869AD0-17DA-744C-BA1C-7B2718BA7F17}"/>
              </a:ext>
            </a:extLst>
          </p:cNvPr>
          <p:cNvGrpSpPr/>
          <p:nvPr userDrawn="1"/>
        </p:nvGrpSpPr>
        <p:grpSpPr>
          <a:xfrm>
            <a:off x="0" y="6229920"/>
            <a:ext cx="9144000" cy="628080"/>
            <a:chOff x="14396" y="6222380"/>
            <a:chExt cx="9144000" cy="628080"/>
          </a:xfrm>
        </p:grpSpPr>
        <p:sp>
          <p:nvSpPr>
            <p:cNvPr id="6" name="Rectangle 5">
              <a:extLst>
                <a:ext uri="{FF2B5EF4-FFF2-40B4-BE49-F238E27FC236}">
                  <a16:creationId xmlns:a16="http://schemas.microsoft.com/office/drawing/2014/main" id="{E5DAB443-A454-0C4A-9FE8-4B8C8667CF09}"/>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6DFA28-60F2-BD4A-8592-2E7688FD9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8" name="Title 11">
            <a:extLst>
              <a:ext uri="{FF2B5EF4-FFF2-40B4-BE49-F238E27FC236}">
                <a16:creationId xmlns:a16="http://schemas.microsoft.com/office/drawing/2014/main" id="{EC855D4E-67B5-DA4D-8452-0F396F7C72F4}"/>
              </a:ext>
            </a:extLst>
          </p:cNvPr>
          <p:cNvSpPr>
            <a:spLocks noGrp="1"/>
          </p:cNvSpPr>
          <p:nvPr>
            <p:ph type="title" hasCustomPrompt="1"/>
          </p:nvPr>
        </p:nvSpPr>
        <p:spPr>
          <a:xfrm>
            <a:off x="2376977" y="1054481"/>
            <a:ext cx="5773242"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PROJECT TITLE</a:t>
            </a:r>
          </a:p>
        </p:txBody>
      </p:sp>
      <p:sp>
        <p:nvSpPr>
          <p:cNvPr id="9" name="Text Placeholder 3">
            <a:extLst>
              <a:ext uri="{FF2B5EF4-FFF2-40B4-BE49-F238E27FC236}">
                <a16:creationId xmlns:a16="http://schemas.microsoft.com/office/drawing/2014/main" id="{A32C3205-4E41-9B48-AED0-18508CC1AF2B}"/>
              </a:ext>
            </a:extLst>
          </p:cNvPr>
          <p:cNvSpPr>
            <a:spLocks noGrp="1"/>
          </p:cNvSpPr>
          <p:nvPr>
            <p:ph type="body" sz="quarter" idx="15" hasCustomPrompt="1"/>
          </p:nvPr>
        </p:nvSpPr>
        <p:spPr>
          <a:xfrm>
            <a:off x="2377686" y="1717464"/>
            <a:ext cx="5772401" cy="1443177"/>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7ED28927-330A-5446-B80F-7F2EA27D4894}"/>
              </a:ext>
            </a:extLst>
          </p:cNvPr>
          <p:cNvSpPr>
            <a:spLocks noGrp="1"/>
          </p:cNvSpPr>
          <p:nvPr>
            <p:ph type="body" sz="quarter" idx="18" hasCustomPrompt="1"/>
          </p:nvPr>
        </p:nvSpPr>
        <p:spPr>
          <a:xfrm>
            <a:off x="2376976" y="3167894"/>
            <a:ext cx="5772401" cy="2001127"/>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136903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llquote">
    <p:spTree>
      <p:nvGrpSpPr>
        <p:cNvPr id="1" name=""/>
        <p:cNvGrpSpPr/>
        <p:nvPr/>
      </p:nvGrpSpPr>
      <p:grpSpPr>
        <a:xfrm>
          <a:off x="0" y="0"/>
          <a:ext cx="0" cy="0"/>
          <a:chOff x="0" y="0"/>
          <a:chExt cx="0" cy="0"/>
        </a:xfrm>
      </p:grpSpPr>
      <p:pic>
        <p:nvPicPr>
          <p:cNvPr id="2" name="Picture 1" descr="A person using a computer&#10;&#10;Description automatically generated">
            <a:extLst>
              <a:ext uri="{FF2B5EF4-FFF2-40B4-BE49-F238E27FC236}">
                <a16:creationId xmlns:a16="http://schemas.microsoft.com/office/drawing/2014/main" id="{DDD43341-A363-044F-BE3D-DA746A9A89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Rectangle 2">
            <a:extLst>
              <a:ext uri="{FF2B5EF4-FFF2-40B4-BE49-F238E27FC236}">
                <a16:creationId xmlns:a16="http://schemas.microsoft.com/office/drawing/2014/main" id="{BC6095DD-FC89-1E4D-9694-DC2FDDFAB9FF}"/>
              </a:ext>
            </a:extLst>
          </p:cNvPr>
          <p:cNvSpPr/>
          <p:nvPr userDrawn="1"/>
        </p:nvSpPr>
        <p:spPr>
          <a:xfrm>
            <a:off x="-3885" y="588578"/>
            <a:ext cx="8254506" cy="5044544"/>
          </a:xfrm>
          <a:prstGeom prst="rect">
            <a:avLst/>
          </a:prstGeom>
          <a:solidFill>
            <a:schemeClr val="tx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1845BD2-C667-A04C-A3FD-79E59D80C501}"/>
              </a:ext>
            </a:extLst>
          </p:cNvPr>
          <p:cNvGrpSpPr/>
          <p:nvPr userDrawn="1"/>
        </p:nvGrpSpPr>
        <p:grpSpPr>
          <a:xfrm>
            <a:off x="0" y="6229920"/>
            <a:ext cx="9144000" cy="628080"/>
            <a:chOff x="14396" y="6222380"/>
            <a:chExt cx="9144000" cy="628080"/>
          </a:xfrm>
        </p:grpSpPr>
        <p:sp>
          <p:nvSpPr>
            <p:cNvPr id="6" name="Rectangle 5">
              <a:extLst>
                <a:ext uri="{FF2B5EF4-FFF2-40B4-BE49-F238E27FC236}">
                  <a16:creationId xmlns:a16="http://schemas.microsoft.com/office/drawing/2014/main" id="{7DE282A4-B6AE-A14A-A02D-E39E57950A2C}"/>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8EFBBC-5F1E-2B40-BA4C-89228459B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816265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m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2A37C-6E26-7447-97F6-81D866A347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0624"/>
            <a:ext cx="9143999" cy="6868624"/>
          </a:xfrm>
          <a:prstGeom prst="rect">
            <a:avLst/>
          </a:prstGeom>
        </p:spPr>
      </p:pic>
      <p:sp>
        <p:nvSpPr>
          <p:cNvPr id="3" name="Rectangle 2">
            <a:extLst>
              <a:ext uri="{FF2B5EF4-FFF2-40B4-BE49-F238E27FC236}">
                <a16:creationId xmlns:a16="http://schemas.microsoft.com/office/drawing/2014/main" id="{33131967-C16F-3544-A87E-72DE98268ECC}"/>
              </a:ext>
            </a:extLst>
          </p:cNvPr>
          <p:cNvSpPr/>
          <p:nvPr userDrawn="1"/>
        </p:nvSpPr>
        <p:spPr>
          <a:xfrm flipH="1">
            <a:off x="2049517" y="394657"/>
            <a:ext cx="7120513"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8329ADA-6EB1-AA4F-B06B-4F1F0A457CAF}"/>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141A3047-49E7-FB41-8121-4C0AA52E7D89}"/>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5CEFF0-1F73-5242-A38C-AA642C397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61866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8BB37AB-CB02-AF43-9781-533E2ECEA0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031"/>
            <a:ext cx="4466897" cy="6392253"/>
          </a:xfrm>
          <a:prstGeom prst="rect">
            <a:avLst/>
          </a:prstGeom>
        </p:spPr>
      </p:pic>
      <p:grpSp>
        <p:nvGrpSpPr>
          <p:cNvPr id="4" name="Group 3">
            <a:extLst>
              <a:ext uri="{FF2B5EF4-FFF2-40B4-BE49-F238E27FC236}">
                <a16:creationId xmlns:a16="http://schemas.microsoft.com/office/drawing/2014/main" id="{A20303D8-E617-3C44-B3C3-4E0979993F6F}"/>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2092035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20303D8-E617-3C44-B3C3-4E0979993F6F}"/>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8" name="Picture Placeholder 7">
            <a:extLst>
              <a:ext uri="{FF2B5EF4-FFF2-40B4-BE49-F238E27FC236}">
                <a16:creationId xmlns:a16="http://schemas.microsoft.com/office/drawing/2014/main" id="{B8816E97-BFF6-4101-981A-B4C2984CCD1D}"/>
              </a:ext>
            </a:extLst>
          </p:cNvPr>
          <p:cNvSpPr>
            <a:spLocks noGrp="1"/>
          </p:cNvSpPr>
          <p:nvPr>
            <p:ph type="pic" sz="quarter" idx="10" hasCustomPrompt="1"/>
          </p:nvPr>
        </p:nvSpPr>
        <p:spPr>
          <a:xfrm>
            <a:off x="0" y="0"/>
            <a:ext cx="4571999" cy="6203950"/>
          </a:xfrm>
          <a:prstGeom prst="rect">
            <a:avLst/>
          </a:prstGeom>
        </p:spPr>
        <p:txBody>
          <a:bodyPr/>
          <a:lstStyle>
            <a:lvl1pPr>
              <a:defRPr/>
            </a:lvl1pPr>
          </a:lstStyle>
          <a:p>
            <a:r>
              <a:rPr lang="en-US"/>
              <a:t>Place Picture Here </a:t>
            </a:r>
          </a:p>
        </p:txBody>
      </p:sp>
      <p:sp>
        <p:nvSpPr>
          <p:cNvPr id="3" name="Title 2">
            <a:extLst>
              <a:ext uri="{FF2B5EF4-FFF2-40B4-BE49-F238E27FC236}">
                <a16:creationId xmlns:a16="http://schemas.microsoft.com/office/drawing/2014/main" id="{A4A102A6-675C-41A7-B2FA-756545D73983}"/>
              </a:ext>
            </a:extLst>
          </p:cNvPr>
          <p:cNvSpPr>
            <a:spLocks noGrp="1"/>
          </p:cNvSpPr>
          <p:nvPr>
            <p:ph type="title" hasCustomPrompt="1"/>
          </p:nvPr>
        </p:nvSpPr>
        <p:spPr>
          <a:xfrm>
            <a:off x="4688377" y="365125"/>
            <a:ext cx="4184749" cy="1325563"/>
          </a:xfrm>
          <a:prstGeom prst="rect">
            <a:avLst/>
          </a:prstGeom>
        </p:spPr>
        <p:txBody>
          <a:bodyPr/>
          <a:lstStyle>
            <a:lvl1pPr>
              <a:defRPr sz="2400"/>
            </a:lvl1pPr>
          </a:lstStyle>
          <a:p>
            <a:r>
              <a:rPr lang="en-US"/>
              <a:t>ADD TEXT HERE (ALL CAPS)</a:t>
            </a:r>
          </a:p>
        </p:txBody>
      </p:sp>
      <p:sp>
        <p:nvSpPr>
          <p:cNvPr id="12" name="Text Placeholder 11">
            <a:extLst>
              <a:ext uri="{FF2B5EF4-FFF2-40B4-BE49-F238E27FC236}">
                <a16:creationId xmlns:a16="http://schemas.microsoft.com/office/drawing/2014/main" id="{3FD317FA-F723-4E5C-90E4-F5DFD857B183}"/>
              </a:ext>
            </a:extLst>
          </p:cNvPr>
          <p:cNvSpPr>
            <a:spLocks noGrp="1"/>
          </p:cNvSpPr>
          <p:nvPr>
            <p:ph type="body" sz="quarter" idx="11" hasCustomPrompt="1"/>
          </p:nvPr>
        </p:nvSpPr>
        <p:spPr>
          <a:xfrm>
            <a:off x="4688377" y="1995488"/>
            <a:ext cx="4184749" cy="4130675"/>
          </a:xfrm>
          <a:prstGeom prst="rect">
            <a:avLst/>
          </a:prstGeom>
        </p:spPr>
        <p:txBody>
          <a:bodyPr/>
          <a:lstStyle>
            <a:lvl1pPr>
              <a:defRPr/>
            </a:lvl1pPr>
          </a:lstStyle>
          <a:p>
            <a:pPr lvl="0"/>
            <a:r>
              <a:rPr lang="en-US"/>
              <a:t>Body Goes</a:t>
            </a:r>
          </a:p>
        </p:txBody>
      </p:sp>
    </p:spTree>
    <p:extLst>
      <p:ext uri="{BB962C8B-B14F-4D97-AF65-F5344CB8AC3E}">
        <p14:creationId xmlns:p14="http://schemas.microsoft.com/office/powerpoint/2010/main" val="1666109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B8816E97-BFF6-4101-981A-B4C2984CCD1D}"/>
              </a:ext>
            </a:extLst>
          </p:cNvPr>
          <p:cNvSpPr>
            <a:spLocks noGrp="1"/>
          </p:cNvSpPr>
          <p:nvPr>
            <p:ph type="pic" sz="quarter" idx="10" hasCustomPrompt="1"/>
          </p:nvPr>
        </p:nvSpPr>
        <p:spPr>
          <a:xfrm>
            <a:off x="4571999" y="11195"/>
            <a:ext cx="4571999" cy="6203950"/>
          </a:xfrm>
          <a:prstGeom prst="rect">
            <a:avLst/>
          </a:prstGeom>
        </p:spPr>
        <p:txBody>
          <a:bodyPr/>
          <a:lstStyle>
            <a:lvl1pPr>
              <a:defRPr/>
            </a:lvl1pPr>
          </a:lstStyle>
          <a:p>
            <a:r>
              <a:rPr lang="en-US"/>
              <a:t>Place Picture Here </a:t>
            </a:r>
          </a:p>
        </p:txBody>
      </p:sp>
      <p:grpSp>
        <p:nvGrpSpPr>
          <p:cNvPr id="4" name="Group 3">
            <a:extLst>
              <a:ext uri="{FF2B5EF4-FFF2-40B4-BE49-F238E27FC236}">
                <a16:creationId xmlns:a16="http://schemas.microsoft.com/office/drawing/2014/main" id="{A20303D8-E617-3C44-B3C3-4E0979993F6F}"/>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3" name="Title 2">
            <a:extLst>
              <a:ext uri="{FF2B5EF4-FFF2-40B4-BE49-F238E27FC236}">
                <a16:creationId xmlns:a16="http://schemas.microsoft.com/office/drawing/2014/main" id="{A4A102A6-675C-41A7-B2FA-756545D73983}"/>
              </a:ext>
            </a:extLst>
          </p:cNvPr>
          <p:cNvSpPr>
            <a:spLocks noGrp="1"/>
          </p:cNvSpPr>
          <p:nvPr>
            <p:ph type="title" hasCustomPrompt="1"/>
          </p:nvPr>
        </p:nvSpPr>
        <p:spPr>
          <a:xfrm>
            <a:off x="210249" y="365125"/>
            <a:ext cx="4184749" cy="1325563"/>
          </a:xfrm>
          <a:prstGeom prst="rect">
            <a:avLst/>
          </a:prstGeom>
        </p:spPr>
        <p:txBody>
          <a:bodyPr/>
          <a:lstStyle>
            <a:lvl1pPr>
              <a:defRPr sz="2400"/>
            </a:lvl1pPr>
          </a:lstStyle>
          <a:p>
            <a:r>
              <a:rPr lang="en-US"/>
              <a:t>ADD TEXT HERE (ALL CAPS)</a:t>
            </a:r>
          </a:p>
        </p:txBody>
      </p:sp>
      <p:sp>
        <p:nvSpPr>
          <p:cNvPr id="12" name="Text Placeholder 11">
            <a:extLst>
              <a:ext uri="{FF2B5EF4-FFF2-40B4-BE49-F238E27FC236}">
                <a16:creationId xmlns:a16="http://schemas.microsoft.com/office/drawing/2014/main" id="{3FD317FA-F723-4E5C-90E4-F5DFD857B183}"/>
              </a:ext>
            </a:extLst>
          </p:cNvPr>
          <p:cNvSpPr>
            <a:spLocks noGrp="1"/>
          </p:cNvSpPr>
          <p:nvPr>
            <p:ph type="body" sz="quarter" idx="11" hasCustomPrompt="1"/>
          </p:nvPr>
        </p:nvSpPr>
        <p:spPr>
          <a:xfrm>
            <a:off x="210249" y="1894966"/>
            <a:ext cx="4184749" cy="4130675"/>
          </a:xfrm>
          <a:prstGeom prst="rect">
            <a:avLst/>
          </a:prstGeom>
        </p:spPr>
        <p:txBody>
          <a:bodyPr/>
          <a:lstStyle>
            <a:lvl1pPr>
              <a:defRPr/>
            </a:lvl1pPr>
          </a:lstStyle>
          <a:p>
            <a:pPr lvl="0"/>
            <a:r>
              <a:rPr lang="en-US"/>
              <a:t>Body Goes</a:t>
            </a:r>
          </a:p>
        </p:txBody>
      </p:sp>
    </p:spTree>
    <p:extLst>
      <p:ext uri="{BB962C8B-B14F-4D97-AF65-F5344CB8AC3E}">
        <p14:creationId xmlns:p14="http://schemas.microsoft.com/office/powerpoint/2010/main" val="21804067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userDrawn="1"/>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A20303D8-E617-3C44-B3C3-4E0979993F6F}"/>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6">
            <a:extLst>
              <a:ext uri="{FF2B5EF4-FFF2-40B4-BE49-F238E27FC236}">
                <a16:creationId xmlns:a16="http://schemas.microsoft.com/office/drawing/2014/main" id="{0578F555-63CE-44F3-B256-F2B6AB4454AB}"/>
              </a:ext>
            </a:extLst>
          </p:cNvPr>
          <p:cNvSpPr>
            <a:spLocks noGrp="1"/>
          </p:cNvSpPr>
          <p:nvPr>
            <p:ph type="title" hasCustomPrompt="1"/>
          </p:nvPr>
        </p:nvSpPr>
        <p:spPr>
          <a:xfrm>
            <a:off x="628650" y="365125"/>
            <a:ext cx="7886700" cy="1325563"/>
          </a:xfrm>
          <a:prstGeom prst="rect">
            <a:avLst/>
          </a:prstGeom>
        </p:spPr>
        <p:txBody>
          <a:bodyPr/>
          <a:lstStyle>
            <a:lvl1pPr>
              <a:defRPr/>
            </a:lvl1pPr>
          </a:lstStyle>
          <a:p>
            <a:r>
              <a:rPr lang="en-US"/>
              <a:t>TITLE ALL CAPS</a:t>
            </a:r>
          </a:p>
        </p:txBody>
      </p:sp>
      <p:sp>
        <p:nvSpPr>
          <p:cNvPr id="10" name="Picture Placeholder 9">
            <a:extLst>
              <a:ext uri="{FF2B5EF4-FFF2-40B4-BE49-F238E27FC236}">
                <a16:creationId xmlns:a16="http://schemas.microsoft.com/office/drawing/2014/main" id="{43C38974-F196-479C-9C79-F32336F7F347}"/>
              </a:ext>
            </a:extLst>
          </p:cNvPr>
          <p:cNvSpPr>
            <a:spLocks noGrp="1"/>
          </p:cNvSpPr>
          <p:nvPr>
            <p:ph type="pic" sz="quarter" idx="10" hasCustomPrompt="1"/>
          </p:nvPr>
        </p:nvSpPr>
        <p:spPr>
          <a:xfrm>
            <a:off x="628650" y="1887538"/>
            <a:ext cx="7886700" cy="4137025"/>
          </a:xfrm>
          <a:prstGeom prst="rect">
            <a:avLst/>
          </a:prstGeom>
        </p:spPr>
        <p:txBody>
          <a:bodyPr/>
          <a:lstStyle>
            <a:lvl1pPr>
              <a:defRPr/>
            </a:lvl1pPr>
          </a:lstStyle>
          <a:p>
            <a:r>
              <a:rPr lang="en-US"/>
              <a:t>Add Picture Here</a:t>
            </a:r>
          </a:p>
        </p:txBody>
      </p:sp>
    </p:spTree>
    <p:extLst>
      <p:ext uri="{BB962C8B-B14F-4D97-AF65-F5344CB8AC3E}">
        <p14:creationId xmlns:p14="http://schemas.microsoft.com/office/powerpoint/2010/main" val="2646403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ght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4F587-145D-F04E-BD3E-8525CE3A3FA1}"/>
              </a:ext>
            </a:extLst>
          </p:cNvPr>
          <p:cNvSpPr/>
          <p:nvPr userDrawn="1"/>
        </p:nvSpPr>
        <p:spPr>
          <a:xfrm>
            <a:off x="0" y="-25220"/>
            <a:ext cx="9154510" cy="50544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C3AAE38-C234-364E-9395-B3090495625F}"/>
              </a:ext>
            </a:extLst>
          </p:cNvPr>
          <p:cNvGrpSpPr/>
          <p:nvPr userDrawn="1"/>
        </p:nvGrpSpPr>
        <p:grpSpPr>
          <a:xfrm>
            <a:off x="0" y="6229920"/>
            <a:ext cx="9144000" cy="628080"/>
            <a:chOff x="14396" y="6222380"/>
            <a:chExt cx="9144000" cy="628080"/>
          </a:xfrm>
        </p:grpSpPr>
        <p:sp>
          <p:nvSpPr>
            <p:cNvPr id="4" name="Rectangle 3">
              <a:extLst>
                <a:ext uri="{FF2B5EF4-FFF2-40B4-BE49-F238E27FC236}">
                  <a16:creationId xmlns:a16="http://schemas.microsoft.com/office/drawing/2014/main" id="{FE5D8FCE-70EE-DF48-8675-5E2EA5C6B8FA}"/>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9A6DFD-EC3F-ED45-9AAC-26DFC111A9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6" name="Title 5">
            <a:extLst>
              <a:ext uri="{FF2B5EF4-FFF2-40B4-BE49-F238E27FC236}">
                <a16:creationId xmlns:a16="http://schemas.microsoft.com/office/drawing/2014/main" id="{963CCA53-A294-4668-95AB-4BD8128CA1F8}"/>
              </a:ext>
            </a:extLst>
          </p:cNvPr>
          <p:cNvSpPr>
            <a:spLocks noGrp="1"/>
          </p:cNvSpPr>
          <p:nvPr>
            <p:ph type="title" hasCustomPrompt="1"/>
          </p:nvPr>
        </p:nvSpPr>
        <p:spPr>
          <a:xfrm>
            <a:off x="628650" y="365125"/>
            <a:ext cx="7886700" cy="1325563"/>
          </a:xfrm>
          <a:prstGeom prst="rect">
            <a:avLst/>
          </a:prstGeom>
        </p:spPr>
        <p:txBody>
          <a:bodyPr/>
          <a:lstStyle>
            <a:lvl1pPr>
              <a:defRPr/>
            </a:lvl1pPr>
          </a:lstStyle>
          <a:p>
            <a:r>
              <a:rPr lang="en-US"/>
              <a:t>TITLE ALL CAPS</a:t>
            </a:r>
          </a:p>
        </p:txBody>
      </p:sp>
      <p:sp>
        <p:nvSpPr>
          <p:cNvPr id="10" name="Picture Placeholder 9">
            <a:extLst>
              <a:ext uri="{FF2B5EF4-FFF2-40B4-BE49-F238E27FC236}">
                <a16:creationId xmlns:a16="http://schemas.microsoft.com/office/drawing/2014/main" id="{CE23CD78-B4C4-4E4D-8124-7ECF36E04BA6}"/>
              </a:ext>
            </a:extLst>
          </p:cNvPr>
          <p:cNvSpPr>
            <a:spLocks noGrp="1"/>
          </p:cNvSpPr>
          <p:nvPr>
            <p:ph type="pic" sz="quarter" idx="10" hasCustomPrompt="1"/>
          </p:nvPr>
        </p:nvSpPr>
        <p:spPr>
          <a:xfrm>
            <a:off x="628650" y="1844675"/>
            <a:ext cx="7886700" cy="2976707"/>
          </a:xfrm>
          <a:prstGeom prst="rect">
            <a:avLst/>
          </a:prstGeom>
        </p:spPr>
        <p:txBody>
          <a:bodyPr/>
          <a:lstStyle>
            <a:lvl1pPr>
              <a:defRPr/>
            </a:lvl1pPr>
          </a:lstStyle>
          <a:p>
            <a:r>
              <a:rPr lang="en-US"/>
              <a:t>Add Picture Here</a:t>
            </a:r>
          </a:p>
        </p:txBody>
      </p:sp>
      <p:sp>
        <p:nvSpPr>
          <p:cNvPr id="12" name="Text Placeholder 11">
            <a:extLst>
              <a:ext uri="{FF2B5EF4-FFF2-40B4-BE49-F238E27FC236}">
                <a16:creationId xmlns:a16="http://schemas.microsoft.com/office/drawing/2014/main" id="{FCDBF811-B814-4EAC-AB06-7DA6B4C1E41E}"/>
              </a:ext>
            </a:extLst>
          </p:cNvPr>
          <p:cNvSpPr>
            <a:spLocks noGrp="1"/>
          </p:cNvSpPr>
          <p:nvPr>
            <p:ph type="body" sz="quarter" idx="11" hasCustomPrompt="1"/>
          </p:nvPr>
        </p:nvSpPr>
        <p:spPr>
          <a:xfrm>
            <a:off x="628651" y="5311775"/>
            <a:ext cx="7891894" cy="628650"/>
          </a:xfrm>
          <a:prstGeom prst="rect">
            <a:avLst/>
          </a:prstGeom>
        </p:spPr>
        <p:txBody>
          <a:bodyPr/>
          <a:lstStyle>
            <a:lvl1pPr>
              <a:defRPr/>
            </a:lvl1pPr>
          </a:lstStyle>
          <a:p>
            <a:pPr lvl="0"/>
            <a:r>
              <a:rPr lang="en-US"/>
              <a:t>Additional Text Here</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4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B93FE7-9FBD-1440-8680-0EFABEB49B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422637"/>
          </a:xfrm>
          <a:prstGeom prst="rect">
            <a:avLst/>
          </a:prstGeom>
        </p:spPr>
      </p:pic>
      <p:grpSp>
        <p:nvGrpSpPr>
          <p:cNvPr id="11" name="Group 10">
            <a:extLst>
              <a:ext uri="{FF2B5EF4-FFF2-40B4-BE49-F238E27FC236}">
                <a16:creationId xmlns:a16="http://schemas.microsoft.com/office/drawing/2014/main" id="{788F26FA-B090-3644-8D4E-40D6BBF455B1}"/>
              </a:ext>
            </a:extLst>
          </p:cNvPr>
          <p:cNvGrpSpPr/>
          <p:nvPr userDrawn="1"/>
        </p:nvGrpSpPr>
        <p:grpSpPr>
          <a:xfrm>
            <a:off x="0" y="6229920"/>
            <a:ext cx="9144000" cy="628080"/>
            <a:chOff x="14396" y="6222380"/>
            <a:chExt cx="9144000" cy="628080"/>
          </a:xfrm>
        </p:grpSpPr>
        <p:sp>
          <p:nvSpPr>
            <p:cNvPr id="12" name="Rectangle 11">
              <a:extLst>
                <a:ext uri="{FF2B5EF4-FFF2-40B4-BE49-F238E27FC236}">
                  <a16:creationId xmlns:a16="http://schemas.microsoft.com/office/drawing/2014/main" id="{EA28C35B-2C87-4544-B278-CA270EEFC62A}"/>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7597AE-4504-214C-BDB0-CA8F67CF5E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3" name="Picture 2" descr="A close up of a logo&#10;&#10;Description automatically generated">
            <a:extLst>
              <a:ext uri="{FF2B5EF4-FFF2-40B4-BE49-F238E27FC236}">
                <a16:creationId xmlns:a16="http://schemas.microsoft.com/office/drawing/2014/main" id="{69FB8686-48C2-5640-920C-826EC3FE2A37}"/>
              </a:ext>
            </a:extLst>
          </p:cNvPr>
          <p:cNvPicPr>
            <a:picLocks noChangeAspect="1"/>
          </p:cNvPicPr>
          <p:nvPr userDrawn="1"/>
        </p:nvPicPr>
        <p:blipFill>
          <a:blip r:embed="rId4">
            <a:alphaModFix amt="49000"/>
          </a:blip>
          <a:stretch>
            <a:fillRect/>
          </a:stretch>
        </p:blipFill>
        <p:spPr>
          <a:xfrm flipH="1">
            <a:off x="-2" y="0"/>
            <a:ext cx="9143998" cy="3657600"/>
          </a:xfrm>
          <a:prstGeom prst="rect">
            <a:avLst/>
          </a:prstGeom>
        </p:spPr>
      </p:pic>
    </p:spTree>
    <p:extLst>
      <p:ext uri="{BB962C8B-B14F-4D97-AF65-F5344CB8AC3E}">
        <p14:creationId xmlns:p14="http://schemas.microsoft.com/office/powerpoint/2010/main" val="2181855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4F587-145D-F04E-BD3E-8525CE3A3FA1}"/>
              </a:ext>
            </a:extLst>
          </p:cNvPr>
          <p:cNvSpPr/>
          <p:nvPr userDrawn="1"/>
        </p:nvSpPr>
        <p:spPr>
          <a:xfrm>
            <a:off x="0" y="-25220"/>
            <a:ext cx="9154510" cy="42924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C3AAE38-C234-364E-9395-B3090495625F}"/>
              </a:ext>
            </a:extLst>
          </p:cNvPr>
          <p:cNvGrpSpPr/>
          <p:nvPr userDrawn="1"/>
        </p:nvGrpSpPr>
        <p:grpSpPr>
          <a:xfrm>
            <a:off x="0" y="6229920"/>
            <a:ext cx="9144000" cy="628080"/>
            <a:chOff x="14396" y="6222380"/>
            <a:chExt cx="9144000" cy="628080"/>
          </a:xfrm>
        </p:grpSpPr>
        <p:sp>
          <p:nvSpPr>
            <p:cNvPr id="4" name="Rectangle 3">
              <a:extLst>
                <a:ext uri="{FF2B5EF4-FFF2-40B4-BE49-F238E27FC236}">
                  <a16:creationId xmlns:a16="http://schemas.microsoft.com/office/drawing/2014/main" id="{FE5D8FCE-70EE-DF48-8675-5E2EA5C6B8FA}"/>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9A6DFD-EC3F-ED45-9AAC-26DFC111A9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732165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Gre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D1DC80-110F-2640-8FD4-A495D0334C57}"/>
              </a:ext>
            </a:extLst>
          </p:cNvPr>
          <p:cNvSpPr/>
          <p:nvPr userDrawn="1"/>
        </p:nvSpPr>
        <p:spPr>
          <a:xfrm>
            <a:off x="0" y="-25220"/>
            <a:ext cx="9154510" cy="667786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C42067D-5AEB-9846-AEA5-1AFB422AB127}"/>
              </a:ext>
            </a:extLst>
          </p:cNvPr>
          <p:cNvGrpSpPr/>
          <p:nvPr userDrawn="1"/>
        </p:nvGrpSpPr>
        <p:grpSpPr>
          <a:xfrm>
            <a:off x="0" y="6229920"/>
            <a:ext cx="9144000" cy="628080"/>
            <a:chOff x="14396" y="6222380"/>
            <a:chExt cx="9144000" cy="628080"/>
          </a:xfrm>
        </p:grpSpPr>
        <p:sp>
          <p:nvSpPr>
            <p:cNvPr id="4" name="Rectangle 3">
              <a:extLst>
                <a:ext uri="{FF2B5EF4-FFF2-40B4-BE49-F238E27FC236}">
                  <a16:creationId xmlns:a16="http://schemas.microsoft.com/office/drawing/2014/main" id="{CABAC3B5-5046-0A4D-9C67-F774ED86A824}"/>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A282E9-BAE7-1B40-9354-D9D7240EE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20111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 Imag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395B4-1830-5F47-8FBE-0BC7A233B4A5}"/>
              </a:ext>
            </a:extLst>
          </p:cNvPr>
          <p:cNvSpPr/>
          <p:nvPr userDrawn="1"/>
        </p:nvSpPr>
        <p:spPr>
          <a:xfrm>
            <a:off x="0" y="-25220"/>
            <a:ext cx="9154510"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74BEB87-444D-AC4B-8475-2BBB7F7E8A09}"/>
              </a:ext>
            </a:extLst>
          </p:cNvPr>
          <p:cNvSpPr/>
          <p:nvPr userDrawn="1"/>
        </p:nvSpPr>
        <p:spPr>
          <a:xfrm flipH="1">
            <a:off x="294286" y="205360"/>
            <a:ext cx="8578837" cy="600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981FE6-6146-0E44-A25E-B6FC67AB90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25561" y="6420505"/>
            <a:ext cx="1547566" cy="232135"/>
          </a:xfrm>
          <a:prstGeom prst="rect">
            <a:avLst/>
          </a:prstGeom>
        </p:spPr>
      </p:pic>
      <p:pic>
        <p:nvPicPr>
          <p:cNvPr id="5" name="Picture 4" descr="A group of people standing around each other&#10;&#10;Description automatically generated">
            <a:extLst>
              <a:ext uri="{FF2B5EF4-FFF2-40B4-BE49-F238E27FC236}">
                <a16:creationId xmlns:a16="http://schemas.microsoft.com/office/drawing/2014/main" id="{96AAE5A5-7A84-734F-815D-B988C4BEEE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67" y="777107"/>
            <a:ext cx="2871267" cy="4824249"/>
          </a:xfrm>
          <a:prstGeom prst="rect">
            <a:avLst/>
          </a:prstGeom>
        </p:spPr>
      </p:pic>
      <p:sp>
        <p:nvSpPr>
          <p:cNvPr id="13" name="Title 11">
            <a:extLst>
              <a:ext uri="{FF2B5EF4-FFF2-40B4-BE49-F238E27FC236}">
                <a16:creationId xmlns:a16="http://schemas.microsoft.com/office/drawing/2014/main" id="{FA3109E5-0FD9-F147-8769-70944714CA6B}"/>
              </a:ext>
            </a:extLst>
          </p:cNvPr>
          <p:cNvSpPr>
            <a:spLocks noGrp="1"/>
          </p:cNvSpPr>
          <p:nvPr>
            <p:ph type="title" hasCustomPrompt="1"/>
          </p:nvPr>
        </p:nvSpPr>
        <p:spPr>
          <a:xfrm>
            <a:off x="3412521" y="1024275"/>
            <a:ext cx="4876714"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19" name="Text Placeholder 3">
            <a:extLst>
              <a:ext uri="{FF2B5EF4-FFF2-40B4-BE49-F238E27FC236}">
                <a16:creationId xmlns:a16="http://schemas.microsoft.com/office/drawing/2014/main" id="{BB2ADB70-7576-AD43-B3D3-97FE01EC2DDA}"/>
              </a:ext>
            </a:extLst>
          </p:cNvPr>
          <p:cNvSpPr>
            <a:spLocks noGrp="1"/>
          </p:cNvSpPr>
          <p:nvPr>
            <p:ph type="body" sz="quarter" idx="15" hasCustomPrompt="1"/>
          </p:nvPr>
        </p:nvSpPr>
        <p:spPr>
          <a:xfrm>
            <a:off x="3413231" y="1687258"/>
            <a:ext cx="4876004" cy="1730895"/>
          </a:xfrm>
          <a:prstGeom prst="rect">
            <a:avLst/>
          </a:prstGeom>
        </p:spPr>
        <p:txBody>
          <a:bodyPr/>
          <a:lstStyle>
            <a:lvl1pPr>
              <a:lnSpc>
                <a:spcPts val="2000"/>
              </a:lnSpc>
              <a:spcAft>
                <a:spcPts val="1200"/>
              </a:spcAft>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auge</a:t>
            </a:r>
            <a:r>
              <a:rPr lang="en-US"/>
              <a:t>. </a:t>
            </a:r>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r>
              <a:rPr lang="en-US"/>
              <a:t>, </a:t>
            </a:r>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r>
              <a:rPr lang="en-US"/>
              <a:t> ante </a:t>
            </a:r>
            <a:r>
              <a:rPr lang="en-US" err="1"/>
              <a:t>velasis</a:t>
            </a:r>
            <a:r>
              <a:rPr lang="en-US"/>
              <a:t> lorem </a:t>
            </a:r>
            <a:r>
              <a:rPr lang="en-US" err="1"/>
              <a:t>upsum</a:t>
            </a:r>
            <a:r>
              <a:rPr lang="en-US"/>
              <a:t> dolor </a:t>
            </a:r>
            <a:r>
              <a:rPr lang="en-US" err="1"/>
              <a:t>amet</a:t>
            </a:r>
            <a:r>
              <a:rPr lang="en-US"/>
              <a:t>.</a:t>
            </a:r>
          </a:p>
        </p:txBody>
      </p:sp>
      <p:sp>
        <p:nvSpPr>
          <p:cNvPr id="21" name="Text Placeholder 3">
            <a:extLst>
              <a:ext uri="{FF2B5EF4-FFF2-40B4-BE49-F238E27FC236}">
                <a16:creationId xmlns:a16="http://schemas.microsoft.com/office/drawing/2014/main" id="{F039CFC1-2478-7B4F-8A4D-6FCD875B50C4}"/>
              </a:ext>
            </a:extLst>
          </p:cNvPr>
          <p:cNvSpPr>
            <a:spLocks noGrp="1"/>
          </p:cNvSpPr>
          <p:nvPr>
            <p:ph type="body" sz="quarter" idx="16" hasCustomPrompt="1"/>
          </p:nvPr>
        </p:nvSpPr>
        <p:spPr>
          <a:xfrm>
            <a:off x="3413231" y="3436934"/>
            <a:ext cx="4876004" cy="2001127"/>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1040899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Version O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845C6-953A-1442-BAB7-B9799576D607}"/>
              </a:ext>
            </a:extLst>
          </p:cNvPr>
          <p:cNvSpPr/>
          <p:nvPr userDrawn="1"/>
        </p:nvSpPr>
        <p:spPr>
          <a:xfrm>
            <a:off x="0" y="-25220"/>
            <a:ext cx="9154510"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5C9521-98BB-1442-BC1E-540A6F14B343}"/>
              </a:ext>
            </a:extLst>
          </p:cNvPr>
          <p:cNvSpPr/>
          <p:nvPr userDrawn="1"/>
        </p:nvSpPr>
        <p:spPr>
          <a:xfrm flipH="1">
            <a:off x="294286" y="205360"/>
            <a:ext cx="8578837" cy="600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3F91FE-1CD3-C14A-89B0-060756A694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25561" y="6420505"/>
            <a:ext cx="1547566" cy="232135"/>
          </a:xfrm>
          <a:prstGeom prst="rect">
            <a:avLst/>
          </a:prstGeom>
        </p:spPr>
      </p:pic>
      <p:sp>
        <p:nvSpPr>
          <p:cNvPr id="5" name="Title 11">
            <a:extLst>
              <a:ext uri="{FF2B5EF4-FFF2-40B4-BE49-F238E27FC236}">
                <a16:creationId xmlns:a16="http://schemas.microsoft.com/office/drawing/2014/main" id="{01B29B4C-0E14-9F45-A254-FC8F46876A90}"/>
              </a:ext>
            </a:extLst>
          </p:cNvPr>
          <p:cNvSpPr>
            <a:spLocks noGrp="1"/>
          </p:cNvSpPr>
          <p:nvPr>
            <p:ph type="title" hasCustomPrompt="1"/>
          </p:nvPr>
        </p:nvSpPr>
        <p:spPr>
          <a:xfrm>
            <a:off x="1047007" y="895067"/>
            <a:ext cx="7042733"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6" name="Text Placeholder 3">
            <a:extLst>
              <a:ext uri="{FF2B5EF4-FFF2-40B4-BE49-F238E27FC236}">
                <a16:creationId xmlns:a16="http://schemas.microsoft.com/office/drawing/2014/main" id="{7E7BD2E7-A26B-B840-A867-AB410F364612}"/>
              </a:ext>
            </a:extLst>
          </p:cNvPr>
          <p:cNvSpPr>
            <a:spLocks noGrp="1"/>
          </p:cNvSpPr>
          <p:nvPr>
            <p:ph type="body" sz="quarter" idx="15" hasCustomPrompt="1"/>
          </p:nvPr>
        </p:nvSpPr>
        <p:spPr>
          <a:xfrm>
            <a:off x="1047717" y="1558050"/>
            <a:ext cx="7042734"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Tx/>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auge</a:t>
            </a:r>
            <a:r>
              <a:rPr lang="en-US"/>
              <a:t>. </a:t>
            </a:r>
          </a:p>
        </p:txBody>
      </p:sp>
      <p:sp>
        <p:nvSpPr>
          <p:cNvPr id="9" name="Text Placeholder 3">
            <a:extLst>
              <a:ext uri="{FF2B5EF4-FFF2-40B4-BE49-F238E27FC236}">
                <a16:creationId xmlns:a16="http://schemas.microsoft.com/office/drawing/2014/main" id="{EF6E5DAE-FEDC-AB49-A20C-E084035D72A4}"/>
              </a:ext>
            </a:extLst>
          </p:cNvPr>
          <p:cNvSpPr>
            <a:spLocks noGrp="1"/>
          </p:cNvSpPr>
          <p:nvPr>
            <p:ph type="body" sz="quarter" idx="17" hasCustomPrompt="1"/>
          </p:nvPr>
        </p:nvSpPr>
        <p:spPr>
          <a:xfrm>
            <a:off x="1047007" y="3359339"/>
            <a:ext cx="7042732" cy="2001127"/>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1113670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userDrawn="1"/>
        </p:nvGrpSpPr>
        <p:grpSpPr>
          <a:xfrm>
            <a:off x="-3886" y="6229920"/>
            <a:ext cx="9154510"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047007" y="625167"/>
            <a:ext cx="7042733"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047717" y="1288150"/>
            <a:ext cx="7042734" cy="1730895"/>
          </a:xfrm>
          <a:prstGeom prst="rect">
            <a:avLst/>
          </a:prstGeom>
        </p:spPr>
        <p:txBody>
          <a:bodyPr/>
          <a:lstStyle>
            <a:lvl1pPr marL="0" marR="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053548" y="4856475"/>
            <a:ext cx="7036192" cy="1119987"/>
          </a:xfrm>
          <a:prstGeom prst="rect">
            <a:avLst/>
          </a:prstGeom>
          <a:solidFill>
            <a:srgbClr val="C3C1C5">
              <a:alpha val="26000"/>
            </a:srgbClr>
          </a:solidFill>
        </p:spPr>
        <p:txBody>
          <a:bodyPr wrap="square" lIns="365760" tIns="182880" rIns="365760" bIns="274320">
            <a:spAutoFit/>
          </a:bodyPr>
          <a:lstStyle>
            <a:lvl1pPr marL="0" marR="0" indent="0" algn="l" defTabSz="914400" rtl="0" eaLnBrk="1" fontAlgn="auto" latinLnBrk="0" hangingPunct="1">
              <a:lnSpc>
                <a:spcPts val="2700"/>
              </a:lnSpc>
              <a:spcBef>
                <a:spcPts val="1000"/>
              </a:spcBef>
              <a:spcAft>
                <a:spcPts val="1200"/>
              </a:spcAft>
              <a:buClrTx/>
              <a:buSzTx/>
              <a:buFontTx/>
              <a:buNone/>
              <a:tabLst/>
              <a:defRPr sz="1700"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047007" y="3079500"/>
            <a:ext cx="7036192" cy="1776975"/>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4100888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Slide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51378-5D27-C04C-B4A5-9811C6C1ACD4}"/>
              </a:ext>
            </a:extLst>
          </p:cNvPr>
          <p:cNvSpPr/>
          <p:nvPr userDrawn="1"/>
        </p:nvSpPr>
        <p:spPr>
          <a:xfrm>
            <a:off x="5917324" y="-25221"/>
            <a:ext cx="3237186" cy="4313441"/>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24B2181-ACDB-2C4C-9E1D-F36F80BDC5CA}"/>
              </a:ext>
            </a:extLst>
          </p:cNvPr>
          <p:cNvGrpSpPr/>
          <p:nvPr userDrawn="1"/>
        </p:nvGrpSpPr>
        <p:grpSpPr>
          <a:xfrm>
            <a:off x="-3886" y="6229920"/>
            <a:ext cx="9147886" cy="628080"/>
            <a:chOff x="10510" y="6222380"/>
            <a:chExt cx="9147886" cy="628080"/>
          </a:xfrm>
        </p:grpSpPr>
        <p:sp>
          <p:nvSpPr>
            <p:cNvPr id="4" name="Rectangle 3">
              <a:extLst>
                <a:ext uri="{FF2B5EF4-FFF2-40B4-BE49-F238E27FC236}">
                  <a16:creationId xmlns:a16="http://schemas.microsoft.com/office/drawing/2014/main" id="{A882BAA0-48D4-294E-957B-C265CD9D0C3F}"/>
                </a:ext>
              </a:extLst>
            </p:cNvPr>
            <p:cNvSpPr/>
            <p:nvPr/>
          </p:nvSpPr>
          <p:spPr>
            <a:xfrm flipH="1">
              <a:off x="10510" y="6222380"/>
              <a:ext cx="9147886"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A7AF57-A11A-3241-AB47-9123F1D78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6" name="Picture 5" descr="A group of people standing around each other&#10;&#10;Description automatically generated">
            <a:extLst>
              <a:ext uri="{FF2B5EF4-FFF2-40B4-BE49-F238E27FC236}">
                <a16:creationId xmlns:a16="http://schemas.microsoft.com/office/drawing/2014/main" id="{530708F3-BA9F-1846-81C6-7674991781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72733" y="934761"/>
            <a:ext cx="2871267" cy="4824249"/>
          </a:xfrm>
          <a:prstGeom prst="rect">
            <a:avLst/>
          </a:prstGeom>
        </p:spPr>
      </p:pic>
      <p:sp>
        <p:nvSpPr>
          <p:cNvPr id="7" name="Title 11">
            <a:extLst>
              <a:ext uri="{FF2B5EF4-FFF2-40B4-BE49-F238E27FC236}">
                <a16:creationId xmlns:a16="http://schemas.microsoft.com/office/drawing/2014/main" id="{C7BF86E0-BC55-3945-9B70-D93F4A39FAF4}"/>
              </a:ext>
            </a:extLst>
          </p:cNvPr>
          <p:cNvSpPr>
            <a:spLocks noGrp="1"/>
          </p:cNvSpPr>
          <p:nvPr>
            <p:ph type="title" hasCustomPrompt="1"/>
          </p:nvPr>
        </p:nvSpPr>
        <p:spPr>
          <a:xfrm>
            <a:off x="743638" y="1163423"/>
            <a:ext cx="4876714" cy="609998"/>
          </a:xfrm>
          <a:prstGeom prst="rect">
            <a:avLst/>
          </a:prstGeom>
        </p:spPr>
        <p:txBody>
          <a:bodyPr/>
          <a:lstStyle>
            <a:lvl1pPr>
              <a:lnSpc>
                <a:spcPts val="3600"/>
              </a:lnSpc>
              <a:defRPr sz="3000" b="1" i="0" spc="20"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AAD33A69-E156-5143-A23A-AF55A31F32BC}"/>
              </a:ext>
            </a:extLst>
          </p:cNvPr>
          <p:cNvSpPr>
            <a:spLocks noGrp="1"/>
          </p:cNvSpPr>
          <p:nvPr>
            <p:ph type="body" sz="quarter" idx="15" hasCustomPrompt="1"/>
          </p:nvPr>
        </p:nvSpPr>
        <p:spPr>
          <a:xfrm>
            <a:off x="744348" y="1826406"/>
            <a:ext cx="4876004" cy="1730895"/>
          </a:xfrm>
          <a:prstGeom prst="rect">
            <a:avLst/>
          </a:prstGeom>
        </p:spPr>
        <p:txBody>
          <a:bodyPr/>
          <a:lstStyle>
            <a:lvl1pPr>
              <a:lnSpc>
                <a:spcPct val="100000"/>
              </a:lnSpc>
              <a:spcAft>
                <a:spcPts val="1200"/>
              </a:spcAft>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1" name="Text Placeholder 3">
            <a:extLst>
              <a:ext uri="{FF2B5EF4-FFF2-40B4-BE49-F238E27FC236}">
                <a16:creationId xmlns:a16="http://schemas.microsoft.com/office/drawing/2014/main" id="{A396EFC5-A813-9B42-9AFC-ED1EEA349201}"/>
              </a:ext>
            </a:extLst>
          </p:cNvPr>
          <p:cNvSpPr>
            <a:spLocks noGrp="1"/>
          </p:cNvSpPr>
          <p:nvPr>
            <p:ph type="body" sz="quarter" idx="18" hasCustomPrompt="1"/>
          </p:nvPr>
        </p:nvSpPr>
        <p:spPr>
          <a:xfrm>
            <a:off x="743638" y="3576082"/>
            <a:ext cx="4876004" cy="2001127"/>
          </a:xfrm>
          <a:prstGeom prst="rect">
            <a:avLst/>
          </a:prstGeom>
        </p:spPr>
        <p:txBody>
          <a:bodyPr/>
          <a:lstStyle>
            <a:lvl1pPr marL="192024" indent="-192024">
              <a:lnSpc>
                <a:spcPts val="1800"/>
              </a:lnSpc>
              <a:spcAft>
                <a:spcPts val="200"/>
              </a:spcAft>
              <a:buFont typeface="Arial" panose="020B0604020202020204" pitchFamily="34" charset="0"/>
              <a:buChar char="•"/>
              <a:defRPr sz="13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47517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eople and Comput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3A52E5-BA25-9848-8ABA-63CDC22D3CE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11" y="1"/>
            <a:ext cx="9142489" cy="6543960"/>
          </a:xfrm>
          <a:prstGeom prst="rect">
            <a:avLst/>
          </a:prstGeom>
        </p:spPr>
      </p:pic>
      <p:grpSp>
        <p:nvGrpSpPr>
          <p:cNvPr id="4" name="Group 3">
            <a:extLst>
              <a:ext uri="{FF2B5EF4-FFF2-40B4-BE49-F238E27FC236}">
                <a16:creationId xmlns:a16="http://schemas.microsoft.com/office/drawing/2014/main" id="{612E8CAB-2A01-F84C-983B-845B56B52768}"/>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D919BDDA-D6B5-7744-9B24-29309C984EFB}"/>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C16353-8F21-F844-B65D-4CD602F9F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334696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E8AC2-956B-0E4C-A4F9-8109A71C32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886" y="0"/>
            <a:ext cx="9162281" cy="6858000"/>
          </a:xfrm>
          <a:prstGeom prst="rect">
            <a:avLst/>
          </a:prstGeom>
        </p:spPr>
      </p:pic>
      <p:pic>
        <p:nvPicPr>
          <p:cNvPr id="7" name="Picture 6">
            <a:extLst>
              <a:ext uri="{FF2B5EF4-FFF2-40B4-BE49-F238E27FC236}">
                <a16:creationId xmlns:a16="http://schemas.microsoft.com/office/drawing/2014/main" id="{A24A98C0-5A0A-5F41-85DA-C2EDD7C9BAFE}"/>
              </a:ext>
            </a:extLst>
          </p:cNvPr>
          <p:cNvPicPr>
            <a:picLocks noChangeAspect="1"/>
          </p:cNvPicPr>
          <p:nvPr userDrawn="1"/>
        </p:nvPicPr>
        <p:blipFill>
          <a:blip r:embed="rId3">
            <a:alphaModFix amt="49000"/>
          </a:blip>
          <a:stretch>
            <a:fillRect/>
          </a:stretch>
        </p:blipFill>
        <p:spPr>
          <a:xfrm rot="10800000" flipH="1">
            <a:off x="10507" y="2904896"/>
            <a:ext cx="9143998" cy="3657600"/>
          </a:xfrm>
          <a:prstGeom prst="rect">
            <a:avLst/>
          </a:prstGeom>
        </p:spPr>
      </p:pic>
      <p:pic>
        <p:nvPicPr>
          <p:cNvPr id="6" name="Picture 5">
            <a:extLst>
              <a:ext uri="{FF2B5EF4-FFF2-40B4-BE49-F238E27FC236}">
                <a16:creationId xmlns:a16="http://schemas.microsoft.com/office/drawing/2014/main" id="{DC05F260-13EE-E94C-BE0C-B735411058BE}"/>
              </a:ext>
            </a:extLst>
          </p:cNvPr>
          <p:cNvPicPr>
            <a:picLocks noChangeAspect="1"/>
          </p:cNvPicPr>
          <p:nvPr userDrawn="1"/>
        </p:nvPicPr>
        <p:blipFill>
          <a:blip r:embed="rId3">
            <a:alphaModFix amt="49000"/>
          </a:blip>
          <a:stretch>
            <a:fillRect/>
          </a:stretch>
        </p:blipFill>
        <p:spPr>
          <a:xfrm rot="10800000" flipH="1">
            <a:off x="-2" y="2531877"/>
            <a:ext cx="9143998" cy="3657600"/>
          </a:xfrm>
          <a:prstGeom prst="rect">
            <a:avLst/>
          </a:prstGeom>
        </p:spPr>
      </p:pic>
      <p:sp>
        <p:nvSpPr>
          <p:cNvPr id="4" name="Rectangle 3">
            <a:extLst>
              <a:ext uri="{FF2B5EF4-FFF2-40B4-BE49-F238E27FC236}">
                <a16:creationId xmlns:a16="http://schemas.microsoft.com/office/drawing/2014/main" id="{F3AAB33B-5BC2-2341-BC31-A3EB39D35A01}"/>
              </a:ext>
            </a:extLst>
          </p:cNvPr>
          <p:cNvSpPr/>
          <p:nvPr userDrawn="1"/>
        </p:nvSpPr>
        <p:spPr>
          <a:xfrm>
            <a:off x="-1" y="5938344"/>
            <a:ext cx="9158395" cy="919655"/>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BE0579-E47B-3445-AD1E-3CD7DB750781}"/>
              </a:ext>
            </a:extLst>
          </p:cNvPr>
          <p:cNvSpPr/>
          <p:nvPr userDrawn="1"/>
        </p:nvSpPr>
        <p:spPr>
          <a:xfrm>
            <a:off x="-14395" y="6167708"/>
            <a:ext cx="9172790" cy="394788"/>
          </a:xfrm>
          <a:prstGeom prst="rect">
            <a:avLst/>
          </a:prstGeom>
        </p:spPr>
        <p:txBody>
          <a:bodyPr wrap="square">
            <a:spAutoFit/>
          </a:bodyPr>
          <a:lstStyle/>
          <a:p>
            <a:pPr algn="ctr">
              <a:lnSpc>
                <a:spcPts val="2600"/>
              </a:lnSpc>
            </a:pPr>
            <a:r>
              <a:rPr lang="en-US" sz="1700" b="1" spc="30">
                <a:solidFill>
                  <a:schemeClr val="bg1"/>
                </a:solidFill>
                <a:latin typeface="Gotham-Bold" pitchFamily="2" charset="0"/>
              </a:rPr>
              <a:t>TECHIMPACT.ORG</a:t>
            </a:r>
          </a:p>
        </p:txBody>
      </p:sp>
    </p:spTree>
    <p:extLst>
      <p:ext uri="{BB962C8B-B14F-4D97-AF65-F5344CB8AC3E}">
        <p14:creationId xmlns:p14="http://schemas.microsoft.com/office/powerpoint/2010/main" val="316542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8F7343-DD41-F942-84C2-5684307AAAFF}"/>
              </a:ext>
            </a:extLst>
          </p:cNvPr>
          <p:cNvSpPr/>
          <p:nvPr userDrawn="1"/>
        </p:nvSpPr>
        <p:spPr>
          <a:xfrm>
            <a:off x="0" y="-25220"/>
            <a:ext cx="9154510" cy="6322100"/>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51E1593-64D8-8A4D-B2DA-247EF12988B4}"/>
              </a:ext>
            </a:extLst>
          </p:cNvPr>
          <p:cNvGrpSpPr/>
          <p:nvPr userDrawn="1"/>
        </p:nvGrpSpPr>
        <p:grpSpPr>
          <a:xfrm>
            <a:off x="0" y="6229920"/>
            <a:ext cx="9144000" cy="628080"/>
            <a:chOff x="14396" y="6222380"/>
            <a:chExt cx="9144000" cy="628080"/>
          </a:xfrm>
        </p:grpSpPr>
        <p:sp>
          <p:nvSpPr>
            <p:cNvPr id="21" name="Rectangle 20">
              <a:extLst>
                <a:ext uri="{FF2B5EF4-FFF2-40B4-BE49-F238E27FC236}">
                  <a16:creationId xmlns:a16="http://schemas.microsoft.com/office/drawing/2014/main" id="{A6A6061F-C5D6-9D41-AD52-A34613C6A23D}"/>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B74ACAC-BAC4-3F4B-83BE-D1B37E8A44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332847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m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D391C-92AD-E846-BE58-331F07880570}"/>
              </a:ext>
            </a:extLst>
          </p:cNvPr>
          <p:cNvSpPr/>
          <p:nvPr userDrawn="1"/>
        </p:nvSpPr>
        <p:spPr>
          <a:xfrm>
            <a:off x="0" y="-25220"/>
            <a:ext cx="9154510" cy="667786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522A37C-6E26-7447-97F6-81D866A347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2967" b="-4652"/>
          <a:stretch/>
        </p:blipFill>
        <p:spPr>
          <a:xfrm>
            <a:off x="0" y="-1"/>
            <a:ext cx="4679002" cy="6719195"/>
          </a:xfrm>
          <a:prstGeom prst="rect">
            <a:avLst/>
          </a:prstGeom>
        </p:spPr>
      </p:pic>
      <p:sp>
        <p:nvSpPr>
          <p:cNvPr id="3" name="Rectangle 2">
            <a:extLst>
              <a:ext uri="{FF2B5EF4-FFF2-40B4-BE49-F238E27FC236}">
                <a16:creationId xmlns:a16="http://schemas.microsoft.com/office/drawing/2014/main" id="{33131967-C16F-3544-A87E-72DE98268ECC}"/>
              </a:ext>
            </a:extLst>
          </p:cNvPr>
          <p:cNvSpPr/>
          <p:nvPr userDrawn="1"/>
        </p:nvSpPr>
        <p:spPr>
          <a:xfrm flipH="1">
            <a:off x="2703443" y="394657"/>
            <a:ext cx="6440554"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8329ADA-6EB1-AA4F-B06B-4F1F0A457CAF}"/>
              </a:ext>
            </a:extLst>
          </p:cNvPr>
          <p:cNvGrpSpPr/>
          <p:nvPr userDrawn="1"/>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141A3047-49E7-FB41-8121-4C0AA52E7D89}"/>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45CEFF0-1F73-5242-A38C-AA642C397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405619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ey Backgroun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C2DCC43-1A0C-A04D-BA32-E79AD3A67973}"/>
              </a:ext>
            </a:extLst>
          </p:cNvPr>
          <p:cNvSpPr/>
          <p:nvPr userDrawn="1"/>
        </p:nvSpPr>
        <p:spPr>
          <a:xfrm>
            <a:off x="0" y="-25220"/>
            <a:ext cx="9154510" cy="6883220"/>
          </a:xfrm>
          <a:prstGeom prst="rect">
            <a:avLst/>
          </a:prstGeom>
          <a:solidFill>
            <a:srgbClr val="BAC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51E1593-64D8-8A4D-B2DA-247EF12988B4}"/>
              </a:ext>
            </a:extLst>
          </p:cNvPr>
          <p:cNvGrpSpPr/>
          <p:nvPr userDrawn="1"/>
        </p:nvGrpSpPr>
        <p:grpSpPr>
          <a:xfrm>
            <a:off x="0" y="6229920"/>
            <a:ext cx="9144000" cy="628080"/>
            <a:chOff x="14396" y="6222380"/>
            <a:chExt cx="9144000" cy="628080"/>
          </a:xfrm>
        </p:grpSpPr>
        <p:sp>
          <p:nvSpPr>
            <p:cNvPr id="21" name="Rectangle 20">
              <a:extLst>
                <a:ext uri="{FF2B5EF4-FFF2-40B4-BE49-F238E27FC236}">
                  <a16:creationId xmlns:a16="http://schemas.microsoft.com/office/drawing/2014/main" id="{A6A6061F-C5D6-9D41-AD52-A34613C6A23D}"/>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B74ACAC-BAC4-3F4B-83BE-D1B37E8A44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867432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A4EEE2D-5229-DA4C-9E13-B042E36BBCB0}"/>
              </a:ext>
            </a:extLst>
          </p:cNvPr>
          <p:cNvSpPr>
            <a:spLocks noGrp="1"/>
          </p:cNvSpPr>
          <p:nvPr>
            <p:ph type="sldNum" sz="quarter" idx="10"/>
          </p:nvPr>
        </p:nvSpPr>
        <p:spPr>
          <a:xfrm>
            <a:off x="577134" y="6356351"/>
            <a:ext cx="2057400" cy="365125"/>
          </a:xfrm>
        </p:spPr>
        <p:txBody>
          <a:bodyPr/>
          <a:lstStyle/>
          <a:p>
            <a:fld id="{7CDE4F7A-C451-FA4D-8DF4-059BC42B1C8C}" type="slidenum">
              <a:rPr lang="en-US" smtClean="0"/>
              <a:pPr/>
              <a:t>‹#›</a:t>
            </a:fld>
            <a:endParaRPr lang="en-US"/>
          </a:p>
        </p:txBody>
      </p:sp>
    </p:spTree>
    <p:extLst>
      <p:ext uri="{BB962C8B-B14F-4D97-AF65-F5344CB8AC3E}">
        <p14:creationId xmlns:p14="http://schemas.microsoft.com/office/powerpoint/2010/main" val="3982803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8F541B-E4A9-7D42-8EBB-B2548F0756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17288" y="1"/>
            <a:ext cx="7426712" cy="6858000"/>
          </a:xfrm>
          <a:prstGeom prst="rect">
            <a:avLst/>
          </a:prstGeom>
        </p:spPr>
      </p:pic>
      <p:sp>
        <p:nvSpPr>
          <p:cNvPr id="3" name="Rectangle 2">
            <a:extLst>
              <a:ext uri="{FF2B5EF4-FFF2-40B4-BE49-F238E27FC236}">
                <a16:creationId xmlns:a16="http://schemas.microsoft.com/office/drawing/2014/main" id="{66BB778D-FF8E-644A-B537-CE8B3D9AF827}"/>
              </a:ext>
            </a:extLst>
          </p:cNvPr>
          <p:cNvSpPr/>
          <p:nvPr/>
        </p:nvSpPr>
        <p:spPr>
          <a:xfrm>
            <a:off x="2" y="-1"/>
            <a:ext cx="1717287"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00814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trodu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5B93FE7-9FBD-1440-8680-0EFABEB49B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422637"/>
          </a:xfrm>
          <a:prstGeom prst="rect">
            <a:avLst/>
          </a:prstGeom>
        </p:spPr>
      </p:pic>
      <p:grpSp>
        <p:nvGrpSpPr>
          <p:cNvPr id="11" name="Group 10">
            <a:extLst>
              <a:ext uri="{FF2B5EF4-FFF2-40B4-BE49-F238E27FC236}">
                <a16:creationId xmlns:a16="http://schemas.microsoft.com/office/drawing/2014/main" id="{788F26FA-B090-3644-8D4E-40D6BBF455B1}"/>
              </a:ext>
            </a:extLst>
          </p:cNvPr>
          <p:cNvGrpSpPr/>
          <p:nvPr/>
        </p:nvGrpSpPr>
        <p:grpSpPr>
          <a:xfrm>
            <a:off x="0" y="6229920"/>
            <a:ext cx="9144000" cy="628080"/>
            <a:chOff x="14396" y="6222380"/>
            <a:chExt cx="9144000" cy="628080"/>
          </a:xfrm>
        </p:grpSpPr>
        <p:sp>
          <p:nvSpPr>
            <p:cNvPr id="12" name="Rectangle 11">
              <a:extLst>
                <a:ext uri="{FF2B5EF4-FFF2-40B4-BE49-F238E27FC236}">
                  <a16:creationId xmlns:a16="http://schemas.microsoft.com/office/drawing/2014/main" id="{EA28C35B-2C87-4544-B278-CA270EEFC62A}"/>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a:extLst>
                <a:ext uri="{FF2B5EF4-FFF2-40B4-BE49-F238E27FC236}">
                  <a16:creationId xmlns:a16="http://schemas.microsoft.com/office/drawing/2014/main" id="{EE7597AE-4504-214C-BDB0-CA8F67CF5E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3" name="Picture 2" descr="A close up of a logo&#10;&#10;Description automatically generated">
            <a:extLst>
              <a:ext uri="{FF2B5EF4-FFF2-40B4-BE49-F238E27FC236}">
                <a16:creationId xmlns:a16="http://schemas.microsoft.com/office/drawing/2014/main" id="{69FB8686-48C2-5640-920C-826EC3FE2A37}"/>
              </a:ext>
            </a:extLst>
          </p:cNvPr>
          <p:cNvPicPr>
            <a:picLocks noChangeAspect="1"/>
          </p:cNvPicPr>
          <p:nvPr/>
        </p:nvPicPr>
        <p:blipFill>
          <a:blip r:embed="rId4">
            <a:alphaModFix amt="49000"/>
          </a:blip>
          <a:stretch>
            <a:fillRect/>
          </a:stretch>
        </p:blipFill>
        <p:spPr>
          <a:xfrm flipH="1">
            <a:off x="-2" y="0"/>
            <a:ext cx="9143998" cy="3657600"/>
          </a:xfrm>
          <a:prstGeom prst="rect">
            <a:avLst/>
          </a:prstGeom>
        </p:spPr>
      </p:pic>
    </p:spTree>
    <p:extLst>
      <p:ext uri="{BB962C8B-B14F-4D97-AF65-F5344CB8AC3E}">
        <p14:creationId xmlns:p14="http://schemas.microsoft.com/office/powerpoint/2010/main" val="1490793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Grey Backgroun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C2DCC43-1A0C-A04D-BA32-E79AD3A67973}"/>
              </a:ext>
            </a:extLst>
          </p:cNvPr>
          <p:cNvSpPr/>
          <p:nvPr/>
        </p:nvSpPr>
        <p:spPr>
          <a:xfrm>
            <a:off x="0" y="-25220"/>
            <a:ext cx="9154510" cy="6883220"/>
          </a:xfrm>
          <a:prstGeom prst="rect">
            <a:avLst/>
          </a:prstGeom>
          <a:solidFill>
            <a:srgbClr val="BAC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 name="Group 19">
            <a:extLst>
              <a:ext uri="{FF2B5EF4-FFF2-40B4-BE49-F238E27FC236}">
                <a16:creationId xmlns:a16="http://schemas.microsoft.com/office/drawing/2014/main" id="{F51E1593-64D8-8A4D-B2DA-247EF12988B4}"/>
              </a:ext>
            </a:extLst>
          </p:cNvPr>
          <p:cNvGrpSpPr/>
          <p:nvPr/>
        </p:nvGrpSpPr>
        <p:grpSpPr>
          <a:xfrm>
            <a:off x="0" y="6229920"/>
            <a:ext cx="9144000" cy="628080"/>
            <a:chOff x="14396" y="6222380"/>
            <a:chExt cx="9144000" cy="628080"/>
          </a:xfrm>
        </p:grpSpPr>
        <p:sp>
          <p:nvSpPr>
            <p:cNvPr id="21" name="Rectangle 20">
              <a:extLst>
                <a:ext uri="{FF2B5EF4-FFF2-40B4-BE49-F238E27FC236}">
                  <a16:creationId xmlns:a16="http://schemas.microsoft.com/office/drawing/2014/main" id="{A6A6061F-C5D6-9D41-AD52-A34613C6A23D}"/>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4B74ACAC-BAC4-3F4B-83BE-D1B37E8A44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3911769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ivider O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E9B0A-5955-1A42-AA05-FCE963775E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251"/>
            <a:ext cx="9143999" cy="6853748"/>
          </a:xfrm>
          <a:prstGeom prst="rect">
            <a:avLst/>
          </a:prstGeom>
        </p:spPr>
      </p:pic>
      <p:sp>
        <p:nvSpPr>
          <p:cNvPr id="15" name="Rectangle 14">
            <a:extLst>
              <a:ext uri="{FF2B5EF4-FFF2-40B4-BE49-F238E27FC236}">
                <a16:creationId xmlns:a16="http://schemas.microsoft.com/office/drawing/2014/main" id="{B1C87797-AADE-8740-BB0B-4D8EC24F5638}"/>
              </a:ext>
            </a:extLst>
          </p:cNvPr>
          <p:cNvSpPr/>
          <p:nvPr/>
        </p:nvSpPr>
        <p:spPr>
          <a:xfrm>
            <a:off x="0" y="4340773"/>
            <a:ext cx="6257544" cy="1780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E4009-5491-1843-8304-3EB6C1105BF4}"/>
              </a:ext>
            </a:extLst>
          </p:cNvPr>
          <p:cNvSpPr>
            <a:spLocks noGrp="1"/>
          </p:cNvSpPr>
          <p:nvPr>
            <p:ph type="body" sz="quarter" idx="14" hasCustomPrompt="1"/>
          </p:nvPr>
        </p:nvSpPr>
        <p:spPr>
          <a:xfrm>
            <a:off x="437544" y="5400401"/>
            <a:ext cx="5436480" cy="446857"/>
          </a:xfrm>
          <a:prstGeom prst="rect">
            <a:avLst/>
          </a:prstGeom>
        </p:spPr>
        <p:txBody>
          <a:bodyPr/>
          <a:lstStyle>
            <a:lvl1pPr>
              <a:defRPr sz="1350">
                <a:solidFill>
                  <a:schemeClr val="bg1"/>
                </a:solidFill>
              </a:defRPr>
            </a:lvl1pPr>
          </a:lstStyle>
          <a:p>
            <a:r>
              <a:rPr lang="en-US"/>
              <a:t>Optional Subhead</a:t>
            </a:r>
          </a:p>
        </p:txBody>
      </p:sp>
      <p:sp>
        <p:nvSpPr>
          <p:cNvPr id="17" name="Title 11">
            <a:extLst>
              <a:ext uri="{FF2B5EF4-FFF2-40B4-BE49-F238E27FC236}">
                <a16:creationId xmlns:a16="http://schemas.microsoft.com/office/drawing/2014/main" id="{D95D951F-6BBB-5842-B5A4-C2836BB9445C}"/>
              </a:ext>
            </a:extLst>
          </p:cNvPr>
          <p:cNvSpPr>
            <a:spLocks noGrp="1"/>
          </p:cNvSpPr>
          <p:nvPr>
            <p:ph type="title" hasCustomPrompt="1"/>
          </p:nvPr>
        </p:nvSpPr>
        <p:spPr>
          <a:xfrm>
            <a:off x="437547" y="4717377"/>
            <a:ext cx="5436480" cy="609998"/>
          </a:xfrm>
          <a:prstGeom prst="rect">
            <a:avLst/>
          </a:prstGeom>
        </p:spPr>
        <p:txBody>
          <a:bodyPr/>
          <a:lstStyle>
            <a:lvl1pPr>
              <a:defRPr sz="3375" b="1" i="0" spc="15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708839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ivider Tw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933D51-B362-F44B-926B-DBC7B1730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pic>
        <p:nvPicPr>
          <p:cNvPr id="4" name="Picture 3">
            <a:extLst>
              <a:ext uri="{FF2B5EF4-FFF2-40B4-BE49-F238E27FC236}">
                <a16:creationId xmlns:a16="http://schemas.microsoft.com/office/drawing/2014/main" id="{62AEE9F1-F472-FE43-A1F0-A677AF0724EE}"/>
              </a:ext>
            </a:extLst>
          </p:cNvPr>
          <p:cNvPicPr>
            <a:picLocks noChangeAspect="1"/>
          </p:cNvPicPr>
          <p:nvPr/>
        </p:nvPicPr>
        <p:blipFill>
          <a:blip r:embed="rId3">
            <a:alphaModFix amt="49000"/>
          </a:blip>
          <a:stretch>
            <a:fillRect/>
          </a:stretch>
        </p:blipFill>
        <p:spPr>
          <a:xfrm rot="10800000" flipH="1">
            <a:off x="-2" y="3196149"/>
            <a:ext cx="9143998" cy="3657600"/>
          </a:xfrm>
          <a:prstGeom prst="rect">
            <a:avLst/>
          </a:prstGeom>
        </p:spPr>
      </p:pic>
      <p:sp>
        <p:nvSpPr>
          <p:cNvPr id="5" name="Rectangle 4">
            <a:extLst>
              <a:ext uri="{FF2B5EF4-FFF2-40B4-BE49-F238E27FC236}">
                <a16:creationId xmlns:a16="http://schemas.microsoft.com/office/drawing/2014/main" id="{F3B24897-2C57-344A-92C4-4E9EA5154A55}"/>
              </a:ext>
            </a:extLst>
          </p:cNvPr>
          <p:cNvSpPr/>
          <p:nvPr/>
        </p:nvSpPr>
        <p:spPr>
          <a:xfrm>
            <a:off x="-10510" y="4340773"/>
            <a:ext cx="6268053" cy="1780360"/>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8F8FC433-F870-044B-B573-4FEA0EA3B270}"/>
              </a:ext>
            </a:extLst>
          </p:cNvPr>
          <p:cNvSpPr>
            <a:spLocks noGrp="1"/>
          </p:cNvSpPr>
          <p:nvPr>
            <p:ph type="body" sz="quarter" idx="14" hasCustomPrompt="1"/>
          </p:nvPr>
        </p:nvSpPr>
        <p:spPr>
          <a:xfrm>
            <a:off x="437544" y="5400401"/>
            <a:ext cx="5436480" cy="446857"/>
          </a:xfrm>
          <a:prstGeom prst="rect">
            <a:avLst/>
          </a:prstGeom>
        </p:spPr>
        <p:txBody>
          <a:bodyPr/>
          <a:lstStyle>
            <a:lvl1pPr>
              <a:defRPr sz="135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C3ED0731-03CC-ED4E-B2A5-ABDD662476AE}"/>
              </a:ext>
            </a:extLst>
          </p:cNvPr>
          <p:cNvSpPr>
            <a:spLocks noGrp="1"/>
          </p:cNvSpPr>
          <p:nvPr>
            <p:ph type="title" hasCustomPrompt="1"/>
          </p:nvPr>
        </p:nvSpPr>
        <p:spPr>
          <a:xfrm>
            <a:off x="437547" y="4717377"/>
            <a:ext cx="5436480" cy="609998"/>
          </a:xfrm>
          <a:prstGeom prst="rect">
            <a:avLst/>
          </a:prstGeom>
        </p:spPr>
        <p:txBody>
          <a:bodyPr/>
          <a:lstStyle>
            <a:lvl1pPr>
              <a:defRPr sz="3375" b="1" i="0" spc="15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2748749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ivider Thre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102CA-F5D8-174E-A027-C303F0FEC0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3997" cy="6853750"/>
          </a:xfrm>
          <a:prstGeom prst="rect">
            <a:avLst/>
          </a:prstGeom>
        </p:spPr>
      </p:pic>
      <p:pic>
        <p:nvPicPr>
          <p:cNvPr id="4" name="Picture 3">
            <a:extLst>
              <a:ext uri="{FF2B5EF4-FFF2-40B4-BE49-F238E27FC236}">
                <a16:creationId xmlns:a16="http://schemas.microsoft.com/office/drawing/2014/main" id="{D88A333A-4268-6840-841B-C02129C0C73D}"/>
              </a:ext>
            </a:extLst>
          </p:cNvPr>
          <p:cNvPicPr>
            <a:picLocks noChangeAspect="1"/>
          </p:cNvPicPr>
          <p:nvPr/>
        </p:nvPicPr>
        <p:blipFill>
          <a:blip r:embed="rId3">
            <a:alphaModFix amt="49000"/>
          </a:blip>
          <a:stretch>
            <a:fillRect/>
          </a:stretch>
        </p:blipFill>
        <p:spPr>
          <a:xfrm rot="10800000" flipH="1">
            <a:off x="-2" y="3196149"/>
            <a:ext cx="9143998" cy="3657600"/>
          </a:xfrm>
          <a:prstGeom prst="rect">
            <a:avLst/>
          </a:prstGeom>
        </p:spPr>
      </p:pic>
      <p:sp>
        <p:nvSpPr>
          <p:cNvPr id="5" name="Rectangle 4">
            <a:extLst>
              <a:ext uri="{FF2B5EF4-FFF2-40B4-BE49-F238E27FC236}">
                <a16:creationId xmlns:a16="http://schemas.microsoft.com/office/drawing/2014/main" id="{02095CEC-F4AF-B34C-86E5-E2B205C671F7}"/>
              </a:ext>
            </a:extLst>
          </p:cNvPr>
          <p:cNvSpPr/>
          <p:nvPr/>
        </p:nvSpPr>
        <p:spPr>
          <a:xfrm>
            <a:off x="1" y="4340773"/>
            <a:ext cx="6257543" cy="1780360"/>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0D717277-83A3-E648-BB1F-E863A208BEAD}"/>
              </a:ext>
            </a:extLst>
          </p:cNvPr>
          <p:cNvSpPr>
            <a:spLocks noGrp="1"/>
          </p:cNvSpPr>
          <p:nvPr>
            <p:ph type="body" sz="quarter" idx="14" hasCustomPrompt="1"/>
          </p:nvPr>
        </p:nvSpPr>
        <p:spPr>
          <a:xfrm>
            <a:off x="437544" y="5400401"/>
            <a:ext cx="5436480" cy="446857"/>
          </a:xfrm>
          <a:prstGeom prst="rect">
            <a:avLst/>
          </a:prstGeom>
        </p:spPr>
        <p:txBody>
          <a:bodyPr/>
          <a:lstStyle>
            <a:lvl1pPr>
              <a:defRPr sz="135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0DAF7FEC-BB2A-6646-8C90-3A282038602C}"/>
              </a:ext>
            </a:extLst>
          </p:cNvPr>
          <p:cNvSpPr>
            <a:spLocks noGrp="1"/>
          </p:cNvSpPr>
          <p:nvPr>
            <p:ph type="title" hasCustomPrompt="1"/>
          </p:nvPr>
        </p:nvSpPr>
        <p:spPr>
          <a:xfrm>
            <a:off x="437547" y="4717377"/>
            <a:ext cx="5436480" cy="609998"/>
          </a:xfrm>
          <a:prstGeom prst="rect">
            <a:avLst/>
          </a:prstGeom>
        </p:spPr>
        <p:txBody>
          <a:bodyPr/>
          <a:lstStyle>
            <a:lvl1pPr>
              <a:defRPr sz="3375" b="1" i="0" spc="15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34995244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ivider Fou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F0371-E2DD-F749-811D-15F6F1B8C4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33492" cy="6853750"/>
          </a:xfrm>
          <a:prstGeom prst="rect">
            <a:avLst/>
          </a:prstGeom>
        </p:spPr>
      </p:pic>
      <p:sp>
        <p:nvSpPr>
          <p:cNvPr id="5" name="Rectangle 4">
            <a:extLst>
              <a:ext uri="{FF2B5EF4-FFF2-40B4-BE49-F238E27FC236}">
                <a16:creationId xmlns:a16="http://schemas.microsoft.com/office/drawing/2014/main" id="{4743AB6B-4432-134A-9ACB-1F2ABD4FB1CA}"/>
              </a:ext>
            </a:extLst>
          </p:cNvPr>
          <p:cNvSpPr/>
          <p:nvPr/>
        </p:nvSpPr>
        <p:spPr>
          <a:xfrm>
            <a:off x="0" y="4340773"/>
            <a:ext cx="6257544" cy="1780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896877EC-835E-3F44-A4AB-5DD5DA4148F1}"/>
              </a:ext>
            </a:extLst>
          </p:cNvPr>
          <p:cNvSpPr>
            <a:spLocks noGrp="1"/>
          </p:cNvSpPr>
          <p:nvPr>
            <p:ph type="body" sz="quarter" idx="14" hasCustomPrompt="1"/>
          </p:nvPr>
        </p:nvSpPr>
        <p:spPr>
          <a:xfrm>
            <a:off x="437544" y="5400401"/>
            <a:ext cx="5436480" cy="446857"/>
          </a:xfrm>
          <a:prstGeom prst="rect">
            <a:avLst/>
          </a:prstGeom>
        </p:spPr>
        <p:txBody>
          <a:bodyPr/>
          <a:lstStyle>
            <a:lvl1pPr>
              <a:defRPr sz="135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8EFA7E5B-DE54-5B44-A753-FD2136C6E4A9}"/>
              </a:ext>
            </a:extLst>
          </p:cNvPr>
          <p:cNvSpPr>
            <a:spLocks noGrp="1"/>
          </p:cNvSpPr>
          <p:nvPr>
            <p:ph type="title" hasCustomPrompt="1"/>
          </p:nvPr>
        </p:nvSpPr>
        <p:spPr>
          <a:xfrm>
            <a:off x="437547" y="4717377"/>
            <a:ext cx="5436480" cy="609998"/>
          </a:xfrm>
          <a:prstGeom prst="rect">
            <a:avLst/>
          </a:prstGeom>
        </p:spPr>
        <p:txBody>
          <a:bodyPr/>
          <a:lstStyle>
            <a:lvl1pPr>
              <a:defRPr sz="3375" b="1" i="0" spc="15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3520638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ivider Fiv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EE4554-4894-2243-925F-2278D081AE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927"/>
            <a:ext cx="9144000" cy="6851171"/>
          </a:xfrm>
          <a:prstGeom prst="rect">
            <a:avLst/>
          </a:prstGeom>
        </p:spPr>
      </p:pic>
      <p:pic>
        <p:nvPicPr>
          <p:cNvPr id="4" name="Picture 3">
            <a:extLst>
              <a:ext uri="{FF2B5EF4-FFF2-40B4-BE49-F238E27FC236}">
                <a16:creationId xmlns:a16="http://schemas.microsoft.com/office/drawing/2014/main" id="{35C81AE5-D7FA-ED48-B0B2-F381552C5CDD}"/>
              </a:ext>
            </a:extLst>
          </p:cNvPr>
          <p:cNvPicPr>
            <a:picLocks noChangeAspect="1"/>
          </p:cNvPicPr>
          <p:nvPr/>
        </p:nvPicPr>
        <p:blipFill>
          <a:blip r:embed="rId3">
            <a:alphaModFix amt="49000"/>
          </a:blip>
          <a:stretch>
            <a:fillRect/>
          </a:stretch>
        </p:blipFill>
        <p:spPr>
          <a:xfrm rot="10800000" flipH="1">
            <a:off x="-2" y="3196149"/>
            <a:ext cx="9143998" cy="3657600"/>
          </a:xfrm>
          <a:prstGeom prst="rect">
            <a:avLst/>
          </a:prstGeom>
        </p:spPr>
      </p:pic>
      <p:sp>
        <p:nvSpPr>
          <p:cNvPr id="5" name="Rectangle 4">
            <a:extLst>
              <a:ext uri="{FF2B5EF4-FFF2-40B4-BE49-F238E27FC236}">
                <a16:creationId xmlns:a16="http://schemas.microsoft.com/office/drawing/2014/main" id="{D7100A66-3B66-504B-8601-E8F614B04EC4}"/>
              </a:ext>
            </a:extLst>
          </p:cNvPr>
          <p:cNvSpPr/>
          <p:nvPr/>
        </p:nvSpPr>
        <p:spPr>
          <a:xfrm>
            <a:off x="-6" y="4340773"/>
            <a:ext cx="6257549" cy="1780360"/>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3B8CC6C3-444F-9940-AC76-54D066B8C9D2}"/>
              </a:ext>
            </a:extLst>
          </p:cNvPr>
          <p:cNvSpPr>
            <a:spLocks noGrp="1"/>
          </p:cNvSpPr>
          <p:nvPr>
            <p:ph type="body" sz="quarter" idx="14" hasCustomPrompt="1"/>
          </p:nvPr>
        </p:nvSpPr>
        <p:spPr>
          <a:xfrm>
            <a:off x="437544" y="5400401"/>
            <a:ext cx="5436480" cy="446857"/>
          </a:xfrm>
          <a:prstGeom prst="rect">
            <a:avLst/>
          </a:prstGeom>
        </p:spPr>
        <p:txBody>
          <a:bodyPr/>
          <a:lstStyle>
            <a:lvl1pPr>
              <a:defRPr sz="135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DD1A9327-BA0F-684E-9372-1495BEC9CE8A}"/>
              </a:ext>
            </a:extLst>
          </p:cNvPr>
          <p:cNvSpPr>
            <a:spLocks noGrp="1"/>
          </p:cNvSpPr>
          <p:nvPr>
            <p:ph type="title" hasCustomPrompt="1"/>
          </p:nvPr>
        </p:nvSpPr>
        <p:spPr>
          <a:xfrm>
            <a:off x="437547" y="4717377"/>
            <a:ext cx="5436480" cy="609998"/>
          </a:xfrm>
          <a:prstGeom prst="rect">
            <a:avLst/>
          </a:prstGeom>
        </p:spPr>
        <p:txBody>
          <a:bodyPr/>
          <a:lstStyle>
            <a:lvl1pPr>
              <a:defRPr sz="3375" b="1" i="0" spc="15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4120376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ivider Si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75515-29B3-1448-84B7-BEDBC5F326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3360"/>
            <a:ext cx="9144001" cy="6844640"/>
          </a:xfrm>
          <a:prstGeom prst="rect">
            <a:avLst/>
          </a:prstGeom>
        </p:spPr>
      </p:pic>
      <p:sp>
        <p:nvSpPr>
          <p:cNvPr id="4" name="Rectangle 3">
            <a:extLst>
              <a:ext uri="{FF2B5EF4-FFF2-40B4-BE49-F238E27FC236}">
                <a16:creationId xmlns:a16="http://schemas.microsoft.com/office/drawing/2014/main" id="{60CB649E-8B73-AB4D-BD38-31163E082916}"/>
              </a:ext>
            </a:extLst>
          </p:cNvPr>
          <p:cNvSpPr/>
          <p:nvPr/>
        </p:nvSpPr>
        <p:spPr>
          <a:xfrm>
            <a:off x="1" y="4340773"/>
            <a:ext cx="6257543" cy="1780360"/>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C7E86793-ED45-9243-9A36-F01C3689CCB1}"/>
              </a:ext>
            </a:extLst>
          </p:cNvPr>
          <p:cNvSpPr>
            <a:spLocks noGrp="1"/>
          </p:cNvSpPr>
          <p:nvPr>
            <p:ph type="body" sz="quarter" idx="14" hasCustomPrompt="1"/>
          </p:nvPr>
        </p:nvSpPr>
        <p:spPr>
          <a:xfrm>
            <a:off x="437544" y="5400401"/>
            <a:ext cx="5436480" cy="446857"/>
          </a:xfrm>
          <a:prstGeom prst="rect">
            <a:avLst/>
          </a:prstGeom>
        </p:spPr>
        <p:txBody>
          <a:bodyPr/>
          <a:lstStyle>
            <a:lvl1pPr>
              <a:defRPr sz="135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E8741DB4-535B-5E49-A8F4-C69A755481F6}"/>
              </a:ext>
            </a:extLst>
          </p:cNvPr>
          <p:cNvSpPr>
            <a:spLocks noGrp="1"/>
          </p:cNvSpPr>
          <p:nvPr>
            <p:ph type="title" hasCustomPrompt="1"/>
          </p:nvPr>
        </p:nvSpPr>
        <p:spPr>
          <a:xfrm>
            <a:off x="437547" y="4717377"/>
            <a:ext cx="5436480" cy="609998"/>
          </a:xfrm>
          <a:prstGeom prst="rect">
            <a:avLst/>
          </a:prstGeom>
        </p:spPr>
        <p:txBody>
          <a:bodyPr/>
          <a:lstStyle>
            <a:lvl1pPr>
              <a:defRPr sz="3375" b="1" i="0" spc="15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4168806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O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E9B0A-5955-1A42-AA05-FCE963775E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251"/>
            <a:ext cx="9143999" cy="6853748"/>
          </a:xfrm>
          <a:prstGeom prst="rect">
            <a:avLst/>
          </a:prstGeom>
        </p:spPr>
      </p:pic>
      <p:sp>
        <p:nvSpPr>
          <p:cNvPr id="15" name="Rectangle 14">
            <a:extLst>
              <a:ext uri="{FF2B5EF4-FFF2-40B4-BE49-F238E27FC236}">
                <a16:creationId xmlns:a16="http://schemas.microsoft.com/office/drawing/2014/main" id="{B1C87797-AADE-8740-BB0B-4D8EC24F5638}"/>
              </a:ext>
            </a:extLst>
          </p:cNvPr>
          <p:cNvSpPr/>
          <p:nvPr userDrawn="1"/>
        </p:nvSpPr>
        <p:spPr>
          <a:xfrm>
            <a:off x="0" y="4340773"/>
            <a:ext cx="6257544" cy="1780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E4009-5491-1843-8304-3EB6C1105BF4}"/>
              </a:ext>
            </a:extLst>
          </p:cNvPr>
          <p:cNvSpPr>
            <a:spLocks noGrp="1"/>
          </p:cNvSpPr>
          <p:nvPr>
            <p:ph type="body" sz="quarter" idx="14" hasCustomPrompt="1"/>
          </p:nvPr>
        </p:nvSpPr>
        <p:spPr>
          <a:xfrm>
            <a:off x="437544" y="5400399"/>
            <a:ext cx="5436480" cy="446857"/>
          </a:xfrm>
          <a:prstGeom prst="rect">
            <a:avLst/>
          </a:prstGeom>
        </p:spPr>
        <p:txBody>
          <a:bodyPr/>
          <a:lstStyle>
            <a:lvl1pPr>
              <a:defRPr sz="1800">
                <a:solidFill>
                  <a:schemeClr val="bg1"/>
                </a:solidFill>
              </a:defRPr>
            </a:lvl1pPr>
          </a:lstStyle>
          <a:p>
            <a:r>
              <a:rPr lang="en-US"/>
              <a:t>Optional Subhead</a:t>
            </a:r>
          </a:p>
        </p:txBody>
      </p:sp>
      <p:sp>
        <p:nvSpPr>
          <p:cNvPr id="17" name="Title 11">
            <a:extLst>
              <a:ext uri="{FF2B5EF4-FFF2-40B4-BE49-F238E27FC236}">
                <a16:creationId xmlns:a16="http://schemas.microsoft.com/office/drawing/2014/main" id="{D95D951F-6BBB-5842-B5A4-C2836BB9445C}"/>
              </a:ext>
            </a:extLst>
          </p:cNvPr>
          <p:cNvSpPr>
            <a:spLocks noGrp="1"/>
          </p:cNvSpPr>
          <p:nvPr>
            <p:ph type="title" hasCustomPrompt="1"/>
          </p:nvPr>
        </p:nvSpPr>
        <p:spPr>
          <a:xfrm>
            <a:off x="437547" y="4717377"/>
            <a:ext cx="543648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842350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io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8ADBFA-4268-D240-8974-7DD3503974C5}"/>
              </a:ext>
            </a:extLst>
          </p:cNvPr>
          <p:cNvSpPr/>
          <p:nvPr/>
        </p:nvSpPr>
        <p:spPr>
          <a:xfrm>
            <a:off x="-1" y="-25220"/>
            <a:ext cx="9158395"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3DEC340-90BB-374C-B582-67D3DE69D489}"/>
              </a:ext>
            </a:extLst>
          </p:cNvPr>
          <p:cNvSpPr/>
          <p:nvPr/>
        </p:nvSpPr>
        <p:spPr>
          <a:xfrm>
            <a:off x="-3885" y="325821"/>
            <a:ext cx="3767958" cy="55338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9AD5CD71-EBF0-2F4C-B82C-570E1B1DADC1}"/>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AD8D7349-4525-6949-9B86-467ACB94EE42}"/>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6DBD0687-15B7-AE48-ABC3-98E57694EB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891925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roject Page - Imag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79F77-CFBE-1D43-A7C6-488822558260}"/>
              </a:ext>
            </a:extLst>
          </p:cNvPr>
          <p:cNvSpPr/>
          <p:nvPr/>
        </p:nvSpPr>
        <p:spPr>
          <a:xfrm>
            <a:off x="0" y="-25220"/>
            <a:ext cx="9154510"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21F5C862-A39C-774C-AF3C-0906AC5546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63005" y="1812"/>
            <a:ext cx="5580995" cy="6323403"/>
          </a:xfrm>
          <a:prstGeom prst="rect">
            <a:avLst/>
          </a:prstGeom>
        </p:spPr>
      </p:pic>
      <p:grpSp>
        <p:nvGrpSpPr>
          <p:cNvPr id="4" name="Group 3">
            <a:extLst>
              <a:ext uri="{FF2B5EF4-FFF2-40B4-BE49-F238E27FC236}">
                <a16:creationId xmlns:a16="http://schemas.microsoft.com/office/drawing/2014/main" id="{E30BCB8F-904C-CB48-970D-C67D486E6CB9}"/>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AA75B9C-DF55-9D44-BAD2-FE4944C846F8}"/>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29C8A3B7-3AA3-A94B-A27B-9603A434C4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Rectangle 6">
            <a:extLst>
              <a:ext uri="{FF2B5EF4-FFF2-40B4-BE49-F238E27FC236}">
                <a16:creationId xmlns:a16="http://schemas.microsoft.com/office/drawing/2014/main" id="{EECF8B57-333B-C24F-A258-EBC13261579C}"/>
              </a:ext>
            </a:extLst>
          </p:cNvPr>
          <p:cNvSpPr/>
          <p:nvPr/>
        </p:nvSpPr>
        <p:spPr>
          <a:xfrm flipH="1">
            <a:off x="502211" y="394659"/>
            <a:ext cx="6928602"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1">
            <a:extLst>
              <a:ext uri="{FF2B5EF4-FFF2-40B4-BE49-F238E27FC236}">
                <a16:creationId xmlns:a16="http://schemas.microsoft.com/office/drawing/2014/main" id="{71DB2E4F-F574-4F49-B0E4-581E23F6AED4}"/>
              </a:ext>
            </a:extLst>
          </p:cNvPr>
          <p:cNvSpPr>
            <a:spLocks noGrp="1"/>
          </p:cNvSpPr>
          <p:nvPr>
            <p:ph type="title" hasCustomPrompt="1"/>
          </p:nvPr>
        </p:nvSpPr>
        <p:spPr>
          <a:xfrm>
            <a:off x="1124646" y="1054481"/>
            <a:ext cx="5773242" cy="609998"/>
          </a:xfrm>
          <a:prstGeom prst="rect">
            <a:avLst/>
          </a:prstGeom>
        </p:spPr>
        <p:txBody>
          <a:bodyPr/>
          <a:lstStyle>
            <a:lvl1pPr>
              <a:lnSpc>
                <a:spcPts val="2700"/>
              </a:lnSpc>
              <a:defRPr sz="2800" b="1" i="0" spc="15" baseline="0">
                <a:solidFill>
                  <a:srgbClr val="0055B8"/>
                </a:solidFill>
                <a:latin typeface="Gotham-Bold" pitchFamily="2" charset="0"/>
              </a:defRPr>
            </a:lvl1pPr>
          </a:lstStyle>
          <a:p>
            <a:r>
              <a:rPr lang="en-US"/>
              <a:t>PROJECT TITLE</a:t>
            </a:r>
          </a:p>
        </p:txBody>
      </p:sp>
      <p:sp>
        <p:nvSpPr>
          <p:cNvPr id="10" name="Text Placeholder 3">
            <a:extLst>
              <a:ext uri="{FF2B5EF4-FFF2-40B4-BE49-F238E27FC236}">
                <a16:creationId xmlns:a16="http://schemas.microsoft.com/office/drawing/2014/main" id="{EADBC207-4044-1F4D-902A-44EA9BB302AE}"/>
              </a:ext>
            </a:extLst>
          </p:cNvPr>
          <p:cNvSpPr>
            <a:spLocks noGrp="1"/>
          </p:cNvSpPr>
          <p:nvPr>
            <p:ph type="body" sz="quarter" idx="15" hasCustomPrompt="1"/>
          </p:nvPr>
        </p:nvSpPr>
        <p:spPr>
          <a:xfrm>
            <a:off x="1125356" y="1717466"/>
            <a:ext cx="5772401" cy="1443177"/>
          </a:xfrm>
          <a:prstGeom prst="rect">
            <a:avLst/>
          </a:prstGeom>
        </p:spPr>
        <p:txBody>
          <a:bodyPr/>
          <a:lstStyle>
            <a:lvl1pPr>
              <a:lnSpc>
                <a:spcPct val="100000"/>
              </a:lnSpc>
              <a:spcAft>
                <a:spcPts val="900"/>
              </a:spcAft>
              <a:defRPr sz="20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auge </a:t>
            </a:r>
            <a:r>
              <a:rPr lang="en-US" err="1"/>
              <a:t>sagitt</a:t>
            </a:r>
            <a:r>
              <a:rPr lang="en-US"/>
              <a:t> </a:t>
            </a:r>
            <a:r>
              <a:rPr lang="en-US" err="1"/>
              <a:t>placerat</a:t>
            </a:r>
            <a:r>
              <a:rPr lang="en-US"/>
              <a:t> at </a:t>
            </a:r>
            <a:r>
              <a:rPr lang="en-US" err="1"/>
              <a:t>rutum</a:t>
            </a:r>
            <a:r>
              <a:rPr lang="en-US"/>
              <a:t> ante. </a:t>
            </a:r>
          </a:p>
        </p:txBody>
      </p:sp>
      <p:sp>
        <p:nvSpPr>
          <p:cNvPr id="11" name="Text Placeholder 3">
            <a:extLst>
              <a:ext uri="{FF2B5EF4-FFF2-40B4-BE49-F238E27FC236}">
                <a16:creationId xmlns:a16="http://schemas.microsoft.com/office/drawing/2014/main" id="{54EC0301-8BAA-0B4E-A66F-B55EB61F7F36}"/>
              </a:ext>
            </a:extLst>
          </p:cNvPr>
          <p:cNvSpPr>
            <a:spLocks noGrp="1"/>
          </p:cNvSpPr>
          <p:nvPr>
            <p:ph type="body" sz="quarter" idx="18" hasCustomPrompt="1"/>
          </p:nvPr>
        </p:nvSpPr>
        <p:spPr>
          <a:xfrm>
            <a:off x="1124646" y="3167896"/>
            <a:ext cx="5772401" cy="2001127"/>
          </a:xfrm>
          <a:prstGeom prst="rect">
            <a:avLst/>
          </a:prstGeom>
        </p:spPr>
        <p:txBody>
          <a:bodyPr/>
          <a:lstStyle>
            <a:lvl1pPr marL="144018" indent="-144018">
              <a:lnSpc>
                <a:spcPts val="1350"/>
              </a:lnSpc>
              <a:spcAft>
                <a:spcPts val="15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auge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2533807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roject Page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982D0-0571-674E-BDAD-3A4B7D63883F}"/>
              </a:ext>
            </a:extLst>
          </p:cNvPr>
          <p:cNvSpPr/>
          <p:nvPr/>
        </p:nvSpPr>
        <p:spPr>
          <a:xfrm>
            <a:off x="1" y="0"/>
            <a:ext cx="9143999"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0C4CB880-51DD-324E-BDA2-805C7173AA1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624"/>
            <a:ext cx="5591502" cy="6868624"/>
          </a:xfrm>
          <a:prstGeom prst="rect">
            <a:avLst/>
          </a:prstGeom>
        </p:spPr>
      </p:pic>
      <p:sp>
        <p:nvSpPr>
          <p:cNvPr id="4" name="Rectangle 3">
            <a:extLst>
              <a:ext uri="{FF2B5EF4-FFF2-40B4-BE49-F238E27FC236}">
                <a16:creationId xmlns:a16="http://schemas.microsoft.com/office/drawing/2014/main" id="{8176D031-62F8-8C42-B055-192218A81C87}"/>
              </a:ext>
            </a:extLst>
          </p:cNvPr>
          <p:cNvSpPr/>
          <p:nvPr/>
        </p:nvSpPr>
        <p:spPr>
          <a:xfrm flipH="1">
            <a:off x="1763153" y="394659"/>
            <a:ext cx="6928602"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89869AD0-17DA-744C-BA1C-7B2718BA7F17}"/>
              </a:ext>
            </a:extLst>
          </p:cNvPr>
          <p:cNvGrpSpPr/>
          <p:nvPr/>
        </p:nvGrpSpPr>
        <p:grpSpPr>
          <a:xfrm>
            <a:off x="0" y="6229920"/>
            <a:ext cx="9144000" cy="628080"/>
            <a:chOff x="14396" y="6222380"/>
            <a:chExt cx="9144000" cy="628080"/>
          </a:xfrm>
        </p:grpSpPr>
        <p:sp>
          <p:nvSpPr>
            <p:cNvPr id="6" name="Rectangle 5">
              <a:extLst>
                <a:ext uri="{FF2B5EF4-FFF2-40B4-BE49-F238E27FC236}">
                  <a16:creationId xmlns:a16="http://schemas.microsoft.com/office/drawing/2014/main" id="{E5DAB443-A454-0C4A-9FE8-4B8C8667CF09}"/>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3F6DFA28-60F2-BD4A-8592-2E7688FD9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8" name="Title 11">
            <a:extLst>
              <a:ext uri="{FF2B5EF4-FFF2-40B4-BE49-F238E27FC236}">
                <a16:creationId xmlns:a16="http://schemas.microsoft.com/office/drawing/2014/main" id="{EC855D4E-67B5-DA4D-8452-0F396F7C72F4}"/>
              </a:ext>
            </a:extLst>
          </p:cNvPr>
          <p:cNvSpPr>
            <a:spLocks noGrp="1"/>
          </p:cNvSpPr>
          <p:nvPr>
            <p:ph type="title" hasCustomPrompt="1"/>
          </p:nvPr>
        </p:nvSpPr>
        <p:spPr>
          <a:xfrm>
            <a:off x="2376977" y="1054481"/>
            <a:ext cx="5773242" cy="609998"/>
          </a:xfrm>
          <a:prstGeom prst="rect">
            <a:avLst/>
          </a:prstGeom>
        </p:spPr>
        <p:txBody>
          <a:bodyPr/>
          <a:lstStyle>
            <a:lvl1pPr>
              <a:lnSpc>
                <a:spcPts val="2700"/>
              </a:lnSpc>
              <a:defRPr sz="2800" b="1" i="0" spc="15" baseline="0">
                <a:solidFill>
                  <a:srgbClr val="0055B8"/>
                </a:solidFill>
                <a:latin typeface="Gotham-Bold" pitchFamily="2" charset="0"/>
              </a:defRPr>
            </a:lvl1pPr>
          </a:lstStyle>
          <a:p>
            <a:r>
              <a:rPr lang="en-US"/>
              <a:t>PROJECT TITLE</a:t>
            </a:r>
          </a:p>
        </p:txBody>
      </p:sp>
      <p:sp>
        <p:nvSpPr>
          <p:cNvPr id="9" name="Text Placeholder 3">
            <a:extLst>
              <a:ext uri="{FF2B5EF4-FFF2-40B4-BE49-F238E27FC236}">
                <a16:creationId xmlns:a16="http://schemas.microsoft.com/office/drawing/2014/main" id="{A32C3205-4E41-9B48-AED0-18508CC1AF2B}"/>
              </a:ext>
            </a:extLst>
          </p:cNvPr>
          <p:cNvSpPr>
            <a:spLocks noGrp="1"/>
          </p:cNvSpPr>
          <p:nvPr>
            <p:ph type="body" sz="quarter" idx="15" hasCustomPrompt="1"/>
          </p:nvPr>
        </p:nvSpPr>
        <p:spPr>
          <a:xfrm>
            <a:off x="2377687" y="1717466"/>
            <a:ext cx="5772401" cy="1443177"/>
          </a:xfrm>
          <a:prstGeom prst="rect">
            <a:avLst/>
          </a:prstGeom>
        </p:spPr>
        <p:txBody>
          <a:bodyPr/>
          <a:lstStyle>
            <a:lvl1pPr>
              <a:lnSpc>
                <a:spcPct val="100000"/>
              </a:lnSpc>
              <a:spcAft>
                <a:spcPts val="900"/>
              </a:spcAft>
              <a:defRPr sz="20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auge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7ED28927-330A-5446-B80F-7F2EA27D4894}"/>
              </a:ext>
            </a:extLst>
          </p:cNvPr>
          <p:cNvSpPr>
            <a:spLocks noGrp="1"/>
          </p:cNvSpPr>
          <p:nvPr>
            <p:ph type="body" sz="quarter" idx="18" hasCustomPrompt="1"/>
          </p:nvPr>
        </p:nvSpPr>
        <p:spPr>
          <a:xfrm>
            <a:off x="2376977" y="3167896"/>
            <a:ext cx="5772401" cy="2001127"/>
          </a:xfrm>
          <a:prstGeom prst="rect">
            <a:avLst/>
          </a:prstGeom>
        </p:spPr>
        <p:txBody>
          <a:bodyPr/>
          <a:lstStyle>
            <a:lvl1pPr marL="144018" indent="-144018">
              <a:lnSpc>
                <a:spcPts val="1350"/>
              </a:lnSpc>
              <a:spcAft>
                <a:spcPts val="150"/>
              </a:spcAft>
              <a:buFont typeface="Arial" panose="020B0604020202020204" pitchFamily="34" charset="0"/>
              <a:buChar char="•"/>
              <a:defRPr sz="180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auge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206485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ullquote">
    <p:spTree>
      <p:nvGrpSpPr>
        <p:cNvPr id="1" name=""/>
        <p:cNvGrpSpPr/>
        <p:nvPr/>
      </p:nvGrpSpPr>
      <p:grpSpPr>
        <a:xfrm>
          <a:off x="0" y="0"/>
          <a:ext cx="0" cy="0"/>
          <a:chOff x="0" y="0"/>
          <a:chExt cx="0" cy="0"/>
        </a:xfrm>
      </p:grpSpPr>
      <p:pic>
        <p:nvPicPr>
          <p:cNvPr id="2" name="Picture 1" descr="A person using a computer&#10;&#10;Description automatically generated">
            <a:extLst>
              <a:ext uri="{FF2B5EF4-FFF2-40B4-BE49-F238E27FC236}">
                <a16:creationId xmlns:a16="http://schemas.microsoft.com/office/drawing/2014/main" id="{DDD43341-A363-044F-BE3D-DA746A9A89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3" name="Rectangle 2">
            <a:extLst>
              <a:ext uri="{FF2B5EF4-FFF2-40B4-BE49-F238E27FC236}">
                <a16:creationId xmlns:a16="http://schemas.microsoft.com/office/drawing/2014/main" id="{BC6095DD-FC89-1E4D-9694-DC2FDDFAB9FF}"/>
              </a:ext>
            </a:extLst>
          </p:cNvPr>
          <p:cNvSpPr/>
          <p:nvPr/>
        </p:nvSpPr>
        <p:spPr>
          <a:xfrm>
            <a:off x="-3885" y="588578"/>
            <a:ext cx="8254506" cy="5044544"/>
          </a:xfrm>
          <a:prstGeom prst="rect">
            <a:avLst/>
          </a:prstGeom>
          <a:solidFill>
            <a:schemeClr val="tx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 name="Group 4">
            <a:extLst>
              <a:ext uri="{FF2B5EF4-FFF2-40B4-BE49-F238E27FC236}">
                <a16:creationId xmlns:a16="http://schemas.microsoft.com/office/drawing/2014/main" id="{A1845BD2-C667-A04C-A3FD-79E59D80C501}"/>
              </a:ext>
            </a:extLst>
          </p:cNvPr>
          <p:cNvGrpSpPr/>
          <p:nvPr/>
        </p:nvGrpSpPr>
        <p:grpSpPr>
          <a:xfrm>
            <a:off x="0" y="6229920"/>
            <a:ext cx="9144000" cy="628080"/>
            <a:chOff x="14396" y="6222380"/>
            <a:chExt cx="9144000" cy="628080"/>
          </a:xfrm>
        </p:grpSpPr>
        <p:sp>
          <p:nvSpPr>
            <p:cNvPr id="6" name="Rectangle 5">
              <a:extLst>
                <a:ext uri="{FF2B5EF4-FFF2-40B4-BE49-F238E27FC236}">
                  <a16:creationId xmlns:a16="http://schemas.microsoft.com/office/drawing/2014/main" id="{7DE282A4-B6AE-A14A-A02D-E39E57950A2C}"/>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a:extLst>
                <a:ext uri="{FF2B5EF4-FFF2-40B4-BE49-F238E27FC236}">
                  <a16:creationId xmlns:a16="http://schemas.microsoft.com/office/drawing/2014/main" id="{7D8EFBBC-5F1E-2B40-BA4C-89228459B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2144032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mment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22A37C-6E26-7447-97F6-81D866A3477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0624"/>
            <a:ext cx="9143999" cy="6868624"/>
          </a:xfrm>
          <a:prstGeom prst="rect">
            <a:avLst/>
          </a:prstGeom>
        </p:spPr>
      </p:pic>
      <p:sp>
        <p:nvSpPr>
          <p:cNvPr id="3" name="Rectangle 2">
            <a:extLst>
              <a:ext uri="{FF2B5EF4-FFF2-40B4-BE49-F238E27FC236}">
                <a16:creationId xmlns:a16="http://schemas.microsoft.com/office/drawing/2014/main" id="{33131967-C16F-3544-A87E-72DE98268ECC}"/>
              </a:ext>
            </a:extLst>
          </p:cNvPr>
          <p:cNvSpPr/>
          <p:nvPr/>
        </p:nvSpPr>
        <p:spPr>
          <a:xfrm flipH="1">
            <a:off x="2049518" y="394659"/>
            <a:ext cx="7120513"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98329ADA-6EB1-AA4F-B06B-4F1F0A457CAF}"/>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141A3047-49E7-FB41-8121-4C0AA52E7D89}"/>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645CEFF0-1F73-5242-A38C-AA642C397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42215651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28BB37AB-CB02-AF43-9781-533E2ECEA0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033"/>
            <a:ext cx="4466897" cy="6392253"/>
          </a:xfrm>
          <a:prstGeom prst="rect">
            <a:avLst/>
          </a:prstGeom>
        </p:spPr>
      </p:pic>
      <p:grpSp>
        <p:nvGrpSpPr>
          <p:cNvPr id="4" name="Group 3">
            <a:extLst>
              <a:ext uri="{FF2B5EF4-FFF2-40B4-BE49-F238E27FC236}">
                <a16:creationId xmlns:a16="http://schemas.microsoft.com/office/drawing/2014/main" id="{A20303D8-E617-3C44-B3C3-4E0979993F6F}"/>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2304881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A20303D8-E617-3C44-B3C3-4E0979993F6F}"/>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8" name="Picture Placeholder 7">
            <a:extLst>
              <a:ext uri="{FF2B5EF4-FFF2-40B4-BE49-F238E27FC236}">
                <a16:creationId xmlns:a16="http://schemas.microsoft.com/office/drawing/2014/main" id="{B8816E97-BFF6-4101-981A-B4C2984CCD1D}"/>
              </a:ext>
            </a:extLst>
          </p:cNvPr>
          <p:cNvSpPr>
            <a:spLocks noGrp="1"/>
          </p:cNvSpPr>
          <p:nvPr>
            <p:ph type="pic" sz="quarter" idx="10" hasCustomPrompt="1"/>
          </p:nvPr>
        </p:nvSpPr>
        <p:spPr>
          <a:xfrm>
            <a:off x="1" y="0"/>
            <a:ext cx="4571999" cy="6203950"/>
          </a:xfrm>
          <a:prstGeom prst="rect">
            <a:avLst/>
          </a:prstGeom>
        </p:spPr>
        <p:txBody>
          <a:bodyPr/>
          <a:lstStyle>
            <a:lvl1pPr>
              <a:defRPr/>
            </a:lvl1pPr>
          </a:lstStyle>
          <a:p>
            <a:r>
              <a:rPr lang="en-US"/>
              <a:t>Place Picture Here </a:t>
            </a:r>
          </a:p>
        </p:txBody>
      </p:sp>
      <p:sp>
        <p:nvSpPr>
          <p:cNvPr id="3" name="Title 2">
            <a:extLst>
              <a:ext uri="{FF2B5EF4-FFF2-40B4-BE49-F238E27FC236}">
                <a16:creationId xmlns:a16="http://schemas.microsoft.com/office/drawing/2014/main" id="{A4A102A6-675C-41A7-B2FA-756545D73983}"/>
              </a:ext>
            </a:extLst>
          </p:cNvPr>
          <p:cNvSpPr>
            <a:spLocks noGrp="1"/>
          </p:cNvSpPr>
          <p:nvPr>
            <p:ph type="title" hasCustomPrompt="1"/>
          </p:nvPr>
        </p:nvSpPr>
        <p:spPr>
          <a:xfrm>
            <a:off x="4688378" y="365127"/>
            <a:ext cx="4184749" cy="1325563"/>
          </a:xfrm>
          <a:prstGeom prst="rect">
            <a:avLst/>
          </a:prstGeom>
        </p:spPr>
        <p:txBody>
          <a:bodyPr/>
          <a:lstStyle>
            <a:lvl1pPr>
              <a:defRPr sz="2800"/>
            </a:lvl1pPr>
          </a:lstStyle>
          <a:p>
            <a:r>
              <a:rPr lang="en-US"/>
              <a:t>ADD TEXT HERE (ALL CAPS)</a:t>
            </a:r>
          </a:p>
        </p:txBody>
      </p:sp>
      <p:sp>
        <p:nvSpPr>
          <p:cNvPr id="12" name="Text Placeholder 11">
            <a:extLst>
              <a:ext uri="{FF2B5EF4-FFF2-40B4-BE49-F238E27FC236}">
                <a16:creationId xmlns:a16="http://schemas.microsoft.com/office/drawing/2014/main" id="{3FD317FA-F723-4E5C-90E4-F5DFD857B183}"/>
              </a:ext>
            </a:extLst>
          </p:cNvPr>
          <p:cNvSpPr>
            <a:spLocks noGrp="1"/>
          </p:cNvSpPr>
          <p:nvPr>
            <p:ph type="body" sz="quarter" idx="11" hasCustomPrompt="1"/>
          </p:nvPr>
        </p:nvSpPr>
        <p:spPr>
          <a:xfrm>
            <a:off x="4688378" y="1995490"/>
            <a:ext cx="4184749" cy="4130675"/>
          </a:xfrm>
          <a:prstGeom prst="rect">
            <a:avLst/>
          </a:prstGeom>
        </p:spPr>
        <p:txBody>
          <a:bodyPr/>
          <a:lstStyle>
            <a:lvl1pPr>
              <a:defRPr sz="1800"/>
            </a:lvl1pPr>
          </a:lstStyle>
          <a:p>
            <a:pPr lvl="0"/>
            <a:r>
              <a:rPr lang="en-US"/>
              <a:t>Body Goes</a:t>
            </a:r>
          </a:p>
        </p:txBody>
      </p:sp>
    </p:spTree>
    <p:extLst>
      <p:ext uri="{BB962C8B-B14F-4D97-AF65-F5344CB8AC3E}">
        <p14:creationId xmlns:p14="http://schemas.microsoft.com/office/powerpoint/2010/main" val="94044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a:extLst>
              <a:ext uri="{FF2B5EF4-FFF2-40B4-BE49-F238E27FC236}">
                <a16:creationId xmlns:a16="http://schemas.microsoft.com/office/drawing/2014/main" id="{B8816E97-BFF6-4101-981A-B4C2984CCD1D}"/>
              </a:ext>
            </a:extLst>
          </p:cNvPr>
          <p:cNvSpPr>
            <a:spLocks noGrp="1"/>
          </p:cNvSpPr>
          <p:nvPr>
            <p:ph type="pic" sz="quarter" idx="10" hasCustomPrompt="1"/>
          </p:nvPr>
        </p:nvSpPr>
        <p:spPr>
          <a:xfrm>
            <a:off x="4572000" y="11195"/>
            <a:ext cx="4571999" cy="6203950"/>
          </a:xfrm>
          <a:prstGeom prst="rect">
            <a:avLst/>
          </a:prstGeom>
        </p:spPr>
        <p:txBody>
          <a:bodyPr/>
          <a:lstStyle>
            <a:lvl1pPr>
              <a:defRPr/>
            </a:lvl1pPr>
          </a:lstStyle>
          <a:p>
            <a:r>
              <a:rPr lang="en-US"/>
              <a:t>Place Picture Here </a:t>
            </a:r>
          </a:p>
        </p:txBody>
      </p:sp>
      <p:grpSp>
        <p:nvGrpSpPr>
          <p:cNvPr id="4" name="Group 3">
            <a:extLst>
              <a:ext uri="{FF2B5EF4-FFF2-40B4-BE49-F238E27FC236}">
                <a16:creationId xmlns:a16="http://schemas.microsoft.com/office/drawing/2014/main" id="{A20303D8-E617-3C44-B3C3-4E0979993F6F}"/>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3" name="Title 2">
            <a:extLst>
              <a:ext uri="{FF2B5EF4-FFF2-40B4-BE49-F238E27FC236}">
                <a16:creationId xmlns:a16="http://schemas.microsoft.com/office/drawing/2014/main" id="{A4A102A6-675C-41A7-B2FA-756545D73983}"/>
              </a:ext>
            </a:extLst>
          </p:cNvPr>
          <p:cNvSpPr>
            <a:spLocks noGrp="1"/>
          </p:cNvSpPr>
          <p:nvPr>
            <p:ph type="title" hasCustomPrompt="1"/>
          </p:nvPr>
        </p:nvSpPr>
        <p:spPr>
          <a:xfrm>
            <a:off x="210250" y="365127"/>
            <a:ext cx="4184749" cy="1325563"/>
          </a:xfrm>
          <a:prstGeom prst="rect">
            <a:avLst/>
          </a:prstGeom>
        </p:spPr>
        <p:txBody>
          <a:bodyPr/>
          <a:lstStyle>
            <a:lvl1pPr>
              <a:defRPr sz="2800"/>
            </a:lvl1pPr>
          </a:lstStyle>
          <a:p>
            <a:r>
              <a:rPr lang="en-US"/>
              <a:t>ADD TEXT HERE (ALL CAPS)</a:t>
            </a:r>
          </a:p>
        </p:txBody>
      </p:sp>
      <p:sp>
        <p:nvSpPr>
          <p:cNvPr id="12" name="Text Placeholder 11">
            <a:extLst>
              <a:ext uri="{FF2B5EF4-FFF2-40B4-BE49-F238E27FC236}">
                <a16:creationId xmlns:a16="http://schemas.microsoft.com/office/drawing/2014/main" id="{3FD317FA-F723-4E5C-90E4-F5DFD857B183}"/>
              </a:ext>
            </a:extLst>
          </p:cNvPr>
          <p:cNvSpPr>
            <a:spLocks noGrp="1"/>
          </p:cNvSpPr>
          <p:nvPr>
            <p:ph type="body" sz="quarter" idx="11" hasCustomPrompt="1"/>
          </p:nvPr>
        </p:nvSpPr>
        <p:spPr>
          <a:xfrm>
            <a:off x="210250" y="1894966"/>
            <a:ext cx="4184749" cy="4130675"/>
          </a:xfrm>
          <a:prstGeom prst="rect">
            <a:avLst/>
          </a:prstGeom>
        </p:spPr>
        <p:txBody>
          <a:bodyPr/>
          <a:lstStyle>
            <a:lvl1pPr>
              <a:defRPr sz="1800"/>
            </a:lvl1pPr>
          </a:lstStyle>
          <a:p>
            <a:pPr lvl="0"/>
            <a:r>
              <a:rPr lang="en-US"/>
              <a:t>Body Goes</a:t>
            </a:r>
          </a:p>
        </p:txBody>
      </p:sp>
    </p:spTree>
    <p:extLst>
      <p:ext uri="{BB962C8B-B14F-4D97-AF65-F5344CB8AC3E}">
        <p14:creationId xmlns:p14="http://schemas.microsoft.com/office/powerpoint/2010/main" val="801026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_Ques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0E1746-858A-FC41-BB61-DDC1CE393B28}"/>
              </a:ext>
            </a:extLst>
          </p:cNvPr>
          <p:cNvSpPr/>
          <p:nvPr/>
        </p:nvSpPr>
        <p:spPr>
          <a:xfrm>
            <a:off x="0" y="0"/>
            <a:ext cx="9150624"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A20303D8-E617-3C44-B3C3-4E0979993F6F}"/>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E3396B22-9EE2-B348-8E2E-9066E450D11F}"/>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1F52E146-E8F9-064E-AADA-4473ED1C5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6">
            <a:extLst>
              <a:ext uri="{FF2B5EF4-FFF2-40B4-BE49-F238E27FC236}">
                <a16:creationId xmlns:a16="http://schemas.microsoft.com/office/drawing/2014/main" id="{0578F555-63CE-44F3-B256-F2B6AB4454AB}"/>
              </a:ext>
            </a:extLst>
          </p:cNvPr>
          <p:cNvSpPr>
            <a:spLocks noGrp="1"/>
          </p:cNvSpPr>
          <p:nvPr>
            <p:ph type="title" hasCustomPrompt="1"/>
          </p:nvPr>
        </p:nvSpPr>
        <p:spPr>
          <a:xfrm>
            <a:off x="628650" y="365127"/>
            <a:ext cx="7886700" cy="1325563"/>
          </a:xfrm>
          <a:prstGeom prst="rect">
            <a:avLst/>
          </a:prstGeom>
        </p:spPr>
        <p:txBody>
          <a:bodyPr/>
          <a:lstStyle>
            <a:lvl1pPr>
              <a:defRPr/>
            </a:lvl1pPr>
          </a:lstStyle>
          <a:p>
            <a:r>
              <a:rPr lang="en-US"/>
              <a:t>TITLE ALL CAPS</a:t>
            </a:r>
          </a:p>
        </p:txBody>
      </p:sp>
      <p:sp>
        <p:nvSpPr>
          <p:cNvPr id="10" name="Picture Placeholder 9">
            <a:extLst>
              <a:ext uri="{FF2B5EF4-FFF2-40B4-BE49-F238E27FC236}">
                <a16:creationId xmlns:a16="http://schemas.microsoft.com/office/drawing/2014/main" id="{43C38974-F196-479C-9C79-F32336F7F347}"/>
              </a:ext>
            </a:extLst>
          </p:cNvPr>
          <p:cNvSpPr>
            <a:spLocks noGrp="1"/>
          </p:cNvSpPr>
          <p:nvPr>
            <p:ph type="pic" sz="quarter" idx="10" hasCustomPrompt="1"/>
          </p:nvPr>
        </p:nvSpPr>
        <p:spPr>
          <a:xfrm>
            <a:off x="628650" y="1887539"/>
            <a:ext cx="7886700" cy="4137025"/>
          </a:xfrm>
          <a:prstGeom prst="rect">
            <a:avLst/>
          </a:prstGeom>
        </p:spPr>
        <p:txBody>
          <a:bodyPr/>
          <a:lstStyle>
            <a:lvl1pPr>
              <a:defRPr/>
            </a:lvl1pPr>
          </a:lstStyle>
          <a:p>
            <a:r>
              <a:rPr lang="en-US"/>
              <a:t>Add Picture Here</a:t>
            </a:r>
          </a:p>
        </p:txBody>
      </p:sp>
    </p:spTree>
    <p:extLst>
      <p:ext uri="{BB962C8B-B14F-4D97-AF65-F5344CB8AC3E}">
        <p14:creationId xmlns:p14="http://schemas.microsoft.com/office/powerpoint/2010/main" val="2494609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Light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4F587-145D-F04E-BD3E-8525CE3A3FA1}"/>
              </a:ext>
            </a:extLst>
          </p:cNvPr>
          <p:cNvSpPr/>
          <p:nvPr/>
        </p:nvSpPr>
        <p:spPr>
          <a:xfrm>
            <a:off x="0" y="-25220"/>
            <a:ext cx="9154510" cy="50544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AC3AAE38-C234-364E-9395-B3090495625F}"/>
              </a:ext>
            </a:extLst>
          </p:cNvPr>
          <p:cNvGrpSpPr/>
          <p:nvPr/>
        </p:nvGrpSpPr>
        <p:grpSpPr>
          <a:xfrm>
            <a:off x="0" y="6229920"/>
            <a:ext cx="9144000" cy="628080"/>
            <a:chOff x="14396" y="6222380"/>
            <a:chExt cx="9144000" cy="628080"/>
          </a:xfrm>
        </p:grpSpPr>
        <p:sp>
          <p:nvSpPr>
            <p:cNvPr id="4" name="Rectangle 3">
              <a:extLst>
                <a:ext uri="{FF2B5EF4-FFF2-40B4-BE49-F238E27FC236}">
                  <a16:creationId xmlns:a16="http://schemas.microsoft.com/office/drawing/2014/main" id="{FE5D8FCE-70EE-DF48-8675-5E2EA5C6B8FA}"/>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2C9A6DFD-EC3F-ED45-9AAC-26DFC111A9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6" name="Title 5">
            <a:extLst>
              <a:ext uri="{FF2B5EF4-FFF2-40B4-BE49-F238E27FC236}">
                <a16:creationId xmlns:a16="http://schemas.microsoft.com/office/drawing/2014/main" id="{963CCA53-A294-4668-95AB-4BD8128CA1F8}"/>
              </a:ext>
            </a:extLst>
          </p:cNvPr>
          <p:cNvSpPr>
            <a:spLocks noGrp="1"/>
          </p:cNvSpPr>
          <p:nvPr>
            <p:ph type="title" hasCustomPrompt="1"/>
          </p:nvPr>
        </p:nvSpPr>
        <p:spPr>
          <a:xfrm>
            <a:off x="628650" y="365127"/>
            <a:ext cx="7886700" cy="1325563"/>
          </a:xfrm>
          <a:prstGeom prst="rect">
            <a:avLst/>
          </a:prstGeom>
        </p:spPr>
        <p:txBody>
          <a:bodyPr/>
          <a:lstStyle>
            <a:lvl1pPr>
              <a:defRPr/>
            </a:lvl1pPr>
          </a:lstStyle>
          <a:p>
            <a:r>
              <a:rPr lang="en-US"/>
              <a:t>TITLE ALL CAPS</a:t>
            </a:r>
          </a:p>
        </p:txBody>
      </p:sp>
      <p:sp>
        <p:nvSpPr>
          <p:cNvPr id="10" name="Picture Placeholder 9">
            <a:extLst>
              <a:ext uri="{FF2B5EF4-FFF2-40B4-BE49-F238E27FC236}">
                <a16:creationId xmlns:a16="http://schemas.microsoft.com/office/drawing/2014/main" id="{CE23CD78-B4C4-4E4D-8124-7ECF36E04BA6}"/>
              </a:ext>
            </a:extLst>
          </p:cNvPr>
          <p:cNvSpPr>
            <a:spLocks noGrp="1"/>
          </p:cNvSpPr>
          <p:nvPr>
            <p:ph type="pic" sz="quarter" idx="10" hasCustomPrompt="1"/>
          </p:nvPr>
        </p:nvSpPr>
        <p:spPr>
          <a:xfrm>
            <a:off x="628650" y="1844677"/>
            <a:ext cx="7886700" cy="2976707"/>
          </a:xfrm>
          <a:prstGeom prst="rect">
            <a:avLst/>
          </a:prstGeom>
        </p:spPr>
        <p:txBody>
          <a:bodyPr/>
          <a:lstStyle>
            <a:lvl1pPr>
              <a:defRPr/>
            </a:lvl1pPr>
          </a:lstStyle>
          <a:p>
            <a:r>
              <a:rPr lang="en-US"/>
              <a:t>Add Picture Here</a:t>
            </a:r>
          </a:p>
        </p:txBody>
      </p:sp>
      <p:sp>
        <p:nvSpPr>
          <p:cNvPr id="12" name="Text Placeholder 11">
            <a:extLst>
              <a:ext uri="{FF2B5EF4-FFF2-40B4-BE49-F238E27FC236}">
                <a16:creationId xmlns:a16="http://schemas.microsoft.com/office/drawing/2014/main" id="{FCDBF811-B814-4EAC-AB06-7DA6B4C1E41E}"/>
              </a:ext>
            </a:extLst>
          </p:cNvPr>
          <p:cNvSpPr>
            <a:spLocks noGrp="1"/>
          </p:cNvSpPr>
          <p:nvPr>
            <p:ph type="body" sz="quarter" idx="11" hasCustomPrompt="1"/>
          </p:nvPr>
        </p:nvSpPr>
        <p:spPr>
          <a:xfrm>
            <a:off x="628652" y="5311775"/>
            <a:ext cx="7891894" cy="628650"/>
          </a:xfrm>
          <a:prstGeom prst="rect">
            <a:avLst/>
          </a:prstGeom>
        </p:spPr>
        <p:txBody>
          <a:bodyPr/>
          <a:lstStyle>
            <a:lvl1pPr>
              <a:defRPr/>
            </a:lvl1pPr>
          </a:lstStyle>
          <a:p>
            <a:pPr lvl="0"/>
            <a:r>
              <a:rPr lang="en-US"/>
              <a:t>Additional Text Here</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757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w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933D51-B362-F44B-926B-DBC7B1730C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7999"/>
          </a:xfrm>
          <a:prstGeom prst="rect">
            <a:avLst/>
          </a:prstGeom>
        </p:spPr>
      </p:pic>
      <p:pic>
        <p:nvPicPr>
          <p:cNvPr id="4" name="Picture 3">
            <a:extLst>
              <a:ext uri="{FF2B5EF4-FFF2-40B4-BE49-F238E27FC236}">
                <a16:creationId xmlns:a16="http://schemas.microsoft.com/office/drawing/2014/main" id="{62AEE9F1-F472-FE43-A1F0-A677AF0724EE}"/>
              </a:ext>
            </a:extLst>
          </p:cNvPr>
          <p:cNvPicPr>
            <a:picLocks noChangeAspect="1"/>
          </p:cNvPicPr>
          <p:nvPr userDrawn="1"/>
        </p:nvPicPr>
        <p:blipFill>
          <a:blip r:embed="rId3">
            <a:alphaModFix amt="49000"/>
          </a:blip>
          <a:stretch>
            <a:fillRect/>
          </a:stretch>
        </p:blipFill>
        <p:spPr>
          <a:xfrm rot="10800000" flipH="1">
            <a:off x="-2" y="3196149"/>
            <a:ext cx="9143998" cy="3657600"/>
          </a:xfrm>
          <a:prstGeom prst="rect">
            <a:avLst/>
          </a:prstGeom>
        </p:spPr>
      </p:pic>
      <p:sp>
        <p:nvSpPr>
          <p:cNvPr id="5" name="Rectangle 4">
            <a:extLst>
              <a:ext uri="{FF2B5EF4-FFF2-40B4-BE49-F238E27FC236}">
                <a16:creationId xmlns:a16="http://schemas.microsoft.com/office/drawing/2014/main" id="{F3B24897-2C57-344A-92C4-4E9EA5154A55}"/>
              </a:ext>
            </a:extLst>
          </p:cNvPr>
          <p:cNvSpPr/>
          <p:nvPr userDrawn="1"/>
        </p:nvSpPr>
        <p:spPr>
          <a:xfrm>
            <a:off x="-10510" y="4340773"/>
            <a:ext cx="6268053" cy="1780360"/>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8F8FC433-F870-044B-B573-4FEA0EA3B270}"/>
              </a:ext>
            </a:extLst>
          </p:cNvPr>
          <p:cNvSpPr>
            <a:spLocks noGrp="1"/>
          </p:cNvSpPr>
          <p:nvPr>
            <p:ph type="body" sz="quarter" idx="14" hasCustomPrompt="1"/>
          </p:nvPr>
        </p:nvSpPr>
        <p:spPr>
          <a:xfrm>
            <a:off x="437544" y="5400399"/>
            <a:ext cx="543648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C3ED0731-03CC-ED4E-B2A5-ABDD662476AE}"/>
              </a:ext>
            </a:extLst>
          </p:cNvPr>
          <p:cNvSpPr>
            <a:spLocks noGrp="1"/>
          </p:cNvSpPr>
          <p:nvPr>
            <p:ph type="title" hasCustomPrompt="1"/>
          </p:nvPr>
        </p:nvSpPr>
        <p:spPr>
          <a:xfrm>
            <a:off x="437547" y="4717377"/>
            <a:ext cx="543648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34214848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ight Grey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E4F587-145D-F04E-BD3E-8525CE3A3FA1}"/>
              </a:ext>
            </a:extLst>
          </p:cNvPr>
          <p:cNvSpPr/>
          <p:nvPr/>
        </p:nvSpPr>
        <p:spPr>
          <a:xfrm>
            <a:off x="0" y="-25220"/>
            <a:ext cx="9154510" cy="42924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AC3AAE38-C234-364E-9395-B3090495625F}"/>
              </a:ext>
            </a:extLst>
          </p:cNvPr>
          <p:cNvGrpSpPr/>
          <p:nvPr/>
        </p:nvGrpSpPr>
        <p:grpSpPr>
          <a:xfrm>
            <a:off x="0" y="6229920"/>
            <a:ext cx="9144000" cy="628080"/>
            <a:chOff x="14396" y="6222380"/>
            <a:chExt cx="9144000" cy="628080"/>
          </a:xfrm>
        </p:grpSpPr>
        <p:sp>
          <p:nvSpPr>
            <p:cNvPr id="4" name="Rectangle 3">
              <a:extLst>
                <a:ext uri="{FF2B5EF4-FFF2-40B4-BE49-F238E27FC236}">
                  <a16:creationId xmlns:a16="http://schemas.microsoft.com/office/drawing/2014/main" id="{FE5D8FCE-70EE-DF48-8675-5E2EA5C6B8FA}"/>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2C9A6DFD-EC3F-ED45-9AAC-26DFC111A9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273931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ight Grey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D1DC80-110F-2640-8FD4-A495D0334C57}"/>
              </a:ext>
            </a:extLst>
          </p:cNvPr>
          <p:cNvSpPr/>
          <p:nvPr/>
        </p:nvSpPr>
        <p:spPr>
          <a:xfrm>
            <a:off x="0" y="-25220"/>
            <a:ext cx="9154510" cy="667786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8C42067D-5AEB-9846-AEA5-1AFB422AB127}"/>
              </a:ext>
            </a:extLst>
          </p:cNvPr>
          <p:cNvGrpSpPr/>
          <p:nvPr/>
        </p:nvGrpSpPr>
        <p:grpSpPr>
          <a:xfrm>
            <a:off x="0" y="6229920"/>
            <a:ext cx="9144000" cy="628080"/>
            <a:chOff x="14396" y="6222380"/>
            <a:chExt cx="9144000" cy="628080"/>
          </a:xfrm>
        </p:grpSpPr>
        <p:sp>
          <p:nvSpPr>
            <p:cNvPr id="4" name="Rectangle 3">
              <a:extLst>
                <a:ext uri="{FF2B5EF4-FFF2-40B4-BE49-F238E27FC236}">
                  <a16:creationId xmlns:a16="http://schemas.microsoft.com/office/drawing/2014/main" id="{CABAC3B5-5046-0A4D-9C67-F774ED86A824}"/>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7EA282E9-BAE7-1B40-9354-D9D7240EE8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24876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Slide - Imag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D395B4-1830-5F47-8FBE-0BC7A233B4A5}"/>
              </a:ext>
            </a:extLst>
          </p:cNvPr>
          <p:cNvSpPr/>
          <p:nvPr/>
        </p:nvSpPr>
        <p:spPr>
          <a:xfrm>
            <a:off x="0" y="-25220"/>
            <a:ext cx="9154510"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C74BEB87-444D-AC4B-8475-2BBB7F7E8A09}"/>
              </a:ext>
            </a:extLst>
          </p:cNvPr>
          <p:cNvSpPr/>
          <p:nvPr/>
        </p:nvSpPr>
        <p:spPr>
          <a:xfrm flipH="1">
            <a:off x="294287" y="205362"/>
            <a:ext cx="8578837" cy="600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EF981FE6-6146-0E44-A25E-B6FC67AB90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5562" y="6420507"/>
            <a:ext cx="1547566" cy="232135"/>
          </a:xfrm>
          <a:prstGeom prst="rect">
            <a:avLst/>
          </a:prstGeom>
        </p:spPr>
      </p:pic>
      <p:pic>
        <p:nvPicPr>
          <p:cNvPr id="5" name="Picture 4" descr="A group of people standing around each other&#10;&#10;Description automatically generated">
            <a:extLst>
              <a:ext uri="{FF2B5EF4-FFF2-40B4-BE49-F238E27FC236}">
                <a16:creationId xmlns:a16="http://schemas.microsoft.com/office/drawing/2014/main" id="{96AAE5A5-7A84-734F-815D-B988C4BEEE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67" y="777109"/>
            <a:ext cx="2871267" cy="4824249"/>
          </a:xfrm>
          <a:prstGeom prst="rect">
            <a:avLst/>
          </a:prstGeom>
        </p:spPr>
      </p:pic>
      <p:sp>
        <p:nvSpPr>
          <p:cNvPr id="13" name="Title 11">
            <a:extLst>
              <a:ext uri="{FF2B5EF4-FFF2-40B4-BE49-F238E27FC236}">
                <a16:creationId xmlns:a16="http://schemas.microsoft.com/office/drawing/2014/main" id="{FA3109E5-0FD9-F147-8769-70944714CA6B}"/>
              </a:ext>
            </a:extLst>
          </p:cNvPr>
          <p:cNvSpPr>
            <a:spLocks noGrp="1"/>
          </p:cNvSpPr>
          <p:nvPr>
            <p:ph type="title" hasCustomPrompt="1"/>
          </p:nvPr>
        </p:nvSpPr>
        <p:spPr>
          <a:xfrm>
            <a:off x="3412521" y="1024275"/>
            <a:ext cx="4876714" cy="609998"/>
          </a:xfrm>
          <a:prstGeom prst="rect">
            <a:avLst/>
          </a:prstGeom>
        </p:spPr>
        <p:txBody>
          <a:bodyPr/>
          <a:lstStyle>
            <a:lvl1pPr>
              <a:lnSpc>
                <a:spcPts val="2700"/>
              </a:lnSpc>
              <a:defRPr sz="2250" b="1" i="0" spc="15" baseline="0">
                <a:solidFill>
                  <a:srgbClr val="0055B8"/>
                </a:solidFill>
                <a:latin typeface="Gotham-Bold" pitchFamily="2" charset="0"/>
              </a:defRPr>
            </a:lvl1pPr>
          </a:lstStyle>
          <a:p>
            <a:r>
              <a:rPr lang="en-US"/>
              <a:t>TEXT SLIDE TITLE</a:t>
            </a:r>
          </a:p>
        </p:txBody>
      </p:sp>
      <p:sp>
        <p:nvSpPr>
          <p:cNvPr id="19" name="Text Placeholder 3">
            <a:extLst>
              <a:ext uri="{FF2B5EF4-FFF2-40B4-BE49-F238E27FC236}">
                <a16:creationId xmlns:a16="http://schemas.microsoft.com/office/drawing/2014/main" id="{BB2ADB70-7576-AD43-B3D3-97FE01EC2DDA}"/>
              </a:ext>
            </a:extLst>
          </p:cNvPr>
          <p:cNvSpPr>
            <a:spLocks noGrp="1"/>
          </p:cNvSpPr>
          <p:nvPr>
            <p:ph type="body" sz="quarter" idx="15" hasCustomPrompt="1"/>
          </p:nvPr>
        </p:nvSpPr>
        <p:spPr>
          <a:xfrm>
            <a:off x="3413232" y="1687260"/>
            <a:ext cx="4876004" cy="1730895"/>
          </a:xfrm>
          <a:prstGeom prst="rect">
            <a:avLst/>
          </a:prstGeom>
        </p:spPr>
        <p:txBody>
          <a:bodyPr/>
          <a:lstStyle>
            <a:lvl1pPr>
              <a:lnSpc>
                <a:spcPts val="1500"/>
              </a:lnSpc>
              <a:spcAft>
                <a:spcPts val="900"/>
              </a:spcAft>
              <a:defRPr sz="975">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auge</a:t>
            </a:r>
            <a:r>
              <a:rPr lang="en-US"/>
              <a:t>. </a:t>
            </a:r>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r>
              <a:rPr lang="en-US"/>
              <a:t>, </a:t>
            </a:r>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r>
              <a:rPr lang="en-US"/>
              <a:t> ante </a:t>
            </a:r>
            <a:r>
              <a:rPr lang="en-US" err="1"/>
              <a:t>velasis</a:t>
            </a:r>
            <a:r>
              <a:rPr lang="en-US"/>
              <a:t> lorem </a:t>
            </a:r>
            <a:r>
              <a:rPr lang="en-US" err="1"/>
              <a:t>upsum</a:t>
            </a:r>
            <a:r>
              <a:rPr lang="en-US"/>
              <a:t> dolor </a:t>
            </a:r>
            <a:r>
              <a:rPr lang="en-US" err="1"/>
              <a:t>amet</a:t>
            </a:r>
            <a:r>
              <a:rPr lang="en-US"/>
              <a:t>.</a:t>
            </a:r>
          </a:p>
        </p:txBody>
      </p:sp>
      <p:sp>
        <p:nvSpPr>
          <p:cNvPr id="21" name="Text Placeholder 3">
            <a:extLst>
              <a:ext uri="{FF2B5EF4-FFF2-40B4-BE49-F238E27FC236}">
                <a16:creationId xmlns:a16="http://schemas.microsoft.com/office/drawing/2014/main" id="{F039CFC1-2478-7B4F-8A4D-6FCD875B50C4}"/>
              </a:ext>
            </a:extLst>
          </p:cNvPr>
          <p:cNvSpPr>
            <a:spLocks noGrp="1"/>
          </p:cNvSpPr>
          <p:nvPr>
            <p:ph type="body" sz="quarter" idx="16" hasCustomPrompt="1"/>
          </p:nvPr>
        </p:nvSpPr>
        <p:spPr>
          <a:xfrm>
            <a:off x="3413232" y="3436936"/>
            <a:ext cx="4876004" cy="2001127"/>
          </a:xfrm>
          <a:prstGeom prst="rect">
            <a:avLst/>
          </a:prstGeom>
        </p:spPr>
        <p:txBody>
          <a:bodyPr/>
          <a:lstStyle>
            <a:lvl1pPr marL="144018" indent="-144018">
              <a:lnSpc>
                <a:spcPts val="1350"/>
              </a:lnSpc>
              <a:spcAft>
                <a:spcPts val="150"/>
              </a:spcAft>
              <a:buFont typeface="Arial" panose="020B0604020202020204" pitchFamily="34" charset="0"/>
              <a:buChar char="•"/>
              <a:defRPr sz="975">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959884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Slide Version O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845C6-953A-1442-BAB7-B9799576D607}"/>
              </a:ext>
            </a:extLst>
          </p:cNvPr>
          <p:cNvSpPr/>
          <p:nvPr/>
        </p:nvSpPr>
        <p:spPr>
          <a:xfrm>
            <a:off x="0" y="-25220"/>
            <a:ext cx="9154510"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885C9521-98BB-1442-BC1E-540A6F14B343}"/>
              </a:ext>
            </a:extLst>
          </p:cNvPr>
          <p:cNvSpPr/>
          <p:nvPr/>
        </p:nvSpPr>
        <p:spPr>
          <a:xfrm flipH="1">
            <a:off x="294287" y="205362"/>
            <a:ext cx="8578837" cy="600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923F91FE-1CD3-C14A-89B0-060756A69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5562" y="6420507"/>
            <a:ext cx="1547566" cy="232135"/>
          </a:xfrm>
          <a:prstGeom prst="rect">
            <a:avLst/>
          </a:prstGeom>
        </p:spPr>
      </p:pic>
      <p:sp>
        <p:nvSpPr>
          <p:cNvPr id="5" name="Title 11">
            <a:extLst>
              <a:ext uri="{FF2B5EF4-FFF2-40B4-BE49-F238E27FC236}">
                <a16:creationId xmlns:a16="http://schemas.microsoft.com/office/drawing/2014/main" id="{01B29B4C-0E14-9F45-A254-FC8F46876A90}"/>
              </a:ext>
            </a:extLst>
          </p:cNvPr>
          <p:cNvSpPr>
            <a:spLocks noGrp="1"/>
          </p:cNvSpPr>
          <p:nvPr>
            <p:ph type="title" hasCustomPrompt="1"/>
          </p:nvPr>
        </p:nvSpPr>
        <p:spPr>
          <a:xfrm>
            <a:off x="1047008" y="895067"/>
            <a:ext cx="7042733" cy="609998"/>
          </a:xfrm>
          <a:prstGeom prst="rect">
            <a:avLst/>
          </a:prstGeom>
        </p:spPr>
        <p:txBody>
          <a:bodyPr/>
          <a:lstStyle>
            <a:lvl1pPr>
              <a:lnSpc>
                <a:spcPts val="2700"/>
              </a:lnSpc>
              <a:defRPr sz="2250" b="1" i="0" spc="15" baseline="0">
                <a:solidFill>
                  <a:srgbClr val="0055B8"/>
                </a:solidFill>
                <a:latin typeface="Gotham-Bold" pitchFamily="2" charset="0"/>
              </a:defRPr>
            </a:lvl1pPr>
          </a:lstStyle>
          <a:p>
            <a:r>
              <a:rPr lang="en-US"/>
              <a:t>TEXT SLIDE TITLE</a:t>
            </a:r>
          </a:p>
        </p:txBody>
      </p:sp>
      <p:sp>
        <p:nvSpPr>
          <p:cNvPr id="6" name="Text Placeholder 3">
            <a:extLst>
              <a:ext uri="{FF2B5EF4-FFF2-40B4-BE49-F238E27FC236}">
                <a16:creationId xmlns:a16="http://schemas.microsoft.com/office/drawing/2014/main" id="{7E7BD2E7-A26B-B840-A867-AB410F364612}"/>
              </a:ext>
            </a:extLst>
          </p:cNvPr>
          <p:cNvSpPr>
            <a:spLocks noGrp="1"/>
          </p:cNvSpPr>
          <p:nvPr>
            <p:ph type="body" sz="quarter" idx="15" hasCustomPrompt="1"/>
          </p:nvPr>
        </p:nvSpPr>
        <p:spPr>
          <a:xfrm>
            <a:off x="1047717" y="1558052"/>
            <a:ext cx="7042734" cy="1730895"/>
          </a:xfrm>
          <a:prstGeom prst="rect">
            <a:avLst/>
          </a:prstGeom>
        </p:spPr>
        <p:txBody>
          <a:bodyPr/>
          <a:lstStyle>
            <a:lvl1pPr marL="0" marR="0" indent="0" algn="l" defTabSz="685800" rtl="0" eaLnBrk="1" fontAlgn="auto" latinLnBrk="0" hangingPunct="1">
              <a:lnSpc>
                <a:spcPct val="100000"/>
              </a:lnSpc>
              <a:spcBef>
                <a:spcPts val="750"/>
              </a:spcBef>
              <a:spcAft>
                <a:spcPts val="900"/>
              </a:spcAft>
              <a:buClrTx/>
              <a:buSzTx/>
              <a:buFontTx/>
              <a:buNone/>
              <a:tabLst/>
              <a:defRPr sz="135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auge</a:t>
            </a:r>
            <a:r>
              <a:rPr lang="en-US"/>
              <a:t>. </a:t>
            </a:r>
          </a:p>
        </p:txBody>
      </p:sp>
      <p:sp>
        <p:nvSpPr>
          <p:cNvPr id="9" name="Text Placeholder 3">
            <a:extLst>
              <a:ext uri="{FF2B5EF4-FFF2-40B4-BE49-F238E27FC236}">
                <a16:creationId xmlns:a16="http://schemas.microsoft.com/office/drawing/2014/main" id="{EF6E5DAE-FEDC-AB49-A20C-E084035D72A4}"/>
              </a:ext>
            </a:extLst>
          </p:cNvPr>
          <p:cNvSpPr>
            <a:spLocks noGrp="1"/>
          </p:cNvSpPr>
          <p:nvPr>
            <p:ph type="body" sz="quarter" idx="17" hasCustomPrompt="1"/>
          </p:nvPr>
        </p:nvSpPr>
        <p:spPr>
          <a:xfrm>
            <a:off x="1047008" y="3359341"/>
            <a:ext cx="7042732" cy="2001127"/>
          </a:xfrm>
          <a:prstGeom prst="rect">
            <a:avLst/>
          </a:prstGeom>
        </p:spPr>
        <p:txBody>
          <a:bodyPr/>
          <a:lstStyle>
            <a:lvl1pPr marL="144018" indent="-144018">
              <a:lnSpc>
                <a:spcPts val="1350"/>
              </a:lnSpc>
              <a:spcAft>
                <a:spcPts val="150"/>
              </a:spcAft>
              <a:buFont typeface="Arial" panose="020B0604020202020204" pitchFamily="34" charset="0"/>
              <a:buChar char="•"/>
              <a:defRPr sz="975">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26317878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White Backgroun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3B42D1-76A1-484F-A7AA-5B46E2FDA948}"/>
              </a:ext>
            </a:extLst>
          </p:cNvPr>
          <p:cNvGrpSpPr/>
          <p:nvPr/>
        </p:nvGrpSpPr>
        <p:grpSpPr>
          <a:xfrm>
            <a:off x="-3886" y="6229920"/>
            <a:ext cx="9154510" cy="628080"/>
            <a:chOff x="10510" y="6222380"/>
            <a:chExt cx="9154510" cy="628080"/>
          </a:xfrm>
        </p:grpSpPr>
        <p:sp>
          <p:nvSpPr>
            <p:cNvPr id="3" name="Rectangle 2">
              <a:extLst>
                <a:ext uri="{FF2B5EF4-FFF2-40B4-BE49-F238E27FC236}">
                  <a16:creationId xmlns:a16="http://schemas.microsoft.com/office/drawing/2014/main" id="{FE48DF1A-6838-984A-95FD-F33EEB24A475}"/>
                </a:ext>
              </a:extLst>
            </p:cNvPr>
            <p:cNvSpPr/>
            <p:nvPr/>
          </p:nvSpPr>
          <p:spPr>
            <a:xfrm flipH="1">
              <a:off x="10510" y="6222380"/>
              <a:ext cx="915451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D2787156-440A-C445-A61B-376C12AD66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
        <p:nvSpPr>
          <p:cNvPr id="7" name="Title 11">
            <a:extLst>
              <a:ext uri="{FF2B5EF4-FFF2-40B4-BE49-F238E27FC236}">
                <a16:creationId xmlns:a16="http://schemas.microsoft.com/office/drawing/2014/main" id="{939322A2-ACAC-544B-A2DE-A35E614BBBC0}"/>
              </a:ext>
            </a:extLst>
          </p:cNvPr>
          <p:cNvSpPr>
            <a:spLocks noGrp="1"/>
          </p:cNvSpPr>
          <p:nvPr>
            <p:ph type="title" hasCustomPrompt="1"/>
          </p:nvPr>
        </p:nvSpPr>
        <p:spPr>
          <a:xfrm>
            <a:off x="1047008" y="625167"/>
            <a:ext cx="7042733" cy="609998"/>
          </a:xfrm>
          <a:prstGeom prst="rect">
            <a:avLst/>
          </a:prstGeom>
        </p:spPr>
        <p:txBody>
          <a:bodyPr/>
          <a:lstStyle>
            <a:lvl1pPr>
              <a:lnSpc>
                <a:spcPts val="2700"/>
              </a:lnSpc>
              <a:defRPr sz="2250" b="1" i="0" spc="15"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3684FA11-F8F8-4E47-AE9E-F26E8C09F41E}"/>
              </a:ext>
            </a:extLst>
          </p:cNvPr>
          <p:cNvSpPr>
            <a:spLocks noGrp="1"/>
          </p:cNvSpPr>
          <p:nvPr>
            <p:ph type="body" sz="quarter" idx="15" hasCustomPrompt="1"/>
          </p:nvPr>
        </p:nvSpPr>
        <p:spPr>
          <a:xfrm>
            <a:off x="1047717" y="1288152"/>
            <a:ext cx="7042734" cy="1730895"/>
          </a:xfrm>
          <a:prstGeom prst="rect">
            <a:avLst/>
          </a:prstGeom>
        </p:spPr>
        <p:txBody>
          <a:bodyPr/>
          <a:lstStyle>
            <a:lvl1pPr marL="0" marR="0" indent="0" algn="l" defTabSz="685800" rtl="0" eaLnBrk="1" fontAlgn="auto" latinLnBrk="0" hangingPunct="1">
              <a:lnSpc>
                <a:spcPct val="100000"/>
              </a:lnSpc>
              <a:spcBef>
                <a:spcPts val="750"/>
              </a:spcBef>
              <a:spcAft>
                <a:spcPts val="900"/>
              </a:spcAft>
              <a:buClrTx/>
              <a:buSzTx/>
              <a:buFont typeface="Arial" panose="020B0604020202020204" pitchFamily="34" charset="0"/>
              <a:buNone/>
              <a:tabLst/>
              <a:defRPr sz="135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a:t>
            </a:r>
          </a:p>
        </p:txBody>
      </p:sp>
      <p:sp>
        <p:nvSpPr>
          <p:cNvPr id="10" name="Text Placeholder 3">
            <a:extLst>
              <a:ext uri="{FF2B5EF4-FFF2-40B4-BE49-F238E27FC236}">
                <a16:creationId xmlns:a16="http://schemas.microsoft.com/office/drawing/2014/main" id="{48BF4814-DAF8-9442-A2C9-029AD6D04607}"/>
              </a:ext>
            </a:extLst>
          </p:cNvPr>
          <p:cNvSpPr>
            <a:spLocks noGrp="1"/>
          </p:cNvSpPr>
          <p:nvPr>
            <p:ph type="body" sz="quarter" idx="17" hasCustomPrompt="1"/>
          </p:nvPr>
        </p:nvSpPr>
        <p:spPr>
          <a:xfrm>
            <a:off x="1053549" y="4856476"/>
            <a:ext cx="7036192" cy="974626"/>
          </a:xfrm>
          <a:prstGeom prst="rect">
            <a:avLst/>
          </a:prstGeom>
          <a:solidFill>
            <a:srgbClr val="C3C1C5">
              <a:alpha val="26000"/>
            </a:srgbClr>
          </a:solidFill>
        </p:spPr>
        <p:txBody>
          <a:bodyPr wrap="square" lIns="365760" tIns="182880" rIns="365760" bIns="274320">
            <a:spAutoFit/>
          </a:bodyPr>
          <a:lstStyle>
            <a:lvl1pPr marL="0" marR="0" indent="0" algn="l" defTabSz="685800" rtl="0" eaLnBrk="1" fontAlgn="auto" latinLnBrk="0" hangingPunct="1">
              <a:lnSpc>
                <a:spcPts val="2025"/>
              </a:lnSpc>
              <a:spcBef>
                <a:spcPts val="750"/>
              </a:spcBef>
              <a:spcAft>
                <a:spcPts val="900"/>
              </a:spcAft>
              <a:buClrTx/>
              <a:buSzTx/>
              <a:buFontTx/>
              <a:buNone/>
              <a:tabLst/>
              <a:defRPr sz="1275" b="0" i="0">
                <a:solidFill>
                  <a:schemeClr val="tx1"/>
                </a:solidFill>
                <a:latin typeface="Gotham-Medium" pitchFamily="2" charset="0"/>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endParaRPr lang="en-US"/>
          </a:p>
        </p:txBody>
      </p:sp>
      <p:sp>
        <p:nvSpPr>
          <p:cNvPr id="12" name="Text Placeholder 3">
            <a:extLst>
              <a:ext uri="{FF2B5EF4-FFF2-40B4-BE49-F238E27FC236}">
                <a16:creationId xmlns:a16="http://schemas.microsoft.com/office/drawing/2014/main" id="{4FEE0173-2927-DA4E-A164-ED6CBCDE521A}"/>
              </a:ext>
            </a:extLst>
          </p:cNvPr>
          <p:cNvSpPr>
            <a:spLocks noGrp="1"/>
          </p:cNvSpPr>
          <p:nvPr>
            <p:ph type="body" sz="quarter" idx="18" hasCustomPrompt="1"/>
          </p:nvPr>
        </p:nvSpPr>
        <p:spPr>
          <a:xfrm>
            <a:off x="1047008" y="3079500"/>
            <a:ext cx="7036192" cy="1776975"/>
          </a:xfrm>
          <a:prstGeom prst="rect">
            <a:avLst/>
          </a:prstGeom>
        </p:spPr>
        <p:txBody>
          <a:bodyPr/>
          <a:lstStyle>
            <a:lvl1pPr marL="144018" indent="-144018">
              <a:lnSpc>
                <a:spcPts val="1350"/>
              </a:lnSpc>
              <a:spcAft>
                <a:spcPts val="150"/>
              </a:spcAft>
              <a:buFont typeface="Arial" panose="020B0604020202020204" pitchFamily="34" charset="0"/>
              <a:buChar char="•"/>
              <a:defRPr sz="975">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Tree>
    <p:extLst>
      <p:ext uri="{BB962C8B-B14F-4D97-AF65-F5344CB8AC3E}">
        <p14:creationId xmlns:p14="http://schemas.microsoft.com/office/powerpoint/2010/main" val="931467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Slide - Image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51378-5D27-C04C-B4A5-9811C6C1ACD4}"/>
              </a:ext>
            </a:extLst>
          </p:cNvPr>
          <p:cNvSpPr/>
          <p:nvPr/>
        </p:nvSpPr>
        <p:spPr>
          <a:xfrm>
            <a:off x="5917324" y="-25221"/>
            <a:ext cx="3237186" cy="4313441"/>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824B2181-ACDB-2C4C-9E1D-F36F80BDC5CA}"/>
              </a:ext>
            </a:extLst>
          </p:cNvPr>
          <p:cNvGrpSpPr/>
          <p:nvPr/>
        </p:nvGrpSpPr>
        <p:grpSpPr>
          <a:xfrm>
            <a:off x="-3886" y="6229920"/>
            <a:ext cx="9147886" cy="628080"/>
            <a:chOff x="10510" y="6222380"/>
            <a:chExt cx="9147886" cy="628080"/>
          </a:xfrm>
        </p:grpSpPr>
        <p:sp>
          <p:nvSpPr>
            <p:cNvPr id="4" name="Rectangle 3">
              <a:extLst>
                <a:ext uri="{FF2B5EF4-FFF2-40B4-BE49-F238E27FC236}">
                  <a16:creationId xmlns:a16="http://schemas.microsoft.com/office/drawing/2014/main" id="{A882BAA0-48D4-294E-957B-C265CD9D0C3F}"/>
                </a:ext>
              </a:extLst>
            </p:cNvPr>
            <p:cNvSpPr/>
            <p:nvPr/>
          </p:nvSpPr>
          <p:spPr>
            <a:xfrm flipH="1">
              <a:off x="10510" y="6222380"/>
              <a:ext cx="9147886"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71A7AF57-A11A-3241-AB47-9123F1D78E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6" name="Picture 5" descr="A group of people standing around each other&#10;&#10;Description automatically generated">
            <a:extLst>
              <a:ext uri="{FF2B5EF4-FFF2-40B4-BE49-F238E27FC236}">
                <a16:creationId xmlns:a16="http://schemas.microsoft.com/office/drawing/2014/main" id="{530708F3-BA9F-1846-81C6-7674991781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2734" y="934763"/>
            <a:ext cx="2871267" cy="4824249"/>
          </a:xfrm>
          <a:prstGeom prst="rect">
            <a:avLst/>
          </a:prstGeom>
        </p:spPr>
      </p:pic>
      <p:sp>
        <p:nvSpPr>
          <p:cNvPr id="7" name="Title 11">
            <a:extLst>
              <a:ext uri="{FF2B5EF4-FFF2-40B4-BE49-F238E27FC236}">
                <a16:creationId xmlns:a16="http://schemas.microsoft.com/office/drawing/2014/main" id="{C7BF86E0-BC55-3945-9B70-D93F4A39FAF4}"/>
              </a:ext>
            </a:extLst>
          </p:cNvPr>
          <p:cNvSpPr>
            <a:spLocks noGrp="1"/>
          </p:cNvSpPr>
          <p:nvPr>
            <p:ph type="title" hasCustomPrompt="1"/>
          </p:nvPr>
        </p:nvSpPr>
        <p:spPr>
          <a:xfrm>
            <a:off x="743639" y="1163423"/>
            <a:ext cx="4876714" cy="609998"/>
          </a:xfrm>
          <a:prstGeom prst="rect">
            <a:avLst/>
          </a:prstGeom>
        </p:spPr>
        <p:txBody>
          <a:bodyPr/>
          <a:lstStyle>
            <a:lvl1pPr>
              <a:lnSpc>
                <a:spcPts val="2700"/>
              </a:lnSpc>
              <a:defRPr sz="2250" b="1" i="0" spc="15" baseline="0">
                <a:solidFill>
                  <a:srgbClr val="0055B8"/>
                </a:solidFill>
                <a:latin typeface="Gotham-Bold" pitchFamily="2" charset="0"/>
              </a:defRPr>
            </a:lvl1pPr>
          </a:lstStyle>
          <a:p>
            <a:r>
              <a:rPr lang="en-US"/>
              <a:t>TEXT SLIDE TITLE</a:t>
            </a:r>
          </a:p>
        </p:txBody>
      </p:sp>
      <p:sp>
        <p:nvSpPr>
          <p:cNvPr id="8" name="Text Placeholder 3">
            <a:extLst>
              <a:ext uri="{FF2B5EF4-FFF2-40B4-BE49-F238E27FC236}">
                <a16:creationId xmlns:a16="http://schemas.microsoft.com/office/drawing/2014/main" id="{AAD33A69-E156-5143-A23A-AF55A31F32BC}"/>
              </a:ext>
            </a:extLst>
          </p:cNvPr>
          <p:cNvSpPr>
            <a:spLocks noGrp="1"/>
          </p:cNvSpPr>
          <p:nvPr>
            <p:ph type="body" sz="quarter" idx="15" hasCustomPrompt="1"/>
          </p:nvPr>
        </p:nvSpPr>
        <p:spPr>
          <a:xfrm>
            <a:off x="744349" y="1826408"/>
            <a:ext cx="4876004" cy="1730895"/>
          </a:xfrm>
          <a:prstGeom prst="rect">
            <a:avLst/>
          </a:prstGeom>
        </p:spPr>
        <p:txBody>
          <a:bodyPr/>
          <a:lstStyle>
            <a:lvl1pPr>
              <a:lnSpc>
                <a:spcPct val="100000"/>
              </a:lnSpc>
              <a:spcAft>
                <a:spcPts val="900"/>
              </a:spcAft>
              <a:defRPr sz="135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1" name="Text Placeholder 3">
            <a:extLst>
              <a:ext uri="{FF2B5EF4-FFF2-40B4-BE49-F238E27FC236}">
                <a16:creationId xmlns:a16="http://schemas.microsoft.com/office/drawing/2014/main" id="{A396EFC5-A813-9B42-9AFC-ED1EEA349201}"/>
              </a:ext>
            </a:extLst>
          </p:cNvPr>
          <p:cNvSpPr>
            <a:spLocks noGrp="1"/>
          </p:cNvSpPr>
          <p:nvPr>
            <p:ph type="body" sz="quarter" idx="18" hasCustomPrompt="1"/>
          </p:nvPr>
        </p:nvSpPr>
        <p:spPr>
          <a:xfrm>
            <a:off x="743638" y="3576084"/>
            <a:ext cx="4876004" cy="2001127"/>
          </a:xfrm>
          <a:prstGeom prst="rect">
            <a:avLst/>
          </a:prstGeom>
        </p:spPr>
        <p:txBody>
          <a:bodyPr/>
          <a:lstStyle>
            <a:lvl1pPr marL="144018" indent="-144018">
              <a:lnSpc>
                <a:spcPts val="1350"/>
              </a:lnSpc>
              <a:spcAft>
                <a:spcPts val="150"/>
              </a:spcAft>
              <a:buFont typeface="Arial" panose="020B0604020202020204" pitchFamily="34" charset="0"/>
              <a:buChar char="•"/>
              <a:defRPr sz="975">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a:p>
            <a:r>
              <a:rPr lang="en-US" err="1"/>
              <a:t>Elit</a:t>
            </a:r>
            <a:r>
              <a:rPr lang="en-US"/>
              <a:t> </a:t>
            </a:r>
            <a:r>
              <a:rPr lang="en-US" err="1"/>
              <a:t>ligual</a:t>
            </a:r>
            <a:r>
              <a:rPr lang="en-US"/>
              <a:t> </a:t>
            </a:r>
            <a:r>
              <a:rPr lang="en-US" err="1"/>
              <a:t>balndit</a:t>
            </a:r>
            <a:r>
              <a:rPr lang="en-US"/>
              <a:t> </a:t>
            </a:r>
            <a:r>
              <a:rPr lang="en-US" err="1"/>
              <a:t>erat</a:t>
            </a:r>
            <a:r>
              <a:rPr lang="en-US"/>
              <a:t>, site </a:t>
            </a:r>
            <a:r>
              <a:rPr lang="en-US" err="1"/>
              <a:t>amet</a:t>
            </a:r>
            <a:r>
              <a:rPr lang="en-US"/>
              <a:t> </a:t>
            </a:r>
            <a:r>
              <a:rPr lang="en-US" err="1"/>
              <a:t>ultrices</a:t>
            </a:r>
            <a:r>
              <a:rPr lang="en-US"/>
              <a:t> </a:t>
            </a:r>
            <a:r>
              <a:rPr lang="en-US" err="1"/>
              <a:t>elit</a:t>
            </a:r>
            <a:r>
              <a:rPr lang="en-US"/>
              <a:t> </a:t>
            </a:r>
            <a:r>
              <a:rPr lang="en-US" err="1"/>
              <a:t>nec</a:t>
            </a:r>
            <a:endParaRPr lang="en-US"/>
          </a:p>
        </p:txBody>
      </p:sp>
    </p:spTree>
    <p:extLst>
      <p:ext uri="{BB962C8B-B14F-4D97-AF65-F5344CB8AC3E}">
        <p14:creationId xmlns:p14="http://schemas.microsoft.com/office/powerpoint/2010/main" val="22192821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eople and Computer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3A52E5-BA25-9848-8ABA-63CDC22D3C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12" y="1"/>
            <a:ext cx="9142489" cy="6543960"/>
          </a:xfrm>
          <a:prstGeom prst="rect">
            <a:avLst/>
          </a:prstGeom>
        </p:spPr>
      </p:pic>
      <p:grpSp>
        <p:nvGrpSpPr>
          <p:cNvPr id="4" name="Group 3">
            <a:extLst>
              <a:ext uri="{FF2B5EF4-FFF2-40B4-BE49-F238E27FC236}">
                <a16:creationId xmlns:a16="http://schemas.microsoft.com/office/drawing/2014/main" id="{612E8CAB-2A01-F84C-983B-845B56B52768}"/>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D919BDDA-D6B5-7744-9B24-29309C984EFB}"/>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51C16353-8F21-F844-B65D-4CD602F9FD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1716219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hank You ">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9E8AC2-956B-0E4C-A4F9-8109A71C32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885" y="0"/>
            <a:ext cx="9162281" cy="6858000"/>
          </a:xfrm>
          <a:prstGeom prst="rect">
            <a:avLst/>
          </a:prstGeom>
        </p:spPr>
      </p:pic>
      <p:pic>
        <p:nvPicPr>
          <p:cNvPr id="7" name="Picture 6">
            <a:extLst>
              <a:ext uri="{FF2B5EF4-FFF2-40B4-BE49-F238E27FC236}">
                <a16:creationId xmlns:a16="http://schemas.microsoft.com/office/drawing/2014/main" id="{A24A98C0-5A0A-5F41-85DA-C2EDD7C9BAFE}"/>
              </a:ext>
            </a:extLst>
          </p:cNvPr>
          <p:cNvPicPr>
            <a:picLocks noChangeAspect="1"/>
          </p:cNvPicPr>
          <p:nvPr/>
        </p:nvPicPr>
        <p:blipFill>
          <a:blip r:embed="rId3">
            <a:alphaModFix amt="49000"/>
          </a:blip>
          <a:stretch>
            <a:fillRect/>
          </a:stretch>
        </p:blipFill>
        <p:spPr>
          <a:xfrm rot="10800000" flipH="1">
            <a:off x="10508" y="2904896"/>
            <a:ext cx="9143998" cy="3657600"/>
          </a:xfrm>
          <a:prstGeom prst="rect">
            <a:avLst/>
          </a:prstGeom>
        </p:spPr>
      </p:pic>
      <p:pic>
        <p:nvPicPr>
          <p:cNvPr id="6" name="Picture 5">
            <a:extLst>
              <a:ext uri="{FF2B5EF4-FFF2-40B4-BE49-F238E27FC236}">
                <a16:creationId xmlns:a16="http://schemas.microsoft.com/office/drawing/2014/main" id="{DC05F260-13EE-E94C-BE0C-B735411058BE}"/>
              </a:ext>
            </a:extLst>
          </p:cNvPr>
          <p:cNvPicPr>
            <a:picLocks noChangeAspect="1"/>
          </p:cNvPicPr>
          <p:nvPr/>
        </p:nvPicPr>
        <p:blipFill>
          <a:blip r:embed="rId3">
            <a:alphaModFix amt="49000"/>
          </a:blip>
          <a:stretch>
            <a:fillRect/>
          </a:stretch>
        </p:blipFill>
        <p:spPr>
          <a:xfrm rot="10800000" flipH="1">
            <a:off x="-2" y="2531877"/>
            <a:ext cx="9143998" cy="3657600"/>
          </a:xfrm>
          <a:prstGeom prst="rect">
            <a:avLst/>
          </a:prstGeom>
        </p:spPr>
      </p:pic>
      <p:sp>
        <p:nvSpPr>
          <p:cNvPr id="4" name="Rectangle 3">
            <a:extLst>
              <a:ext uri="{FF2B5EF4-FFF2-40B4-BE49-F238E27FC236}">
                <a16:creationId xmlns:a16="http://schemas.microsoft.com/office/drawing/2014/main" id="{F3AAB33B-5BC2-2341-BC31-A3EB39D35A01}"/>
              </a:ext>
            </a:extLst>
          </p:cNvPr>
          <p:cNvSpPr/>
          <p:nvPr/>
        </p:nvSpPr>
        <p:spPr>
          <a:xfrm>
            <a:off x="-1" y="5938346"/>
            <a:ext cx="9158395" cy="919655"/>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D9BE0579-E47B-3445-AD1E-3CD7DB750781}"/>
              </a:ext>
            </a:extLst>
          </p:cNvPr>
          <p:cNvSpPr/>
          <p:nvPr/>
        </p:nvSpPr>
        <p:spPr>
          <a:xfrm>
            <a:off x="-14395" y="6167708"/>
            <a:ext cx="9172790" cy="348813"/>
          </a:xfrm>
          <a:prstGeom prst="rect">
            <a:avLst/>
          </a:prstGeom>
        </p:spPr>
        <p:txBody>
          <a:bodyPr wrap="square">
            <a:spAutoFit/>
          </a:bodyPr>
          <a:lstStyle/>
          <a:p>
            <a:pPr algn="ctr">
              <a:lnSpc>
                <a:spcPts val="1950"/>
              </a:lnSpc>
            </a:pPr>
            <a:r>
              <a:rPr lang="en-US" sz="1275" b="1" spc="23">
                <a:solidFill>
                  <a:schemeClr val="bg1"/>
                </a:solidFill>
                <a:latin typeface="Gotham-Bold" pitchFamily="2" charset="0"/>
              </a:rPr>
              <a:t>TECHIMPACT.ORG</a:t>
            </a:r>
          </a:p>
        </p:txBody>
      </p:sp>
    </p:spTree>
    <p:extLst>
      <p:ext uri="{BB962C8B-B14F-4D97-AF65-F5344CB8AC3E}">
        <p14:creationId xmlns:p14="http://schemas.microsoft.com/office/powerpoint/2010/main" val="3191786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ue Backgroun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8F7343-DD41-F942-84C2-5684307AAAFF}"/>
              </a:ext>
            </a:extLst>
          </p:cNvPr>
          <p:cNvSpPr/>
          <p:nvPr/>
        </p:nvSpPr>
        <p:spPr>
          <a:xfrm>
            <a:off x="0" y="-25220"/>
            <a:ext cx="9154510" cy="6322100"/>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0" name="Group 19">
            <a:extLst>
              <a:ext uri="{FF2B5EF4-FFF2-40B4-BE49-F238E27FC236}">
                <a16:creationId xmlns:a16="http://schemas.microsoft.com/office/drawing/2014/main" id="{F51E1593-64D8-8A4D-B2DA-247EF12988B4}"/>
              </a:ext>
            </a:extLst>
          </p:cNvPr>
          <p:cNvGrpSpPr/>
          <p:nvPr/>
        </p:nvGrpSpPr>
        <p:grpSpPr>
          <a:xfrm>
            <a:off x="0" y="6229920"/>
            <a:ext cx="9144000" cy="628080"/>
            <a:chOff x="14396" y="6222380"/>
            <a:chExt cx="9144000" cy="628080"/>
          </a:xfrm>
        </p:grpSpPr>
        <p:sp>
          <p:nvSpPr>
            <p:cNvPr id="21" name="Rectangle 20">
              <a:extLst>
                <a:ext uri="{FF2B5EF4-FFF2-40B4-BE49-F238E27FC236}">
                  <a16:creationId xmlns:a16="http://schemas.microsoft.com/office/drawing/2014/main" id="{A6A6061F-C5D6-9D41-AD52-A34613C6A23D}"/>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a:extLst>
                <a:ext uri="{FF2B5EF4-FFF2-40B4-BE49-F238E27FC236}">
                  <a16:creationId xmlns:a16="http://schemas.microsoft.com/office/drawing/2014/main" id="{4B74ACAC-BAC4-3F4B-83BE-D1B37E8A44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2568827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Comm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D391C-92AD-E846-BE58-331F07880570}"/>
              </a:ext>
            </a:extLst>
          </p:cNvPr>
          <p:cNvSpPr/>
          <p:nvPr/>
        </p:nvSpPr>
        <p:spPr>
          <a:xfrm>
            <a:off x="0" y="-25220"/>
            <a:ext cx="9154510" cy="667786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a:extLst>
              <a:ext uri="{FF2B5EF4-FFF2-40B4-BE49-F238E27FC236}">
                <a16:creationId xmlns:a16="http://schemas.microsoft.com/office/drawing/2014/main" id="{3522A37C-6E26-7447-97F6-81D866A347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2967" b="-4652"/>
          <a:stretch/>
        </p:blipFill>
        <p:spPr>
          <a:xfrm>
            <a:off x="0" y="-1"/>
            <a:ext cx="4679002" cy="6719195"/>
          </a:xfrm>
          <a:prstGeom prst="rect">
            <a:avLst/>
          </a:prstGeom>
        </p:spPr>
      </p:pic>
      <p:sp>
        <p:nvSpPr>
          <p:cNvPr id="3" name="Rectangle 2">
            <a:extLst>
              <a:ext uri="{FF2B5EF4-FFF2-40B4-BE49-F238E27FC236}">
                <a16:creationId xmlns:a16="http://schemas.microsoft.com/office/drawing/2014/main" id="{33131967-C16F-3544-A87E-72DE98268ECC}"/>
              </a:ext>
            </a:extLst>
          </p:cNvPr>
          <p:cNvSpPr/>
          <p:nvPr/>
        </p:nvSpPr>
        <p:spPr>
          <a:xfrm flipH="1">
            <a:off x="2703444" y="394659"/>
            <a:ext cx="6440554"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a:extLst>
              <a:ext uri="{FF2B5EF4-FFF2-40B4-BE49-F238E27FC236}">
                <a16:creationId xmlns:a16="http://schemas.microsoft.com/office/drawing/2014/main" id="{98329ADA-6EB1-AA4F-B06B-4F1F0A457CAF}"/>
              </a:ext>
            </a:extLst>
          </p:cNvPr>
          <p:cNvGrpSpPr/>
          <p:nvPr/>
        </p:nvGrpSpPr>
        <p:grpSpPr>
          <a:xfrm>
            <a:off x="0" y="6229920"/>
            <a:ext cx="9144000" cy="628080"/>
            <a:chOff x="14396" y="6222380"/>
            <a:chExt cx="9144000" cy="628080"/>
          </a:xfrm>
        </p:grpSpPr>
        <p:sp>
          <p:nvSpPr>
            <p:cNvPr id="5" name="Rectangle 4">
              <a:extLst>
                <a:ext uri="{FF2B5EF4-FFF2-40B4-BE49-F238E27FC236}">
                  <a16:creationId xmlns:a16="http://schemas.microsoft.com/office/drawing/2014/main" id="{141A3047-49E7-FB41-8121-4C0AA52E7D89}"/>
                </a:ext>
              </a:extLst>
            </p:cNvPr>
            <p:cNvSpPr/>
            <p:nvPr/>
          </p:nvSpPr>
          <p:spPr>
            <a:xfrm flipH="1">
              <a:off x="14396" y="6222380"/>
              <a:ext cx="9144000"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645CEFF0-1F73-5242-A38C-AA642C3972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spTree>
    <p:extLst>
      <p:ext uri="{BB962C8B-B14F-4D97-AF65-F5344CB8AC3E}">
        <p14:creationId xmlns:p14="http://schemas.microsoft.com/office/powerpoint/2010/main" val="336478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hre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102CA-F5D8-174E-A027-C303F0FEC0B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3997" cy="6853750"/>
          </a:xfrm>
          <a:prstGeom prst="rect">
            <a:avLst/>
          </a:prstGeom>
        </p:spPr>
      </p:pic>
      <p:pic>
        <p:nvPicPr>
          <p:cNvPr id="4" name="Picture 3">
            <a:extLst>
              <a:ext uri="{FF2B5EF4-FFF2-40B4-BE49-F238E27FC236}">
                <a16:creationId xmlns:a16="http://schemas.microsoft.com/office/drawing/2014/main" id="{D88A333A-4268-6840-841B-C02129C0C73D}"/>
              </a:ext>
            </a:extLst>
          </p:cNvPr>
          <p:cNvPicPr>
            <a:picLocks noChangeAspect="1"/>
          </p:cNvPicPr>
          <p:nvPr userDrawn="1"/>
        </p:nvPicPr>
        <p:blipFill>
          <a:blip r:embed="rId3">
            <a:alphaModFix amt="49000"/>
          </a:blip>
          <a:stretch>
            <a:fillRect/>
          </a:stretch>
        </p:blipFill>
        <p:spPr>
          <a:xfrm rot="10800000" flipH="1">
            <a:off x="-2" y="3196149"/>
            <a:ext cx="9143998" cy="3657600"/>
          </a:xfrm>
          <a:prstGeom prst="rect">
            <a:avLst/>
          </a:prstGeom>
        </p:spPr>
      </p:pic>
      <p:sp>
        <p:nvSpPr>
          <p:cNvPr id="5" name="Rectangle 4">
            <a:extLst>
              <a:ext uri="{FF2B5EF4-FFF2-40B4-BE49-F238E27FC236}">
                <a16:creationId xmlns:a16="http://schemas.microsoft.com/office/drawing/2014/main" id="{02095CEC-F4AF-B34C-86E5-E2B205C671F7}"/>
              </a:ext>
            </a:extLst>
          </p:cNvPr>
          <p:cNvSpPr/>
          <p:nvPr userDrawn="1"/>
        </p:nvSpPr>
        <p:spPr>
          <a:xfrm>
            <a:off x="0" y="4340773"/>
            <a:ext cx="6257543" cy="1780360"/>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0D717277-83A3-E648-BB1F-E863A208BEAD}"/>
              </a:ext>
            </a:extLst>
          </p:cNvPr>
          <p:cNvSpPr>
            <a:spLocks noGrp="1"/>
          </p:cNvSpPr>
          <p:nvPr>
            <p:ph type="body" sz="quarter" idx="14" hasCustomPrompt="1"/>
          </p:nvPr>
        </p:nvSpPr>
        <p:spPr>
          <a:xfrm>
            <a:off x="437544" y="5400399"/>
            <a:ext cx="543648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0DAF7FEC-BB2A-6646-8C90-3A282038602C}"/>
              </a:ext>
            </a:extLst>
          </p:cNvPr>
          <p:cNvSpPr>
            <a:spLocks noGrp="1"/>
          </p:cNvSpPr>
          <p:nvPr>
            <p:ph type="title" hasCustomPrompt="1"/>
          </p:nvPr>
        </p:nvSpPr>
        <p:spPr>
          <a:xfrm>
            <a:off x="437547" y="4717377"/>
            <a:ext cx="543648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2610450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lain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A4EEE2D-5229-DA4C-9E13-B042E36BBCB0}"/>
              </a:ext>
            </a:extLst>
          </p:cNvPr>
          <p:cNvSpPr>
            <a:spLocks noGrp="1"/>
          </p:cNvSpPr>
          <p:nvPr>
            <p:ph type="sldNum" sz="quarter" idx="10"/>
          </p:nvPr>
        </p:nvSpPr>
        <p:spPr>
          <a:xfrm>
            <a:off x="577134" y="6356353"/>
            <a:ext cx="2057400" cy="365125"/>
          </a:xfrm>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4265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53692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Project Page - Image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979F77-CFBE-1D43-A7C6-488822558260}"/>
              </a:ext>
            </a:extLst>
          </p:cNvPr>
          <p:cNvSpPr/>
          <p:nvPr userDrawn="1"/>
        </p:nvSpPr>
        <p:spPr>
          <a:xfrm>
            <a:off x="0" y="-25220"/>
            <a:ext cx="9154510" cy="6883220"/>
          </a:xfrm>
          <a:prstGeom prst="rect">
            <a:avLst/>
          </a:prstGeom>
          <a:solidFill>
            <a:srgbClr val="BAC5C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grpSp>
        <p:nvGrpSpPr>
          <p:cNvPr id="9" name="Group 8">
            <a:extLst>
              <a:ext uri="{FF2B5EF4-FFF2-40B4-BE49-F238E27FC236}">
                <a16:creationId xmlns:a16="http://schemas.microsoft.com/office/drawing/2014/main" id="{8BF2FD6E-CD0F-B243-AD1D-4D97F8F82F02}"/>
              </a:ext>
            </a:extLst>
          </p:cNvPr>
          <p:cNvGrpSpPr/>
          <p:nvPr userDrawn="1"/>
        </p:nvGrpSpPr>
        <p:grpSpPr>
          <a:xfrm>
            <a:off x="0" y="6229920"/>
            <a:ext cx="9143996" cy="628080"/>
            <a:chOff x="-3033598" y="6222380"/>
            <a:chExt cx="12191994" cy="628080"/>
          </a:xfrm>
        </p:grpSpPr>
        <p:sp>
          <p:nvSpPr>
            <p:cNvPr id="10" name="Rectangle 9">
              <a:extLst>
                <a:ext uri="{FF2B5EF4-FFF2-40B4-BE49-F238E27FC236}">
                  <a16:creationId xmlns:a16="http://schemas.microsoft.com/office/drawing/2014/main" id="{9C7D34FA-891C-AE40-A5F9-65147BB61E5E}"/>
                </a:ext>
              </a:extLst>
            </p:cNvPr>
            <p:cNvSpPr/>
            <p:nvPr/>
          </p:nvSpPr>
          <p:spPr>
            <a:xfrm flipH="1">
              <a:off x="-3033598" y="6222380"/>
              <a:ext cx="12191994" cy="628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3A7F580B-DEF5-F845-8913-1C1E70F613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9957" y="6412965"/>
              <a:ext cx="1547566" cy="232135"/>
            </a:xfrm>
            <a:prstGeom prst="rect">
              <a:avLst/>
            </a:prstGeom>
          </p:spPr>
        </p:pic>
      </p:grpSp>
      <p:pic>
        <p:nvPicPr>
          <p:cNvPr id="13" name="Picture 12">
            <a:extLst>
              <a:ext uri="{FF2B5EF4-FFF2-40B4-BE49-F238E27FC236}">
                <a16:creationId xmlns:a16="http://schemas.microsoft.com/office/drawing/2014/main" id="{ED4307B1-3E61-964A-BEE9-589E7C263C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5896"/>
          <a:stretch/>
        </p:blipFill>
        <p:spPr>
          <a:xfrm>
            <a:off x="3548120" y="0"/>
            <a:ext cx="5580995" cy="6229920"/>
          </a:xfrm>
          <a:prstGeom prst="rect">
            <a:avLst/>
          </a:prstGeom>
        </p:spPr>
      </p:pic>
      <p:sp>
        <p:nvSpPr>
          <p:cNvPr id="7" name="Rectangle 6">
            <a:extLst>
              <a:ext uri="{FF2B5EF4-FFF2-40B4-BE49-F238E27FC236}">
                <a16:creationId xmlns:a16="http://schemas.microsoft.com/office/drawing/2014/main" id="{EECF8B57-333B-C24F-A258-EBC13261579C}"/>
              </a:ext>
            </a:extLst>
          </p:cNvPr>
          <p:cNvSpPr/>
          <p:nvPr userDrawn="1"/>
        </p:nvSpPr>
        <p:spPr>
          <a:xfrm flipH="1">
            <a:off x="305622" y="407914"/>
            <a:ext cx="6343657" cy="539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17" name="Text Placeholder 3">
            <a:extLst>
              <a:ext uri="{FF2B5EF4-FFF2-40B4-BE49-F238E27FC236}">
                <a16:creationId xmlns:a16="http://schemas.microsoft.com/office/drawing/2014/main" id="{EB425B7A-8D7D-D846-8061-6161D3862F36}"/>
              </a:ext>
            </a:extLst>
          </p:cNvPr>
          <p:cNvSpPr>
            <a:spLocks noGrp="1"/>
          </p:cNvSpPr>
          <p:nvPr>
            <p:ph type="body" sz="quarter" idx="15" hasCustomPrompt="1"/>
          </p:nvPr>
        </p:nvSpPr>
        <p:spPr>
          <a:xfrm>
            <a:off x="794671" y="1718090"/>
            <a:ext cx="5556434" cy="1777171"/>
          </a:xfrm>
          <a:prstGeom prst="rect">
            <a:avLst/>
          </a:prstGeom>
        </p:spPr>
        <p:txBody>
          <a:bodyPr/>
          <a:lstStyle>
            <a:lvl1pPr>
              <a:lnSpc>
                <a:spcPct val="100000"/>
              </a:lnSpc>
              <a:spcAft>
                <a:spcPts val="900"/>
              </a:spcAft>
              <a:defRPr sz="135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alit. </a:t>
            </a:r>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t>
            </a:r>
            <a:r>
              <a:rPr lang="en-US" err="1"/>
              <a:t>rutum</a:t>
            </a:r>
            <a:r>
              <a:rPr lang="en-US"/>
              <a:t> ante. </a:t>
            </a:r>
          </a:p>
        </p:txBody>
      </p:sp>
      <p:sp>
        <p:nvSpPr>
          <p:cNvPr id="18" name="Text Placeholder 3">
            <a:extLst>
              <a:ext uri="{FF2B5EF4-FFF2-40B4-BE49-F238E27FC236}">
                <a16:creationId xmlns:a16="http://schemas.microsoft.com/office/drawing/2014/main" id="{28FE5C48-07FD-F94E-8F2F-387665A983AC}"/>
              </a:ext>
            </a:extLst>
          </p:cNvPr>
          <p:cNvSpPr>
            <a:spLocks noGrp="1"/>
          </p:cNvSpPr>
          <p:nvPr>
            <p:ph type="body" sz="quarter" idx="16" hasCustomPrompt="1"/>
          </p:nvPr>
        </p:nvSpPr>
        <p:spPr>
          <a:xfrm>
            <a:off x="794671" y="3673229"/>
            <a:ext cx="5556434" cy="1599203"/>
          </a:xfrm>
          <a:prstGeom prst="rect">
            <a:avLst/>
          </a:prstGeom>
        </p:spPr>
        <p:txBody>
          <a:bodyPr/>
          <a:lstStyle>
            <a:lvl1pPr marL="144012" indent="-144012">
              <a:lnSpc>
                <a:spcPts val="1425"/>
              </a:lnSpc>
              <a:spcAft>
                <a:spcPts val="225"/>
              </a:spcAft>
              <a:buFont typeface="Arial" panose="020B0604020202020204" pitchFamily="34" charset="0"/>
              <a:buChar char="•"/>
              <a:defRPr sz="1350">
                <a:solidFill>
                  <a:schemeClr val="tx1"/>
                </a:solidFill>
              </a:defRPr>
            </a:lvl1pPr>
          </a:lstStyle>
          <a:p>
            <a:r>
              <a:rPr lang="en-US"/>
              <a:t>Lorem ipsum dolor sit </a:t>
            </a:r>
            <a:r>
              <a:rPr lang="en-US" err="1"/>
              <a:t>amet</a:t>
            </a:r>
            <a:r>
              <a:rPr lang="en-US"/>
              <a:t>, </a:t>
            </a:r>
            <a:r>
              <a:rPr lang="en-US" err="1"/>
              <a:t>consectuer</a:t>
            </a:r>
            <a:r>
              <a:rPr lang="en-US"/>
              <a:t> </a:t>
            </a:r>
            <a:r>
              <a:rPr lang="en-US" err="1"/>
              <a:t>adibpsing</a:t>
            </a:r>
            <a:r>
              <a:rPr lang="en-US"/>
              <a:t> </a:t>
            </a:r>
          </a:p>
          <a:p>
            <a:r>
              <a:rPr lang="en-US" err="1"/>
              <a:t>Aenan</a:t>
            </a:r>
            <a:r>
              <a:rPr lang="en-US"/>
              <a:t> vita </a:t>
            </a:r>
            <a:r>
              <a:rPr lang="en-US" err="1"/>
              <a:t>justo</a:t>
            </a:r>
            <a:r>
              <a:rPr lang="en-US"/>
              <a:t> </a:t>
            </a:r>
            <a:r>
              <a:rPr lang="en-US" err="1"/>
              <a:t>laoreet</a:t>
            </a:r>
            <a:r>
              <a:rPr lang="en-US"/>
              <a:t> </a:t>
            </a:r>
            <a:r>
              <a:rPr lang="en-US" err="1"/>
              <a:t>auge</a:t>
            </a:r>
            <a:r>
              <a:rPr lang="en-US"/>
              <a:t> </a:t>
            </a:r>
            <a:r>
              <a:rPr lang="en-US" err="1"/>
              <a:t>sagitt</a:t>
            </a:r>
            <a:r>
              <a:rPr lang="en-US"/>
              <a:t> </a:t>
            </a:r>
            <a:r>
              <a:rPr lang="en-US" err="1"/>
              <a:t>placerat</a:t>
            </a:r>
            <a:r>
              <a:rPr lang="en-US"/>
              <a:t> </a:t>
            </a:r>
          </a:p>
          <a:p>
            <a:r>
              <a:rPr lang="en-US"/>
              <a:t>Integer </a:t>
            </a:r>
            <a:r>
              <a:rPr lang="en-US" err="1"/>
              <a:t>nex</a:t>
            </a:r>
            <a:r>
              <a:rPr lang="en-US"/>
              <a:t> </a:t>
            </a:r>
            <a:r>
              <a:rPr lang="en-US" err="1"/>
              <a:t>nulla</a:t>
            </a:r>
            <a:r>
              <a:rPr lang="en-US"/>
              <a:t> </a:t>
            </a:r>
            <a:r>
              <a:rPr lang="en-US" err="1"/>
              <a:t>nisl</a:t>
            </a:r>
            <a:r>
              <a:rPr lang="en-US"/>
              <a:t>. Integer ac </a:t>
            </a:r>
            <a:r>
              <a:rPr lang="en-US" err="1"/>
              <a:t>ultrices</a:t>
            </a:r>
            <a:r>
              <a:rPr lang="en-US"/>
              <a:t> </a:t>
            </a:r>
            <a:r>
              <a:rPr lang="en-US" err="1"/>
              <a:t>augue</a:t>
            </a:r>
            <a:endParaRPr lang="en-US"/>
          </a:p>
          <a:p>
            <a:r>
              <a:rPr lang="en-US" err="1"/>
              <a:t>Pellentesque</a:t>
            </a:r>
            <a:r>
              <a:rPr lang="en-US"/>
              <a:t> </a:t>
            </a:r>
            <a:r>
              <a:rPr lang="en-US" err="1"/>
              <a:t>imperiet</a:t>
            </a:r>
            <a:r>
              <a:rPr lang="en-US"/>
              <a:t> </a:t>
            </a:r>
            <a:r>
              <a:rPr lang="en-US" err="1"/>
              <a:t>lacus</a:t>
            </a:r>
            <a:r>
              <a:rPr lang="en-US"/>
              <a:t> at </a:t>
            </a:r>
            <a:r>
              <a:rPr lang="en-US" err="1"/>
              <a:t>pellenteque</a:t>
            </a:r>
            <a:r>
              <a:rPr lang="en-US"/>
              <a:t> </a:t>
            </a:r>
            <a:r>
              <a:rPr lang="en-US" err="1"/>
              <a:t>venatis</a:t>
            </a:r>
            <a:endParaRPr lang="en-US"/>
          </a:p>
        </p:txBody>
      </p:sp>
      <p:sp>
        <p:nvSpPr>
          <p:cNvPr id="19" name="Title 11">
            <a:extLst>
              <a:ext uri="{FF2B5EF4-FFF2-40B4-BE49-F238E27FC236}">
                <a16:creationId xmlns:a16="http://schemas.microsoft.com/office/drawing/2014/main" id="{26E7FCDC-71FE-3540-AF68-5B05444BBFF3}"/>
              </a:ext>
            </a:extLst>
          </p:cNvPr>
          <p:cNvSpPr>
            <a:spLocks noGrp="1"/>
          </p:cNvSpPr>
          <p:nvPr>
            <p:ph type="title" hasCustomPrompt="1"/>
          </p:nvPr>
        </p:nvSpPr>
        <p:spPr>
          <a:xfrm>
            <a:off x="794671" y="920978"/>
            <a:ext cx="5556434" cy="795507"/>
          </a:xfrm>
          <a:prstGeom prst="rect">
            <a:avLst/>
          </a:prstGeom>
        </p:spPr>
        <p:txBody>
          <a:bodyPr/>
          <a:lstStyle>
            <a:lvl1pPr>
              <a:lnSpc>
                <a:spcPts val="2700"/>
              </a:lnSpc>
              <a:defRPr sz="2250" b="1" i="0" spc="15" baseline="0">
                <a:solidFill>
                  <a:srgbClr val="0055B8"/>
                </a:solidFill>
                <a:latin typeface="Gotham-Bold" pitchFamily="2" charset="0"/>
              </a:defRPr>
            </a:lvl1pPr>
          </a:lstStyle>
          <a:p>
            <a:r>
              <a:rPr lang="en-US"/>
              <a:t>PROJECT TITLE</a:t>
            </a:r>
          </a:p>
        </p:txBody>
      </p:sp>
    </p:spTree>
    <p:extLst>
      <p:ext uri="{BB962C8B-B14F-4D97-AF65-F5344CB8AC3E}">
        <p14:creationId xmlns:p14="http://schemas.microsoft.com/office/powerpoint/2010/main" val="161760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Fou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2F0371-E2DD-F749-811D-15F6F1B8C4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33492" cy="6853750"/>
          </a:xfrm>
          <a:prstGeom prst="rect">
            <a:avLst/>
          </a:prstGeom>
        </p:spPr>
      </p:pic>
      <p:sp>
        <p:nvSpPr>
          <p:cNvPr id="5" name="Rectangle 4">
            <a:extLst>
              <a:ext uri="{FF2B5EF4-FFF2-40B4-BE49-F238E27FC236}">
                <a16:creationId xmlns:a16="http://schemas.microsoft.com/office/drawing/2014/main" id="{4743AB6B-4432-134A-9ACB-1F2ABD4FB1CA}"/>
              </a:ext>
            </a:extLst>
          </p:cNvPr>
          <p:cNvSpPr/>
          <p:nvPr userDrawn="1"/>
        </p:nvSpPr>
        <p:spPr>
          <a:xfrm>
            <a:off x="0" y="4340773"/>
            <a:ext cx="6257544" cy="1780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896877EC-835E-3F44-A4AB-5DD5DA4148F1}"/>
              </a:ext>
            </a:extLst>
          </p:cNvPr>
          <p:cNvSpPr>
            <a:spLocks noGrp="1"/>
          </p:cNvSpPr>
          <p:nvPr>
            <p:ph type="body" sz="quarter" idx="14" hasCustomPrompt="1"/>
          </p:nvPr>
        </p:nvSpPr>
        <p:spPr>
          <a:xfrm>
            <a:off x="437544" y="5400399"/>
            <a:ext cx="543648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8EFA7E5B-DE54-5B44-A753-FD2136C6E4A9}"/>
              </a:ext>
            </a:extLst>
          </p:cNvPr>
          <p:cNvSpPr>
            <a:spLocks noGrp="1"/>
          </p:cNvSpPr>
          <p:nvPr>
            <p:ph type="title" hasCustomPrompt="1"/>
          </p:nvPr>
        </p:nvSpPr>
        <p:spPr>
          <a:xfrm>
            <a:off x="437547" y="4717377"/>
            <a:ext cx="543648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414376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Fiv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EE4554-4894-2243-925F-2278D081AE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925"/>
            <a:ext cx="9144000" cy="6851171"/>
          </a:xfrm>
          <a:prstGeom prst="rect">
            <a:avLst/>
          </a:prstGeom>
        </p:spPr>
      </p:pic>
      <p:pic>
        <p:nvPicPr>
          <p:cNvPr id="4" name="Picture 3">
            <a:extLst>
              <a:ext uri="{FF2B5EF4-FFF2-40B4-BE49-F238E27FC236}">
                <a16:creationId xmlns:a16="http://schemas.microsoft.com/office/drawing/2014/main" id="{35C81AE5-D7FA-ED48-B0B2-F381552C5CDD}"/>
              </a:ext>
            </a:extLst>
          </p:cNvPr>
          <p:cNvPicPr>
            <a:picLocks noChangeAspect="1"/>
          </p:cNvPicPr>
          <p:nvPr userDrawn="1"/>
        </p:nvPicPr>
        <p:blipFill>
          <a:blip r:embed="rId3">
            <a:alphaModFix amt="49000"/>
          </a:blip>
          <a:stretch>
            <a:fillRect/>
          </a:stretch>
        </p:blipFill>
        <p:spPr>
          <a:xfrm rot="10800000" flipH="1">
            <a:off x="-2" y="3196149"/>
            <a:ext cx="9143998" cy="3657600"/>
          </a:xfrm>
          <a:prstGeom prst="rect">
            <a:avLst/>
          </a:prstGeom>
        </p:spPr>
      </p:pic>
      <p:sp>
        <p:nvSpPr>
          <p:cNvPr id="5" name="Rectangle 4">
            <a:extLst>
              <a:ext uri="{FF2B5EF4-FFF2-40B4-BE49-F238E27FC236}">
                <a16:creationId xmlns:a16="http://schemas.microsoft.com/office/drawing/2014/main" id="{D7100A66-3B66-504B-8601-E8F614B04EC4}"/>
              </a:ext>
            </a:extLst>
          </p:cNvPr>
          <p:cNvSpPr/>
          <p:nvPr userDrawn="1"/>
        </p:nvSpPr>
        <p:spPr>
          <a:xfrm>
            <a:off x="-6" y="4340773"/>
            <a:ext cx="6257549" cy="1780360"/>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3B8CC6C3-444F-9940-AC76-54D066B8C9D2}"/>
              </a:ext>
            </a:extLst>
          </p:cNvPr>
          <p:cNvSpPr>
            <a:spLocks noGrp="1"/>
          </p:cNvSpPr>
          <p:nvPr>
            <p:ph type="body" sz="quarter" idx="14" hasCustomPrompt="1"/>
          </p:nvPr>
        </p:nvSpPr>
        <p:spPr>
          <a:xfrm>
            <a:off x="437544" y="5400399"/>
            <a:ext cx="543648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DD1A9327-BA0F-684E-9372-1495BEC9CE8A}"/>
              </a:ext>
            </a:extLst>
          </p:cNvPr>
          <p:cNvSpPr>
            <a:spLocks noGrp="1"/>
          </p:cNvSpPr>
          <p:nvPr>
            <p:ph type="title" hasCustomPrompt="1"/>
          </p:nvPr>
        </p:nvSpPr>
        <p:spPr>
          <a:xfrm>
            <a:off x="437547" y="4717377"/>
            <a:ext cx="543648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89969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i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75515-29B3-1448-84B7-BEDBC5F326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3360"/>
            <a:ext cx="9144001" cy="6844640"/>
          </a:xfrm>
          <a:prstGeom prst="rect">
            <a:avLst/>
          </a:prstGeom>
        </p:spPr>
      </p:pic>
      <p:sp>
        <p:nvSpPr>
          <p:cNvPr id="4" name="Rectangle 3">
            <a:extLst>
              <a:ext uri="{FF2B5EF4-FFF2-40B4-BE49-F238E27FC236}">
                <a16:creationId xmlns:a16="http://schemas.microsoft.com/office/drawing/2014/main" id="{60CB649E-8B73-AB4D-BD38-31163E082916}"/>
              </a:ext>
            </a:extLst>
          </p:cNvPr>
          <p:cNvSpPr/>
          <p:nvPr userDrawn="1"/>
        </p:nvSpPr>
        <p:spPr>
          <a:xfrm>
            <a:off x="0" y="4340773"/>
            <a:ext cx="6257543" cy="1780360"/>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C7E86793-ED45-9243-9A36-F01C3689CCB1}"/>
              </a:ext>
            </a:extLst>
          </p:cNvPr>
          <p:cNvSpPr>
            <a:spLocks noGrp="1"/>
          </p:cNvSpPr>
          <p:nvPr>
            <p:ph type="body" sz="quarter" idx="14" hasCustomPrompt="1"/>
          </p:nvPr>
        </p:nvSpPr>
        <p:spPr>
          <a:xfrm>
            <a:off x="437544" y="5400399"/>
            <a:ext cx="5436480" cy="446857"/>
          </a:xfrm>
          <a:prstGeom prst="rect">
            <a:avLst/>
          </a:prstGeom>
        </p:spPr>
        <p:txBody>
          <a:bodyPr/>
          <a:lstStyle>
            <a:lvl1pPr>
              <a:defRPr sz="1800">
                <a:solidFill>
                  <a:schemeClr val="bg1"/>
                </a:solidFill>
              </a:defRPr>
            </a:lvl1pPr>
          </a:lstStyle>
          <a:p>
            <a:r>
              <a:rPr lang="en-US"/>
              <a:t>Optional Subhead</a:t>
            </a:r>
          </a:p>
        </p:txBody>
      </p:sp>
      <p:sp>
        <p:nvSpPr>
          <p:cNvPr id="7" name="Title 11">
            <a:extLst>
              <a:ext uri="{FF2B5EF4-FFF2-40B4-BE49-F238E27FC236}">
                <a16:creationId xmlns:a16="http://schemas.microsoft.com/office/drawing/2014/main" id="{E8741DB4-535B-5E49-A8F4-C69A755481F6}"/>
              </a:ext>
            </a:extLst>
          </p:cNvPr>
          <p:cNvSpPr>
            <a:spLocks noGrp="1"/>
          </p:cNvSpPr>
          <p:nvPr>
            <p:ph type="title" hasCustomPrompt="1"/>
          </p:nvPr>
        </p:nvSpPr>
        <p:spPr>
          <a:xfrm>
            <a:off x="437547" y="4717377"/>
            <a:ext cx="5436480" cy="609998"/>
          </a:xfrm>
          <a:prstGeom prst="rect">
            <a:avLst/>
          </a:prstGeom>
        </p:spPr>
        <p:txBody>
          <a:bodyPr/>
          <a:lstStyle>
            <a:lvl1pPr>
              <a:defRPr sz="4500" b="1" i="0" spc="200" baseline="0">
                <a:solidFill>
                  <a:schemeClr val="bg1"/>
                </a:solidFill>
                <a:latin typeface="Gotham-Bold" pitchFamily="2" charset="0"/>
              </a:defRPr>
            </a:lvl1pPr>
          </a:lstStyle>
          <a:p>
            <a:r>
              <a:rPr lang="en-US"/>
              <a:t>SECTION TITLE</a:t>
            </a:r>
          </a:p>
        </p:txBody>
      </p:sp>
    </p:spTree>
    <p:extLst>
      <p:ext uri="{BB962C8B-B14F-4D97-AF65-F5344CB8AC3E}">
        <p14:creationId xmlns:p14="http://schemas.microsoft.com/office/powerpoint/2010/main" val="876100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77134"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E4F7A-C451-FA4D-8DF4-059BC42B1C8C}" type="slidenum">
              <a:rPr lang="en-US" smtClean="0"/>
              <a:pPr/>
              <a:t>‹#›</a:t>
            </a:fld>
            <a:endParaRPr lang="en-US"/>
          </a:p>
        </p:txBody>
      </p:sp>
    </p:spTree>
    <p:extLst>
      <p:ext uri="{BB962C8B-B14F-4D97-AF65-F5344CB8AC3E}">
        <p14:creationId xmlns:p14="http://schemas.microsoft.com/office/powerpoint/2010/main" val="399271674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Lst>
  <p:txStyles>
    <p:titleStyle>
      <a:lvl1pPr algn="l" defTabSz="914400" rtl="0" eaLnBrk="1" latinLnBrk="0" hangingPunct="1">
        <a:lnSpc>
          <a:spcPct val="90000"/>
        </a:lnSpc>
        <a:spcBef>
          <a:spcPct val="0"/>
        </a:spcBef>
        <a:buNone/>
        <a:defRPr sz="3000" b="1" i="0" kern="1200">
          <a:solidFill>
            <a:schemeClr val="tx2"/>
          </a:solidFill>
          <a:latin typeface="Brandon Grotesque" charset="0"/>
          <a:ea typeface="Brandon Grotesque" charset="0"/>
          <a:cs typeface="Brandon Grotesque" charset="0"/>
        </a:defRPr>
      </a:lvl1pPr>
    </p:titleStyle>
    <p:body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77134"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9188088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Lst>
  <p:txStyles>
    <p:titleStyle>
      <a:lvl1pPr algn="l" defTabSz="685800" rtl="0" eaLnBrk="1" latinLnBrk="0" hangingPunct="1">
        <a:lnSpc>
          <a:spcPct val="90000"/>
        </a:lnSpc>
        <a:spcBef>
          <a:spcPct val="0"/>
        </a:spcBef>
        <a:buNone/>
        <a:defRPr sz="2250" b="1" i="0" kern="1200">
          <a:solidFill>
            <a:schemeClr val="tx2"/>
          </a:solidFill>
          <a:latin typeface="Brandon Grotesque" charset="0"/>
          <a:ea typeface="Brandon Grotesque" charset="0"/>
          <a:cs typeface="Brandon Grotesque" charset="0"/>
        </a:defRPr>
      </a:lvl1pPr>
    </p:titleStyle>
    <p:bodyStyle>
      <a:lvl1pPr marL="0" indent="0" algn="l" defTabSz="685800" rtl="0" eaLnBrk="1" latinLnBrk="0" hangingPunct="1">
        <a:lnSpc>
          <a:spcPct val="90000"/>
        </a:lnSpc>
        <a:spcBef>
          <a:spcPts val="750"/>
        </a:spcBef>
        <a:buFontTx/>
        <a:buNone/>
        <a:defRPr sz="1500" kern="1200">
          <a:solidFill>
            <a:schemeClr val="tx1"/>
          </a:solidFill>
          <a:latin typeface="Gotham Book" charset="0"/>
          <a:ea typeface="Gotham Book" charset="0"/>
          <a:cs typeface="Gotham Book" charset="0"/>
        </a:defRPr>
      </a:lvl1pPr>
      <a:lvl2pPr marL="342900" indent="0" algn="l" defTabSz="685800" rtl="0" eaLnBrk="1" latinLnBrk="0" hangingPunct="1">
        <a:lnSpc>
          <a:spcPct val="90000"/>
        </a:lnSpc>
        <a:spcBef>
          <a:spcPts val="375"/>
        </a:spcBef>
        <a:buFontTx/>
        <a:buNone/>
        <a:defRPr sz="1050" kern="1200">
          <a:solidFill>
            <a:schemeClr val="tx1"/>
          </a:solidFill>
          <a:latin typeface="Gotham Book" charset="0"/>
          <a:ea typeface="Gotham Book" charset="0"/>
          <a:cs typeface="Gotham Book" charset="0"/>
        </a:defRPr>
      </a:lvl2pPr>
      <a:lvl3pPr marL="685800" indent="0" algn="l" defTabSz="685800" rtl="0" eaLnBrk="1" latinLnBrk="0" hangingPunct="1">
        <a:lnSpc>
          <a:spcPct val="90000"/>
        </a:lnSpc>
        <a:spcBef>
          <a:spcPts val="375"/>
        </a:spcBef>
        <a:buFontTx/>
        <a:buNone/>
        <a:defRPr sz="1050" b="1" kern="1200">
          <a:solidFill>
            <a:schemeClr val="bg1"/>
          </a:solidFill>
          <a:latin typeface="Gotham Book" charset="0"/>
          <a:ea typeface="Gotham Book" charset="0"/>
          <a:cs typeface="Gotham Book" charset="0"/>
        </a:defRPr>
      </a:lvl3pPr>
      <a:lvl4pPr marL="1028700" indent="0" algn="l" defTabSz="685800" rtl="0" eaLnBrk="1" latinLnBrk="0" hangingPunct="1">
        <a:lnSpc>
          <a:spcPct val="90000"/>
        </a:lnSpc>
        <a:spcBef>
          <a:spcPts val="375"/>
        </a:spcBef>
        <a:buFontTx/>
        <a:buNone/>
        <a:defRPr sz="825" kern="1200">
          <a:solidFill>
            <a:schemeClr val="bg1"/>
          </a:solidFill>
          <a:latin typeface="Gotham Book" charset="0"/>
          <a:ea typeface="Gotham Book" charset="0"/>
          <a:cs typeface="Gotham Book" charset="0"/>
        </a:defRPr>
      </a:lvl4pPr>
      <a:lvl5pPr marL="1371600" indent="0" algn="l" defTabSz="685800" rtl="0" eaLnBrk="1" latinLnBrk="0" hangingPunct="1">
        <a:lnSpc>
          <a:spcPct val="90000"/>
        </a:lnSpc>
        <a:spcBef>
          <a:spcPts val="375"/>
        </a:spcBef>
        <a:buFontTx/>
        <a:buNone/>
        <a:defRPr sz="3750" b="1" kern="1200">
          <a:solidFill>
            <a:schemeClr val="bg1"/>
          </a:solidFill>
          <a:latin typeface="Brandon Grotesque" charset="0"/>
          <a:ea typeface="Brandon Grotesque" charset="0"/>
          <a:cs typeface="Brandon Grotesque"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hyperlink" Target="https://offers.techimpact.org/reports/nptechpolicyworkbook/"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image" Target="../media/image56.jpeg"/><Relationship Id="rId5" Type="http://schemas.openxmlformats.org/officeDocument/2006/relationships/hyperlink" Target="http://pngimg.com/download/33226" TargetMode="Externa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offers.techimpact.org/reports/nonprofits-need-know-security-practical-guide-managing-risk/" TargetMode="External"/><Relationship Id="rId7" Type="http://schemas.openxmlformats.org/officeDocument/2006/relationships/hyperlink" Target="https://www.idealware.org/it-security-prospect-park-alliance/" TargetMode="External"/><Relationship Id="rId2" Type="http://schemas.openxmlformats.org/officeDocument/2006/relationships/notesSlide" Target="../notesSlides/notesSlide37.xml"/><Relationship Id="rId1" Type="http://schemas.openxmlformats.org/officeDocument/2006/relationships/slideLayout" Target="../slideLayouts/slideLayout44.xml"/><Relationship Id="rId6" Type="http://schemas.openxmlformats.org/officeDocument/2006/relationships/hyperlink" Target="https://www.knowbe4.com/resources" TargetMode="External"/><Relationship Id="rId5" Type="http://schemas.openxmlformats.org/officeDocument/2006/relationships/hyperlink" Target="https://community.spiceworks.com/security" TargetMode="External"/><Relationship Id="rId4" Type="http://schemas.openxmlformats.org/officeDocument/2006/relationships/hyperlink" Target="https://hbr.org/2020/03/a-guide-to-managing-your-newly-remote-worker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hyperlink" Target="https://www.publicdomainpictures.net/en/view-image.php?image=53648&amp;picture=open-book"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83948F-42FD-8845-95AF-55D35DA0D0DA}"/>
              </a:ext>
            </a:extLst>
          </p:cNvPr>
          <p:cNvSpPr/>
          <p:nvPr/>
        </p:nvSpPr>
        <p:spPr>
          <a:xfrm flipH="1">
            <a:off x="0" y="2380129"/>
            <a:ext cx="4661210" cy="4182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0C195B-00D5-5648-AE83-1B65462DC0AA}"/>
              </a:ext>
            </a:extLst>
          </p:cNvPr>
          <p:cNvSpPr/>
          <p:nvPr/>
        </p:nvSpPr>
        <p:spPr>
          <a:xfrm>
            <a:off x="450955" y="3020212"/>
            <a:ext cx="4020686" cy="3344249"/>
          </a:xfrm>
          <a:prstGeom prst="rect">
            <a:avLst/>
          </a:prstGeom>
        </p:spPr>
        <p:txBody>
          <a:bodyPr wrap="square">
            <a:spAutoFit/>
          </a:bodyPr>
          <a:lstStyle/>
          <a:p>
            <a:pPr marL="0" marR="0" lvl="0" indent="0" algn="l" defTabSz="914400" rtl="0" eaLnBrk="1" fontAlgn="auto" latinLnBrk="0" hangingPunct="1">
              <a:lnSpc>
                <a:spcPts val="4300"/>
              </a:lnSpc>
              <a:spcBef>
                <a:spcPts val="0"/>
              </a:spcBef>
              <a:spcAft>
                <a:spcPts val="600"/>
              </a:spcAft>
              <a:buClrTx/>
              <a:buSzTx/>
              <a:buFontTx/>
              <a:buNone/>
              <a:tabLst/>
              <a:defRPr/>
            </a:pPr>
            <a:r>
              <a:rPr lang="en-US" i="1" dirty="0">
                <a:solidFill>
                  <a:srgbClr val="0055B8"/>
                </a:solidFill>
                <a:latin typeface="Gotham-Book" pitchFamily="2" charset="0"/>
                <a:ea typeface="Roboto" panose="02000000000000000000" pitchFamily="2" charset="0"/>
                <a:cs typeface="Roboto" panose="02000000000000000000" pitchFamily="2" charset="0"/>
              </a:rPr>
              <a:t>In partnership with</a:t>
            </a:r>
            <a:br>
              <a:rPr lang="en-US" sz="1200" i="1" dirty="0">
                <a:solidFill>
                  <a:srgbClr val="0055B8"/>
                </a:solidFill>
                <a:latin typeface="Gotham-Book" pitchFamily="2" charset="0"/>
                <a:ea typeface="Roboto" panose="02000000000000000000" pitchFamily="2" charset="0"/>
                <a:cs typeface="Roboto" panose="02000000000000000000" pitchFamily="2" charset="0"/>
              </a:rPr>
            </a:br>
            <a:br>
              <a:rPr lang="en-US" sz="1200" i="1" dirty="0">
                <a:solidFill>
                  <a:srgbClr val="0055B8"/>
                </a:solidFill>
                <a:latin typeface="Gotham-Book" pitchFamily="2" charset="0"/>
                <a:ea typeface="Roboto" panose="02000000000000000000" pitchFamily="2" charset="0"/>
                <a:cs typeface="Roboto" panose="02000000000000000000" pitchFamily="2" charset="0"/>
              </a:rPr>
            </a:br>
            <a:endParaRPr lang="en-US" sz="1200" i="1" dirty="0">
              <a:solidFill>
                <a:srgbClr val="0055B8"/>
              </a:solidFill>
              <a:latin typeface="Gotham-Book"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ts val="43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2955C0"/>
                </a:solidFill>
                <a:effectLst/>
                <a:uLnTx/>
                <a:uFillTx/>
                <a:latin typeface="Gotham-Bold" pitchFamily="2" charset="0"/>
                <a:ea typeface="Roboto" panose="02000000000000000000" pitchFamily="2" charset="0"/>
                <a:cs typeface="Roboto" panose="02000000000000000000" pitchFamily="2" charset="0"/>
              </a:rPr>
              <a:t>Tech Policies for Virtual Teams</a:t>
            </a:r>
          </a:p>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55B8"/>
                </a:solidFill>
                <a:effectLst/>
                <a:uLnTx/>
                <a:uFillTx/>
                <a:latin typeface="Gotham-Book" pitchFamily="2" charset="0"/>
                <a:ea typeface="Roboto" panose="02000000000000000000" pitchFamily="2" charset="0"/>
                <a:cs typeface="Roboto" panose="02000000000000000000" pitchFamily="2" charset="0"/>
              </a:rPr>
              <a:t>A </a:t>
            </a:r>
            <a:r>
              <a:rPr lang="en-US" sz="1700" dirty="0">
                <a:solidFill>
                  <a:srgbClr val="0055B8"/>
                </a:solidFill>
                <a:latin typeface="Gotham-Book" pitchFamily="2" charset="0"/>
                <a:ea typeface="Roboto" panose="02000000000000000000" pitchFamily="2" charset="0"/>
                <a:cs typeface="Roboto" panose="02000000000000000000" pitchFamily="2" charset="0"/>
              </a:rPr>
              <a:t>L</a:t>
            </a:r>
            <a:r>
              <a:rPr kumimoji="0" lang="en-US" sz="1700" b="0" i="0" u="none" strike="noStrike" kern="1200" cap="none" spc="0" normalizeH="0" baseline="0" noProof="0" dirty="0" err="1">
                <a:ln>
                  <a:noFill/>
                </a:ln>
                <a:solidFill>
                  <a:srgbClr val="0055B8"/>
                </a:solidFill>
                <a:effectLst/>
                <a:uLnTx/>
                <a:uFillTx/>
                <a:latin typeface="Gotham-Book" pitchFamily="2" charset="0"/>
                <a:ea typeface="Roboto" panose="02000000000000000000" pitchFamily="2" charset="0"/>
                <a:cs typeface="Roboto" panose="02000000000000000000" pitchFamily="2" charset="0"/>
              </a:rPr>
              <a:t>eader’s</a:t>
            </a:r>
            <a:r>
              <a:rPr kumimoji="0" lang="en-US" sz="1700" b="0" i="0" u="none" strike="noStrike" kern="1200" cap="none" spc="0" normalizeH="0" baseline="0" noProof="0" dirty="0">
                <a:ln>
                  <a:noFill/>
                </a:ln>
                <a:solidFill>
                  <a:srgbClr val="0055B8"/>
                </a:solidFill>
                <a:effectLst/>
                <a:uLnTx/>
                <a:uFillTx/>
                <a:latin typeface="Gotham-Book" pitchFamily="2" charset="0"/>
                <a:ea typeface="Roboto" panose="02000000000000000000" pitchFamily="2" charset="0"/>
                <a:cs typeface="Roboto" panose="02000000000000000000" pitchFamily="2" charset="0"/>
              </a:rPr>
              <a:t> Responsibility</a:t>
            </a:r>
          </a:p>
        </p:txBody>
      </p:sp>
      <p:pic>
        <p:nvPicPr>
          <p:cNvPr id="19" name="Picture 18">
            <a:extLst>
              <a:ext uri="{FF2B5EF4-FFF2-40B4-BE49-F238E27FC236}">
                <a16:creationId xmlns:a16="http://schemas.microsoft.com/office/drawing/2014/main" id="{BC247141-F83D-1F42-8BD8-ADCC0CC110AA}"/>
              </a:ext>
            </a:extLst>
          </p:cNvPr>
          <p:cNvPicPr>
            <a:picLocks noChangeAspect="1"/>
          </p:cNvPicPr>
          <p:nvPr/>
        </p:nvPicPr>
        <p:blipFill>
          <a:blip r:embed="rId3"/>
          <a:stretch>
            <a:fillRect/>
          </a:stretch>
        </p:blipFill>
        <p:spPr>
          <a:xfrm>
            <a:off x="593468" y="2623855"/>
            <a:ext cx="3009189" cy="451378"/>
          </a:xfrm>
          <a:prstGeom prst="rect">
            <a:avLst/>
          </a:prstGeom>
        </p:spPr>
      </p:pic>
      <p:pic>
        <p:nvPicPr>
          <p:cNvPr id="1027" name="Picture 3">
            <a:extLst>
              <a:ext uri="{FF2B5EF4-FFF2-40B4-BE49-F238E27FC236}">
                <a16:creationId xmlns:a16="http://schemas.microsoft.com/office/drawing/2014/main" id="{5692849C-FF0D-4D33-A824-265DC80550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468" y="3614731"/>
            <a:ext cx="1907685" cy="75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17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17687" y="1490663"/>
            <a:ext cx="5508625" cy="2905125"/>
          </a:xfrm>
          <a:prstGeom prst="rect">
            <a:avLst/>
          </a:prstGeom>
        </p:spPr>
        <p:txBody>
          <a:bodyPr>
            <a:normAutofit lnSpcReduction="10000"/>
          </a:bodyPr>
          <a:lstStyle/>
          <a:p>
            <a:pPr lvl="0"/>
            <a:r>
              <a:rPr lang="en-US" sz="4000">
                <a:solidFill>
                  <a:schemeClr val="bg1"/>
                </a:solidFill>
                <a:latin typeface="Gotham Medium" charset="0"/>
                <a:ea typeface="Gotham Medium" charset="0"/>
                <a:cs typeface="Gotham Medium" charset="0"/>
              </a:rPr>
              <a:t>CHAT (USE Q&amp;A):</a:t>
            </a:r>
          </a:p>
          <a:p>
            <a:pPr lvl="0"/>
            <a:r>
              <a:rPr lang="en-US" sz="4000">
                <a:solidFill>
                  <a:schemeClr val="bg1"/>
                </a:solidFill>
                <a:latin typeface="Gotham Medium" charset="0"/>
                <a:ea typeface="Gotham Medium" charset="0"/>
                <a:cs typeface="Gotham Medium" charset="0"/>
              </a:rPr>
              <a:t>What has changed about your technology use in the past six to eight months?</a:t>
            </a:r>
          </a:p>
        </p:txBody>
      </p:sp>
    </p:spTree>
    <p:extLst>
      <p:ext uri="{BB962C8B-B14F-4D97-AF65-F5344CB8AC3E}">
        <p14:creationId xmlns:p14="http://schemas.microsoft.com/office/powerpoint/2010/main" val="116138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FED86-3AD6-4BD9-A417-2256DF04C949}"/>
              </a:ext>
            </a:extLst>
          </p:cNvPr>
          <p:cNvSpPr>
            <a:spLocks noGrp="1"/>
          </p:cNvSpPr>
          <p:nvPr>
            <p:ph type="title"/>
          </p:nvPr>
        </p:nvSpPr>
        <p:spPr/>
        <p:txBody>
          <a:bodyPr/>
          <a:lstStyle/>
          <a:p>
            <a:r>
              <a:rPr lang="en-US"/>
              <a:t>PLENTY OF ADVICE, FEW ANSWERS</a:t>
            </a:r>
          </a:p>
        </p:txBody>
      </p:sp>
      <p:sp>
        <p:nvSpPr>
          <p:cNvPr id="3" name="Text Placeholder 2">
            <a:extLst>
              <a:ext uri="{FF2B5EF4-FFF2-40B4-BE49-F238E27FC236}">
                <a16:creationId xmlns:a16="http://schemas.microsoft.com/office/drawing/2014/main" id="{F3A436E5-58AD-461D-9AEF-42F2A3B63DFC}"/>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C2658C94-5C73-419D-9806-A758FC975388}"/>
              </a:ext>
            </a:extLst>
          </p:cNvPr>
          <p:cNvSpPr>
            <a:spLocks noGrp="1"/>
          </p:cNvSpPr>
          <p:nvPr>
            <p:ph type="body" sz="quarter" idx="17"/>
          </p:nvPr>
        </p:nvSpPr>
        <p:spPr>
          <a:xfrm>
            <a:off x="1047008" y="4584192"/>
            <a:ext cx="7042732" cy="1357712"/>
          </a:xfrm>
        </p:spPr>
        <p:txBody>
          <a:bodyPr/>
          <a:lstStyle/>
          <a:p>
            <a:endParaRPr lang="en-US" sz="1600"/>
          </a:p>
        </p:txBody>
      </p:sp>
      <p:pic>
        <p:nvPicPr>
          <p:cNvPr id="9218" name="Picture 2">
            <a:extLst>
              <a:ext uri="{FF2B5EF4-FFF2-40B4-BE49-F238E27FC236}">
                <a16:creationId xmlns:a16="http://schemas.microsoft.com/office/drawing/2014/main" id="{A457FF23-BC53-4174-B894-176EB6B3A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207"/>
          <a:stretch/>
        </p:blipFill>
        <p:spPr bwMode="auto">
          <a:xfrm>
            <a:off x="947350" y="1502356"/>
            <a:ext cx="7242048" cy="470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926875-4072-4795-ACF9-48E80D2337A7}"/>
              </a:ext>
            </a:extLst>
          </p:cNvPr>
          <p:cNvSpPr>
            <a:spLocks noGrp="1"/>
          </p:cNvSpPr>
          <p:nvPr>
            <p:ph type="title"/>
          </p:nvPr>
        </p:nvSpPr>
        <p:spPr/>
        <p:txBody>
          <a:bodyPr/>
          <a:lstStyle/>
          <a:p>
            <a:r>
              <a:rPr lang="en-US" dirty="0"/>
              <a:t>ORGANIZATION-PROVIDED TECHNOLOGY RESOURCES</a:t>
            </a:r>
          </a:p>
        </p:txBody>
      </p:sp>
      <p:sp>
        <p:nvSpPr>
          <p:cNvPr id="8" name="Text Placeholder 7">
            <a:extLst>
              <a:ext uri="{FF2B5EF4-FFF2-40B4-BE49-F238E27FC236}">
                <a16:creationId xmlns:a16="http://schemas.microsoft.com/office/drawing/2014/main" id="{D4A061AB-E682-4008-98C9-424B82BAFBF2}"/>
              </a:ext>
            </a:extLst>
          </p:cNvPr>
          <p:cNvSpPr>
            <a:spLocks noGrp="1"/>
          </p:cNvSpPr>
          <p:nvPr>
            <p:ph type="body" sz="quarter" idx="15"/>
          </p:nvPr>
        </p:nvSpPr>
        <p:spPr>
          <a:xfrm>
            <a:off x="1125356" y="2030136"/>
            <a:ext cx="5772401" cy="1130507"/>
          </a:xfrm>
        </p:spPr>
        <p:txBody>
          <a:bodyPr/>
          <a:lstStyle/>
          <a:p>
            <a:r>
              <a:rPr lang="en-US" sz="1800" dirty="0"/>
              <a:t>What are the risks and pitfalls of having this equipment out in people’s homes?</a:t>
            </a:r>
          </a:p>
        </p:txBody>
      </p:sp>
      <p:sp>
        <p:nvSpPr>
          <p:cNvPr id="9" name="Text Placeholder 8">
            <a:extLst>
              <a:ext uri="{FF2B5EF4-FFF2-40B4-BE49-F238E27FC236}">
                <a16:creationId xmlns:a16="http://schemas.microsoft.com/office/drawing/2014/main" id="{7CAA11DE-59FB-432C-9E36-CCB2ED502BBE}"/>
              </a:ext>
            </a:extLst>
          </p:cNvPr>
          <p:cNvSpPr>
            <a:spLocks noGrp="1"/>
          </p:cNvSpPr>
          <p:nvPr>
            <p:ph type="body" sz="quarter" idx="18"/>
          </p:nvPr>
        </p:nvSpPr>
        <p:spPr/>
        <p:txBody>
          <a:bodyPr/>
          <a:lstStyle/>
          <a:p>
            <a:r>
              <a:rPr lang="en-US" sz="1600"/>
              <a:t>Household members using organization-owned computers</a:t>
            </a:r>
          </a:p>
          <a:p>
            <a:r>
              <a:rPr lang="en-US" sz="1600"/>
              <a:t>Personal use of organization-owned computers</a:t>
            </a:r>
          </a:p>
        </p:txBody>
      </p:sp>
    </p:spTree>
    <p:extLst>
      <p:ext uri="{BB962C8B-B14F-4D97-AF65-F5344CB8AC3E}">
        <p14:creationId xmlns:p14="http://schemas.microsoft.com/office/powerpoint/2010/main" val="363782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3CD357-C2E3-4631-89DD-B71B6111D201}"/>
              </a:ext>
            </a:extLst>
          </p:cNvPr>
          <p:cNvSpPr>
            <a:spLocks noGrp="1"/>
          </p:cNvSpPr>
          <p:nvPr>
            <p:ph type="title"/>
          </p:nvPr>
        </p:nvSpPr>
        <p:spPr/>
        <p:txBody>
          <a:bodyPr/>
          <a:lstStyle/>
          <a:p>
            <a:r>
              <a:rPr lang="en-US" dirty="0"/>
              <a:t>PERSONAL DEVICES AND RESOURCES</a:t>
            </a:r>
          </a:p>
        </p:txBody>
      </p:sp>
      <p:sp>
        <p:nvSpPr>
          <p:cNvPr id="6" name="Text Placeholder 5">
            <a:extLst>
              <a:ext uri="{FF2B5EF4-FFF2-40B4-BE49-F238E27FC236}">
                <a16:creationId xmlns:a16="http://schemas.microsoft.com/office/drawing/2014/main" id="{CAB386DD-56F6-4571-95F5-949455C22BCD}"/>
              </a:ext>
            </a:extLst>
          </p:cNvPr>
          <p:cNvSpPr>
            <a:spLocks noGrp="1"/>
          </p:cNvSpPr>
          <p:nvPr>
            <p:ph type="body" sz="quarter" idx="15"/>
          </p:nvPr>
        </p:nvSpPr>
        <p:spPr/>
        <p:txBody>
          <a:bodyPr/>
          <a:lstStyle/>
          <a:p>
            <a:r>
              <a:rPr lang="en-US" sz="1800" dirty="0"/>
              <a:t>Should organizations provide minimum requirements, reimbursement or stipends, and tech support for employee-owned technology?</a:t>
            </a:r>
          </a:p>
        </p:txBody>
      </p:sp>
      <p:sp>
        <p:nvSpPr>
          <p:cNvPr id="7" name="Text Placeholder 6">
            <a:extLst>
              <a:ext uri="{FF2B5EF4-FFF2-40B4-BE49-F238E27FC236}">
                <a16:creationId xmlns:a16="http://schemas.microsoft.com/office/drawing/2014/main" id="{E8AA04BB-6E88-40AD-9871-D693B7C4330D}"/>
              </a:ext>
            </a:extLst>
          </p:cNvPr>
          <p:cNvSpPr>
            <a:spLocks noGrp="1"/>
          </p:cNvSpPr>
          <p:nvPr>
            <p:ph type="body" sz="quarter" idx="18"/>
          </p:nvPr>
        </p:nvSpPr>
        <p:spPr/>
        <p:txBody>
          <a:bodyPr/>
          <a:lstStyle/>
          <a:p>
            <a:r>
              <a:rPr lang="en-US" sz="1600"/>
              <a:t>Working on personal PC</a:t>
            </a:r>
          </a:p>
          <a:p>
            <a:r>
              <a:rPr lang="en-US" sz="1600"/>
              <a:t>Auxiliary equipment: second monitor, camera, printer</a:t>
            </a:r>
          </a:p>
          <a:p>
            <a:r>
              <a:rPr lang="en-US" sz="1600"/>
              <a:t>Home network, internet</a:t>
            </a:r>
          </a:p>
        </p:txBody>
      </p:sp>
    </p:spTree>
    <p:extLst>
      <p:ext uri="{BB962C8B-B14F-4D97-AF65-F5344CB8AC3E}">
        <p14:creationId xmlns:p14="http://schemas.microsoft.com/office/powerpoint/2010/main" val="3760991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F416CC-7AF5-43C2-9025-8438CE7A7800}"/>
              </a:ext>
            </a:extLst>
          </p:cNvPr>
          <p:cNvSpPr>
            <a:spLocks noGrp="1"/>
          </p:cNvSpPr>
          <p:nvPr>
            <p:ph type="title"/>
          </p:nvPr>
        </p:nvSpPr>
        <p:spPr/>
        <p:txBody>
          <a:bodyPr/>
          <a:lstStyle/>
          <a:p>
            <a:r>
              <a:rPr lang="en-US" dirty="0"/>
              <a:t>DIFFERENT COLLABORATION CHANNELS</a:t>
            </a:r>
          </a:p>
        </p:txBody>
      </p:sp>
      <p:sp>
        <p:nvSpPr>
          <p:cNvPr id="6" name="Text Placeholder 5">
            <a:extLst>
              <a:ext uri="{FF2B5EF4-FFF2-40B4-BE49-F238E27FC236}">
                <a16:creationId xmlns:a16="http://schemas.microsoft.com/office/drawing/2014/main" id="{9E52EDAB-45A1-44F9-BC4E-C23A18D99BB4}"/>
              </a:ext>
            </a:extLst>
          </p:cNvPr>
          <p:cNvSpPr>
            <a:spLocks noGrp="1"/>
          </p:cNvSpPr>
          <p:nvPr>
            <p:ph type="body" sz="quarter" idx="15"/>
          </p:nvPr>
        </p:nvSpPr>
        <p:spPr>
          <a:xfrm>
            <a:off x="1125356" y="1990165"/>
            <a:ext cx="5772401" cy="1170478"/>
          </a:xfrm>
        </p:spPr>
        <p:txBody>
          <a:bodyPr/>
          <a:lstStyle/>
          <a:p>
            <a:r>
              <a:rPr lang="en-US" sz="1800"/>
              <a:t>How can you adjust habits and remain connected, productive, organized, and secure?</a:t>
            </a:r>
          </a:p>
        </p:txBody>
      </p:sp>
      <p:sp>
        <p:nvSpPr>
          <p:cNvPr id="7" name="Text Placeholder 6">
            <a:extLst>
              <a:ext uri="{FF2B5EF4-FFF2-40B4-BE49-F238E27FC236}">
                <a16:creationId xmlns:a16="http://schemas.microsoft.com/office/drawing/2014/main" id="{44840971-03D4-447E-AB5A-9C2B682D8496}"/>
              </a:ext>
            </a:extLst>
          </p:cNvPr>
          <p:cNvSpPr>
            <a:spLocks noGrp="1"/>
          </p:cNvSpPr>
          <p:nvPr>
            <p:ph type="body" sz="quarter" idx="18"/>
          </p:nvPr>
        </p:nvSpPr>
        <p:spPr/>
        <p:txBody>
          <a:bodyPr/>
          <a:lstStyle/>
          <a:p>
            <a:r>
              <a:rPr lang="en-US" sz="1600"/>
              <a:t>Sharing passwords</a:t>
            </a:r>
          </a:p>
          <a:p>
            <a:r>
              <a:rPr lang="en-US" sz="1600"/>
              <a:t>Using shadow IT to communicate and share documents</a:t>
            </a:r>
          </a:p>
          <a:p>
            <a:r>
              <a:rPr lang="en-US" sz="1600"/>
              <a:t>Learning curve for official channels</a:t>
            </a:r>
          </a:p>
        </p:txBody>
      </p:sp>
    </p:spTree>
    <p:extLst>
      <p:ext uri="{BB962C8B-B14F-4D97-AF65-F5344CB8AC3E}">
        <p14:creationId xmlns:p14="http://schemas.microsoft.com/office/powerpoint/2010/main" val="1019545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8899-626A-4D23-8301-0E60ED414F70}"/>
              </a:ext>
            </a:extLst>
          </p:cNvPr>
          <p:cNvSpPr>
            <a:spLocks noGrp="1"/>
          </p:cNvSpPr>
          <p:nvPr>
            <p:ph type="title"/>
          </p:nvPr>
        </p:nvSpPr>
        <p:spPr/>
        <p:txBody>
          <a:bodyPr/>
          <a:lstStyle/>
          <a:p>
            <a:r>
              <a:rPr lang="en-US"/>
              <a:t>Q&amp;A BREAK</a:t>
            </a:r>
          </a:p>
        </p:txBody>
      </p:sp>
      <p:sp>
        <p:nvSpPr>
          <p:cNvPr id="3" name="Text Placeholder 2">
            <a:extLst>
              <a:ext uri="{FF2B5EF4-FFF2-40B4-BE49-F238E27FC236}">
                <a16:creationId xmlns:a16="http://schemas.microsoft.com/office/drawing/2014/main" id="{4CBD7232-F6AF-41C5-BCD3-0EA5D7096CD3}"/>
              </a:ext>
            </a:extLst>
          </p:cNvPr>
          <p:cNvSpPr>
            <a:spLocks noGrp="1"/>
          </p:cNvSpPr>
          <p:nvPr>
            <p:ph type="body" sz="quarter" idx="15"/>
          </p:nvPr>
        </p:nvSpPr>
        <p:spPr/>
        <p:txBody>
          <a:bodyPr/>
          <a:lstStyle/>
          <a:p>
            <a:r>
              <a:rPr lang="en-US" dirty="0"/>
              <a:t>Type your questions into the Question box.</a:t>
            </a:r>
          </a:p>
        </p:txBody>
      </p:sp>
      <p:sp>
        <p:nvSpPr>
          <p:cNvPr id="4" name="Text Placeholder 3">
            <a:extLst>
              <a:ext uri="{FF2B5EF4-FFF2-40B4-BE49-F238E27FC236}">
                <a16:creationId xmlns:a16="http://schemas.microsoft.com/office/drawing/2014/main" id="{2D53F6DB-3D0B-4548-8FB7-C8AC37D3528B}"/>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2603982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4AC6E0-F181-41C7-A590-90829C53A015}"/>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37B2ACDA-A272-4706-B55D-E5EFDEEC454B}"/>
              </a:ext>
            </a:extLst>
          </p:cNvPr>
          <p:cNvSpPr>
            <a:spLocks noGrp="1"/>
          </p:cNvSpPr>
          <p:nvPr>
            <p:ph type="title"/>
          </p:nvPr>
        </p:nvSpPr>
        <p:spPr/>
        <p:txBody>
          <a:bodyPr/>
          <a:lstStyle/>
          <a:p>
            <a:r>
              <a:rPr lang="en-US"/>
              <a:t>SIX KEY TECH POLICIES</a:t>
            </a:r>
          </a:p>
        </p:txBody>
      </p:sp>
    </p:spTree>
    <p:extLst>
      <p:ext uri="{BB962C8B-B14F-4D97-AF65-F5344CB8AC3E}">
        <p14:creationId xmlns:p14="http://schemas.microsoft.com/office/powerpoint/2010/main" val="484749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6D4F81-0DA7-9340-AF16-79D7E39C2778}"/>
              </a:ext>
            </a:extLst>
          </p:cNvPr>
          <p:cNvSpPr/>
          <p:nvPr/>
        </p:nvSpPr>
        <p:spPr>
          <a:xfrm flipH="1">
            <a:off x="434511" y="1096774"/>
            <a:ext cx="2679999" cy="199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22" name="Rectangle 21">
            <a:extLst>
              <a:ext uri="{FF2B5EF4-FFF2-40B4-BE49-F238E27FC236}">
                <a16:creationId xmlns:a16="http://schemas.microsoft.com/office/drawing/2014/main" id="{9BC78063-7464-3B4C-9D03-73A921DF221F}"/>
              </a:ext>
            </a:extLst>
          </p:cNvPr>
          <p:cNvSpPr/>
          <p:nvPr/>
        </p:nvSpPr>
        <p:spPr>
          <a:xfrm flipH="1">
            <a:off x="3245970" y="1096774"/>
            <a:ext cx="2679999" cy="199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23" name="Rectangle 22">
            <a:extLst>
              <a:ext uri="{FF2B5EF4-FFF2-40B4-BE49-F238E27FC236}">
                <a16:creationId xmlns:a16="http://schemas.microsoft.com/office/drawing/2014/main" id="{3EF195DF-6665-B542-A228-58C979615D88}"/>
              </a:ext>
            </a:extLst>
          </p:cNvPr>
          <p:cNvSpPr/>
          <p:nvPr/>
        </p:nvSpPr>
        <p:spPr>
          <a:xfrm flipH="1">
            <a:off x="6053780" y="1096774"/>
            <a:ext cx="2679999" cy="199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4" name="Text Placeholder 3"/>
          <p:cNvSpPr>
            <a:spLocks noGrp="1"/>
          </p:cNvSpPr>
          <p:nvPr>
            <p:ph type="body" sz="quarter" idx="4294967295"/>
          </p:nvPr>
        </p:nvSpPr>
        <p:spPr>
          <a:xfrm>
            <a:off x="618847" y="1334176"/>
            <a:ext cx="2306964" cy="1110853"/>
          </a:xfrm>
          <a:prstGeom prst="rect">
            <a:avLst/>
          </a:prstGeom>
        </p:spPr>
        <p:txBody>
          <a:bodyPr>
            <a:noAutofit/>
          </a:bodyPr>
          <a:lstStyle/>
          <a:p>
            <a:pPr algn="ctr">
              <a:lnSpc>
                <a:spcPts val="1800"/>
              </a:lnSpc>
              <a:spcBef>
                <a:spcPts val="375"/>
              </a:spcBef>
              <a:spcAft>
                <a:spcPts val="825"/>
              </a:spcAft>
              <a:defRPr/>
            </a:pPr>
            <a:r>
              <a:rPr lang="en-US" sz="1350" b="1" spc="38">
                <a:latin typeface="Gotham-Bold" pitchFamily="2" charset="0"/>
              </a:rPr>
              <a:t>ACCEPTABLE USE</a:t>
            </a:r>
          </a:p>
          <a:p>
            <a:pPr algn="ctr">
              <a:lnSpc>
                <a:spcPts val="1800"/>
              </a:lnSpc>
              <a:spcBef>
                <a:spcPts val="0"/>
              </a:spcBef>
              <a:spcAft>
                <a:spcPts val="150"/>
              </a:spcAft>
              <a:defRPr/>
            </a:pPr>
            <a:r>
              <a:rPr lang="en-US" sz="1350">
                <a:latin typeface="Gotham-Book"/>
              </a:rPr>
              <a:t>A guide to the overall use of your networks and equipment.</a:t>
            </a:r>
          </a:p>
        </p:txBody>
      </p:sp>
      <p:sp>
        <p:nvSpPr>
          <p:cNvPr id="20" name="Rectangle 19">
            <a:extLst>
              <a:ext uri="{FF2B5EF4-FFF2-40B4-BE49-F238E27FC236}">
                <a16:creationId xmlns:a16="http://schemas.microsoft.com/office/drawing/2014/main" id="{1A3CB308-3EB6-FA4A-9352-F1CD689258FA}"/>
              </a:ext>
            </a:extLst>
          </p:cNvPr>
          <p:cNvSpPr/>
          <p:nvPr/>
        </p:nvSpPr>
        <p:spPr>
          <a:xfrm>
            <a:off x="434513" y="1096771"/>
            <a:ext cx="2679999" cy="99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24" name="Rectangle 23">
            <a:extLst>
              <a:ext uri="{FF2B5EF4-FFF2-40B4-BE49-F238E27FC236}">
                <a16:creationId xmlns:a16="http://schemas.microsoft.com/office/drawing/2014/main" id="{0F93BC52-344D-4245-9375-80E1247E8278}"/>
              </a:ext>
            </a:extLst>
          </p:cNvPr>
          <p:cNvSpPr/>
          <p:nvPr/>
        </p:nvSpPr>
        <p:spPr>
          <a:xfrm>
            <a:off x="3245972" y="1096771"/>
            <a:ext cx="2679999" cy="99356"/>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25" name="Rectangle 24">
            <a:extLst>
              <a:ext uri="{FF2B5EF4-FFF2-40B4-BE49-F238E27FC236}">
                <a16:creationId xmlns:a16="http://schemas.microsoft.com/office/drawing/2014/main" id="{E6896805-AB51-9540-9FD4-2BA1EB437133}"/>
              </a:ext>
            </a:extLst>
          </p:cNvPr>
          <p:cNvSpPr/>
          <p:nvPr/>
        </p:nvSpPr>
        <p:spPr>
          <a:xfrm>
            <a:off x="6053780" y="1086832"/>
            <a:ext cx="2679999" cy="99356"/>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26" name="Text Placeholder 3">
            <a:extLst>
              <a:ext uri="{FF2B5EF4-FFF2-40B4-BE49-F238E27FC236}">
                <a16:creationId xmlns:a16="http://schemas.microsoft.com/office/drawing/2014/main" id="{0F70C2D2-0294-064F-81A9-FB86078600EB}"/>
              </a:ext>
            </a:extLst>
          </p:cNvPr>
          <p:cNvSpPr txBox="1">
            <a:spLocks/>
          </p:cNvSpPr>
          <p:nvPr/>
        </p:nvSpPr>
        <p:spPr>
          <a:xfrm>
            <a:off x="3413123" y="1333957"/>
            <a:ext cx="2308245" cy="1110628"/>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spcBef>
                <a:spcPts val="375"/>
              </a:spcBef>
              <a:spcAft>
                <a:spcPts val="825"/>
              </a:spcAft>
              <a:defRPr/>
            </a:pPr>
            <a:r>
              <a:rPr lang="en-US" sz="1350" b="1" spc="38">
                <a:latin typeface="Gotham-Bold" pitchFamily="2" charset="0"/>
              </a:rPr>
              <a:t>SECURITY</a:t>
            </a:r>
          </a:p>
          <a:p>
            <a:pPr algn="ctr">
              <a:lnSpc>
                <a:spcPts val="1800"/>
              </a:lnSpc>
              <a:spcBef>
                <a:spcPts val="0"/>
              </a:spcBef>
              <a:spcAft>
                <a:spcPts val="150"/>
              </a:spcAft>
              <a:defRPr/>
            </a:pPr>
            <a:r>
              <a:rPr lang="en-US" sz="1350">
                <a:latin typeface="Gotham-Book"/>
              </a:rPr>
              <a:t>How to protect your data.</a:t>
            </a:r>
          </a:p>
        </p:txBody>
      </p:sp>
      <p:sp>
        <p:nvSpPr>
          <p:cNvPr id="31" name="Text Placeholder 3">
            <a:extLst>
              <a:ext uri="{FF2B5EF4-FFF2-40B4-BE49-F238E27FC236}">
                <a16:creationId xmlns:a16="http://schemas.microsoft.com/office/drawing/2014/main" id="{1AF68429-C05D-0D4C-8356-6B568F13A4CD}"/>
              </a:ext>
            </a:extLst>
          </p:cNvPr>
          <p:cNvSpPr txBox="1">
            <a:spLocks/>
          </p:cNvSpPr>
          <p:nvPr/>
        </p:nvSpPr>
        <p:spPr>
          <a:xfrm>
            <a:off x="6227637" y="1333957"/>
            <a:ext cx="2308245" cy="1110628"/>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spcBef>
                <a:spcPts val="375"/>
              </a:spcBef>
              <a:spcAft>
                <a:spcPts val="825"/>
              </a:spcAft>
              <a:defRPr/>
            </a:pPr>
            <a:r>
              <a:rPr lang="en-US" sz="1350" b="1" spc="38">
                <a:latin typeface="Gotham-Bold" pitchFamily="2" charset="0"/>
              </a:rPr>
              <a:t>BRING YOUR OWN DEVICE</a:t>
            </a:r>
          </a:p>
          <a:p>
            <a:pPr algn="ctr">
              <a:lnSpc>
                <a:spcPts val="1800"/>
              </a:lnSpc>
              <a:spcBef>
                <a:spcPts val="0"/>
              </a:spcBef>
              <a:spcAft>
                <a:spcPts val="150"/>
              </a:spcAft>
              <a:defRPr/>
            </a:pPr>
            <a:r>
              <a:rPr lang="en-US" sz="1350">
                <a:latin typeface="Gotham-Book"/>
              </a:rPr>
              <a:t>Considerations for employees using personal devices in the workspace.</a:t>
            </a:r>
          </a:p>
        </p:txBody>
      </p:sp>
      <p:sp>
        <p:nvSpPr>
          <p:cNvPr id="32" name="Rectangle 31">
            <a:extLst>
              <a:ext uri="{FF2B5EF4-FFF2-40B4-BE49-F238E27FC236}">
                <a16:creationId xmlns:a16="http://schemas.microsoft.com/office/drawing/2014/main" id="{039CE74B-6C46-074D-9CCB-C487765EB5BB}"/>
              </a:ext>
            </a:extLst>
          </p:cNvPr>
          <p:cNvSpPr/>
          <p:nvPr/>
        </p:nvSpPr>
        <p:spPr>
          <a:xfrm flipH="1">
            <a:off x="434511" y="3269805"/>
            <a:ext cx="2679999" cy="199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33" name="Rectangle 32">
            <a:extLst>
              <a:ext uri="{FF2B5EF4-FFF2-40B4-BE49-F238E27FC236}">
                <a16:creationId xmlns:a16="http://schemas.microsoft.com/office/drawing/2014/main" id="{80D99BD5-1758-7447-9E24-DC506DF08DF4}"/>
              </a:ext>
            </a:extLst>
          </p:cNvPr>
          <p:cNvSpPr/>
          <p:nvPr/>
        </p:nvSpPr>
        <p:spPr>
          <a:xfrm flipH="1">
            <a:off x="3245970" y="3269805"/>
            <a:ext cx="2679999" cy="199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34" name="Rectangle 33">
            <a:extLst>
              <a:ext uri="{FF2B5EF4-FFF2-40B4-BE49-F238E27FC236}">
                <a16:creationId xmlns:a16="http://schemas.microsoft.com/office/drawing/2014/main" id="{47D62D7A-49A6-0F4A-8DCA-75C2097D1791}"/>
              </a:ext>
            </a:extLst>
          </p:cNvPr>
          <p:cNvSpPr/>
          <p:nvPr/>
        </p:nvSpPr>
        <p:spPr>
          <a:xfrm flipH="1">
            <a:off x="6053780" y="3269805"/>
            <a:ext cx="2679999" cy="199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35" name="Text Placeholder 3">
            <a:extLst>
              <a:ext uri="{FF2B5EF4-FFF2-40B4-BE49-F238E27FC236}">
                <a16:creationId xmlns:a16="http://schemas.microsoft.com/office/drawing/2014/main" id="{3BCD2554-FB9D-0C40-8C66-14CB741998F6}"/>
              </a:ext>
            </a:extLst>
          </p:cNvPr>
          <p:cNvSpPr txBox="1">
            <a:spLocks/>
          </p:cNvSpPr>
          <p:nvPr/>
        </p:nvSpPr>
        <p:spPr>
          <a:xfrm>
            <a:off x="625605" y="3516926"/>
            <a:ext cx="2308245" cy="1110628"/>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spcBef>
                <a:spcPts val="375"/>
              </a:spcBef>
              <a:spcAft>
                <a:spcPts val="825"/>
              </a:spcAft>
              <a:defRPr/>
            </a:pPr>
            <a:r>
              <a:rPr lang="en-US" sz="1350" b="1" spc="38">
                <a:latin typeface="Gotham-Bold" pitchFamily="2" charset="0"/>
              </a:rPr>
              <a:t>INCIDENT RESPONSE &amp; DISASTER RECOVERY</a:t>
            </a:r>
          </a:p>
          <a:p>
            <a:pPr algn="ctr">
              <a:lnSpc>
                <a:spcPts val="1800"/>
              </a:lnSpc>
              <a:spcBef>
                <a:spcPts val="0"/>
              </a:spcBef>
              <a:spcAft>
                <a:spcPts val="150"/>
              </a:spcAft>
              <a:defRPr/>
            </a:pPr>
            <a:r>
              <a:rPr lang="en-US" sz="1350">
                <a:latin typeface="Gotham-Book" panose="02000604040000020004"/>
              </a:rPr>
              <a:t>What to consider in case things go wrong.</a:t>
            </a:r>
          </a:p>
        </p:txBody>
      </p:sp>
      <p:sp>
        <p:nvSpPr>
          <p:cNvPr id="36" name="Rectangle 35">
            <a:extLst>
              <a:ext uri="{FF2B5EF4-FFF2-40B4-BE49-F238E27FC236}">
                <a16:creationId xmlns:a16="http://schemas.microsoft.com/office/drawing/2014/main" id="{60A0A8E4-CFDB-8945-A7E7-44A15FD8B0A8}"/>
              </a:ext>
            </a:extLst>
          </p:cNvPr>
          <p:cNvSpPr/>
          <p:nvPr/>
        </p:nvSpPr>
        <p:spPr>
          <a:xfrm>
            <a:off x="434513" y="3269802"/>
            <a:ext cx="2679999" cy="993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37" name="Rectangle 36">
            <a:extLst>
              <a:ext uri="{FF2B5EF4-FFF2-40B4-BE49-F238E27FC236}">
                <a16:creationId xmlns:a16="http://schemas.microsoft.com/office/drawing/2014/main" id="{ED4E9456-E17D-3644-8459-0E453D8D25BA}"/>
              </a:ext>
            </a:extLst>
          </p:cNvPr>
          <p:cNvSpPr/>
          <p:nvPr/>
        </p:nvSpPr>
        <p:spPr>
          <a:xfrm>
            <a:off x="3245972" y="3269802"/>
            <a:ext cx="2679999" cy="99356"/>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38" name="Rectangle 37">
            <a:extLst>
              <a:ext uri="{FF2B5EF4-FFF2-40B4-BE49-F238E27FC236}">
                <a16:creationId xmlns:a16="http://schemas.microsoft.com/office/drawing/2014/main" id="{980E3A5D-3691-1B49-9A60-2D990B6C1FDD}"/>
              </a:ext>
            </a:extLst>
          </p:cNvPr>
          <p:cNvSpPr/>
          <p:nvPr/>
        </p:nvSpPr>
        <p:spPr>
          <a:xfrm>
            <a:off x="6053782" y="3269802"/>
            <a:ext cx="2679999" cy="99356"/>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8"/>
          </a:p>
        </p:txBody>
      </p:sp>
      <p:sp>
        <p:nvSpPr>
          <p:cNvPr id="39" name="Text Placeholder 3">
            <a:extLst>
              <a:ext uri="{FF2B5EF4-FFF2-40B4-BE49-F238E27FC236}">
                <a16:creationId xmlns:a16="http://schemas.microsoft.com/office/drawing/2014/main" id="{9719A3F7-D86E-894B-A1A1-3CA8BD226AE1}"/>
              </a:ext>
            </a:extLst>
          </p:cNvPr>
          <p:cNvSpPr txBox="1">
            <a:spLocks/>
          </p:cNvSpPr>
          <p:nvPr/>
        </p:nvSpPr>
        <p:spPr>
          <a:xfrm>
            <a:off x="3413123" y="3516926"/>
            <a:ext cx="2308245" cy="1110628"/>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spcBef>
                <a:spcPts val="375"/>
              </a:spcBef>
              <a:spcAft>
                <a:spcPts val="825"/>
              </a:spcAft>
              <a:defRPr/>
            </a:pPr>
            <a:r>
              <a:rPr lang="en-US" sz="1350" b="1" spc="38">
                <a:latin typeface="Gotham-Bold" pitchFamily="2" charset="0"/>
              </a:rPr>
              <a:t>REMOTE WORK</a:t>
            </a:r>
          </a:p>
          <a:p>
            <a:pPr algn="ctr">
              <a:lnSpc>
                <a:spcPts val="1800"/>
              </a:lnSpc>
              <a:spcBef>
                <a:spcPts val="0"/>
              </a:spcBef>
              <a:spcAft>
                <a:spcPts val="150"/>
              </a:spcAft>
              <a:defRPr/>
            </a:pPr>
            <a:r>
              <a:rPr lang="en-US" sz="1350">
                <a:latin typeface="Gotham-Book"/>
              </a:rPr>
              <a:t>Considerations for employees who work outside of the office.</a:t>
            </a:r>
          </a:p>
        </p:txBody>
      </p:sp>
      <p:sp>
        <p:nvSpPr>
          <p:cNvPr id="40" name="Text Placeholder 3">
            <a:extLst>
              <a:ext uri="{FF2B5EF4-FFF2-40B4-BE49-F238E27FC236}">
                <a16:creationId xmlns:a16="http://schemas.microsoft.com/office/drawing/2014/main" id="{6DC199FA-54E7-BA43-9C1E-C9BFB4DB5FBC}"/>
              </a:ext>
            </a:extLst>
          </p:cNvPr>
          <p:cNvSpPr txBox="1">
            <a:spLocks/>
          </p:cNvSpPr>
          <p:nvPr/>
        </p:nvSpPr>
        <p:spPr>
          <a:xfrm>
            <a:off x="6227637" y="3516926"/>
            <a:ext cx="2308245" cy="1110628"/>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800"/>
              </a:lnSpc>
              <a:spcBef>
                <a:spcPts val="375"/>
              </a:spcBef>
              <a:spcAft>
                <a:spcPts val="825"/>
              </a:spcAft>
              <a:defRPr/>
            </a:pPr>
            <a:r>
              <a:rPr lang="en-US" sz="1350" b="1" spc="38">
                <a:latin typeface="Gotham-Bold" pitchFamily="2" charset="0"/>
              </a:rPr>
              <a:t>SOCIAL MEDIA &amp; DIGITAL COMMUNICATION</a:t>
            </a:r>
          </a:p>
          <a:p>
            <a:pPr algn="ctr">
              <a:lnSpc>
                <a:spcPts val="1800"/>
              </a:lnSpc>
              <a:spcBef>
                <a:spcPts val="0"/>
              </a:spcBef>
              <a:spcAft>
                <a:spcPts val="150"/>
              </a:spcAft>
              <a:defRPr/>
            </a:pPr>
            <a:r>
              <a:rPr lang="en-US" sz="1350"/>
              <a:t>Guidelines for how to represent the organization.</a:t>
            </a:r>
          </a:p>
        </p:txBody>
      </p:sp>
    </p:spTree>
    <p:extLst>
      <p:ext uri="{BB962C8B-B14F-4D97-AF65-F5344CB8AC3E}">
        <p14:creationId xmlns:p14="http://schemas.microsoft.com/office/powerpoint/2010/main" val="234601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17687" y="1490663"/>
            <a:ext cx="5508625" cy="2905125"/>
          </a:xfrm>
          <a:prstGeom prst="rect">
            <a:avLst/>
          </a:prstGeom>
        </p:spPr>
        <p:txBody>
          <a:bodyPr>
            <a:normAutofit/>
          </a:bodyPr>
          <a:lstStyle/>
          <a:p>
            <a:pPr lvl="0"/>
            <a:r>
              <a:rPr lang="en-US" sz="4000">
                <a:solidFill>
                  <a:schemeClr val="bg1"/>
                </a:solidFill>
                <a:latin typeface="Gotham Medium" charset="0"/>
                <a:ea typeface="Gotham Medium" charset="0"/>
                <a:cs typeface="Gotham Medium" charset="0"/>
              </a:rPr>
              <a:t>POLL:</a:t>
            </a:r>
          </a:p>
          <a:p>
            <a:pPr lvl="0"/>
            <a:r>
              <a:rPr lang="en-US" sz="4000">
                <a:solidFill>
                  <a:schemeClr val="bg1"/>
                </a:solidFill>
                <a:latin typeface="Gotham Medium" charset="0"/>
                <a:ea typeface="Gotham Medium" charset="0"/>
                <a:cs typeface="Gotham Medium" charset="0"/>
              </a:rPr>
              <a:t>Which of these policies does your organization have? </a:t>
            </a:r>
          </a:p>
        </p:txBody>
      </p:sp>
    </p:spTree>
    <p:extLst>
      <p:ext uri="{BB962C8B-B14F-4D97-AF65-F5344CB8AC3E}">
        <p14:creationId xmlns:p14="http://schemas.microsoft.com/office/powerpoint/2010/main" val="3325080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AF14E12-96A0-4BD7-80F1-F167E78F237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p:blipFill>
        <p:spPr>
          <a:xfrm>
            <a:off x="0" y="15506"/>
            <a:ext cx="4135966" cy="6203950"/>
          </a:xfrm>
        </p:spPr>
      </p:pic>
      <p:sp>
        <p:nvSpPr>
          <p:cNvPr id="6" name="Title 5">
            <a:extLst>
              <a:ext uri="{FF2B5EF4-FFF2-40B4-BE49-F238E27FC236}">
                <a16:creationId xmlns:a16="http://schemas.microsoft.com/office/drawing/2014/main" id="{18CDE48A-BFEF-4E46-B2DF-2C3D36806537}"/>
              </a:ext>
            </a:extLst>
          </p:cNvPr>
          <p:cNvSpPr>
            <a:spLocks noGrp="1"/>
          </p:cNvSpPr>
          <p:nvPr>
            <p:ph type="title"/>
          </p:nvPr>
        </p:nvSpPr>
        <p:spPr/>
        <p:txBody>
          <a:bodyPr/>
          <a:lstStyle/>
          <a:p>
            <a:r>
              <a:rPr lang="en-US"/>
              <a:t>ACCEPTABLE USE</a:t>
            </a:r>
          </a:p>
        </p:txBody>
      </p:sp>
      <p:sp>
        <p:nvSpPr>
          <p:cNvPr id="8" name="Text Placeholder 7">
            <a:extLst>
              <a:ext uri="{FF2B5EF4-FFF2-40B4-BE49-F238E27FC236}">
                <a16:creationId xmlns:a16="http://schemas.microsoft.com/office/drawing/2014/main" id="{34FF94CD-5C5D-4E80-ABC1-DFEF5B5AEDFA}"/>
              </a:ext>
            </a:extLst>
          </p:cNvPr>
          <p:cNvSpPr>
            <a:spLocks noGrp="1"/>
          </p:cNvSpPr>
          <p:nvPr>
            <p:ph type="body" sz="quarter" idx="11"/>
          </p:nvPr>
        </p:nvSpPr>
        <p:spPr>
          <a:xfrm>
            <a:off x="4688378" y="987552"/>
            <a:ext cx="4184749" cy="5207520"/>
          </a:xfrm>
        </p:spPr>
        <p:txBody>
          <a:bodyPr/>
          <a:lstStyle/>
          <a:p>
            <a:r>
              <a:rPr lang="en-US"/>
              <a:t>What could go wrong?</a:t>
            </a:r>
          </a:p>
          <a:p>
            <a:pPr marL="285750" indent="-285750">
              <a:buFont typeface="Arial" panose="020B0604020202020204" pitchFamily="34" charset="0"/>
              <a:buChar char="•"/>
            </a:pPr>
            <a:r>
              <a:rPr lang="en-US"/>
              <a:t>Misuse of equipment</a:t>
            </a:r>
          </a:p>
          <a:p>
            <a:pPr marL="285750" indent="-285750">
              <a:buFont typeface="Arial" panose="020B0604020202020204" pitchFamily="34" charset="0"/>
              <a:buChar char="•"/>
            </a:pPr>
            <a:r>
              <a:rPr lang="en-US"/>
              <a:t>Low productivity</a:t>
            </a:r>
          </a:p>
          <a:p>
            <a:pPr marL="285750" indent="-285750">
              <a:buFont typeface="Arial" panose="020B0604020202020204" pitchFamily="34" charset="0"/>
              <a:buChar char="•"/>
            </a:pPr>
            <a:r>
              <a:rPr lang="en-US"/>
              <a:t>Bypassing security measures</a:t>
            </a:r>
          </a:p>
          <a:p>
            <a:endParaRPr lang="en-US"/>
          </a:p>
          <a:p>
            <a:r>
              <a:rPr lang="en-US"/>
              <a:t>Policy considerations</a:t>
            </a:r>
          </a:p>
          <a:p>
            <a:pPr marL="285750" indent="-285750">
              <a:buFont typeface="Arial" panose="020B0604020202020204" pitchFamily="34" charset="0"/>
              <a:buChar char="•"/>
            </a:pPr>
            <a:r>
              <a:rPr lang="en-US"/>
              <a:t>Who maintains and fixes equipment? How?</a:t>
            </a:r>
          </a:p>
          <a:p>
            <a:pPr marL="285750" indent="-285750">
              <a:buFont typeface="Arial" panose="020B0604020202020204" pitchFamily="34" charset="0"/>
              <a:buChar char="•"/>
            </a:pPr>
            <a:r>
              <a:rPr lang="en-US"/>
              <a:t>Who can install software?</a:t>
            </a:r>
          </a:p>
          <a:p>
            <a:pPr marL="285750" indent="-285750">
              <a:buFont typeface="Arial" panose="020B0604020202020204" pitchFamily="34" charset="0"/>
              <a:buChar char="•"/>
            </a:pPr>
            <a:r>
              <a:rPr lang="en-US"/>
              <a:t>Can people use org’s IT for personal or commercial purposes?</a:t>
            </a:r>
          </a:p>
          <a:p>
            <a:endParaRPr lang="en-US"/>
          </a:p>
          <a:p>
            <a:r>
              <a:rPr lang="en-US"/>
              <a:t>Ideas</a:t>
            </a:r>
          </a:p>
          <a:p>
            <a:pPr marL="285750" indent="-285750">
              <a:buFont typeface="Arial" panose="020B0604020202020204" pitchFamily="34" charset="0"/>
              <a:buChar char="•"/>
            </a:pPr>
            <a:r>
              <a:rPr lang="en-US"/>
              <a:t>Automation</a:t>
            </a:r>
          </a:p>
          <a:p>
            <a:pPr marL="285750" indent="-285750">
              <a:buFont typeface="Arial" panose="020B0604020202020204" pitchFamily="34" charset="0"/>
              <a:buChar char="•"/>
            </a:pPr>
            <a:r>
              <a:rPr lang="en-US"/>
              <a:t>Remote access for IT support</a:t>
            </a:r>
          </a:p>
        </p:txBody>
      </p:sp>
    </p:spTree>
    <p:extLst>
      <p:ext uri="{BB962C8B-B14F-4D97-AF65-F5344CB8AC3E}">
        <p14:creationId xmlns:p14="http://schemas.microsoft.com/office/powerpoint/2010/main" val="4043589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4EB7D5-13D5-8C47-995F-CA944172E7AD}"/>
              </a:ext>
            </a:extLst>
          </p:cNvPr>
          <p:cNvSpPr/>
          <p:nvPr/>
        </p:nvSpPr>
        <p:spPr>
          <a:xfrm>
            <a:off x="2385847" y="736600"/>
            <a:ext cx="6758153" cy="4707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9460EA-B5BF-7D44-B0C4-C9E35C2728BF}"/>
              </a:ext>
            </a:extLst>
          </p:cNvPr>
          <p:cNvSpPr/>
          <p:nvPr/>
        </p:nvSpPr>
        <p:spPr>
          <a:xfrm>
            <a:off x="4190863" y="1053378"/>
            <a:ext cx="4553832" cy="4905958"/>
          </a:xfrm>
          <a:prstGeom prst="rect">
            <a:avLst/>
          </a:prstGeom>
        </p:spPr>
        <p:txBody>
          <a:bodyPr wrap="square" anchor="ctr">
            <a:spAutoFit/>
          </a:bodyPr>
          <a:lstStyle/>
          <a:p>
            <a:pPr marL="0" marR="0" lvl="0" indent="0" algn="l" defTabSz="914400" rtl="0" eaLnBrk="1" fontAlgn="auto" latinLnBrk="0" hangingPunct="1">
              <a:lnSpc>
                <a:spcPts val="2700"/>
              </a:lnSpc>
              <a:spcBef>
                <a:spcPts val="0"/>
              </a:spcBef>
              <a:spcAft>
                <a:spcPts val="1200"/>
              </a:spcAft>
              <a:buClrTx/>
              <a:buSzTx/>
              <a:buFontTx/>
              <a:buNone/>
              <a:tabLst/>
              <a:defRPr/>
            </a:pPr>
            <a:r>
              <a:rPr kumimoji="0" lang="en-US" sz="3000" b="1" i="0" u="none" strike="noStrike" kern="1200" cap="none" spc="100" normalizeH="0" baseline="0" noProof="0">
                <a:ln>
                  <a:noFill/>
                </a:ln>
                <a:solidFill>
                  <a:srgbClr val="0055B8"/>
                </a:solidFill>
                <a:effectLst/>
                <a:uLnTx/>
                <a:uFillTx/>
                <a:latin typeface="Arial" panose="020B0604020202020204" pitchFamily="34" charset="0"/>
                <a:ea typeface="+mn-ea"/>
                <a:cs typeface="Arial" panose="020B0604020202020204" pitchFamily="34" charset="0"/>
              </a:rPr>
              <a:t>FRANCIS JOHNSON</a:t>
            </a:r>
          </a:p>
          <a:p>
            <a:pPr marL="0" marR="0" lvl="0" indent="0" algn="l" defTabSz="914400" rtl="0" eaLnBrk="1" fontAlgn="auto" latinLnBrk="0" hangingPunct="1">
              <a:lnSpc>
                <a:spcPts val="2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Managing Director of Technology Services, Tech Impact</a:t>
            </a:r>
          </a:p>
          <a:p>
            <a:pPr marL="0" marR="0" lvl="0" indent="0" algn="l" defTabSz="914400" rtl="0" eaLnBrk="1" fontAlgn="auto" latinLnBrk="0" hangingPunct="1">
              <a:lnSpc>
                <a:spcPts val="2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Pronouns: He/Him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 oversee all technology infrastructure projects and support services. I lead a team of engineers and analysts who support the work of thousands of users across 240 nonprofits nationally. Our team works with nonprofits to implement on-premises and cloud infrastructure, improve security and provide mobile working opportunities.</a:t>
            </a:r>
          </a:p>
          <a:p>
            <a:pPr marL="0" marR="0" lvl="0" indent="0" algn="l" defTabSz="914400" rtl="0" eaLnBrk="1" fontAlgn="auto" latinLnBrk="0" hangingPunct="1">
              <a:lnSpc>
                <a:spcPts val="2000"/>
              </a:lnSpc>
              <a:spcBef>
                <a:spcPts val="0"/>
              </a:spcBef>
              <a:spcAft>
                <a:spcPts val="1200"/>
              </a:spcAft>
              <a:buClrTx/>
              <a:buSzTx/>
              <a:buFontTx/>
              <a:buNone/>
              <a:tabLst/>
              <a:defRPr/>
            </a:pPr>
            <a:br>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br>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7286" b="41480"/>
          <a:stretch/>
        </p:blipFill>
        <p:spPr>
          <a:xfrm>
            <a:off x="1255469" y="1423857"/>
            <a:ext cx="2536090" cy="3229683"/>
          </a:xfrm>
          <a:prstGeom prst="rect">
            <a:avLst/>
          </a:prstGeom>
        </p:spPr>
      </p:pic>
    </p:spTree>
    <p:extLst>
      <p:ext uri="{BB962C8B-B14F-4D97-AF65-F5344CB8AC3E}">
        <p14:creationId xmlns:p14="http://schemas.microsoft.com/office/powerpoint/2010/main" val="1719985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AF14E12-96A0-4BD7-80F1-F167E78F237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r="43200"/>
          <a:stretch/>
        </p:blipFill>
        <p:spPr>
          <a:xfrm>
            <a:off x="-1307513" y="-18604"/>
            <a:ext cx="5330873" cy="6240999"/>
          </a:xfrm>
        </p:spPr>
      </p:pic>
      <p:sp>
        <p:nvSpPr>
          <p:cNvPr id="6" name="Title 5">
            <a:extLst>
              <a:ext uri="{FF2B5EF4-FFF2-40B4-BE49-F238E27FC236}">
                <a16:creationId xmlns:a16="http://schemas.microsoft.com/office/drawing/2014/main" id="{18CDE48A-BFEF-4E46-B2DF-2C3D36806537}"/>
              </a:ext>
            </a:extLst>
          </p:cNvPr>
          <p:cNvSpPr>
            <a:spLocks noGrp="1"/>
          </p:cNvSpPr>
          <p:nvPr>
            <p:ph type="title"/>
          </p:nvPr>
        </p:nvSpPr>
        <p:spPr/>
        <p:txBody>
          <a:bodyPr/>
          <a:lstStyle/>
          <a:p>
            <a:r>
              <a:rPr lang="en-US"/>
              <a:t>DATA SECURITY</a:t>
            </a:r>
          </a:p>
        </p:txBody>
      </p:sp>
      <p:sp>
        <p:nvSpPr>
          <p:cNvPr id="8" name="Text Placeholder 7">
            <a:extLst>
              <a:ext uri="{FF2B5EF4-FFF2-40B4-BE49-F238E27FC236}">
                <a16:creationId xmlns:a16="http://schemas.microsoft.com/office/drawing/2014/main" id="{34FF94CD-5C5D-4E80-ABC1-DFEF5B5AEDFA}"/>
              </a:ext>
            </a:extLst>
          </p:cNvPr>
          <p:cNvSpPr>
            <a:spLocks noGrp="1"/>
          </p:cNvSpPr>
          <p:nvPr>
            <p:ph type="body" sz="quarter" idx="11"/>
          </p:nvPr>
        </p:nvSpPr>
        <p:spPr>
          <a:xfrm>
            <a:off x="4688378" y="902208"/>
            <a:ext cx="4331636" cy="5223957"/>
          </a:xfrm>
        </p:spPr>
        <p:txBody>
          <a:bodyPr/>
          <a:lstStyle/>
          <a:p>
            <a:r>
              <a:rPr lang="en-US" dirty="0"/>
              <a:t>What could go wrong?</a:t>
            </a:r>
          </a:p>
          <a:p>
            <a:pPr marL="285750" indent="-285750">
              <a:buFont typeface="Arial" panose="020B0604020202020204" pitchFamily="34" charset="0"/>
              <a:buChar char="•"/>
            </a:pPr>
            <a:r>
              <a:rPr lang="en-US" dirty="0"/>
              <a:t>Lost data</a:t>
            </a:r>
          </a:p>
          <a:p>
            <a:pPr marL="285750" indent="-285750">
              <a:buFont typeface="Arial" panose="020B0604020202020204" pitchFamily="34" charset="0"/>
              <a:buChar char="•"/>
            </a:pPr>
            <a:r>
              <a:rPr lang="en-US" dirty="0"/>
              <a:t>Compromised privacy</a:t>
            </a:r>
          </a:p>
          <a:p>
            <a:pPr marL="285750" indent="-285750">
              <a:buFont typeface="Arial" panose="020B0604020202020204" pitchFamily="34" charset="0"/>
              <a:buChar char="•"/>
            </a:pPr>
            <a:r>
              <a:rPr lang="en-US" dirty="0"/>
              <a:t>Harm to your reputation</a:t>
            </a:r>
          </a:p>
          <a:p>
            <a:endParaRPr lang="en-US" dirty="0"/>
          </a:p>
          <a:p>
            <a:r>
              <a:rPr lang="en-US" dirty="0"/>
              <a:t>Policy considerations</a:t>
            </a:r>
          </a:p>
          <a:p>
            <a:pPr marL="285750" indent="-285750">
              <a:buFont typeface="Arial" panose="020B0604020202020204" pitchFamily="34" charset="0"/>
              <a:buChar char="•"/>
            </a:pPr>
            <a:r>
              <a:rPr lang="en-US" dirty="0"/>
              <a:t>Who has access to what data?</a:t>
            </a:r>
          </a:p>
          <a:p>
            <a:pPr marL="285750" indent="-285750">
              <a:buFont typeface="Arial" panose="020B0604020202020204" pitchFamily="34" charset="0"/>
              <a:buChar char="•"/>
            </a:pPr>
            <a:r>
              <a:rPr lang="en-US" dirty="0"/>
              <a:t>Do you encrypt email or flag sensitive data in email?</a:t>
            </a:r>
          </a:p>
          <a:p>
            <a:pPr marL="285750" indent="-285750">
              <a:buFont typeface="Arial" panose="020B0604020202020204" pitchFamily="34" charset="0"/>
              <a:buChar char="•"/>
            </a:pPr>
            <a:r>
              <a:rPr lang="en-US" dirty="0"/>
              <a:t>Do you require multi-factor authentication, vaults, and device locks?</a:t>
            </a:r>
          </a:p>
          <a:p>
            <a:endParaRPr lang="en-US" dirty="0"/>
          </a:p>
          <a:p>
            <a:r>
              <a:rPr lang="en-US" dirty="0"/>
              <a:t>Ideas</a:t>
            </a:r>
          </a:p>
          <a:p>
            <a:pPr marL="285750" indent="-285750">
              <a:buFont typeface="Arial" panose="020B0604020202020204" pitchFamily="34" charset="0"/>
              <a:buChar char="•"/>
            </a:pPr>
            <a:r>
              <a:rPr lang="en-US" dirty="0"/>
              <a:t>Automated backups</a:t>
            </a:r>
          </a:p>
          <a:p>
            <a:pPr marL="285750" indent="-285750">
              <a:buFont typeface="Arial" panose="020B0604020202020204" pitchFamily="34" charset="0"/>
              <a:buChar char="•"/>
            </a:pPr>
            <a:r>
              <a:rPr lang="en-US" dirty="0"/>
              <a:t>Password vaults, conditional MFA</a:t>
            </a:r>
          </a:p>
          <a:p>
            <a:endParaRPr lang="en-US" dirty="0"/>
          </a:p>
          <a:p>
            <a:endParaRPr lang="en-US" dirty="0"/>
          </a:p>
        </p:txBody>
      </p:sp>
    </p:spTree>
    <p:extLst>
      <p:ext uri="{BB962C8B-B14F-4D97-AF65-F5344CB8AC3E}">
        <p14:creationId xmlns:p14="http://schemas.microsoft.com/office/powerpoint/2010/main" val="1558733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person, building, man, cellphone&#10;&#10;Description automatically generated">
            <a:extLst>
              <a:ext uri="{FF2B5EF4-FFF2-40B4-BE49-F238E27FC236}">
                <a16:creationId xmlns:a16="http://schemas.microsoft.com/office/drawing/2014/main" id="{BAF14E12-96A0-4BD7-80F1-F167E78F2379}"/>
              </a:ext>
            </a:extLst>
          </p:cNvPr>
          <p:cNvPicPr>
            <a:picLocks noGrp="1" noChangeAspect="1"/>
          </p:cNvPicPr>
          <p:nvPr>
            <p:ph type="pic" sz="quarter" idx="10"/>
          </p:nvPr>
        </p:nvPicPr>
        <p:blipFill>
          <a:blip r:embed="rId3"/>
          <a:srcRect l="23811" r="23811"/>
          <a:stretch>
            <a:fillRect/>
          </a:stretch>
        </p:blipFill>
        <p:spPr>
          <a:xfrm>
            <a:off x="0" y="-8878"/>
            <a:ext cx="4571999" cy="6203950"/>
          </a:xfrm>
        </p:spPr>
      </p:pic>
      <p:sp>
        <p:nvSpPr>
          <p:cNvPr id="6" name="Title 5">
            <a:extLst>
              <a:ext uri="{FF2B5EF4-FFF2-40B4-BE49-F238E27FC236}">
                <a16:creationId xmlns:a16="http://schemas.microsoft.com/office/drawing/2014/main" id="{18CDE48A-BFEF-4E46-B2DF-2C3D36806537}"/>
              </a:ext>
            </a:extLst>
          </p:cNvPr>
          <p:cNvSpPr>
            <a:spLocks noGrp="1"/>
          </p:cNvSpPr>
          <p:nvPr>
            <p:ph type="title"/>
          </p:nvPr>
        </p:nvSpPr>
        <p:spPr/>
        <p:txBody>
          <a:bodyPr/>
          <a:lstStyle/>
          <a:p>
            <a:r>
              <a:rPr lang="en-US"/>
              <a:t>BRING YOUR OWN DEVICE</a:t>
            </a:r>
          </a:p>
        </p:txBody>
      </p:sp>
      <p:sp>
        <p:nvSpPr>
          <p:cNvPr id="8" name="Text Placeholder 7">
            <a:extLst>
              <a:ext uri="{FF2B5EF4-FFF2-40B4-BE49-F238E27FC236}">
                <a16:creationId xmlns:a16="http://schemas.microsoft.com/office/drawing/2014/main" id="{34FF94CD-5C5D-4E80-ABC1-DFEF5B5AEDFA}"/>
              </a:ext>
            </a:extLst>
          </p:cNvPr>
          <p:cNvSpPr>
            <a:spLocks noGrp="1"/>
          </p:cNvSpPr>
          <p:nvPr>
            <p:ph type="body" sz="quarter" idx="11"/>
          </p:nvPr>
        </p:nvSpPr>
        <p:spPr>
          <a:xfrm>
            <a:off x="4688378" y="1109472"/>
            <a:ext cx="4184749" cy="5016693"/>
          </a:xfrm>
        </p:spPr>
        <p:txBody>
          <a:bodyPr/>
          <a:lstStyle/>
          <a:p>
            <a:r>
              <a:rPr lang="en-US"/>
              <a:t>What could go wrong?</a:t>
            </a:r>
          </a:p>
          <a:p>
            <a:pPr marL="285750" indent="-285750">
              <a:buFont typeface="Arial" panose="020B0604020202020204" pitchFamily="34" charset="0"/>
              <a:buChar char="•"/>
            </a:pPr>
            <a:r>
              <a:rPr lang="en-US"/>
              <a:t>Loss/theft</a:t>
            </a:r>
          </a:p>
          <a:p>
            <a:pPr marL="285750" indent="-285750">
              <a:buFont typeface="Arial" panose="020B0604020202020204" pitchFamily="34" charset="0"/>
              <a:buChar char="•"/>
            </a:pPr>
            <a:r>
              <a:rPr lang="en-US"/>
              <a:t>Insecure networks</a:t>
            </a:r>
          </a:p>
          <a:p>
            <a:pPr marL="285750" indent="-285750">
              <a:buFont typeface="Arial" panose="020B0604020202020204" pitchFamily="34" charset="0"/>
              <a:buChar char="•"/>
            </a:pPr>
            <a:r>
              <a:rPr lang="en-US"/>
              <a:t>Failure to update</a:t>
            </a:r>
          </a:p>
          <a:p>
            <a:pPr marL="285750" indent="-285750">
              <a:buFont typeface="Arial" panose="020B0604020202020204" pitchFamily="34" charset="0"/>
              <a:buChar char="•"/>
            </a:pPr>
            <a:r>
              <a:rPr lang="en-US"/>
              <a:t>Data follows former employees</a:t>
            </a:r>
          </a:p>
          <a:p>
            <a:pPr marL="285750" indent="-285750">
              <a:buFont typeface="Arial" panose="020B0604020202020204" pitchFamily="34" charset="0"/>
              <a:buChar char="•"/>
            </a:pPr>
            <a:endParaRPr lang="en-US"/>
          </a:p>
          <a:p>
            <a:r>
              <a:rPr lang="en-US"/>
              <a:t>Policy considerations</a:t>
            </a:r>
          </a:p>
          <a:p>
            <a:pPr marL="285750" indent="-285750">
              <a:buFont typeface="Arial" panose="020B0604020202020204" pitchFamily="34" charset="0"/>
              <a:buChar char="•"/>
            </a:pPr>
            <a:r>
              <a:rPr lang="en-US"/>
              <a:t>Who can use personal devices?</a:t>
            </a:r>
          </a:p>
          <a:p>
            <a:pPr marL="285750" indent="-285750">
              <a:buFont typeface="Arial" panose="020B0604020202020204" pitchFamily="34" charset="0"/>
              <a:buChar char="•"/>
            </a:pPr>
            <a:r>
              <a:rPr lang="en-US"/>
              <a:t>What types?</a:t>
            </a:r>
          </a:p>
          <a:p>
            <a:pPr marL="285750" indent="-285750">
              <a:buFont typeface="Arial" panose="020B0604020202020204" pitchFamily="34" charset="0"/>
              <a:buChar char="•"/>
            </a:pPr>
            <a:r>
              <a:rPr lang="en-US"/>
              <a:t>What activities/apps are okay?</a:t>
            </a:r>
          </a:p>
          <a:p>
            <a:pPr marL="285750" indent="-285750">
              <a:buFont typeface="Arial" panose="020B0604020202020204" pitchFamily="34" charset="0"/>
              <a:buChar char="•"/>
            </a:pPr>
            <a:endParaRPr lang="en-US"/>
          </a:p>
          <a:p>
            <a:r>
              <a:rPr lang="en-US"/>
              <a:t>Ideas</a:t>
            </a:r>
          </a:p>
          <a:p>
            <a:pPr marL="285750" indent="-285750">
              <a:buFont typeface="Arial" panose="020B0604020202020204" pitchFamily="34" charset="0"/>
              <a:buChar char="•"/>
            </a:pPr>
            <a:r>
              <a:rPr lang="en-US"/>
              <a:t>Device Encryption</a:t>
            </a:r>
          </a:p>
          <a:p>
            <a:pPr marL="285750" indent="-285750">
              <a:buFont typeface="Arial" panose="020B0604020202020204" pitchFamily="34" charset="0"/>
              <a:buChar char="•"/>
            </a:pPr>
            <a:r>
              <a:rPr lang="en-US"/>
              <a:t>Mobile Device Management</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474392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B6BE-74D2-4DB0-B646-477629B43339}"/>
              </a:ext>
            </a:extLst>
          </p:cNvPr>
          <p:cNvSpPr>
            <a:spLocks noGrp="1"/>
          </p:cNvSpPr>
          <p:nvPr>
            <p:ph type="title"/>
          </p:nvPr>
        </p:nvSpPr>
        <p:spPr/>
        <p:txBody>
          <a:bodyPr/>
          <a:lstStyle/>
          <a:p>
            <a:r>
              <a:rPr lang="en-US"/>
              <a:t>INCIDENT RESPONSE</a:t>
            </a:r>
          </a:p>
        </p:txBody>
      </p:sp>
      <p:sp>
        <p:nvSpPr>
          <p:cNvPr id="4" name="Text Placeholder 3">
            <a:extLst>
              <a:ext uri="{FF2B5EF4-FFF2-40B4-BE49-F238E27FC236}">
                <a16:creationId xmlns:a16="http://schemas.microsoft.com/office/drawing/2014/main" id="{3428BEE0-F369-4DC2-AFFC-E08FC7310E43}"/>
              </a:ext>
            </a:extLst>
          </p:cNvPr>
          <p:cNvSpPr>
            <a:spLocks noGrp="1"/>
          </p:cNvSpPr>
          <p:nvPr>
            <p:ph type="body" sz="quarter" idx="11"/>
          </p:nvPr>
        </p:nvSpPr>
        <p:spPr>
          <a:xfrm>
            <a:off x="210250" y="1097280"/>
            <a:ext cx="4184749" cy="4928361"/>
          </a:xfrm>
        </p:spPr>
        <p:txBody>
          <a:bodyPr/>
          <a:lstStyle/>
          <a:p>
            <a:r>
              <a:rPr lang="en-US"/>
              <a:t>What could go wrong?</a:t>
            </a:r>
          </a:p>
          <a:p>
            <a:pPr marL="285750" indent="-285750">
              <a:buFont typeface="Arial" panose="020B0604020202020204" pitchFamily="34" charset="0"/>
              <a:buChar char="•"/>
            </a:pPr>
            <a:r>
              <a:rPr lang="en-US"/>
              <a:t>Cyber crime</a:t>
            </a:r>
          </a:p>
          <a:p>
            <a:pPr marL="285750" indent="-285750">
              <a:buFont typeface="Arial" panose="020B0604020202020204" pitchFamily="34" charset="0"/>
              <a:buChar char="•"/>
            </a:pPr>
            <a:r>
              <a:rPr lang="en-US"/>
              <a:t>Data loss</a:t>
            </a:r>
          </a:p>
          <a:p>
            <a:pPr marL="285750" indent="-285750">
              <a:buFont typeface="Arial" panose="020B0604020202020204" pitchFamily="34" charset="0"/>
              <a:buChar char="•"/>
            </a:pPr>
            <a:r>
              <a:rPr lang="en-US"/>
              <a:t>Electrical or internet outages</a:t>
            </a:r>
          </a:p>
          <a:p>
            <a:endParaRPr lang="en-US"/>
          </a:p>
          <a:p>
            <a:r>
              <a:rPr lang="en-US"/>
              <a:t>Policy considerations</a:t>
            </a:r>
          </a:p>
          <a:p>
            <a:pPr marL="285750" indent="-285750">
              <a:buFont typeface="Arial" panose="020B0604020202020204" pitchFamily="34" charset="0"/>
              <a:buChar char="•"/>
            </a:pPr>
            <a:r>
              <a:rPr lang="en-US"/>
              <a:t>Whom will you communicate with? </a:t>
            </a:r>
          </a:p>
          <a:p>
            <a:pPr marL="285750" indent="-285750">
              <a:buFont typeface="Arial" panose="020B0604020202020204" pitchFamily="34" charset="0"/>
              <a:buChar char="•"/>
            </a:pPr>
            <a:r>
              <a:rPr lang="en-US"/>
              <a:t>How? </a:t>
            </a:r>
          </a:p>
          <a:p>
            <a:endParaRPr lang="en-US"/>
          </a:p>
          <a:p>
            <a:r>
              <a:rPr lang="en-US"/>
              <a:t>Ideas</a:t>
            </a:r>
          </a:p>
          <a:p>
            <a:pPr marL="285750" indent="-285750">
              <a:buFont typeface="Arial" panose="020B0604020202020204" pitchFamily="34" charset="0"/>
              <a:buChar char="•"/>
            </a:pPr>
            <a:r>
              <a:rPr lang="en-US"/>
              <a:t>Have a plan</a:t>
            </a:r>
          </a:p>
          <a:p>
            <a:pPr marL="285750" indent="-285750">
              <a:buFont typeface="Arial" panose="020B0604020202020204" pitchFamily="34" charset="0"/>
              <a:buChar char="•"/>
            </a:pPr>
            <a:r>
              <a:rPr lang="en-US"/>
              <a:t>Run simulations</a:t>
            </a:r>
          </a:p>
        </p:txBody>
      </p:sp>
      <p:pic>
        <p:nvPicPr>
          <p:cNvPr id="7" name="Picture Placeholder 5">
            <a:extLst>
              <a:ext uri="{FF2B5EF4-FFF2-40B4-BE49-F238E27FC236}">
                <a16:creationId xmlns:a16="http://schemas.microsoft.com/office/drawing/2014/main" id="{14DA4353-2A84-4507-B959-BFB3DC6C7EE3}"/>
              </a:ext>
            </a:extLst>
          </p:cNvPr>
          <p:cNvPicPr>
            <a:picLocks noGrp="1" noChangeAspect="1"/>
          </p:cNvPicPr>
          <p:nvPr>
            <p:ph type="pic" sz="quarter" idx="10"/>
          </p:nvPr>
        </p:nvPicPr>
        <p:blipFill>
          <a:blip r:embed="rId3"/>
          <a:srcRect t="3252" b="3252"/>
          <a:stretch/>
        </p:blipFill>
        <p:spPr>
          <a:xfrm>
            <a:off x="4572000" y="11113"/>
            <a:ext cx="4572000" cy="6203950"/>
          </a:xfrm>
        </p:spPr>
      </p:pic>
    </p:spTree>
    <p:extLst>
      <p:ext uri="{BB962C8B-B14F-4D97-AF65-F5344CB8AC3E}">
        <p14:creationId xmlns:p14="http://schemas.microsoft.com/office/powerpoint/2010/main" val="2436976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sitting in a chair in front of a brick building&#10;&#10;Description automatically generated">
            <a:extLst>
              <a:ext uri="{FF2B5EF4-FFF2-40B4-BE49-F238E27FC236}">
                <a16:creationId xmlns:a16="http://schemas.microsoft.com/office/drawing/2014/main" id="{2C646214-55BA-4160-A533-6D0CC872960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769" b="4769"/>
          <a:stretch>
            <a:fillRect/>
          </a:stretch>
        </p:blipFill>
        <p:spPr/>
      </p:pic>
      <p:sp>
        <p:nvSpPr>
          <p:cNvPr id="3" name="Title 2">
            <a:extLst>
              <a:ext uri="{FF2B5EF4-FFF2-40B4-BE49-F238E27FC236}">
                <a16:creationId xmlns:a16="http://schemas.microsoft.com/office/drawing/2014/main" id="{507356A8-C42D-4AC9-805E-67EDE2F81A68}"/>
              </a:ext>
            </a:extLst>
          </p:cNvPr>
          <p:cNvSpPr>
            <a:spLocks noGrp="1"/>
          </p:cNvSpPr>
          <p:nvPr>
            <p:ph type="title"/>
          </p:nvPr>
        </p:nvSpPr>
        <p:spPr/>
        <p:txBody>
          <a:bodyPr/>
          <a:lstStyle/>
          <a:p>
            <a:r>
              <a:rPr lang="en-US"/>
              <a:t>REMOTE WORK</a:t>
            </a:r>
          </a:p>
        </p:txBody>
      </p:sp>
      <p:sp>
        <p:nvSpPr>
          <p:cNvPr id="4" name="Text Placeholder 3">
            <a:extLst>
              <a:ext uri="{FF2B5EF4-FFF2-40B4-BE49-F238E27FC236}">
                <a16:creationId xmlns:a16="http://schemas.microsoft.com/office/drawing/2014/main" id="{05BE73A5-F77F-4A7E-8A45-DB4254991546}"/>
              </a:ext>
            </a:extLst>
          </p:cNvPr>
          <p:cNvSpPr>
            <a:spLocks noGrp="1"/>
          </p:cNvSpPr>
          <p:nvPr>
            <p:ph type="body" sz="quarter" idx="11"/>
          </p:nvPr>
        </p:nvSpPr>
        <p:spPr>
          <a:xfrm>
            <a:off x="210250" y="1121664"/>
            <a:ext cx="4184749" cy="4903977"/>
          </a:xfrm>
        </p:spPr>
        <p:txBody>
          <a:bodyPr/>
          <a:lstStyle/>
          <a:p>
            <a:r>
              <a:rPr lang="en-US"/>
              <a:t>What could go wrong?</a:t>
            </a:r>
          </a:p>
          <a:p>
            <a:pPr marL="285750" indent="-285750">
              <a:buFont typeface="Arial" panose="020B0604020202020204" pitchFamily="34" charset="0"/>
              <a:buChar char="•"/>
            </a:pPr>
            <a:r>
              <a:rPr lang="en-US"/>
              <a:t>Insufficient coordination</a:t>
            </a:r>
          </a:p>
          <a:p>
            <a:pPr marL="285750" indent="-285750">
              <a:buFont typeface="Arial" panose="020B0604020202020204" pitchFamily="34" charset="0"/>
              <a:buChar char="•"/>
            </a:pPr>
            <a:r>
              <a:rPr lang="en-US"/>
              <a:t>Lack of visibility into work habits</a:t>
            </a:r>
          </a:p>
          <a:p>
            <a:pPr marL="285750" indent="-285750">
              <a:buFont typeface="Arial" panose="020B0604020202020204" pitchFamily="34" charset="0"/>
              <a:buChar char="•"/>
            </a:pPr>
            <a:r>
              <a:rPr lang="en-US"/>
              <a:t>Loss of culture and team bond</a:t>
            </a:r>
          </a:p>
          <a:p>
            <a:r>
              <a:rPr lang="en-US"/>
              <a:t>Policy considerations</a:t>
            </a:r>
          </a:p>
          <a:p>
            <a:pPr marL="285750" indent="-285750">
              <a:buFont typeface="Arial" panose="020B0604020202020204" pitchFamily="34" charset="0"/>
              <a:buChar char="•"/>
            </a:pPr>
            <a:r>
              <a:rPr lang="en-US"/>
              <a:t>HR policies</a:t>
            </a:r>
          </a:p>
          <a:p>
            <a:pPr marL="285750" indent="-285750">
              <a:buFont typeface="Arial" panose="020B0604020202020204" pitchFamily="34" charset="0"/>
              <a:buChar char="•"/>
            </a:pPr>
            <a:r>
              <a:rPr lang="en-US"/>
              <a:t>Where should files be saved? </a:t>
            </a:r>
          </a:p>
          <a:p>
            <a:pPr marL="285750" indent="-285750">
              <a:buFont typeface="Arial" panose="020B0604020202020204" pitchFamily="34" charset="0"/>
              <a:buChar char="•"/>
            </a:pPr>
            <a:r>
              <a:rPr lang="en-US"/>
              <a:t>What digital communication and collaboration tools should be used?</a:t>
            </a:r>
          </a:p>
          <a:p>
            <a:pPr marL="285750" indent="-285750">
              <a:buFont typeface="Arial" panose="020B0604020202020204" pitchFamily="34" charset="0"/>
              <a:buChar char="•"/>
            </a:pPr>
            <a:r>
              <a:rPr lang="en-US"/>
              <a:t>Norms re: cameras, availability</a:t>
            </a:r>
          </a:p>
          <a:p>
            <a:r>
              <a:rPr lang="en-US"/>
              <a:t>Ideas</a:t>
            </a:r>
          </a:p>
          <a:p>
            <a:pPr marL="285750" indent="-285750">
              <a:buFont typeface="Arial" panose="020B0604020202020204" pitchFamily="34" charset="0"/>
              <a:buChar char="•"/>
            </a:pPr>
            <a:r>
              <a:rPr lang="en-US"/>
              <a:t>Messaging platform</a:t>
            </a:r>
          </a:p>
          <a:p>
            <a:pPr marL="285750" indent="-285750">
              <a:buFont typeface="Arial" panose="020B0604020202020204" pitchFamily="34" charset="0"/>
              <a:buChar char="•"/>
            </a:pPr>
            <a:r>
              <a:rPr lang="en-US"/>
              <a:t>Time tracking</a:t>
            </a:r>
          </a:p>
        </p:txBody>
      </p:sp>
    </p:spTree>
    <p:extLst>
      <p:ext uri="{BB962C8B-B14F-4D97-AF65-F5344CB8AC3E}">
        <p14:creationId xmlns:p14="http://schemas.microsoft.com/office/powerpoint/2010/main" val="3548788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small, child, little, young&#10;&#10;Description automatically generated">
            <a:extLst>
              <a:ext uri="{FF2B5EF4-FFF2-40B4-BE49-F238E27FC236}">
                <a16:creationId xmlns:a16="http://schemas.microsoft.com/office/drawing/2014/main" id="{FEB96F84-ED87-47E5-AEB9-0B66B20BE707}"/>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3050" t="19042" b="4769"/>
          <a:stretch/>
        </p:blipFill>
        <p:spPr>
          <a:xfrm>
            <a:off x="4959250" y="0"/>
            <a:ext cx="4184750" cy="6215145"/>
          </a:xfrm>
        </p:spPr>
      </p:pic>
      <p:sp>
        <p:nvSpPr>
          <p:cNvPr id="3" name="Title 2">
            <a:extLst>
              <a:ext uri="{FF2B5EF4-FFF2-40B4-BE49-F238E27FC236}">
                <a16:creationId xmlns:a16="http://schemas.microsoft.com/office/drawing/2014/main" id="{7DCDDC8A-1AFE-4DB0-99B9-35DF901EA0FB}"/>
              </a:ext>
            </a:extLst>
          </p:cNvPr>
          <p:cNvSpPr>
            <a:spLocks noGrp="1"/>
          </p:cNvSpPr>
          <p:nvPr>
            <p:ph type="title"/>
          </p:nvPr>
        </p:nvSpPr>
        <p:spPr/>
        <p:txBody>
          <a:bodyPr/>
          <a:lstStyle/>
          <a:p>
            <a:r>
              <a:rPr lang="en-US"/>
              <a:t>SOCIAL MEDIA AND DIGITAL COMMUNICATION</a:t>
            </a:r>
          </a:p>
        </p:txBody>
      </p:sp>
      <p:sp>
        <p:nvSpPr>
          <p:cNvPr id="4" name="Text Placeholder 3">
            <a:extLst>
              <a:ext uri="{FF2B5EF4-FFF2-40B4-BE49-F238E27FC236}">
                <a16:creationId xmlns:a16="http://schemas.microsoft.com/office/drawing/2014/main" id="{10EFDE33-7624-4400-8FEC-D489C57F8DB4}"/>
              </a:ext>
            </a:extLst>
          </p:cNvPr>
          <p:cNvSpPr>
            <a:spLocks noGrp="1"/>
          </p:cNvSpPr>
          <p:nvPr>
            <p:ph type="body" sz="quarter" idx="11"/>
          </p:nvPr>
        </p:nvSpPr>
        <p:spPr>
          <a:xfrm>
            <a:off x="210250" y="1414272"/>
            <a:ext cx="4184749" cy="4611369"/>
          </a:xfrm>
        </p:spPr>
        <p:txBody>
          <a:bodyPr/>
          <a:lstStyle/>
          <a:p>
            <a:r>
              <a:rPr lang="en-US"/>
              <a:t>What could go wrong?</a:t>
            </a:r>
          </a:p>
          <a:p>
            <a:pPr marL="285750" indent="-285750">
              <a:buFont typeface="Arial" panose="020B0604020202020204" pitchFamily="34" charset="0"/>
              <a:buChar char="•"/>
            </a:pPr>
            <a:r>
              <a:rPr lang="en-US"/>
              <a:t>Staff or constituents venting on social media</a:t>
            </a:r>
          </a:p>
          <a:p>
            <a:pPr marL="285750" indent="-285750">
              <a:buFont typeface="Arial" panose="020B0604020202020204" pitchFamily="34" charset="0"/>
              <a:buChar char="•"/>
            </a:pPr>
            <a:r>
              <a:rPr lang="en-US"/>
              <a:t>Unwanted political messaging</a:t>
            </a:r>
          </a:p>
          <a:p>
            <a:endParaRPr lang="en-US"/>
          </a:p>
          <a:p>
            <a:r>
              <a:rPr lang="en-US"/>
              <a:t>Policy considerations</a:t>
            </a:r>
          </a:p>
          <a:p>
            <a:pPr marL="285750" indent="-285750">
              <a:buFont typeface="Arial" panose="020B0604020202020204" pitchFamily="34" charset="0"/>
              <a:buChar char="•"/>
            </a:pPr>
            <a:r>
              <a:rPr lang="en-US"/>
              <a:t>Do you want someone to review and approve messages?</a:t>
            </a:r>
          </a:p>
          <a:p>
            <a:pPr marL="285750" indent="-285750">
              <a:buFont typeface="Arial" panose="020B0604020202020204" pitchFamily="34" charset="0"/>
              <a:buChar char="•"/>
            </a:pPr>
            <a:r>
              <a:rPr lang="en-US"/>
              <a:t>Under what circumstances will you block someone?</a:t>
            </a:r>
          </a:p>
          <a:p>
            <a:endParaRPr lang="en-US"/>
          </a:p>
          <a:p>
            <a:r>
              <a:rPr lang="en-US"/>
              <a:t>Ideas</a:t>
            </a:r>
          </a:p>
          <a:p>
            <a:pPr marL="285750" indent="-285750">
              <a:buFont typeface="Arial" panose="020B0604020202020204" pitchFamily="34" charset="0"/>
              <a:buChar char="•"/>
            </a:pPr>
            <a:r>
              <a:rPr lang="en-US"/>
              <a:t>Social media management tools</a:t>
            </a:r>
          </a:p>
        </p:txBody>
      </p:sp>
    </p:spTree>
    <p:extLst>
      <p:ext uri="{BB962C8B-B14F-4D97-AF65-F5344CB8AC3E}">
        <p14:creationId xmlns:p14="http://schemas.microsoft.com/office/powerpoint/2010/main" val="1625277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AD500C-9E2F-40EF-8603-FCABBA2B468B}"/>
              </a:ext>
            </a:extLst>
          </p:cNvPr>
          <p:cNvSpPr>
            <a:spLocks noGrp="1"/>
          </p:cNvSpPr>
          <p:nvPr>
            <p:ph type="ctrTitle"/>
          </p:nvPr>
        </p:nvSpPr>
        <p:spPr/>
        <p:txBody>
          <a:bodyPr/>
          <a:lstStyle/>
          <a:p>
            <a:endParaRPr lang="en-US"/>
          </a:p>
        </p:txBody>
      </p:sp>
      <p:sp>
        <p:nvSpPr>
          <p:cNvPr id="9" name="Subtitle 8">
            <a:extLst>
              <a:ext uri="{FF2B5EF4-FFF2-40B4-BE49-F238E27FC236}">
                <a16:creationId xmlns:a16="http://schemas.microsoft.com/office/drawing/2014/main" id="{BD58B3FA-794F-4773-9274-ECB8051DD503}"/>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D4468129-4C46-421B-8D66-E6BF58D01A98}"/>
              </a:ext>
            </a:extLst>
          </p:cNvPr>
          <p:cNvPicPr>
            <a:picLocks noChangeAspect="1"/>
          </p:cNvPicPr>
          <p:nvPr/>
        </p:nvPicPr>
        <p:blipFill rotWithShape="1">
          <a:blip r:embed="rId3"/>
          <a:srcRect l="29612" t="9895" r="15632" b="2717"/>
          <a:stretch/>
        </p:blipFill>
        <p:spPr>
          <a:xfrm>
            <a:off x="649169" y="0"/>
            <a:ext cx="7845662" cy="6858000"/>
          </a:xfrm>
          <a:prstGeom prst="rect">
            <a:avLst/>
          </a:prstGeom>
        </p:spPr>
      </p:pic>
    </p:spTree>
    <p:extLst>
      <p:ext uri="{BB962C8B-B14F-4D97-AF65-F5344CB8AC3E}">
        <p14:creationId xmlns:p14="http://schemas.microsoft.com/office/powerpoint/2010/main" val="2877506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0B3A3F-B1C9-4D84-804C-FB4FB8543915}"/>
              </a:ext>
            </a:extLst>
          </p:cNvPr>
          <p:cNvSpPr>
            <a:spLocks noGrp="1"/>
          </p:cNvSpPr>
          <p:nvPr>
            <p:ph type="title"/>
          </p:nvPr>
        </p:nvSpPr>
        <p:spPr/>
        <p:txBody>
          <a:bodyPr/>
          <a:lstStyle/>
          <a:p>
            <a:r>
              <a:rPr lang="en-US" sz="2800" dirty="0"/>
              <a:t>PROHIBITED ACTIVITIES</a:t>
            </a:r>
          </a:p>
        </p:txBody>
      </p:sp>
      <p:sp>
        <p:nvSpPr>
          <p:cNvPr id="8" name="Picture Placeholder 7">
            <a:extLst>
              <a:ext uri="{FF2B5EF4-FFF2-40B4-BE49-F238E27FC236}">
                <a16:creationId xmlns:a16="http://schemas.microsoft.com/office/drawing/2014/main" id="{38164185-6D52-416B-96D9-E4F745692544}"/>
              </a:ext>
            </a:extLst>
          </p:cNvPr>
          <p:cNvSpPr>
            <a:spLocks noGrp="1"/>
          </p:cNvSpPr>
          <p:nvPr>
            <p:ph type="pic" sz="quarter" idx="10"/>
          </p:nvPr>
        </p:nvSpPr>
        <p:spPr/>
      </p:sp>
      <p:sp>
        <p:nvSpPr>
          <p:cNvPr id="9" name="Text Placeholder 8">
            <a:extLst>
              <a:ext uri="{FF2B5EF4-FFF2-40B4-BE49-F238E27FC236}">
                <a16:creationId xmlns:a16="http://schemas.microsoft.com/office/drawing/2014/main" id="{EF969810-01E5-4B88-B3CC-0DEC04BC5DA6}"/>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13C0F225-90F9-406A-8DC9-C2AA17C0730A}"/>
              </a:ext>
            </a:extLst>
          </p:cNvPr>
          <p:cNvPicPr>
            <a:picLocks noChangeAspect="1"/>
          </p:cNvPicPr>
          <p:nvPr/>
        </p:nvPicPr>
        <p:blipFill>
          <a:blip r:embed="rId3"/>
          <a:stretch>
            <a:fillRect/>
          </a:stretch>
        </p:blipFill>
        <p:spPr>
          <a:xfrm>
            <a:off x="958664" y="1001607"/>
            <a:ext cx="7226671" cy="3854648"/>
          </a:xfrm>
          <a:prstGeom prst="rect">
            <a:avLst/>
          </a:prstGeom>
        </p:spPr>
      </p:pic>
    </p:spTree>
    <p:extLst>
      <p:ext uri="{BB962C8B-B14F-4D97-AF65-F5344CB8AC3E}">
        <p14:creationId xmlns:p14="http://schemas.microsoft.com/office/powerpoint/2010/main" val="4247419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17687" y="1490663"/>
            <a:ext cx="5508625" cy="2905125"/>
          </a:xfrm>
          <a:prstGeom prst="rect">
            <a:avLst/>
          </a:prstGeom>
        </p:spPr>
        <p:txBody>
          <a:bodyPr>
            <a:normAutofit/>
          </a:bodyPr>
          <a:lstStyle/>
          <a:p>
            <a:pPr lvl="0"/>
            <a:r>
              <a:rPr lang="en-US" sz="4000">
                <a:solidFill>
                  <a:schemeClr val="bg1"/>
                </a:solidFill>
                <a:latin typeface="Gotham Medium" charset="0"/>
                <a:ea typeface="Gotham Medium" charset="0"/>
                <a:cs typeface="Gotham Medium" charset="0"/>
              </a:rPr>
              <a:t>POLL:</a:t>
            </a:r>
          </a:p>
          <a:p>
            <a:pPr lvl="0"/>
            <a:r>
              <a:rPr lang="en-US" sz="4000">
                <a:solidFill>
                  <a:schemeClr val="bg1"/>
                </a:solidFill>
                <a:latin typeface="Gotham Medium" charset="0"/>
                <a:ea typeface="Gotham Medium" charset="0"/>
                <a:cs typeface="Gotham Medium" charset="0"/>
              </a:rPr>
              <a:t>Which of these policies needs the most work at your organization?</a:t>
            </a:r>
          </a:p>
        </p:txBody>
      </p:sp>
    </p:spTree>
    <p:extLst>
      <p:ext uri="{BB962C8B-B14F-4D97-AF65-F5344CB8AC3E}">
        <p14:creationId xmlns:p14="http://schemas.microsoft.com/office/powerpoint/2010/main" val="3239993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8899-626A-4D23-8301-0E60ED414F70}"/>
              </a:ext>
            </a:extLst>
          </p:cNvPr>
          <p:cNvSpPr>
            <a:spLocks noGrp="1"/>
          </p:cNvSpPr>
          <p:nvPr>
            <p:ph type="title"/>
          </p:nvPr>
        </p:nvSpPr>
        <p:spPr/>
        <p:txBody>
          <a:bodyPr/>
          <a:lstStyle/>
          <a:p>
            <a:r>
              <a:rPr lang="en-US"/>
              <a:t>Q&amp;A BREAK</a:t>
            </a:r>
          </a:p>
        </p:txBody>
      </p:sp>
      <p:sp>
        <p:nvSpPr>
          <p:cNvPr id="3" name="Text Placeholder 2">
            <a:extLst>
              <a:ext uri="{FF2B5EF4-FFF2-40B4-BE49-F238E27FC236}">
                <a16:creationId xmlns:a16="http://schemas.microsoft.com/office/drawing/2014/main" id="{4CBD7232-F6AF-41C5-BCD3-0EA5D7096CD3}"/>
              </a:ext>
            </a:extLst>
          </p:cNvPr>
          <p:cNvSpPr>
            <a:spLocks noGrp="1"/>
          </p:cNvSpPr>
          <p:nvPr>
            <p:ph type="body" sz="quarter" idx="15"/>
          </p:nvPr>
        </p:nvSpPr>
        <p:spPr/>
        <p:txBody>
          <a:bodyPr/>
          <a:lstStyle/>
          <a:p>
            <a:r>
              <a:rPr lang="en-US" dirty="0"/>
              <a:t>Type your questions into the Question box.</a:t>
            </a:r>
          </a:p>
          <a:p>
            <a:endParaRPr lang="en-US" dirty="0"/>
          </a:p>
        </p:txBody>
      </p:sp>
      <p:sp>
        <p:nvSpPr>
          <p:cNvPr id="4" name="Text Placeholder 3">
            <a:extLst>
              <a:ext uri="{FF2B5EF4-FFF2-40B4-BE49-F238E27FC236}">
                <a16:creationId xmlns:a16="http://schemas.microsoft.com/office/drawing/2014/main" id="{2D53F6DB-3D0B-4548-8FB7-C8AC37D3528B}"/>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84374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E2636-4520-414D-BDB3-0DCE6137E351}"/>
              </a:ext>
            </a:extLst>
          </p:cNvPr>
          <p:cNvSpPr>
            <a:spLocks noGrp="1"/>
          </p:cNvSpPr>
          <p:nvPr>
            <p:ph type="title"/>
          </p:nvPr>
        </p:nvSpPr>
        <p:spPr/>
        <p:txBody>
          <a:bodyPr/>
          <a:lstStyle/>
          <a:p>
            <a:r>
              <a:rPr lang="en-US"/>
              <a:t>A LEADER’S ROLE</a:t>
            </a:r>
          </a:p>
        </p:txBody>
      </p:sp>
      <p:sp>
        <p:nvSpPr>
          <p:cNvPr id="3" name="Text Placeholder 2">
            <a:extLst>
              <a:ext uri="{FF2B5EF4-FFF2-40B4-BE49-F238E27FC236}">
                <a16:creationId xmlns:a16="http://schemas.microsoft.com/office/drawing/2014/main" id="{D2A58C35-74BE-4472-BD2D-574B3A518153}"/>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769791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4EB7D5-13D5-8C47-995F-CA944172E7AD}"/>
              </a:ext>
            </a:extLst>
          </p:cNvPr>
          <p:cNvSpPr/>
          <p:nvPr/>
        </p:nvSpPr>
        <p:spPr>
          <a:xfrm>
            <a:off x="2385847" y="736600"/>
            <a:ext cx="6758153" cy="4707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F9460EA-B5BF-7D44-B0C4-C9E35C2728BF}"/>
              </a:ext>
            </a:extLst>
          </p:cNvPr>
          <p:cNvSpPr/>
          <p:nvPr/>
        </p:nvSpPr>
        <p:spPr>
          <a:xfrm>
            <a:off x="4526102" y="1229771"/>
            <a:ext cx="3951976" cy="4203715"/>
          </a:xfrm>
          <a:prstGeom prst="rect">
            <a:avLst/>
          </a:prstGeom>
        </p:spPr>
        <p:txBody>
          <a:bodyPr wrap="square" anchor="ctr">
            <a:spAutoFit/>
          </a:bodyPr>
          <a:lstStyle/>
          <a:p>
            <a:pPr marL="0" marR="0" lvl="0" indent="0" algn="l" defTabSz="914400" rtl="0" eaLnBrk="1" fontAlgn="auto" latinLnBrk="0" hangingPunct="1">
              <a:lnSpc>
                <a:spcPts val="2700"/>
              </a:lnSpc>
              <a:spcBef>
                <a:spcPts val="0"/>
              </a:spcBef>
              <a:spcAft>
                <a:spcPts val="1200"/>
              </a:spcAft>
              <a:buClrTx/>
              <a:buSzTx/>
              <a:buFontTx/>
              <a:buNone/>
              <a:tabLst/>
              <a:defRPr/>
            </a:pPr>
            <a:r>
              <a:rPr kumimoji="0" lang="en-US" sz="3000" b="1" i="0" u="none" strike="noStrike" kern="1200" cap="none" spc="100" normalizeH="0" baseline="0" noProof="0">
                <a:ln>
                  <a:noFill/>
                </a:ln>
                <a:solidFill>
                  <a:srgbClr val="0055B8"/>
                </a:solidFill>
                <a:effectLst/>
                <a:uLnTx/>
                <a:uFillTx/>
                <a:latin typeface="Brandon Grotesque"/>
                <a:ea typeface="+mn-ea"/>
                <a:cs typeface="+mn-cs"/>
              </a:rPr>
              <a:t>KAREN GRAHAM</a:t>
            </a:r>
          </a:p>
          <a:p>
            <a:pPr marL="0" marR="0" lvl="0" indent="0" algn="l" defTabSz="914400" rtl="0" eaLnBrk="1" fontAlgn="auto" latinLnBrk="0" hangingPunct="1">
              <a:lnSpc>
                <a:spcPts val="24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Book" panose="02000603040000020004" pitchFamily="2" charset="0"/>
                <a:ea typeface="+mn-ea"/>
                <a:cs typeface="+mn-cs"/>
              </a:rPr>
              <a:t>Director of Education &amp; Outreach, Tech Impact</a:t>
            </a:r>
          </a:p>
          <a:p>
            <a:pPr marL="0" marR="0" lvl="0" indent="0" algn="l" defTabSz="914400" rtl="0" eaLnBrk="1" fontAlgn="auto" latinLnBrk="0" hangingPunct="1">
              <a:lnSpc>
                <a:spcPts val="2000"/>
              </a:lnSpc>
              <a:spcBef>
                <a:spcPts val="0"/>
              </a:spcBef>
              <a:spcAft>
                <a:spcPts val="1200"/>
              </a:spcAft>
              <a:buClrTx/>
              <a:buSzTx/>
              <a:buFontTx/>
              <a:buNone/>
              <a:tabLst/>
              <a:defRPr/>
            </a:pPr>
            <a:r>
              <a:rPr kumimoji="0" lang="en-US" sz="1800" b="0" i="0" u="none" strike="noStrike" kern="1200" cap="none" spc="0" normalizeH="0" baseline="0" noProof="0">
                <a:ln>
                  <a:noFill/>
                </a:ln>
                <a:solidFill>
                  <a:prstClr val="black"/>
                </a:solidFill>
                <a:effectLst/>
                <a:uLnTx/>
                <a:uFillTx/>
                <a:latin typeface="Gotham Book" panose="02000603040000020004" pitchFamily="2" charset="0"/>
                <a:ea typeface="+mn-ea"/>
                <a:cs typeface="+mn-cs"/>
              </a:rPr>
              <a:t>Pronouns: She/Her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Gotham Book" panose="02000603040000020004" pitchFamily="2" charset="0"/>
                <a:ea typeface="+mn-ea"/>
                <a:cs typeface="+mn-cs"/>
              </a:rPr>
              <a:t>I lead the Idealware team of researchers, presenters, and writers who create technology information resources designed to help nonprofit leaders put their vision into action. </a:t>
            </a:r>
          </a:p>
          <a:p>
            <a:pPr marL="0" marR="0" lvl="0" indent="0" algn="l" defTabSz="914400" rtl="0" eaLnBrk="1" fontAlgn="auto" latinLnBrk="0" hangingPunct="1">
              <a:lnSpc>
                <a:spcPts val="2000"/>
              </a:lnSpc>
              <a:spcBef>
                <a:spcPts val="0"/>
              </a:spcBef>
              <a:spcAft>
                <a:spcPts val="1200"/>
              </a:spcAft>
              <a:buClrTx/>
              <a:buSzTx/>
              <a:buFontTx/>
              <a:buNone/>
              <a:tabLst/>
              <a:defRPr/>
            </a:pPr>
            <a:br>
              <a:rPr kumimoji="0" lang="en-US" sz="1300" b="0" i="0" u="none" strike="noStrike" kern="1200" cap="none" spc="0" normalizeH="0" baseline="0" noProof="0">
                <a:ln>
                  <a:noFill/>
                </a:ln>
                <a:solidFill>
                  <a:srgbClr val="000000"/>
                </a:solidFill>
                <a:effectLst/>
                <a:uLnTx/>
                <a:uFillTx/>
                <a:latin typeface="Gotham-Book" pitchFamily="2" charset="0"/>
                <a:ea typeface="+mn-ea"/>
                <a:cs typeface="+mn-cs"/>
              </a:rPr>
            </a:br>
            <a:br>
              <a:rPr kumimoji="0" lang="en-US" sz="1300" b="0" i="0" u="none" strike="noStrike" kern="1200" cap="none" spc="0" normalizeH="0" baseline="0" noProof="0">
                <a:ln>
                  <a:noFill/>
                </a:ln>
                <a:solidFill>
                  <a:srgbClr val="000000"/>
                </a:solidFill>
                <a:effectLst/>
                <a:uLnTx/>
                <a:uFillTx/>
                <a:latin typeface="Gotham-Book" pitchFamily="2" charset="0"/>
                <a:ea typeface="+mn-ea"/>
                <a:cs typeface="+mn-cs"/>
              </a:rPr>
            </a:br>
            <a:endParaRPr kumimoji="0" lang="en-US" sz="1300" b="0" i="0" u="none" strike="noStrike" kern="1200" cap="none" spc="0" normalizeH="0" baseline="0" noProof="0">
              <a:ln>
                <a:noFill/>
              </a:ln>
              <a:solidFill>
                <a:srgbClr val="000000"/>
              </a:solidFill>
              <a:effectLst/>
              <a:uLnTx/>
              <a:uFillTx/>
              <a:latin typeface="Gotham-Book" pitchFamily="2" charset="0"/>
              <a:ea typeface="+mn-ea"/>
              <a:cs typeface="+mn-cs"/>
            </a:endParaRPr>
          </a:p>
        </p:txBody>
      </p:sp>
      <p:pic>
        <p:nvPicPr>
          <p:cNvPr id="3" name="Picture Placeholder 2" descr="A person smiling at the camera&#10;&#10;Description automatically generated">
            <a:extLst>
              <a:ext uri="{FF2B5EF4-FFF2-40B4-BE49-F238E27FC236}">
                <a16:creationId xmlns:a16="http://schemas.microsoft.com/office/drawing/2014/main" id="{BCAAF9CE-9D87-4B62-BF6A-3C86C06184C2}"/>
              </a:ext>
            </a:extLst>
          </p:cNvPr>
          <p:cNvPicPr>
            <a:picLocks noChangeAspect="1"/>
          </p:cNvPicPr>
          <p:nvPr/>
        </p:nvPicPr>
        <p:blipFill>
          <a:blip r:embed="rId3">
            <a:extLst>
              <a:ext uri="{28A0092B-C50C-407E-A947-70E740481C1C}">
                <a14:useLocalDpi xmlns:a14="http://schemas.microsoft.com/office/drawing/2010/main" val="0"/>
              </a:ext>
            </a:extLst>
          </a:blip>
          <a:srcRect t="8663" b="8663"/>
          <a:stretch>
            <a:fillRect/>
          </a:stretch>
        </p:blipFill>
        <p:spPr>
          <a:xfrm>
            <a:off x="1012429" y="1479735"/>
            <a:ext cx="2741179" cy="3391406"/>
          </a:xfrm>
          <a:prstGeom prst="rect">
            <a:avLst/>
          </a:prstGeom>
        </p:spPr>
      </p:pic>
    </p:spTree>
    <p:extLst>
      <p:ext uri="{BB962C8B-B14F-4D97-AF65-F5344CB8AC3E}">
        <p14:creationId xmlns:p14="http://schemas.microsoft.com/office/powerpoint/2010/main" val="788182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9D4F99-3584-4772-9D1F-D9F3EC5688C9}"/>
              </a:ext>
            </a:extLst>
          </p:cNvPr>
          <p:cNvSpPr>
            <a:spLocks noGrp="1"/>
          </p:cNvSpPr>
          <p:nvPr>
            <p:ph type="title"/>
          </p:nvPr>
        </p:nvSpPr>
        <p:spPr/>
        <p:txBody>
          <a:bodyPr/>
          <a:lstStyle/>
          <a:p>
            <a:r>
              <a:rPr lang="en-US" sz="2800" dirty="0"/>
              <a:t>HOW </a:t>
            </a:r>
            <a:r>
              <a:rPr lang="en-US" sz="2800" i="1" dirty="0"/>
              <a:t>NOT</a:t>
            </a:r>
            <a:r>
              <a:rPr lang="en-US" sz="2800" dirty="0"/>
              <a:t> TO DO IT</a:t>
            </a:r>
          </a:p>
        </p:txBody>
      </p:sp>
      <p:pic>
        <p:nvPicPr>
          <p:cNvPr id="9" name="Picture Placeholder 8" descr="A close up of a piece of paper&#10;&#10;Description automatically generated">
            <a:extLst>
              <a:ext uri="{FF2B5EF4-FFF2-40B4-BE49-F238E27FC236}">
                <a16:creationId xmlns:a16="http://schemas.microsoft.com/office/drawing/2014/main" id="{9A6EFAFF-FE96-4A14-89AD-86B71ECA147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658" b="10658"/>
          <a:stretch>
            <a:fillRect/>
          </a:stretch>
        </p:blipFill>
        <p:spPr/>
      </p:pic>
    </p:spTree>
    <p:extLst>
      <p:ext uri="{BB962C8B-B14F-4D97-AF65-F5344CB8AC3E}">
        <p14:creationId xmlns:p14="http://schemas.microsoft.com/office/powerpoint/2010/main" val="890128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0FBF03-1175-48D2-8BBA-BC995A355E09}"/>
              </a:ext>
            </a:extLst>
          </p:cNvPr>
          <p:cNvSpPr>
            <a:spLocks noGrp="1"/>
          </p:cNvSpPr>
          <p:nvPr>
            <p:ph type="title"/>
          </p:nvPr>
        </p:nvSpPr>
        <p:spPr/>
        <p:txBody>
          <a:bodyPr/>
          <a:lstStyle/>
          <a:p>
            <a:r>
              <a:rPr lang="en-US"/>
              <a:t>WHAT SHOULD YOU BE DOING, AS A LEADER?</a:t>
            </a:r>
          </a:p>
        </p:txBody>
      </p:sp>
      <p:pic>
        <p:nvPicPr>
          <p:cNvPr id="11" name="Picture Placeholder 10" descr="A person wearing glasses and smiling at the camera&#10;&#10;Description automatically generated">
            <a:extLst>
              <a:ext uri="{FF2B5EF4-FFF2-40B4-BE49-F238E27FC236}">
                <a16:creationId xmlns:a16="http://schemas.microsoft.com/office/drawing/2014/main" id="{36C54131-2DEC-4925-846B-BEB58035C7F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4769" b="4769"/>
          <a:stretch>
            <a:fillRect/>
          </a:stretch>
        </p:blipFill>
        <p:spPr/>
      </p:pic>
      <p:sp>
        <p:nvSpPr>
          <p:cNvPr id="6" name="Text Placeholder 5">
            <a:extLst>
              <a:ext uri="{FF2B5EF4-FFF2-40B4-BE49-F238E27FC236}">
                <a16:creationId xmlns:a16="http://schemas.microsoft.com/office/drawing/2014/main" id="{ED9C3733-6FDE-460D-9B05-EE6A5CE74321}"/>
              </a:ext>
            </a:extLst>
          </p:cNvPr>
          <p:cNvSpPr>
            <a:spLocks noGrp="1"/>
          </p:cNvSpPr>
          <p:nvPr>
            <p:ph type="body" sz="quarter" idx="11"/>
          </p:nvPr>
        </p:nvSpPr>
        <p:spPr/>
        <p:txBody>
          <a:bodyPr/>
          <a:lstStyle/>
          <a:p>
            <a:pPr marL="285750" indent="-285750">
              <a:buFont typeface="Arial" panose="020B0604020202020204" pitchFamily="34" charset="0"/>
              <a:buChar char="•"/>
            </a:pPr>
            <a:r>
              <a:rPr lang="en-US"/>
              <a:t>Understand your situation</a:t>
            </a:r>
          </a:p>
          <a:p>
            <a:pPr marL="285750" indent="-285750">
              <a:buFont typeface="Arial" panose="020B0604020202020204" pitchFamily="34" charset="0"/>
              <a:buChar char="•"/>
            </a:pPr>
            <a:r>
              <a:rPr lang="en-US"/>
              <a:t>Set the tone </a:t>
            </a:r>
          </a:p>
          <a:p>
            <a:pPr marL="285750" indent="-285750">
              <a:buFont typeface="Arial" panose="020B0604020202020204" pitchFamily="34" charset="0"/>
              <a:buChar char="•"/>
            </a:pPr>
            <a:r>
              <a:rPr lang="en-US"/>
              <a:t>Make policies accessible</a:t>
            </a:r>
          </a:p>
          <a:p>
            <a:pPr marL="285750" indent="-285750">
              <a:buFont typeface="Arial" panose="020B0604020202020204" pitchFamily="34" charset="0"/>
              <a:buChar char="•"/>
            </a:pPr>
            <a:r>
              <a:rPr lang="en-US"/>
              <a:t>Balance kindness and enforcement </a:t>
            </a:r>
          </a:p>
          <a:p>
            <a:pPr marL="285750" indent="-285750">
              <a:buFont typeface="Arial" panose="020B0604020202020204" pitchFamily="34" charset="0"/>
              <a:buChar char="•"/>
            </a:pPr>
            <a:r>
              <a:rPr lang="en-US"/>
              <a:t>Consider equity</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155748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8374" r="12496"/>
          <a:stretch/>
        </p:blipFill>
        <p:spPr>
          <a:xfrm>
            <a:off x="1" y="0"/>
            <a:ext cx="4571999" cy="6203950"/>
          </a:xfrm>
        </p:spPr>
      </p:pic>
      <p:sp>
        <p:nvSpPr>
          <p:cNvPr id="4" name="Title 3">
            <a:extLst>
              <a:ext uri="{FF2B5EF4-FFF2-40B4-BE49-F238E27FC236}">
                <a16:creationId xmlns:a16="http://schemas.microsoft.com/office/drawing/2014/main" id="{2049B26F-A818-485E-BE4A-78F2631CB70E}"/>
              </a:ext>
            </a:extLst>
          </p:cNvPr>
          <p:cNvSpPr>
            <a:spLocks noGrp="1"/>
          </p:cNvSpPr>
          <p:nvPr>
            <p:ph type="title"/>
          </p:nvPr>
        </p:nvSpPr>
        <p:spPr/>
        <p:txBody>
          <a:bodyPr/>
          <a:lstStyle/>
          <a:p>
            <a:r>
              <a:rPr lang="en-US"/>
              <a:t>BASIC POLICY RECIPE</a:t>
            </a:r>
          </a:p>
        </p:txBody>
      </p:sp>
      <p:sp>
        <p:nvSpPr>
          <p:cNvPr id="6" name="Text Placeholder 5">
            <a:extLst>
              <a:ext uri="{FF2B5EF4-FFF2-40B4-BE49-F238E27FC236}">
                <a16:creationId xmlns:a16="http://schemas.microsoft.com/office/drawing/2014/main" id="{545CA5B8-5812-41C0-BF0D-90CE5D835E98}"/>
              </a:ext>
            </a:extLst>
          </p:cNvPr>
          <p:cNvSpPr>
            <a:spLocks noGrp="1"/>
          </p:cNvSpPr>
          <p:nvPr>
            <p:ph type="body" sz="quarter" idx="11"/>
          </p:nvPr>
        </p:nvSpPr>
        <p:spPr/>
        <p:txBody>
          <a:bodyPr/>
          <a:lstStyle/>
          <a:p>
            <a:r>
              <a:rPr lang="en-US"/>
              <a:t>State the purpose</a:t>
            </a:r>
          </a:p>
          <a:p>
            <a:r>
              <a:rPr lang="en-US"/>
              <a:t>Explain the risks</a:t>
            </a:r>
          </a:p>
          <a:p>
            <a:r>
              <a:rPr lang="en-US"/>
              <a:t>Specify the scope</a:t>
            </a:r>
          </a:p>
          <a:p>
            <a:r>
              <a:rPr lang="en-US"/>
              <a:t>Describe the consequences</a:t>
            </a:r>
          </a:p>
          <a:p>
            <a:r>
              <a:rPr lang="en-US"/>
              <a:t>Note exceptions</a:t>
            </a:r>
          </a:p>
          <a:p>
            <a:endParaRPr lang="en-US"/>
          </a:p>
          <a:p>
            <a:endParaRPr lang="en-US"/>
          </a:p>
        </p:txBody>
      </p:sp>
    </p:spTree>
    <p:extLst>
      <p:ext uri="{BB962C8B-B14F-4D97-AF65-F5344CB8AC3E}">
        <p14:creationId xmlns:p14="http://schemas.microsoft.com/office/powerpoint/2010/main" val="261965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33A00F-B568-4DFB-AD15-010B89055A98}"/>
              </a:ext>
            </a:extLst>
          </p:cNvPr>
          <p:cNvPicPr>
            <a:picLocks noGrp="1" noChangeAspect="1"/>
          </p:cNvPicPr>
          <p:nvPr>
            <p:ph type="pic" sz="quarter" idx="10"/>
          </p:nvPr>
        </p:nvPicPr>
        <p:blipFill rotWithShape="1">
          <a:blip r:embed="rId3"/>
          <a:srcRect l="1317" t="-28106" r="29421" b="1"/>
          <a:stretch/>
        </p:blipFill>
        <p:spPr>
          <a:xfrm>
            <a:off x="4657198" y="857250"/>
            <a:ext cx="4482704" cy="4672013"/>
          </a:xfrm>
          <a:prstGeom prst="rect">
            <a:avLst/>
          </a:prstGeom>
        </p:spPr>
      </p:pic>
      <p:sp>
        <p:nvSpPr>
          <p:cNvPr id="3" name="Title 2">
            <a:extLst>
              <a:ext uri="{FF2B5EF4-FFF2-40B4-BE49-F238E27FC236}">
                <a16:creationId xmlns:a16="http://schemas.microsoft.com/office/drawing/2014/main" id="{3A18A5AD-50FD-4624-ABC2-699C6346F467}"/>
              </a:ext>
            </a:extLst>
          </p:cNvPr>
          <p:cNvSpPr>
            <a:spLocks noGrp="1"/>
          </p:cNvSpPr>
          <p:nvPr>
            <p:ph type="title"/>
          </p:nvPr>
        </p:nvSpPr>
        <p:spPr/>
        <p:txBody>
          <a:bodyPr/>
          <a:lstStyle/>
          <a:p>
            <a:r>
              <a:rPr lang="en-US" dirty="0"/>
              <a:t>BALANCING CONVENIENCE AND PROTECTION</a:t>
            </a:r>
          </a:p>
        </p:txBody>
      </p:sp>
      <p:sp>
        <p:nvSpPr>
          <p:cNvPr id="4" name="Text Placeholder 3">
            <a:extLst>
              <a:ext uri="{FF2B5EF4-FFF2-40B4-BE49-F238E27FC236}">
                <a16:creationId xmlns:a16="http://schemas.microsoft.com/office/drawing/2014/main" id="{E4C9E8AD-729B-423A-80C1-CF7E9F83C8EC}"/>
              </a:ext>
            </a:extLst>
          </p:cNvPr>
          <p:cNvSpPr>
            <a:spLocks noGrp="1"/>
          </p:cNvSpPr>
          <p:nvPr>
            <p:ph type="body" sz="quarter" idx="11"/>
          </p:nvPr>
        </p:nvSpPr>
        <p:spPr/>
        <p:txBody>
          <a:bodyPr/>
          <a:lstStyle/>
          <a:p>
            <a:r>
              <a:rPr lang="en-US"/>
              <a:t>People at Animal Rescue League of Boston weren’t thrilled about long, complex passwords.</a:t>
            </a:r>
          </a:p>
          <a:p>
            <a:r>
              <a:rPr lang="en-US"/>
              <a:t>The compromise: </a:t>
            </a:r>
          </a:p>
          <a:p>
            <a:pPr marL="285750" indent="-285750">
              <a:buFont typeface="Arial" panose="020B0604020202020204" pitchFamily="34" charset="0"/>
              <a:buChar char="•"/>
            </a:pPr>
            <a:r>
              <a:rPr lang="en-US"/>
              <a:t>10 characters</a:t>
            </a:r>
          </a:p>
          <a:p>
            <a:pPr marL="285750" indent="-285750">
              <a:buFont typeface="Arial" panose="020B0604020202020204" pitchFamily="34" charset="0"/>
              <a:buChar char="•"/>
            </a:pPr>
            <a:r>
              <a:rPr lang="en-US"/>
              <a:t>Removed the requirement to update every 90 days</a:t>
            </a:r>
          </a:p>
          <a:p>
            <a:endParaRPr lang="en-US"/>
          </a:p>
          <a:p>
            <a:endParaRPr lang="en-US"/>
          </a:p>
          <a:p>
            <a:endParaRPr lang="en-US"/>
          </a:p>
          <a:p>
            <a:r>
              <a:rPr lang="en-US"/>
              <a:t>They did all-staff training and a quiz on password practices.</a:t>
            </a:r>
          </a:p>
          <a:p>
            <a:endParaRPr lang="en-US"/>
          </a:p>
        </p:txBody>
      </p:sp>
      <p:sp>
        <p:nvSpPr>
          <p:cNvPr id="7" name="Arrow: Right 6">
            <a:extLst>
              <a:ext uri="{FF2B5EF4-FFF2-40B4-BE49-F238E27FC236}">
                <a16:creationId xmlns:a16="http://schemas.microsoft.com/office/drawing/2014/main" id="{F3D608E8-95A3-40D5-8DEC-AE7218EC9F5F}"/>
              </a:ext>
            </a:extLst>
          </p:cNvPr>
          <p:cNvSpPr/>
          <p:nvPr/>
        </p:nvSpPr>
        <p:spPr>
          <a:xfrm>
            <a:off x="3140248" y="4049408"/>
            <a:ext cx="1691013" cy="99417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350"/>
              <a:t>Actual slide from their staff training</a:t>
            </a:r>
          </a:p>
        </p:txBody>
      </p:sp>
    </p:spTree>
    <p:extLst>
      <p:ext uri="{BB962C8B-B14F-4D97-AF65-F5344CB8AC3E}">
        <p14:creationId xmlns:p14="http://schemas.microsoft.com/office/powerpoint/2010/main" val="2873955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21" r="2421"/>
          <a:stretch/>
        </p:blipFill>
        <p:spPr/>
      </p:pic>
      <p:sp>
        <p:nvSpPr>
          <p:cNvPr id="2" name="Title 1">
            <a:extLst>
              <a:ext uri="{FF2B5EF4-FFF2-40B4-BE49-F238E27FC236}">
                <a16:creationId xmlns:a16="http://schemas.microsoft.com/office/drawing/2014/main" id="{CBF70B86-551A-480E-9988-0FD9ADE10AFA}"/>
              </a:ext>
            </a:extLst>
          </p:cNvPr>
          <p:cNvSpPr>
            <a:spLocks noGrp="1"/>
          </p:cNvSpPr>
          <p:nvPr>
            <p:ph type="title"/>
          </p:nvPr>
        </p:nvSpPr>
        <p:spPr/>
        <p:txBody>
          <a:bodyPr/>
          <a:lstStyle/>
          <a:p>
            <a:r>
              <a:rPr lang="en-US" dirty="0"/>
              <a:t>TO DO</a:t>
            </a:r>
          </a:p>
        </p:txBody>
      </p:sp>
      <p:sp>
        <p:nvSpPr>
          <p:cNvPr id="8" name="Text Placeholder 7">
            <a:extLst>
              <a:ext uri="{FF2B5EF4-FFF2-40B4-BE49-F238E27FC236}">
                <a16:creationId xmlns:a16="http://schemas.microsoft.com/office/drawing/2014/main" id="{1140725D-D426-4720-B204-64766B8EFBB3}"/>
              </a:ext>
            </a:extLst>
          </p:cNvPr>
          <p:cNvSpPr>
            <a:spLocks noGrp="1"/>
          </p:cNvSpPr>
          <p:nvPr>
            <p:ph type="body" sz="quarter" idx="11"/>
          </p:nvPr>
        </p:nvSpPr>
        <p:spPr/>
        <p:txBody>
          <a:bodyPr/>
          <a:lstStyle/>
          <a:p>
            <a:pPr marL="285750" indent="-285750">
              <a:buFont typeface="Wingdings" panose="05000000000000000000" pitchFamily="2" charset="2"/>
              <a:buChar char="q"/>
            </a:pPr>
            <a:r>
              <a:rPr lang="en-US" dirty="0"/>
              <a:t>Take inventory of your policies</a:t>
            </a:r>
          </a:p>
          <a:p>
            <a:pPr marL="285750" indent="-285750">
              <a:buFont typeface="Wingdings" panose="05000000000000000000" pitchFamily="2" charset="2"/>
              <a:buChar char="q"/>
            </a:pPr>
            <a:r>
              <a:rPr lang="en-US" dirty="0"/>
              <a:t>Review existing policies</a:t>
            </a:r>
          </a:p>
          <a:p>
            <a:pPr marL="285750" indent="-285750">
              <a:buFont typeface="Wingdings" panose="05000000000000000000" pitchFamily="2" charset="2"/>
              <a:buChar char="q"/>
            </a:pPr>
            <a:r>
              <a:rPr lang="en-US" dirty="0"/>
              <a:t>Solicit input from your team</a:t>
            </a:r>
          </a:p>
          <a:p>
            <a:pPr marL="285750" indent="-285750">
              <a:buFont typeface="Wingdings" panose="05000000000000000000" pitchFamily="2" charset="2"/>
              <a:buChar char="q"/>
            </a:pPr>
            <a:r>
              <a:rPr lang="en-US"/>
              <a:t>Seek help from a consultant</a:t>
            </a:r>
          </a:p>
          <a:p>
            <a:pPr marL="285750" indent="-285750">
              <a:buFont typeface="Wingdings" panose="05000000000000000000" pitchFamily="2" charset="2"/>
              <a:buChar char="q"/>
            </a:pPr>
            <a:r>
              <a:rPr lang="en-US" dirty="0"/>
              <a:t>Rewrite</a:t>
            </a:r>
          </a:p>
          <a:p>
            <a:pPr marL="285750" indent="-285750">
              <a:buFont typeface="Wingdings" panose="05000000000000000000" pitchFamily="2" charset="2"/>
              <a:buChar char="q"/>
            </a:pPr>
            <a:r>
              <a:rPr lang="en-US" dirty="0"/>
              <a:t>Consider a trial period</a:t>
            </a:r>
          </a:p>
          <a:p>
            <a:pPr marL="285750" indent="-285750">
              <a:buFont typeface="Wingdings" panose="05000000000000000000" pitchFamily="2" charset="2"/>
              <a:buChar char="q"/>
            </a:pPr>
            <a:r>
              <a:rPr lang="en-US" dirty="0"/>
              <a:t>Run it by your lawyer</a:t>
            </a:r>
          </a:p>
          <a:p>
            <a:pPr marL="285750" indent="-285750">
              <a:buFont typeface="Wingdings" panose="05000000000000000000" pitchFamily="2" charset="2"/>
              <a:buChar char="q"/>
            </a:pPr>
            <a:r>
              <a:rPr lang="en-US" dirty="0"/>
              <a:t>Train the team</a:t>
            </a:r>
          </a:p>
          <a:p>
            <a:pPr marL="285750" indent="-285750">
              <a:buFont typeface="Wingdings" panose="05000000000000000000" pitchFamily="2" charset="2"/>
              <a:buChar char="q"/>
            </a:pPr>
            <a:r>
              <a:rPr lang="en-US" dirty="0"/>
              <a:t>Post policies in an accessible place</a:t>
            </a:r>
          </a:p>
          <a:p>
            <a:pPr marL="285750" indent="-285750">
              <a:buFont typeface="Wingdings" panose="05000000000000000000" pitchFamily="2" charset="2"/>
              <a:buChar char="q"/>
            </a:pPr>
            <a:r>
              <a:rPr lang="en-US" dirty="0"/>
              <a:t>Review periodically</a:t>
            </a:r>
          </a:p>
        </p:txBody>
      </p:sp>
    </p:spTree>
    <p:extLst>
      <p:ext uri="{BB962C8B-B14F-4D97-AF65-F5344CB8AC3E}">
        <p14:creationId xmlns:p14="http://schemas.microsoft.com/office/powerpoint/2010/main" val="1479498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6C039D5-1EC7-400D-BA3E-8740830B2F9A}"/>
              </a:ext>
            </a:extLst>
          </p:cNvPr>
          <p:cNvSpPr txBox="1">
            <a:spLocks/>
          </p:cNvSpPr>
          <p:nvPr/>
        </p:nvSpPr>
        <p:spPr>
          <a:xfrm>
            <a:off x="4959251" y="474855"/>
            <a:ext cx="4184749" cy="1325563"/>
          </a:xfrm>
          <a:prstGeom prst="rect">
            <a:avLst/>
          </a:prstGeom>
        </p:spPr>
        <p:txBody>
          <a:bodyPr/>
          <a:lstStyle>
            <a:lvl1pPr algn="l" defTabSz="685800" rtl="0" eaLnBrk="1" latinLnBrk="0" hangingPunct="1">
              <a:lnSpc>
                <a:spcPct val="90000"/>
              </a:lnSpc>
              <a:spcBef>
                <a:spcPct val="0"/>
              </a:spcBef>
              <a:buNone/>
              <a:defRPr sz="2250" b="1" i="0" kern="1200">
                <a:solidFill>
                  <a:schemeClr val="tx2"/>
                </a:solidFill>
                <a:latin typeface="Brandon Grotesque" charset="0"/>
                <a:ea typeface="Brandon Grotesque" charset="0"/>
                <a:cs typeface="Brandon Grotesque" charset="0"/>
              </a:defRPr>
            </a:lvl1pPr>
          </a:lstStyle>
          <a:p>
            <a:r>
              <a:rPr lang="en-US" sz="2800" dirty="0"/>
              <a:t>QUESTIONS?</a:t>
            </a:r>
          </a:p>
        </p:txBody>
      </p:sp>
    </p:spTree>
    <p:extLst>
      <p:ext uri="{BB962C8B-B14F-4D97-AF65-F5344CB8AC3E}">
        <p14:creationId xmlns:p14="http://schemas.microsoft.com/office/powerpoint/2010/main" val="3228201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3C8FD-9867-4178-9F20-BF8EA1EA9000}"/>
              </a:ext>
            </a:extLst>
          </p:cNvPr>
          <p:cNvSpPr>
            <a:spLocks noGrp="1"/>
          </p:cNvSpPr>
          <p:nvPr>
            <p:ph type="title"/>
          </p:nvPr>
        </p:nvSpPr>
        <p:spPr/>
        <p:txBody>
          <a:bodyPr/>
          <a:lstStyle/>
          <a:p>
            <a:r>
              <a:rPr lang="en-US"/>
              <a:t>NONPROFIT TECHNOLOGY POLICY WORKBOOK</a:t>
            </a:r>
          </a:p>
        </p:txBody>
      </p:sp>
      <p:sp>
        <p:nvSpPr>
          <p:cNvPr id="4" name="Text Placeholder 3">
            <a:extLst>
              <a:ext uri="{FF2B5EF4-FFF2-40B4-BE49-F238E27FC236}">
                <a16:creationId xmlns:a16="http://schemas.microsoft.com/office/drawing/2014/main" id="{CB314017-2AE5-4973-9264-894F1E7F9199}"/>
              </a:ext>
            </a:extLst>
          </p:cNvPr>
          <p:cNvSpPr>
            <a:spLocks noGrp="1"/>
          </p:cNvSpPr>
          <p:nvPr>
            <p:ph type="body" sz="quarter" idx="11"/>
          </p:nvPr>
        </p:nvSpPr>
        <p:spPr/>
        <p:txBody>
          <a:bodyPr/>
          <a:lstStyle/>
          <a:p>
            <a:r>
              <a:rPr lang="en-US"/>
              <a:t>A free guide to create and document policies for the acceptable use of technology and networks, personal devices for work, how to provide IT guidance to “accidental techies,” how to respond to an IT incident, and how to recover your technology after a major disaster.</a:t>
            </a:r>
          </a:p>
          <a:p>
            <a:r>
              <a:rPr lang="en-US">
                <a:hlinkClick r:id="rId3"/>
              </a:rPr>
              <a:t>https://offers.techimpact.org/reports/nptechpolicyworkbook/</a:t>
            </a:r>
            <a:endParaRPr lang="en-US"/>
          </a:p>
        </p:txBody>
      </p:sp>
      <p:sp>
        <p:nvSpPr>
          <p:cNvPr id="14" name="Picture Placeholder 13">
            <a:extLst>
              <a:ext uri="{FF2B5EF4-FFF2-40B4-BE49-F238E27FC236}">
                <a16:creationId xmlns:a16="http://schemas.microsoft.com/office/drawing/2014/main" id="{9DA4DFA9-5A49-46D2-91A3-B791F0DFFEE0}"/>
              </a:ext>
            </a:extLst>
          </p:cNvPr>
          <p:cNvSpPr>
            <a:spLocks noGrp="1"/>
          </p:cNvSpPr>
          <p:nvPr>
            <p:ph type="pic" sz="quarter" idx="10"/>
          </p:nvPr>
        </p:nvSpPr>
        <p:spPr/>
      </p:sp>
      <p:pic>
        <p:nvPicPr>
          <p:cNvPr id="17" name="Picture Placeholder 10" descr="A picture containing drawing&#10;&#10;Description automatically generated">
            <a:extLst>
              <a:ext uri="{FF2B5EF4-FFF2-40B4-BE49-F238E27FC236}">
                <a16:creationId xmlns:a16="http://schemas.microsoft.com/office/drawing/2014/main" id="{EFB32708-EDE7-4EA9-BA85-3CE506248755}"/>
              </a:ext>
            </a:extLst>
          </p:cNvPr>
          <p:cNvPicPr>
            <a:picLocks noChangeAspect="1"/>
          </p:cNvPicPr>
          <p:nvPr/>
        </p:nvPicPr>
        <p:blipFill>
          <a:blip r:embed="rId4">
            <a:extLst>
              <a:ext uri="{837473B0-CC2E-450A-ABE3-18F120FF3D39}">
                <a1611:picAttrSrcUrl xmlns:a1611="http://schemas.microsoft.com/office/drawing/2016/11/main" r:id="rId5"/>
              </a:ext>
            </a:extLst>
          </a:blip>
          <a:srcRect t="1897" b="1897"/>
          <a:stretch>
            <a:fillRect/>
          </a:stretch>
        </p:blipFill>
        <p:spPr>
          <a:xfrm rot="5873967">
            <a:off x="235079" y="4195812"/>
            <a:ext cx="339401" cy="353734"/>
          </a:xfrm>
          <a:prstGeom prst="rect">
            <a:avLst/>
          </a:prstGeom>
        </p:spPr>
      </p:pic>
      <p:pic>
        <p:nvPicPr>
          <p:cNvPr id="19" name="Picture 18">
            <a:extLst>
              <a:ext uri="{FF2B5EF4-FFF2-40B4-BE49-F238E27FC236}">
                <a16:creationId xmlns:a16="http://schemas.microsoft.com/office/drawing/2014/main" id="{B57CE83A-F98A-4059-B33B-AD9D0B163EB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39733" y="879495"/>
            <a:ext cx="3602334" cy="46315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511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48BEAE6-85DC-4894-83F0-FEE7FB75C764}"/>
              </a:ext>
            </a:extLst>
          </p:cNvPr>
          <p:cNvSpPr>
            <a:spLocks noGrp="1"/>
          </p:cNvSpPr>
          <p:nvPr>
            <p:ph type="body" sz="quarter" idx="4294967295"/>
          </p:nvPr>
        </p:nvSpPr>
        <p:spPr>
          <a:xfrm>
            <a:off x="2596896" y="2010283"/>
            <a:ext cx="5556250" cy="1778000"/>
          </a:xfrm>
          <a:prstGeom prst="rect">
            <a:avLst/>
          </a:prstGeom>
        </p:spPr>
        <p:txBody>
          <a:bodyPr/>
          <a:lstStyle/>
          <a:p>
            <a:r>
              <a:rPr lang="en-US"/>
              <a:t>What Nonprofits Need to Know About Security: A Practical Guide to Managing Risk</a:t>
            </a:r>
            <a:br>
              <a:rPr lang="en-US"/>
            </a:br>
            <a:r>
              <a:rPr lang="en-US">
                <a:hlinkClick r:id="rId3"/>
              </a:rPr>
              <a:t>https://offers.techimpact.org/reports/nonprofits-need-know-security-practical-guide-managing-risk/</a:t>
            </a:r>
            <a:r>
              <a:rPr lang="en-US"/>
              <a:t> </a:t>
            </a:r>
          </a:p>
          <a:p>
            <a:r>
              <a:rPr lang="en-US"/>
              <a:t>A Guide to Managing Your (Newly) Remote Workers </a:t>
            </a:r>
            <a:r>
              <a:rPr lang="en-US">
                <a:hlinkClick r:id="rId4"/>
              </a:rPr>
              <a:t>https://hbr.org/2020/03/a-guide-to-managing-your-newly-remote-workers</a:t>
            </a:r>
            <a:r>
              <a:rPr lang="en-US"/>
              <a:t> </a:t>
            </a:r>
          </a:p>
          <a:p>
            <a:r>
              <a:rPr lang="en-US"/>
              <a:t>Spiceworks Security Forum</a:t>
            </a:r>
            <a:br>
              <a:rPr lang="en-US"/>
            </a:br>
            <a:r>
              <a:rPr lang="en-US">
                <a:hlinkClick r:id="rId5"/>
              </a:rPr>
              <a:t>https://community.spiceworks.com/security</a:t>
            </a:r>
            <a:endParaRPr lang="en-US"/>
          </a:p>
          <a:p>
            <a:r>
              <a:rPr lang="en-US"/>
              <a:t>Security Awareness Training Resources from KnowBe4</a:t>
            </a:r>
            <a:br>
              <a:rPr lang="en-US"/>
            </a:br>
            <a:r>
              <a:rPr lang="en-US">
                <a:hlinkClick r:id="rId6"/>
              </a:rPr>
              <a:t>https://www.knowbe4.com/resources</a:t>
            </a:r>
            <a:endParaRPr lang="en-US"/>
          </a:p>
          <a:p>
            <a:r>
              <a:rPr lang="en-US"/>
              <a:t>IT Security Case Study: Prospect Park Alliance</a:t>
            </a:r>
            <a:br>
              <a:rPr lang="en-US"/>
            </a:br>
            <a:r>
              <a:rPr lang="en-US">
                <a:hlinkClick r:id="rId7"/>
              </a:rPr>
              <a:t>https://www.idealware.org/it-security-prospect-park-alliance/</a:t>
            </a:r>
            <a:endParaRPr lang="en-US"/>
          </a:p>
        </p:txBody>
      </p:sp>
      <p:sp>
        <p:nvSpPr>
          <p:cNvPr id="5" name="Title 4">
            <a:extLst>
              <a:ext uri="{FF2B5EF4-FFF2-40B4-BE49-F238E27FC236}">
                <a16:creationId xmlns:a16="http://schemas.microsoft.com/office/drawing/2014/main" id="{D171E726-9664-4C3F-8B68-4CBC62A5F903}"/>
              </a:ext>
            </a:extLst>
          </p:cNvPr>
          <p:cNvSpPr>
            <a:spLocks noGrp="1"/>
          </p:cNvSpPr>
          <p:nvPr>
            <p:ph type="title" idx="4294967295"/>
          </p:nvPr>
        </p:nvSpPr>
        <p:spPr>
          <a:xfrm>
            <a:off x="2596896" y="1213358"/>
            <a:ext cx="5556250" cy="795338"/>
          </a:xfrm>
          <a:prstGeom prst="rect">
            <a:avLst/>
          </a:prstGeom>
        </p:spPr>
        <p:txBody>
          <a:bodyPr/>
          <a:lstStyle/>
          <a:p>
            <a:r>
              <a:rPr lang="en-US"/>
              <a:t>MORE RESOURCES</a:t>
            </a:r>
          </a:p>
        </p:txBody>
      </p:sp>
    </p:spTree>
    <p:extLst>
      <p:ext uri="{BB962C8B-B14F-4D97-AF65-F5344CB8AC3E}">
        <p14:creationId xmlns:p14="http://schemas.microsoft.com/office/powerpoint/2010/main" val="1550500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D3A521-A76A-784E-9C78-33D9A5CF5114}"/>
              </a:ext>
            </a:extLst>
          </p:cNvPr>
          <p:cNvSpPr/>
          <p:nvPr/>
        </p:nvSpPr>
        <p:spPr>
          <a:xfrm flipH="1">
            <a:off x="526782" y="476519"/>
            <a:ext cx="8089184" cy="3194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574B034-6CE8-254B-846A-50DBFD85FA96}"/>
              </a:ext>
            </a:extLst>
          </p:cNvPr>
          <p:cNvSpPr/>
          <p:nvPr/>
        </p:nvSpPr>
        <p:spPr>
          <a:xfrm>
            <a:off x="1241132" y="868040"/>
            <a:ext cx="6718009" cy="1515800"/>
          </a:xfrm>
          <a:prstGeom prst="rect">
            <a:avLst/>
          </a:prstGeom>
        </p:spPr>
        <p:txBody>
          <a:bodyPr wrap="square" anchor="ctr">
            <a:spAutoFit/>
          </a:bodyPr>
          <a:lstStyle/>
          <a:p>
            <a:pPr algn="ctr">
              <a:lnSpc>
                <a:spcPts val="2700"/>
              </a:lnSpc>
              <a:spcAft>
                <a:spcPts val="1200"/>
              </a:spcAft>
            </a:pPr>
            <a:r>
              <a:rPr lang="en-US" sz="3600" spc="100" dirty="0">
                <a:solidFill>
                  <a:srgbClr val="0055B8"/>
                </a:solidFill>
                <a:latin typeface="Gotham-Bold" pitchFamily="2" charset="0"/>
              </a:rPr>
              <a:t>ACKNOWLEDGEMENTS</a:t>
            </a:r>
          </a:p>
          <a:p>
            <a:pPr algn="ctr">
              <a:lnSpc>
                <a:spcPts val="2400"/>
              </a:lnSpc>
              <a:spcAft>
                <a:spcPts val="1200"/>
              </a:spcAft>
            </a:pPr>
            <a:r>
              <a:rPr lang="en-US" sz="2400" dirty="0">
                <a:latin typeface="Gotham-Medium" pitchFamily="2" charset="0"/>
              </a:rPr>
              <a:t>Karen Graham, Francis Johnson, and Jeanne Bell contributed to the </a:t>
            </a:r>
            <a:br>
              <a:rPr lang="en-US" sz="2400" dirty="0">
                <a:latin typeface="Gotham-Medium" pitchFamily="2" charset="0"/>
              </a:rPr>
            </a:br>
            <a:r>
              <a:rPr lang="en-US" sz="2400" dirty="0">
                <a:latin typeface="Gotham-Medium" pitchFamily="2" charset="0"/>
              </a:rPr>
              <a:t>development of this curriculum. </a:t>
            </a:r>
          </a:p>
        </p:txBody>
      </p:sp>
      <p:sp>
        <p:nvSpPr>
          <p:cNvPr id="2" name="Rectangle 1">
            <a:extLst>
              <a:ext uri="{FF2B5EF4-FFF2-40B4-BE49-F238E27FC236}">
                <a16:creationId xmlns:a16="http://schemas.microsoft.com/office/drawing/2014/main" id="{0585A76B-C4A7-2D4B-85CC-9CBC5F3A8C2B}"/>
              </a:ext>
            </a:extLst>
          </p:cNvPr>
          <p:cNvSpPr/>
          <p:nvPr/>
        </p:nvSpPr>
        <p:spPr>
          <a:xfrm>
            <a:off x="830340" y="2775360"/>
            <a:ext cx="7539595" cy="653640"/>
          </a:xfrm>
          <a:prstGeom prst="rect">
            <a:avLst/>
          </a:prstGeom>
        </p:spPr>
        <p:txBody>
          <a:bodyPr wrap="square">
            <a:spAutoFit/>
          </a:bodyPr>
          <a:lstStyle/>
          <a:p>
            <a:pPr algn="ctr">
              <a:lnSpc>
                <a:spcPts val="1500"/>
              </a:lnSpc>
            </a:pPr>
            <a:r>
              <a:rPr lang="en-US" sz="1200" i="1" dirty="0">
                <a:solidFill>
                  <a:srgbClr val="201F1E"/>
                </a:solidFill>
                <a:latin typeface="Gotham-Book" pitchFamily="2" charset="0"/>
              </a:rPr>
              <a:t>All presentation materials copyright Tech Impact except where indicated.  All images are used under a Creative Commons royalty-free non-attribution license, except for speaker headshots which were provided by the speakers.</a:t>
            </a:r>
            <a:endParaRPr lang="en-US" sz="1200" dirty="0">
              <a:latin typeface="Gotham-Book" pitchFamily="2" charset="0"/>
            </a:endParaRPr>
          </a:p>
        </p:txBody>
      </p:sp>
    </p:spTree>
    <p:extLst>
      <p:ext uri="{BB962C8B-B14F-4D97-AF65-F5344CB8AC3E}">
        <p14:creationId xmlns:p14="http://schemas.microsoft.com/office/powerpoint/2010/main" val="115784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6D4F81-0DA7-9340-AF16-79D7E39C2778}"/>
              </a:ext>
            </a:extLst>
          </p:cNvPr>
          <p:cNvSpPr/>
          <p:nvPr/>
        </p:nvSpPr>
        <p:spPr>
          <a:xfrm flipH="1">
            <a:off x="748879" y="2129425"/>
            <a:ext cx="2449095" cy="376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BC78063-7464-3B4C-9D03-73A921DF221F}"/>
              </a:ext>
            </a:extLst>
          </p:cNvPr>
          <p:cNvSpPr/>
          <p:nvPr/>
        </p:nvSpPr>
        <p:spPr>
          <a:xfrm flipH="1">
            <a:off x="3386403" y="2129425"/>
            <a:ext cx="2449095" cy="376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EF195DF-6665-B542-A228-58C979615D88}"/>
              </a:ext>
            </a:extLst>
          </p:cNvPr>
          <p:cNvSpPr/>
          <p:nvPr/>
        </p:nvSpPr>
        <p:spPr>
          <a:xfrm flipH="1">
            <a:off x="6018498" y="2129425"/>
            <a:ext cx="2449095" cy="376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p:cNvSpPr>
            <a:spLocks noGrp="1"/>
          </p:cNvSpPr>
          <p:nvPr>
            <p:ph type="body" sz="quarter" idx="4294967295"/>
          </p:nvPr>
        </p:nvSpPr>
        <p:spPr>
          <a:xfrm>
            <a:off x="934666" y="3416984"/>
            <a:ext cx="2109371" cy="2577150"/>
          </a:xfrm>
          <a:prstGeom prst="rect">
            <a:avLst/>
          </a:prstGeom>
        </p:spPr>
        <p:txBody>
          <a:bodyPr>
            <a:noAutofit/>
          </a:bodyPr>
          <a:lstStyle/>
          <a:p>
            <a:pPr algn="ctr">
              <a:lnSpc>
                <a:spcPts val="1700"/>
              </a:lnSpc>
              <a:spcBef>
                <a:spcPts val="500"/>
              </a:spcBef>
              <a:spcAft>
                <a:spcPts val="1100"/>
              </a:spcAft>
              <a:defRPr/>
            </a:pPr>
            <a:r>
              <a:rPr lang="en-US" sz="1200" b="1" spc="50">
                <a:latin typeface="Gotham-Bold" pitchFamily="2" charset="0"/>
              </a:rPr>
              <a:t>NONPROFIT TECH SERVICES:</a:t>
            </a:r>
          </a:p>
          <a:p>
            <a:pPr marL="182880" lvl="0" indent="-182880">
              <a:lnSpc>
                <a:spcPts val="1600"/>
              </a:lnSpc>
              <a:spcBef>
                <a:spcPts val="0"/>
              </a:spcBef>
              <a:spcAft>
                <a:spcPts val="200"/>
              </a:spcAft>
              <a:buFont typeface="Arial" panose="020B0604020202020204" pitchFamily="34" charset="0"/>
              <a:buChar char="•"/>
              <a:defRPr/>
            </a:pPr>
            <a:r>
              <a:rPr lang="en-US" sz="1100"/>
              <a:t>Managed IT Support</a:t>
            </a:r>
          </a:p>
          <a:p>
            <a:pPr marL="182880" lvl="0" indent="-182880">
              <a:lnSpc>
                <a:spcPts val="1600"/>
              </a:lnSpc>
              <a:spcBef>
                <a:spcPts val="0"/>
              </a:spcBef>
              <a:spcAft>
                <a:spcPts val="200"/>
              </a:spcAft>
              <a:buFont typeface="Arial" panose="020B0604020202020204" pitchFamily="34" charset="0"/>
              <a:buChar char="•"/>
              <a:defRPr/>
            </a:pPr>
            <a:r>
              <a:rPr lang="en-US" sz="1100"/>
              <a:t>Cloud Services</a:t>
            </a:r>
          </a:p>
          <a:p>
            <a:pPr marL="182880" indent="-182880">
              <a:lnSpc>
                <a:spcPts val="1600"/>
              </a:lnSpc>
              <a:spcBef>
                <a:spcPts val="0"/>
              </a:spcBef>
              <a:spcAft>
                <a:spcPts val="200"/>
              </a:spcAft>
              <a:buFont typeface="Arial" panose="020B0604020202020204" pitchFamily="34" charset="0"/>
              <a:buChar char="•"/>
              <a:defRPr/>
            </a:pPr>
            <a:r>
              <a:rPr lang="en-US" sz="1100"/>
              <a:t>Strategic Consulting</a:t>
            </a:r>
          </a:p>
          <a:p>
            <a:pPr marL="182880" lvl="0" indent="-182880">
              <a:lnSpc>
                <a:spcPts val="1600"/>
              </a:lnSpc>
              <a:spcBef>
                <a:spcPts val="0"/>
              </a:spcBef>
              <a:spcAft>
                <a:spcPts val="200"/>
              </a:spcAft>
              <a:buFont typeface="Arial" panose="020B0604020202020204" pitchFamily="34" charset="0"/>
              <a:buChar char="•"/>
              <a:defRPr/>
            </a:pPr>
            <a:r>
              <a:rPr lang="en-US" sz="1100"/>
              <a:t>Security &amp; Compliance </a:t>
            </a:r>
          </a:p>
          <a:p>
            <a:pPr marL="182880" lvl="0" indent="-182880">
              <a:lnSpc>
                <a:spcPts val="1600"/>
              </a:lnSpc>
              <a:spcBef>
                <a:spcPts val="0"/>
              </a:spcBef>
              <a:spcAft>
                <a:spcPts val="200"/>
              </a:spcAft>
              <a:buFont typeface="Arial" panose="020B0604020202020204" pitchFamily="34" charset="0"/>
              <a:buChar char="•"/>
              <a:defRPr/>
            </a:pPr>
            <a:r>
              <a:rPr lang="en-US" sz="1100"/>
              <a:t>Data Support </a:t>
            </a:r>
          </a:p>
          <a:p>
            <a:pPr marL="182880" lvl="0" indent="-182880">
              <a:lnSpc>
                <a:spcPts val="1600"/>
              </a:lnSpc>
              <a:spcBef>
                <a:spcPts val="0"/>
              </a:spcBef>
              <a:spcAft>
                <a:spcPts val="200"/>
              </a:spcAft>
              <a:buFont typeface="Arial" panose="020B0604020202020204" pitchFamily="34" charset="0"/>
              <a:buChar char="•"/>
              <a:defRPr/>
            </a:pPr>
            <a:r>
              <a:rPr lang="en-US" sz="1100"/>
              <a:t>Machine Learning &amp; AI</a:t>
            </a:r>
          </a:p>
          <a:p>
            <a:pPr marL="182880" lvl="0" indent="-182880">
              <a:lnSpc>
                <a:spcPts val="1600"/>
              </a:lnSpc>
              <a:spcBef>
                <a:spcPts val="0"/>
              </a:spcBef>
              <a:spcAft>
                <a:spcPts val="200"/>
              </a:spcAft>
              <a:buFont typeface="Arial" panose="020B0604020202020204" pitchFamily="34" charset="0"/>
              <a:buChar char="•"/>
              <a:defRPr/>
            </a:pPr>
            <a:r>
              <a:rPr lang="en-US" sz="1100"/>
              <a:t>Community Integrated Design</a:t>
            </a:r>
          </a:p>
        </p:txBody>
      </p:sp>
      <p:sp>
        <p:nvSpPr>
          <p:cNvPr id="7" name="Text Placeholder 6"/>
          <p:cNvSpPr>
            <a:spLocks noGrp="1"/>
          </p:cNvSpPr>
          <p:nvPr>
            <p:ph type="body" sz="quarter" idx="4294967295"/>
          </p:nvPr>
        </p:nvSpPr>
        <p:spPr>
          <a:xfrm>
            <a:off x="3587362" y="3416984"/>
            <a:ext cx="2071476" cy="2689884"/>
          </a:xfrm>
          <a:prstGeom prst="rect">
            <a:avLst/>
          </a:prstGeom>
        </p:spPr>
        <p:txBody>
          <a:bodyPr>
            <a:normAutofit/>
          </a:bodyPr>
          <a:lstStyle/>
          <a:p>
            <a:pPr algn="ctr">
              <a:lnSpc>
                <a:spcPts val="1700"/>
              </a:lnSpc>
              <a:spcBef>
                <a:spcPts val="0"/>
              </a:spcBef>
              <a:spcAft>
                <a:spcPts val="1100"/>
              </a:spcAft>
            </a:pPr>
            <a:r>
              <a:rPr lang="en-US" sz="1200" b="1" spc="50">
                <a:latin typeface="Gotham-Bold" pitchFamily="2" charset="0"/>
              </a:rPr>
              <a:t>NONPROFIT EDUCATION &amp; TRAINING:</a:t>
            </a:r>
          </a:p>
          <a:p>
            <a:pPr marL="91440" indent="-182880">
              <a:lnSpc>
                <a:spcPts val="1600"/>
              </a:lnSpc>
              <a:spcBef>
                <a:spcPts val="0"/>
              </a:spcBef>
              <a:spcAft>
                <a:spcPts val="200"/>
              </a:spcAft>
              <a:buFont typeface="Arial" panose="020B0604020202020204" pitchFamily="34" charset="0"/>
              <a:buChar char="•"/>
            </a:pPr>
            <a:r>
              <a:rPr lang="en-US" sz="1100"/>
              <a:t>Reports</a:t>
            </a:r>
          </a:p>
          <a:p>
            <a:pPr marL="91440" indent="-182880">
              <a:lnSpc>
                <a:spcPts val="1600"/>
              </a:lnSpc>
              <a:spcBef>
                <a:spcPts val="0"/>
              </a:spcBef>
              <a:spcAft>
                <a:spcPts val="200"/>
              </a:spcAft>
              <a:buFont typeface="Arial" panose="020B0604020202020204" pitchFamily="34" charset="0"/>
              <a:buChar char="•"/>
            </a:pPr>
            <a:r>
              <a:rPr lang="en-US" sz="1100"/>
              <a:t>Consumer Guides</a:t>
            </a:r>
          </a:p>
          <a:p>
            <a:pPr marL="91440" indent="-182880">
              <a:lnSpc>
                <a:spcPts val="1600"/>
              </a:lnSpc>
              <a:spcBef>
                <a:spcPts val="0"/>
              </a:spcBef>
              <a:spcAft>
                <a:spcPts val="200"/>
              </a:spcAft>
              <a:buFont typeface="Arial" panose="020B0604020202020204" pitchFamily="34" charset="0"/>
              <a:buChar char="•"/>
            </a:pPr>
            <a:r>
              <a:rPr lang="en-US" sz="1100"/>
              <a:t>Assessments</a:t>
            </a:r>
          </a:p>
          <a:p>
            <a:pPr marL="91440" indent="-182880">
              <a:lnSpc>
                <a:spcPts val="1600"/>
              </a:lnSpc>
              <a:spcBef>
                <a:spcPts val="0"/>
              </a:spcBef>
              <a:spcAft>
                <a:spcPts val="200"/>
              </a:spcAft>
              <a:buFont typeface="Arial" panose="020B0604020202020204" pitchFamily="34" charset="0"/>
              <a:buChar char="•"/>
            </a:pPr>
            <a:r>
              <a:rPr lang="en-US" sz="1100"/>
              <a:t>Workbooks &amp; Articles</a:t>
            </a:r>
          </a:p>
          <a:p>
            <a:pPr marL="91440" indent="-182880">
              <a:lnSpc>
                <a:spcPts val="1600"/>
              </a:lnSpc>
              <a:spcBef>
                <a:spcPts val="0"/>
              </a:spcBef>
              <a:spcAft>
                <a:spcPts val="200"/>
              </a:spcAft>
              <a:buFont typeface="Arial" panose="020B0604020202020204" pitchFamily="34" charset="0"/>
              <a:buChar char="•"/>
            </a:pPr>
            <a:r>
              <a:rPr lang="en-US" sz="1100"/>
              <a:t>Online Training</a:t>
            </a:r>
          </a:p>
          <a:p>
            <a:pPr marL="91440" indent="-182880">
              <a:lnSpc>
                <a:spcPts val="1600"/>
              </a:lnSpc>
              <a:spcBef>
                <a:spcPts val="0"/>
              </a:spcBef>
              <a:spcAft>
                <a:spcPts val="200"/>
              </a:spcAft>
              <a:buFont typeface="Arial" panose="020B0604020202020204" pitchFamily="34" charset="0"/>
              <a:buChar char="•"/>
            </a:pPr>
            <a:r>
              <a:rPr lang="en-US" sz="1100"/>
              <a:t>Free Webinars</a:t>
            </a:r>
          </a:p>
        </p:txBody>
      </p:sp>
      <p:sp>
        <p:nvSpPr>
          <p:cNvPr id="8" name="Text Placeholder 7"/>
          <p:cNvSpPr>
            <a:spLocks noGrp="1"/>
          </p:cNvSpPr>
          <p:nvPr>
            <p:ph type="body" sz="quarter" idx="4294967295"/>
          </p:nvPr>
        </p:nvSpPr>
        <p:spPr>
          <a:xfrm>
            <a:off x="6202162" y="3416984"/>
            <a:ext cx="2071476" cy="2689884"/>
          </a:xfrm>
          <a:prstGeom prst="rect">
            <a:avLst/>
          </a:prstGeom>
        </p:spPr>
        <p:txBody>
          <a:bodyPr>
            <a:noAutofit/>
          </a:bodyPr>
          <a:lstStyle/>
          <a:p>
            <a:pPr algn="ctr">
              <a:lnSpc>
                <a:spcPts val="1700"/>
              </a:lnSpc>
              <a:spcBef>
                <a:spcPts val="0"/>
              </a:spcBef>
              <a:spcAft>
                <a:spcPts val="1100"/>
              </a:spcAft>
            </a:pPr>
            <a:r>
              <a:rPr lang="en-US" sz="1200" b="1" spc="50">
                <a:latin typeface="Gotham-Bold" pitchFamily="2" charset="0"/>
              </a:rPr>
              <a:t>WORKFORCE DEVELOPMENT:</a:t>
            </a:r>
          </a:p>
          <a:p>
            <a:pPr>
              <a:lnSpc>
                <a:spcPts val="1600"/>
              </a:lnSpc>
              <a:spcBef>
                <a:spcPts val="0"/>
              </a:spcBef>
              <a:spcAft>
                <a:spcPts val="800"/>
              </a:spcAft>
            </a:pPr>
            <a:r>
              <a:rPr lang="en-US" sz="1100" err="1">
                <a:latin typeface="Gotham Book" panose="02000603040000020004" pitchFamily="2" charset="0"/>
              </a:rPr>
              <a:t>ITWorks</a:t>
            </a:r>
            <a:r>
              <a:rPr lang="en-US" sz="1100">
                <a:latin typeface="Gotham Book" panose="02000603040000020004" pitchFamily="2" charset="0"/>
              </a:rPr>
              <a:t> &amp; </a:t>
            </a:r>
            <a:r>
              <a:rPr lang="en-US" sz="1100" err="1">
                <a:latin typeface="Gotham Book" panose="02000603040000020004" pitchFamily="2" charset="0"/>
              </a:rPr>
              <a:t>CXWorks</a:t>
            </a:r>
            <a:r>
              <a:rPr lang="en-US" sz="1100">
                <a:latin typeface="Gotham Book" panose="02000603040000020004" pitchFamily="2" charset="0"/>
              </a:rPr>
              <a:t>: Free IT and Customer Experience training programs</a:t>
            </a:r>
          </a:p>
          <a:p>
            <a:pPr>
              <a:lnSpc>
                <a:spcPts val="1600"/>
              </a:lnSpc>
              <a:spcBef>
                <a:spcPts val="0"/>
              </a:spcBef>
              <a:spcAft>
                <a:spcPts val="800"/>
              </a:spcAft>
            </a:pPr>
            <a:r>
              <a:rPr lang="en-US" sz="1100" err="1">
                <a:latin typeface="Gotham Book" panose="02000603040000020004" pitchFamily="2" charset="0"/>
              </a:rPr>
              <a:t>PunchCode</a:t>
            </a:r>
            <a:r>
              <a:rPr lang="en-US" sz="1100">
                <a:latin typeface="Gotham Book" panose="02000603040000020004" pitchFamily="2" charset="0"/>
              </a:rPr>
              <a:t>:</a:t>
            </a:r>
            <a:br>
              <a:rPr lang="en-US" sz="1100">
                <a:latin typeface="Gotham Book" panose="02000603040000020004" pitchFamily="2" charset="0"/>
              </a:rPr>
            </a:br>
            <a:r>
              <a:rPr lang="en-US" sz="1100">
                <a:latin typeface="Gotham Book" panose="02000603040000020004" pitchFamily="2" charset="0"/>
              </a:rPr>
              <a:t>12-week immersive programming bootcamp</a:t>
            </a:r>
          </a:p>
          <a:p>
            <a:pPr>
              <a:lnSpc>
                <a:spcPts val="1700"/>
              </a:lnSpc>
            </a:pPr>
            <a:endParaRPr lang="en-US" sz="1300"/>
          </a:p>
        </p:txBody>
      </p:sp>
      <p:sp>
        <p:nvSpPr>
          <p:cNvPr id="12" name="Title 1">
            <a:extLst>
              <a:ext uri="{FF2B5EF4-FFF2-40B4-BE49-F238E27FC236}">
                <a16:creationId xmlns:a16="http://schemas.microsoft.com/office/drawing/2014/main" id="{B1BCF043-5489-DD4A-90B1-64D17D7C74B6}"/>
              </a:ext>
            </a:extLst>
          </p:cNvPr>
          <p:cNvSpPr txBox="1">
            <a:spLocks/>
          </p:cNvSpPr>
          <p:nvPr/>
        </p:nvSpPr>
        <p:spPr>
          <a:xfrm>
            <a:off x="638829" y="323995"/>
            <a:ext cx="8032206" cy="1727802"/>
          </a:xfrm>
          <a:prstGeom prst="rect">
            <a:avLst/>
          </a:prstGeom>
        </p:spPr>
        <p:txBody>
          <a:bodyPr>
            <a:noAutofit/>
          </a:bodyPr>
          <a:lstStyle>
            <a:lvl1pPr algn="l" defTabSz="914400" rtl="0" eaLnBrk="1" latinLnBrk="0" hangingPunct="1">
              <a:lnSpc>
                <a:spcPct val="90000"/>
              </a:lnSpc>
              <a:spcBef>
                <a:spcPct val="0"/>
              </a:spcBef>
              <a:buNone/>
              <a:defRPr sz="4400" b="1" i="0" kern="1200">
                <a:solidFill>
                  <a:schemeClr val="tx2"/>
                </a:solidFill>
                <a:latin typeface="Brandon Grotesque" charset="0"/>
                <a:ea typeface="Brandon Grotesque" charset="0"/>
                <a:cs typeface="Brandon Grotesque" charset="0"/>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lang="en-US" sz="3200" spc="50" dirty="0">
                <a:solidFill>
                  <a:srgbClr val="FFFFFF"/>
                </a:solidFill>
                <a:latin typeface="Brandon Grotesque"/>
              </a:rPr>
              <a:t>Tech Impact delivers</a:t>
            </a:r>
            <a:r>
              <a:rPr kumimoji="0" lang="en-US" sz="3200" b="1" i="0" u="none" strike="noStrike" kern="1200" cap="none" spc="50" normalizeH="0" baseline="0" noProof="0" dirty="0">
                <a:ln>
                  <a:noFill/>
                </a:ln>
                <a:solidFill>
                  <a:srgbClr val="FFFFFF"/>
                </a:solidFill>
                <a:effectLst/>
                <a:uLnTx/>
                <a:uFillTx/>
                <a:latin typeface="Brandon Grotesque"/>
              </a:rPr>
              <a:t> tech services, education, and training that help nonprofits and communities thrive.</a:t>
            </a:r>
          </a:p>
        </p:txBody>
      </p:sp>
      <p:sp>
        <p:nvSpPr>
          <p:cNvPr id="20" name="Rectangle 19">
            <a:extLst>
              <a:ext uri="{FF2B5EF4-FFF2-40B4-BE49-F238E27FC236}">
                <a16:creationId xmlns:a16="http://schemas.microsoft.com/office/drawing/2014/main" id="{1A3CB308-3EB6-FA4A-9352-F1CD689258FA}"/>
              </a:ext>
            </a:extLst>
          </p:cNvPr>
          <p:cNvSpPr/>
          <p:nvPr/>
        </p:nvSpPr>
        <p:spPr>
          <a:xfrm>
            <a:off x="748879" y="2129426"/>
            <a:ext cx="2449095" cy="1324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F93BC52-344D-4245-9375-80E1247E8278}"/>
              </a:ext>
            </a:extLst>
          </p:cNvPr>
          <p:cNvSpPr/>
          <p:nvPr/>
        </p:nvSpPr>
        <p:spPr>
          <a:xfrm>
            <a:off x="3386403" y="2129426"/>
            <a:ext cx="2449095" cy="132474"/>
          </a:xfrm>
          <a:prstGeom prst="rect">
            <a:avLst/>
          </a:prstGeom>
          <a:solidFill>
            <a:srgbClr val="7FB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6896805-AB51-9540-9FD4-2BA1EB437133}"/>
              </a:ext>
            </a:extLst>
          </p:cNvPr>
          <p:cNvSpPr/>
          <p:nvPr/>
        </p:nvSpPr>
        <p:spPr>
          <a:xfrm>
            <a:off x="6018498" y="2129426"/>
            <a:ext cx="2449095" cy="132474"/>
          </a:xfrm>
          <a:prstGeom prst="rect">
            <a:avLst/>
          </a:prstGeom>
          <a:solidFill>
            <a:srgbClr val="EE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a:extLst>
              <a:ext uri="{FF2B5EF4-FFF2-40B4-BE49-F238E27FC236}">
                <a16:creationId xmlns:a16="http://schemas.microsoft.com/office/drawing/2014/main" id="{7CC5000C-14F2-BB4B-AB25-E09DDAF08D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21745" y="2446143"/>
            <a:ext cx="876300" cy="876300"/>
          </a:xfrm>
          <a:prstGeom prst="rect">
            <a:avLst/>
          </a:prstGeom>
        </p:spPr>
      </p:pic>
      <p:pic>
        <p:nvPicPr>
          <p:cNvPr id="18" name="Graphic 17">
            <a:extLst>
              <a:ext uri="{FF2B5EF4-FFF2-40B4-BE49-F238E27FC236}">
                <a16:creationId xmlns:a16="http://schemas.microsoft.com/office/drawing/2014/main" id="{A28326C1-C397-FC4A-BF2E-630819DD1BB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35671" y="2531826"/>
            <a:ext cx="685566" cy="685566"/>
          </a:xfrm>
          <a:prstGeom prst="rect">
            <a:avLst/>
          </a:prstGeom>
        </p:spPr>
      </p:pic>
      <p:pic>
        <p:nvPicPr>
          <p:cNvPr id="27" name="Graphic 26">
            <a:extLst>
              <a:ext uri="{FF2B5EF4-FFF2-40B4-BE49-F238E27FC236}">
                <a16:creationId xmlns:a16="http://schemas.microsoft.com/office/drawing/2014/main" id="{BFFFAA5C-7066-9848-9875-9C498B74500E}"/>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57645" y="2581159"/>
            <a:ext cx="622385" cy="622385"/>
          </a:xfrm>
          <a:prstGeom prst="rect">
            <a:avLst/>
          </a:prstGeom>
        </p:spPr>
      </p:pic>
    </p:spTree>
    <p:extLst>
      <p:ext uri="{BB962C8B-B14F-4D97-AF65-F5344CB8AC3E}">
        <p14:creationId xmlns:p14="http://schemas.microsoft.com/office/powerpoint/2010/main" val="1325261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767674" y="2986881"/>
            <a:ext cx="2108200" cy="764650"/>
          </a:xfrm>
          <a:prstGeom prst="rect">
            <a:avLst/>
          </a:prstGeom>
        </p:spPr>
        <p:txBody>
          <a:bodyPr>
            <a:noAutofit/>
          </a:bodyPr>
          <a:lstStyle/>
          <a:p>
            <a:pPr algn="ctr">
              <a:lnSpc>
                <a:spcPts val="1700"/>
              </a:lnSpc>
              <a:spcBef>
                <a:spcPts val="500"/>
              </a:spcBef>
              <a:spcAft>
                <a:spcPts val="500"/>
              </a:spcAft>
              <a:defRPr/>
            </a:pPr>
            <a:r>
              <a:rPr lang="en-US" sz="1200" b="1" spc="50">
                <a:latin typeface="Gotham-Bold" pitchFamily="2" charset="0"/>
              </a:rPr>
              <a:t>WE GET IT.</a:t>
            </a:r>
          </a:p>
          <a:p>
            <a:pPr algn="ctr">
              <a:lnSpc>
                <a:spcPts val="1700"/>
              </a:lnSpc>
              <a:spcBef>
                <a:spcPts val="500"/>
              </a:spcBef>
              <a:spcAft>
                <a:spcPts val="1100"/>
              </a:spcAft>
              <a:defRPr/>
            </a:pPr>
            <a:r>
              <a:rPr lang="en-US" sz="1100"/>
              <a:t>We’re a nonprofit too.</a:t>
            </a:r>
          </a:p>
        </p:txBody>
      </p:sp>
      <p:sp>
        <p:nvSpPr>
          <p:cNvPr id="26" name="Text Placeholder 3">
            <a:extLst>
              <a:ext uri="{FF2B5EF4-FFF2-40B4-BE49-F238E27FC236}">
                <a16:creationId xmlns:a16="http://schemas.microsoft.com/office/drawing/2014/main" id="{0F70C2D2-0294-064F-81A9-FB86078600EB}"/>
              </a:ext>
            </a:extLst>
          </p:cNvPr>
          <p:cNvSpPr txBox="1">
            <a:spLocks/>
          </p:cNvSpPr>
          <p:nvPr/>
        </p:nvSpPr>
        <p:spPr>
          <a:xfrm>
            <a:off x="3446221" y="2973214"/>
            <a:ext cx="2109371" cy="778318"/>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500"/>
              </a:spcBef>
              <a:spcAft>
                <a:spcPts val="500"/>
              </a:spcAft>
              <a:buClrTx/>
              <a:buSzTx/>
              <a:buFontTx/>
              <a:buNone/>
              <a:tabLst/>
              <a:defRPr/>
            </a:pPr>
            <a:r>
              <a:rPr kumimoji="0" lang="en-US" sz="1200" b="1" i="0" u="none" strike="noStrike" kern="1200" cap="none" spc="50" normalizeH="0" baseline="0" noProof="0">
                <a:ln>
                  <a:noFill/>
                </a:ln>
                <a:solidFill>
                  <a:srgbClr val="000000"/>
                </a:solidFill>
                <a:effectLst/>
                <a:uLnTx/>
                <a:uFillTx/>
                <a:latin typeface="Gotham-Bold" pitchFamily="2" charset="0"/>
              </a:rPr>
              <a:t>WE TRULY CARE. </a:t>
            </a:r>
          </a:p>
          <a:p>
            <a:pPr marL="0" marR="0" lvl="0" indent="0" algn="ctr" defTabSz="914400" rtl="0" eaLnBrk="1" fontAlgn="auto" latinLnBrk="0" hangingPunct="1">
              <a:lnSpc>
                <a:spcPts val="1600"/>
              </a:lnSpc>
              <a:spcBef>
                <a:spcPts val="0"/>
              </a:spcBef>
              <a:spcAft>
                <a:spcPts val="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otham Book" charset="0"/>
              </a:rPr>
              <a:t>Our first priority is to help.</a:t>
            </a:r>
          </a:p>
        </p:txBody>
      </p:sp>
      <p:sp>
        <p:nvSpPr>
          <p:cNvPr id="31" name="Text Placeholder 3">
            <a:extLst>
              <a:ext uri="{FF2B5EF4-FFF2-40B4-BE49-F238E27FC236}">
                <a16:creationId xmlns:a16="http://schemas.microsoft.com/office/drawing/2014/main" id="{1AF68429-C05D-0D4C-8356-6B568F13A4CD}"/>
              </a:ext>
            </a:extLst>
          </p:cNvPr>
          <p:cNvSpPr txBox="1">
            <a:spLocks/>
          </p:cNvSpPr>
          <p:nvPr/>
        </p:nvSpPr>
        <p:spPr>
          <a:xfrm>
            <a:off x="1583679" y="4649462"/>
            <a:ext cx="2764415" cy="1480837"/>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500"/>
              </a:spcBef>
              <a:spcAft>
                <a:spcPts val="500"/>
              </a:spcAft>
              <a:buClrTx/>
              <a:buSzTx/>
              <a:buFontTx/>
              <a:buNone/>
              <a:tabLst/>
              <a:defRPr/>
            </a:pPr>
            <a:r>
              <a:rPr kumimoji="0" lang="en-US" sz="1200" b="1" i="0" u="none" strike="noStrike" kern="1200" cap="none" spc="50" normalizeH="0" baseline="0" noProof="0">
                <a:ln>
                  <a:noFill/>
                </a:ln>
                <a:solidFill>
                  <a:srgbClr val="000000"/>
                </a:solidFill>
                <a:effectLst/>
                <a:uLnTx/>
                <a:uFillTx/>
                <a:latin typeface="Gotham-Bold" pitchFamily="2" charset="0"/>
              </a:rPr>
              <a:t>WE DELIVER. </a:t>
            </a:r>
          </a:p>
          <a:p>
            <a:pPr marL="0" marR="0" lvl="0" indent="0" algn="ctr" defTabSz="914400" rtl="0" eaLnBrk="1" fontAlgn="auto" latinLnBrk="0" hangingPunct="1">
              <a:lnSpc>
                <a:spcPts val="1700"/>
              </a:lnSpc>
              <a:spcBef>
                <a:spcPts val="500"/>
              </a:spcBef>
              <a:spcAft>
                <a:spcPts val="11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otham Book" charset="0"/>
              </a:rPr>
              <a:t>We work with the brightest minds in tech to bring you superior products and services that are affordable.</a:t>
            </a:r>
          </a:p>
        </p:txBody>
      </p:sp>
      <p:sp>
        <p:nvSpPr>
          <p:cNvPr id="35" name="Text Placeholder 3">
            <a:extLst>
              <a:ext uri="{FF2B5EF4-FFF2-40B4-BE49-F238E27FC236}">
                <a16:creationId xmlns:a16="http://schemas.microsoft.com/office/drawing/2014/main" id="{3BCD2554-FB9D-0C40-8C66-14CB741998F6}"/>
              </a:ext>
            </a:extLst>
          </p:cNvPr>
          <p:cNvSpPr txBox="1">
            <a:spLocks/>
          </p:cNvSpPr>
          <p:nvPr/>
        </p:nvSpPr>
        <p:spPr>
          <a:xfrm>
            <a:off x="6001407" y="2957608"/>
            <a:ext cx="2459422" cy="695621"/>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500"/>
              </a:spcBef>
              <a:spcAft>
                <a:spcPts val="500"/>
              </a:spcAft>
              <a:buClrTx/>
              <a:buSzTx/>
              <a:buFontTx/>
              <a:buNone/>
              <a:tabLst/>
              <a:defRPr/>
            </a:pPr>
            <a:r>
              <a:rPr kumimoji="0" lang="en-US" sz="1200" b="1" i="0" u="none" strike="noStrike" kern="1200" cap="none" spc="50" normalizeH="0" baseline="0" noProof="0">
                <a:ln>
                  <a:noFill/>
                </a:ln>
                <a:solidFill>
                  <a:srgbClr val="000000"/>
                </a:solidFill>
                <a:effectLst/>
                <a:uLnTx/>
                <a:uFillTx/>
                <a:latin typeface="Gotham-Bold" pitchFamily="2" charset="0"/>
              </a:rPr>
              <a:t>WE’RE AGILE. </a:t>
            </a:r>
          </a:p>
          <a:p>
            <a:pPr marL="0" marR="0" lvl="0" indent="0" algn="ctr" defTabSz="914400" rtl="0" eaLnBrk="1" fontAlgn="auto" latinLnBrk="0" hangingPunct="1">
              <a:lnSpc>
                <a:spcPts val="1700"/>
              </a:lnSpc>
              <a:spcBef>
                <a:spcPts val="500"/>
              </a:spcBef>
              <a:spcAft>
                <a:spcPts val="11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otham Book" charset="0"/>
              </a:rPr>
              <a:t>We constantly evolve to address changing landscapes.</a:t>
            </a:r>
          </a:p>
        </p:txBody>
      </p:sp>
      <p:sp>
        <p:nvSpPr>
          <p:cNvPr id="39" name="Text Placeholder 3">
            <a:extLst>
              <a:ext uri="{FF2B5EF4-FFF2-40B4-BE49-F238E27FC236}">
                <a16:creationId xmlns:a16="http://schemas.microsoft.com/office/drawing/2014/main" id="{9719A3F7-D86E-894B-A1A1-3CA8BD226AE1}"/>
              </a:ext>
            </a:extLst>
          </p:cNvPr>
          <p:cNvSpPr txBox="1">
            <a:spLocks/>
          </p:cNvSpPr>
          <p:nvPr/>
        </p:nvSpPr>
        <p:spPr>
          <a:xfrm>
            <a:off x="4501967" y="4647427"/>
            <a:ext cx="2764415" cy="1480837"/>
          </a:xfrm>
          <a:prstGeom prst="rect">
            <a:avLst/>
          </a:prstGeom>
        </p:spPr>
        <p:txBody>
          <a:bodyPr>
            <a:noAutofit/>
          </a:bodyP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700"/>
              </a:lnSpc>
              <a:spcBef>
                <a:spcPts val="500"/>
              </a:spcBef>
              <a:spcAft>
                <a:spcPts val="500"/>
              </a:spcAft>
              <a:buClrTx/>
              <a:buSzTx/>
              <a:buFontTx/>
              <a:buNone/>
              <a:tabLst/>
              <a:defRPr/>
            </a:pPr>
            <a:r>
              <a:rPr kumimoji="0" lang="en-US" sz="1200" b="1" i="0" u="none" strike="noStrike" kern="1200" cap="none" spc="50" normalizeH="0" baseline="0" noProof="0">
                <a:ln>
                  <a:noFill/>
                </a:ln>
                <a:solidFill>
                  <a:srgbClr val="000000"/>
                </a:solidFill>
                <a:effectLst/>
                <a:uLnTx/>
                <a:uFillTx/>
                <a:latin typeface="Gotham-Bold" pitchFamily="2" charset="0"/>
              </a:rPr>
              <a:t>WE COLLABORATE. </a:t>
            </a:r>
          </a:p>
          <a:p>
            <a:pPr marL="0" marR="0" lvl="0" indent="0" algn="ctr" defTabSz="914400" rtl="0" eaLnBrk="1" fontAlgn="auto" latinLnBrk="0" hangingPunct="1">
              <a:lnSpc>
                <a:spcPts val="1700"/>
              </a:lnSpc>
              <a:spcBef>
                <a:spcPts val="500"/>
              </a:spcBef>
              <a:spcAft>
                <a:spcPts val="11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Gotham Book" charset="0"/>
              </a:rPr>
              <a:t>We work with tech and corporate powerhouses to provide you with the best tools and platforms.</a:t>
            </a:r>
          </a:p>
        </p:txBody>
      </p:sp>
      <p:sp>
        <p:nvSpPr>
          <p:cNvPr id="27" name="Rectangle 26">
            <a:extLst>
              <a:ext uri="{FF2B5EF4-FFF2-40B4-BE49-F238E27FC236}">
                <a16:creationId xmlns:a16="http://schemas.microsoft.com/office/drawing/2014/main" id="{532DB0D8-9F7E-9A4B-A60B-EC4D943F5A46}"/>
              </a:ext>
            </a:extLst>
          </p:cNvPr>
          <p:cNvSpPr/>
          <p:nvPr/>
        </p:nvSpPr>
        <p:spPr>
          <a:xfrm>
            <a:off x="1279276" y="549756"/>
            <a:ext cx="6498377" cy="1177310"/>
          </a:xfrm>
          <a:prstGeom prst="rect">
            <a:avLst/>
          </a:prstGeom>
        </p:spPr>
        <p:txBody>
          <a:bodyPr wrap="square" anchor="t">
            <a:spAutoFit/>
          </a:bodyPr>
          <a:lstStyle/>
          <a:p>
            <a:pPr marL="0" marR="0" lvl="0" indent="0" algn="ctr" defTabSz="914400" rtl="0" eaLnBrk="1" fontAlgn="auto" latinLnBrk="0" hangingPunct="1">
              <a:lnSpc>
                <a:spcPts val="2700"/>
              </a:lnSpc>
              <a:spcBef>
                <a:spcPts val="0"/>
              </a:spcBef>
              <a:spcAft>
                <a:spcPts val="1200"/>
              </a:spcAft>
              <a:buClrTx/>
              <a:buSzTx/>
              <a:buFontTx/>
              <a:buNone/>
              <a:tabLst/>
              <a:defRPr/>
            </a:pPr>
            <a:r>
              <a:rPr kumimoji="0" lang="en-US" sz="3000" b="0" i="0" u="none" strike="noStrike" kern="1200" cap="none" spc="50" normalizeH="0" baseline="0" noProof="0">
                <a:ln>
                  <a:noFill/>
                </a:ln>
                <a:solidFill>
                  <a:srgbClr val="0055B8"/>
                </a:solidFill>
                <a:effectLst/>
                <a:uLnTx/>
                <a:uFillTx/>
                <a:latin typeface="Gotham-Bold" pitchFamily="2" charset="0"/>
                <a:ea typeface="+mn-ea"/>
                <a:cs typeface="+mn-cs"/>
              </a:rPr>
              <a:t> WHY TECH IMPACT? </a:t>
            </a:r>
          </a:p>
          <a:p>
            <a:pPr marL="0" marR="0" lvl="0" indent="0" algn="ctr" defTabSz="914400" rtl="0" eaLnBrk="1" fontAlgn="auto" latinLnBrk="0" hangingPunct="1">
              <a:lnSpc>
                <a:spcPts val="2400"/>
              </a:lnSpc>
              <a:spcBef>
                <a:spcPts val="0"/>
              </a:spcBef>
              <a:spcAft>
                <a:spcPts val="1200"/>
              </a:spcAft>
              <a:buClrTx/>
              <a:buSzTx/>
              <a:buFontTx/>
              <a:buNone/>
              <a:tabLst/>
              <a:defRPr/>
            </a:pPr>
            <a:r>
              <a:rPr kumimoji="0" lang="en-US" sz="1500" b="0" i="0" u="none" strike="noStrike" kern="1200" cap="none" spc="0" normalizeH="0" baseline="0" noProof="0">
                <a:ln>
                  <a:noFill/>
                </a:ln>
                <a:solidFill>
                  <a:srgbClr val="000000"/>
                </a:solidFill>
                <a:effectLst/>
                <a:uLnTx/>
                <a:uFillTx/>
                <a:latin typeface="Gotham-Medium" pitchFamily="2" charset="0"/>
                <a:ea typeface="+mn-ea"/>
                <a:cs typeface="+mn-cs"/>
              </a:rPr>
              <a:t>We’ve helped thousands of organizations use technology to make a bigger and better impact on the communities they serve.</a:t>
            </a:r>
            <a:endParaRPr kumimoji="0" lang="en-US" sz="1300" b="0" i="0" u="none" strike="noStrike" kern="1200" cap="none" spc="0" normalizeH="0" baseline="0" noProof="0">
              <a:ln>
                <a:noFill/>
              </a:ln>
              <a:solidFill>
                <a:srgbClr val="000000"/>
              </a:solidFill>
              <a:effectLst/>
              <a:uLnTx/>
              <a:uFillTx/>
              <a:latin typeface="Gotham-Book" pitchFamily="2" charset="0"/>
              <a:ea typeface="+mn-ea"/>
              <a:cs typeface="+mn-cs"/>
            </a:endParaRPr>
          </a:p>
        </p:txBody>
      </p:sp>
      <p:pic>
        <p:nvPicPr>
          <p:cNvPr id="3" name="Graphic 2">
            <a:extLst>
              <a:ext uri="{FF2B5EF4-FFF2-40B4-BE49-F238E27FC236}">
                <a16:creationId xmlns:a16="http://schemas.microsoft.com/office/drawing/2014/main" id="{C242AD33-DE6F-B74E-ADCD-B93C38EDFB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9449" y="2110772"/>
            <a:ext cx="772940" cy="772940"/>
          </a:xfrm>
          <a:prstGeom prst="rect">
            <a:avLst/>
          </a:prstGeom>
        </p:spPr>
      </p:pic>
      <p:pic>
        <p:nvPicPr>
          <p:cNvPr id="6" name="Graphic 5">
            <a:extLst>
              <a:ext uri="{FF2B5EF4-FFF2-40B4-BE49-F238E27FC236}">
                <a16:creationId xmlns:a16="http://schemas.microsoft.com/office/drawing/2014/main" id="{FB36FD90-675D-944F-9186-3E8F5BADCE4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5346" y="3862409"/>
            <a:ext cx="665694" cy="665694"/>
          </a:xfrm>
          <a:prstGeom prst="rect">
            <a:avLst/>
          </a:prstGeom>
        </p:spPr>
      </p:pic>
      <p:pic>
        <p:nvPicPr>
          <p:cNvPr id="8" name="Graphic 7">
            <a:extLst>
              <a:ext uri="{FF2B5EF4-FFF2-40B4-BE49-F238E27FC236}">
                <a16:creationId xmlns:a16="http://schemas.microsoft.com/office/drawing/2014/main" id="{78E8F922-E10E-5A4D-B3D4-84FCD6452CB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37829" y="2165130"/>
            <a:ext cx="604318" cy="604318"/>
          </a:xfrm>
          <a:prstGeom prst="rect">
            <a:avLst/>
          </a:prstGeom>
        </p:spPr>
      </p:pic>
      <p:pic>
        <p:nvPicPr>
          <p:cNvPr id="12" name="Graphic 11">
            <a:extLst>
              <a:ext uri="{FF2B5EF4-FFF2-40B4-BE49-F238E27FC236}">
                <a16:creationId xmlns:a16="http://schemas.microsoft.com/office/drawing/2014/main" id="{D4C78420-5F92-9148-95C6-62CD519D1B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01988" y="2195986"/>
            <a:ext cx="604318" cy="604318"/>
          </a:xfrm>
          <a:prstGeom prst="rect">
            <a:avLst/>
          </a:prstGeom>
        </p:spPr>
      </p:pic>
      <p:pic>
        <p:nvPicPr>
          <p:cNvPr id="16" name="Graphic 15">
            <a:extLst>
              <a:ext uri="{FF2B5EF4-FFF2-40B4-BE49-F238E27FC236}">
                <a16:creationId xmlns:a16="http://schemas.microsoft.com/office/drawing/2014/main" id="{26905716-5746-0C46-B340-AA89A69740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19070" y="3844693"/>
            <a:ext cx="669511" cy="669511"/>
          </a:xfrm>
          <a:prstGeom prst="rect">
            <a:avLst/>
          </a:prstGeom>
        </p:spPr>
      </p:pic>
    </p:spTree>
    <p:extLst>
      <p:ext uri="{BB962C8B-B14F-4D97-AF65-F5344CB8AC3E}">
        <p14:creationId xmlns:p14="http://schemas.microsoft.com/office/powerpoint/2010/main" val="450816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817687" y="1490663"/>
            <a:ext cx="5508625" cy="2905125"/>
          </a:xfrm>
          <a:prstGeom prst="rect">
            <a:avLst/>
          </a:prstGeom>
        </p:spPr>
        <p:txBody>
          <a:bodyPr>
            <a:normAutofit fontScale="70000" lnSpcReduction="20000"/>
          </a:bodyPr>
          <a:lstStyle/>
          <a:p>
            <a:pPr lvl="0"/>
            <a:r>
              <a:rPr lang="en-US" sz="4000">
                <a:solidFill>
                  <a:schemeClr val="bg1"/>
                </a:solidFill>
                <a:latin typeface="Gotham Medium" charset="0"/>
                <a:ea typeface="Gotham Medium" charset="0"/>
                <a:cs typeface="Gotham Medium" charset="0"/>
              </a:rPr>
              <a:t>POLL</a:t>
            </a:r>
          </a:p>
          <a:p>
            <a:pPr lvl="0"/>
            <a:r>
              <a:rPr lang="en-US" sz="4000">
                <a:solidFill>
                  <a:schemeClr val="bg1"/>
                </a:solidFill>
                <a:latin typeface="Gotham Medium" charset="0"/>
                <a:ea typeface="Gotham Medium" charset="0"/>
                <a:cs typeface="Gotham Medium" charset="0"/>
              </a:rPr>
              <a:t>What is your role in your organization?</a:t>
            </a:r>
          </a:p>
          <a:p>
            <a:pPr marL="571500" lvl="0" indent="-571500">
              <a:buFont typeface="Arial" panose="020B0604020202020204" pitchFamily="34" charset="0"/>
              <a:buChar char="•"/>
            </a:pPr>
            <a:r>
              <a:rPr lang="en-US" sz="4000">
                <a:solidFill>
                  <a:schemeClr val="bg1"/>
                </a:solidFill>
                <a:latin typeface="Gotham Medium" charset="0"/>
                <a:ea typeface="Gotham Medium" charset="0"/>
                <a:cs typeface="Gotham Medium" charset="0"/>
              </a:rPr>
              <a:t>Accidental techie</a:t>
            </a:r>
          </a:p>
          <a:p>
            <a:pPr marL="571500" lvl="0" indent="-571500">
              <a:buFont typeface="Arial" panose="020B0604020202020204" pitchFamily="34" charset="0"/>
              <a:buChar char="•"/>
            </a:pPr>
            <a:r>
              <a:rPr lang="en-US" sz="4000">
                <a:solidFill>
                  <a:schemeClr val="bg1"/>
                </a:solidFill>
                <a:latin typeface="Gotham Medium" charset="0"/>
                <a:ea typeface="Gotham Medium" charset="0"/>
                <a:cs typeface="Gotham Medium" charset="0"/>
              </a:rPr>
              <a:t>IT staff</a:t>
            </a:r>
          </a:p>
          <a:p>
            <a:pPr marL="571500" lvl="0" indent="-571500">
              <a:buFont typeface="Arial" panose="020B0604020202020204" pitchFamily="34" charset="0"/>
              <a:buChar char="•"/>
            </a:pPr>
            <a:r>
              <a:rPr lang="en-US" sz="4000">
                <a:solidFill>
                  <a:schemeClr val="bg1"/>
                </a:solidFill>
                <a:latin typeface="Gotham Medium" charset="0"/>
                <a:ea typeface="Gotham Medium" charset="0"/>
                <a:cs typeface="Gotham Medium" charset="0"/>
              </a:rPr>
              <a:t>Executive director</a:t>
            </a:r>
          </a:p>
          <a:p>
            <a:pPr marL="571500" lvl="0" indent="-571500">
              <a:buFont typeface="Arial" panose="020B0604020202020204" pitchFamily="34" charset="0"/>
              <a:buChar char="•"/>
            </a:pPr>
            <a:r>
              <a:rPr lang="en-US" sz="4000">
                <a:solidFill>
                  <a:schemeClr val="bg1"/>
                </a:solidFill>
                <a:latin typeface="Gotham Medium" charset="0"/>
                <a:ea typeface="Gotham Medium" charset="0"/>
                <a:cs typeface="Gotham Medium" charset="0"/>
              </a:rPr>
              <a:t>Other management/senior staff</a:t>
            </a:r>
          </a:p>
          <a:p>
            <a:pPr lvl="0"/>
            <a:endParaRPr lang="en-US" sz="4000">
              <a:solidFill>
                <a:schemeClr val="bg1"/>
              </a:solidFill>
              <a:latin typeface="Gotham Medium" charset="0"/>
              <a:ea typeface="Gotham Medium" charset="0"/>
              <a:cs typeface="Gotham Medium" charset="0"/>
            </a:endParaRPr>
          </a:p>
        </p:txBody>
      </p:sp>
    </p:spTree>
    <p:extLst>
      <p:ext uri="{BB962C8B-B14F-4D97-AF65-F5344CB8AC3E}">
        <p14:creationId xmlns:p14="http://schemas.microsoft.com/office/powerpoint/2010/main" val="1977757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EABF8-497D-4440-898F-AC7467A759DA}"/>
              </a:ext>
            </a:extLst>
          </p:cNvPr>
          <p:cNvSpPr>
            <a:spLocks noGrp="1"/>
          </p:cNvSpPr>
          <p:nvPr>
            <p:ph type="title"/>
          </p:nvPr>
        </p:nvSpPr>
        <p:spPr>
          <a:xfrm>
            <a:off x="628650" y="365127"/>
            <a:ext cx="7886700" cy="1325563"/>
          </a:xfrm>
        </p:spPr>
        <p:txBody>
          <a:bodyPr>
            <a:normAutofit/>
          </a:bodyPr>
          <a:lstStyle/>
          <a:p>
            <a:r>
              <a:rPr lang="en-US" sz="2400" dirty="0"/>
              <a:t>STORY TIME</a:t>
            </a:r>
          </a:p>
        </p:txBody>
      </p:sp>
      <p:pic>
        <p:nvPicPr>
          <p:cNvPr id="8" name="Picture Placeholder 7" descr="A picture containing indoor, sitting, book, table&#10;&#10;Description automatically generated">
            <a:extLst>
              <a:ext uri="{FF2B5EF4-FFF2-40B4-BE49-F238E27FC236}">
                <a16:creationId xmlns:a16="http://schemas.microsoft.com/office/drawing/2014/main" id="{2C143A87-9FBA-48AD-96B9-F539CB10432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119" r="1" b="1"/>
          <a:stretch/>
        </p:blipFill>
        <p:spPr>
          <a:xfrm>
            <a:off x="628650" y="1887539"/>
            <a:ext cx="7886700" cy="4137025"/>
          </a:xfrm>
          <a:noFill/>
        </p:spPr>
      </p:pic>
    </p:spTree>
    <p:extLst>
      <p:ext uri="{BB962C8B-B14F-4D97-AF65-F5344CB8AC3E}">
        <p14:creationId xmlns:p14="http://schemas.microsoft.com/office/powerpoint/2010/main" val="1967292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511A7D-5979-8E41-AF99-A2D0A3236E23}"/>
              </a:ext>
            </a:extLst>
          </p:cNvPr>
          <p:cNvSpPr/>
          <p:nvPr/>
        </p:nvSpPr>
        <p:spPr>
          <a:xfrm>
            <a:off x="2217681" y="346841"/>
            <a:ext cx="6936828" cy="5527211"/>
          </a:xfrm>
          <a:prstGeom prst="rect">
            <a:avLst/>
          </a:prstGeom>
          <a:solidFill>
            <a:srgbClr val="005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8B26B5C-F9A9-A049-889F-D96142159A93}"/>
              </a:ext>
            </a:extLst>
          </p:cNvPr>
          <p:cNvSpPr/>
          <p:nvPr/>
        </p:nvSpPr>
        <p:spPr>
          <a:xfrm flipH="1">
            <a:off x="1828800" y="646119"/>
            <a:ext cx="6936828" cy="2920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a:extLst>
              <a:ext uri="{FF2B5EF4-FFF2-40B4-BE49-F238E27FC236}">
                <a16:creationId xmlns:a16="http://schemas.microsoft.com/office/drawing/2014/main" id="{2D85E7CD-8A0C-B64B-826B-C2FD40C91641}"/>
              </a:ext>
            </a:extLst>
          </p:cNvPr>
          <p:cNvSpPr txBox="1">
            <a:spLocks/>
          </p:cNvSpPr>
          <p:nvPr/>
        </p:nvSpPr>
        <p:spPr>
          <a:xfrm>
            <a:off x="2532994" y="1207287"/>
            <a:ext cx="6032936" cy="2497603"/>
          </a:xfrm>
          <a:prstGeom prst="rect">
            <a:avLst/>
          </a:prstGeom>
        </p:spPr>
        <p:txBody>
          <a:bodyPr anchor="ctr"/>
          <a:lstStyle>
            <a:lvl1pPr marL="0" indent="0" algn="l" defTabSz="914400" rtl="0" eaLnBrk="1" latinLnBrk="0" hangingPunct="1">
              <a:lnSpc>
                <a:spcPct val="90000"/>
              </a:lnSpc>
              <a:spcBef>
                <a:spcPts val="1000"/>
              </a:spcBef>
              <a:buFontTx/>
              <a:buNone/>
              <a:defRPr sz="2000" kern="1200">
                <a:solidFill>
                  <a:schemeClr val="tx1"/>
                </a:solidFill>
                <a:latin typeface="Gotham Book" charset="0"/>
                <a:ea typeface="Gotham Book" charset="0"/>
                <a:cs typeface="Gotham Book" charset="0"/>
              </a:defRPr>
            </a:lvl1pPr>
            <a:lvl2pPr marL="457200" indent="0" algn="l" defTabSz="914400" rtl="0" eaLnBrk="1" latinLnBrk="0" hangingPunct="1">
              <a:lnSpc>
                <a:spcPct val="90000"/>
              </a:lnSpc>
              <a:spcBef>
                <a:spcPts val="500"/>
              </a:spcBef>
              <a:buFontTx/>
              <a:buNone/>
              <a:defRPr sz="1400" kern="1200">
                <a:solidFill>
                  <a:schemeClr val="tx1"/>
                </a:solidFill>
                <a:latin typeface="Gotham Book" charset="0"/>
                <a:ea typeface="Gotham Book" charset="0"/>
                <a:cs typeface="Gotham Book" charset="0"/>
              </a:defRPr>
            </a:lvl2pPr>
            <a:lvl3pPr marL="914400" indent="0" algn="l" defTabSz="914400" rtl="0" eaLnBrk="1" latinLnBrk="0" hangingPunct="1">
              <a:lnSpc>
                <a:spcPct val="90000"/>
              </a:lnSpc>
              <a:spcBef>
                <a:spcPts val="500"/>
              </a:spcBef>
              <a:buFontTx/>
              <a:buNone/>
              <a:defRPr sz="1400" b="1" kern="1200">
                <a:solidFill>
                  <a:schemeClr val="bg1"/>
                </a:solidFill>
                <a:latin typeface="Gotham Book" charset="0"/>
                <a:ea typeface="Gotham Book" charset="0"/>
                <a:cs typeface="Gotham Book" charset="0"/>
              </a:defRPr>
            </a:lvl3pPr>
            <a:lvl4pPr marL="1371600" indent="0" algn="l" defTabSz="914400" rtl="0" eaLnBrk="1" latinLnBrk="0" hangingPunct="1">
              <a:lnSpc>
                <a:spcPct val="90000"/>
              </a:lnSpc>
              <a:spcBef>
                <a:spcPts val="500"/>
              </a:spcBef>
              <a:buFontTx/>
              <a:buNone/>
              <a:defRPr sz="1100" kern="1200">
                <a:solidFill>
                  <a:schemeClr val="bg1"/>
                </a:solidFill>
                <a:latin typeface="Gotham Book" charset="0"/>
                <a:ea typeface="Gotham Book" charset="0"/>
                <a:cs typeface="Gotham Book" charset="0"/>
              </a:defRPr>
            </a:lvl4pPr>
            <a:lvl5pPr marL="1828800" indent="0" algn="l" defTabSz="914400" rtl="0" eaLnBrk="1" latinLnBrk="0" hangingPunct="1">
              <a:lnSpc>
                <a:spcPct val="90000"/>
              </a:lnSpc>
              <a:spcBef>
                <a:spcPts val="500"/>
              </a:spcBef>
              <a:buFontTx/>
              <a:buNone/>
              <a:defRPr sz="5000" b="1" kern="1200">
                <a:solidFill>
                  <a:schemeClr val="bg1"/>
                </a:solidFill>
                <a:latin typeface="Brandon Grotesque" charset="0"/>
                <a:ea typeface="Brandon Grotesque" charset="0"/>
                <a:cs typeface="Brandon Grotesq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spcBef>
                <a:spcPts val="0"/>
              </a:spcBef>
              <a:spcAft>
                <a:spcPts val="1100"/>
              </a:spcAft>
            </a:pPr>
            <a:r>
              <a:rPr lang="en-US" sz="3000" spc="50" dirty="0">
                <a:solidFill>
                  <a:srgbClr val="0055B8"/>
                </a:solidFill>
                <a:latin typeface="Gotham-Bold" pitchFamily="2" charset="0"/>
                <a:ea typeface="+mn-ea"/>
                <a:cs typeface="+mn-cs"/>
              </a:rPr>
              <a:t>AGENDA </a:t>
            </a:r>
          </a:p>
          <a:p>
            <a:pPr marL="342900" indent="-342900">
              <a:lnSpc>
                <a:spcPts val="2400"/>
              </a:lnSpc>
              <a:spcBef>
                <a:spcPts val="0"/>
              </a:spcBef>
              <a:spcAft>
                <a:spcPts val="500"/>
              </a:spcAft>
              <a:buAutoNum type="arabicPeriod"/>
            </a:pPr>
            <a:r>
              <a:rPr lang="en-US" sz="1700" dirty="0">
                <a:latin typeface="Gotham-Medium" pitchFamily="2" charset="0"/>
              </a:rPr>
              <a:t>What has changed</a:t>
            </a:r>
          </a:p>
          <a:p>
            <a:pPr marL="342900" indent="-342900">
              <a:lnSpc>
                <a:spcPts val="2400"/>
              </a:lnSpc>
              <a:spcBef>
                <a:spcPts val="0"/>
              </a:spcBef>
              <a:spcAft>
                <a:spcPts val="500"/>
              </a:spcAft>
              <a:buAutoNum type="arabicPeriod"/>
            </a:pPr>
            <a:r>
              <a:rPr lang="en-US" sz="1700" dirty="0">
                <a:latin typeface="Gotham-Medium" pitchFamily="2" charset="0"/>
              </a:rPr>
              <a:t>Six key technology policies</a:t>
            </a:r>
          </a:p>
          <a:p>
            <a:pPr marL="342900" indent="-342900">
              <a:lnSpc>
                <a:spcPts val="2400"/>
              </a:lnSpc>
              <a:spcBef>
                <a:spcPts val="0"/>
              </a:spcBef>
              <a:spcAft>
                <a:spcPts val="500"/>
              </a:spcAft>
              <a:buAutoNum type="arabicPeriod"/>
            </a:pPr>
            <a:r>
              <a:rPr lang="en-US" sz="1700" dirty="0">
                <a:latin typeface="Gotham-Medium" pitchFamily="2" charset="0"/>
              </a:rPr>
              <a:t>Your role as a leader</a:t>
            </a:r>
          </a:p>
          <a:p>
            <a:pPr marL="342900" indent="-342900">
              <a:lnSpc>
                <a:spcPts val="2400"/>
              </a:lnSpc>
              <a:spcBef>
                <a:spcPts val="0"/>
              </a:spcBef>
              <a:spcAft>
                <a:spcPts val="500"/>
              </a:spcAft>
              <a:buAutoNum type="arabicPeriod"/>
            </a:pPr>
            <a:r>
              <a:rPr lang="en-US" sz="1700" dirty="0">
                <a:latin typeface="Gotham-Medium" pitchFamily="2" charset="0"/>
              </a:rPr>
              <a:t>Questions - throughout</a:t>
            </a:r>
          </a:p>
          <a:p>
            <a:pPr marL="342900" indent="-342900">
              <a:lnSpc>
                <a:spcPts val="2400"/>
              </a:lnSpc>
              <a:spcBef>
                <a:spcPts val="0"/>
              </a:spcBef>
              <a:spcAft>
                <a:spcPts val="500"/>
              </a:spcAft>
              <a:buAutoNum type="arabicPeriod"/>
            </a:pPr>
            <a:r>
              <a:rPr lang="en-US" sz="1700" dirty="0">
                <a:latin typeface="Gotham-Medium" pitchFamily="2" charset="0"/>
              </a:rPr>
              <a:t>Resources</a:t>
            </a:r>
          </a:p>
          <a:p>
            <a:pPr marL="342900" indent="-342900">
              <a:lnSpc>
                <a:spcPts val="2400"/>
              </a:lnSpc>
              <a:spcBef>
                <a:spcPts val="0"/>
              </a:spcBef>
              <a:spcAft>
                <a:spcPts val="500"/>
              </a:spcAft>
              <a:buAutoNum type="arabicPeriod"/>
            </a:pPr>
            <a:endParaRPr lang="en-US" sz="1700" dirty="0">
              <a:latin typeface="Gotham-Medium" pitchFamily="2" charset="0"/>
            </a:endParaRPr>
          </a:p>
          <a:p>
            <a:pPr>
              <a:lnSpc>
                <a:spcPts val="2400"/>
              </a:lnSpc>
              <a:spcBef>
                <a:spcPts val="0"/>
              </a:spcBef>
              <a:spcAft>
                <a:spcPts val="600"/>
              </a:spcAft>
            </a:pPr>
            <a:endParaRPr lang="en-US" sz="1700" dirty="0">
              <a:latin typeface="Gotham-Medium" pitchFamily="2" charset="0"/>
            </a:endParaRPr>
          </a:p>
        </p:txBody>
      </p:sp>
    </p:spTree>
    <p:extLst>
      <p:ext uri="{BB962C8B-B14F-4D97-AF65-F5344CB8AC3E}">
        <p14:creationId xmlns:p14="http://schemas.microsoft.com/office/powerpoint/2010/main" val="248465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E8278FB-D8B0-4061-BC23-6EE35104FAB6}"/>
              </a:ext>
            </a:extLst>
          </p:cNvPr>
          <p:cNvSpPr>
            <a:spLocks noGrp="1"/>
          </p:cNvSpPr>
          <p:nvPr>
            <p:ph type="body" sz="quarter" idx="14"/>
          </p:nvPr>
        </p:nvSpPr>
        <p:spPr/>
        <p:txBody>
          <a:bodyPr/>
          <a:lstStyle/>
          <a:p>
            <a:endParaRPr lang="en-US"/>
          </a:p>
        </p:txBody>
      </p:sp>
      <p:sp>
        <p:nvSpPr>
          <p:cNvPr id="5" name="Title 4">
            <a:extLst>
              <a:ext uri="{FF2B5EF4-FFF2-40B4-BE49-F238E27FC236}">
                <a16:creationId xmlns:a16="http://schemas.microsoft.com/office/drawing/2014/main" id="{FA8C3A27-6A85-4881-9D38-43AE364DAB6C}"/>
              </a:ext>
            </a:extLst>
          </p:cNvPr>
          <p:cNvSpPr>
            <a:spLocks noGrp="1"/>
          </p:cNvSpPr>
          <p:nvPr>
            <p:ph type="title"/>
          </p:nvPr>
        </p:nvSpPr>
        <p:spPr/>
        <p:txBody>
          <a:bodyPr/>
          <a:lstStyle/>
          <a:p>
            <a:r>
              <a:rPr lang="en-US"/>
              <a:t>WHAT HAS CHANGED</a:t>
            </a:r>
          </a:p>
        </p:txBody>
      </p:sp>
    </p:spTree>
    <p:extLst>
      <p:ext uri="{BB962C8B-B14F-4D97-AF65-F5344CB8AC3E}">
        <p14:creationId xmlns:p14="http://schemas.microsoft.com/office/powerpoint/2010/main" val="4252943318"/>
      </p:ext>
    </p:extLst>
  </p:cSld>
  <p:clrMapOvr>
    <a:masterClrMapping/>
  </p:clrMapOvr>
</p:sld>
</file>

<file path=ppt/theme/theme1.xml><?xml version="1.0" encoding="utf-8"?>
<a:theme xmlns:a="http://schemas.openxmlformats.org/drawingml/2006/main" name="Office Theme">
  <a:themeElements>
    <a:clrScheme name="Tech Impact Colors">
      <a:dk1>
        <a:srgbClr val="000000"/>
      </a:dk1>
      <a:lt1>
        <a:srgbClr val="FFFFFF"/>
      </a:lt1>
      <a:dk2>
        <a:srgbClr val="0055B8"/>
      </a:dk2>
      <a:lt2>
        <a:srgbClr val="E7E6E6"/>
      </a:lt2>
      <a:accent1>
        <a:srgbClr val="76BC20"/>
      </a:accent1>
      <a:accent2>
        <a:srgbClr val="ED7D31"/>
      </a:accent2>
      <a:accent3>
        <a:srgbClr val="C1C5C8"/>
      </a:accent3>
      <a:accent4>
        <a:srgbClr val="868687"/>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Impact PPT v2b" id="{988C17D1-A7E6-484B-813F-16A6890EBA98}" vid="{59B31DEC-DE7B-824D-B944-3E5AAD227B3D}"/>
    </a:ext>
  </a:extLst>
</a:theme>
</file>

<file path=ppt/theme/theme2.xml><?xml version="1.0" encoding="utf-8"?>
<a:theme xmlns:a="http://schemas.openxmlformats.org/drawingml/2006/main" name="TECHIMPACT-PPT-Template-FINAL-Standard">
  <a:themeElements>
    <a:clrScheme name="Tech Impact Colors">
      <a:dk1>
        <a:srgbClr val="000000"/>
      </a:dk1>
      <a:lt1>
        <a:srgbClr val="FFFFFF"/>
      </a:lt1>
      <a:dk2>
        <a:srgbClr val="0055B8"/>
      </a:dk2>
      <a:lt2>
        <a:srgbClr val="E7E6E6"/>
      </a:lt2>
      <a:accent1>
        <a:srgbClr val="76BC20"/>
      </a:accent1>
      <a:accent2>
        <a:srgbClr val="ED7D31"/>
      </a:accent2>
      <a:accent3>
        <a:srgbClr val="C1C5C8"/>
      </a:accent3>
      <a:accent4>
        <a:srgbClr val="868687"/>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Impact PPT v2b" id="{988C17D1-A7E6-484B-813F-16A6890EBA98}" vid="{59B31DEC-DE7B-824D-B944-3E5AAD227B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F66FA22197AB40891A2820D33C9546" ma:contentTypeVersion="12" ma:contentTypeDescription="Create a new document." ma:contentTypeScope="" ma:versionID="97c95d7a486863199b22684a88762de0">
  <xsd:schema xmlns:xsd="http://www.w3.org/2001/XMLSchema" xmlns:xs="http://www.w3.org/2001/XMLSchema" xmlns:p="http://schemas.microsoft.com/office/2006/metadata/properties" xmlns:ns2="5e016e84-5cc9-4b74-a431-fc6da98358c7" xmlns:ns3="d28e7768-2c11-46f7-a6d9-f13691e6851e" targetNamespace="http://schemas.microsoft.com/office/2006/metadata/properties" ma:root="true" ma:fieldsID="6e464ef0d8ab527d3067ddb111e433fb" ns2:_="" ns3:_="">
    <xsd:import namespace="5e016e84-5cc9-4b74-a431-fc6da98358c7"/>
    <xsd:import namespace="d28e7768-2c11-46f7-a6d9-f13691e6851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16e84-5cc9-4b74-a431-fc6da98358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8e7768-2c11-46f7-a6d9-f13691e6851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0F9798-0440-42B7-BBC9-3BAF10741F6F}">
  <ds:schemaRefs>
    <ds:schemaRef ds:uri="http://schemas.microsoft.com/sharepoint/v3/contenttype/forms"/>
  </ds:schemaRefs>
</ds:datastoreItem>
</file>

<file path=customXml/itemProps2.xml><?xml version="1.0" encoding="utf-8"?>
<ds:datastoreItem xmlns:ds="http://schemas.openxmlformats.org/officeDocument/2006/customXml" ds:itemID="{3B57AE02-CD72-4BC8-ACCA-F601ABCF705A}">
  <ds:schemaRefs>
    <ds:schemaRef ds:uri="5e016e84-5cc9-4b74-a431-fc6da98358c7"/>
    <ds:schemaRef ds:uri="d28e7768-2c11-46f7-a6d9-f13691e685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5713A2-9F0D-45C7-95B4-B5C1E060E274}">
  <ds:schemaRefs>
    <ds:schemaRef ds:uri="5e016e84-5cc9-4b74-a431-fc6da98358c7"/>
    <ds:schemaRef ds:uri="d28e7768-2c11-46f7-a6d9-f13691e6851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1467</TotalTime>
  <Words>2284</Words>
  <Application>Microsoft Office PowerPoint</Application>
  <PresentationFormat>On-screen Show (4:3)</PresentationFormat>
  <Paragraphs>365</Paragraphs>
  <Slides>38</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Brandon Grotesque</vt:lpstr>
      <vt:lpstr>Calibri</vt:lpstr>
      <vt:lpstr>Gotham Book</vt:lpstr>
      <vt:lpstr>Gotham Medium</vt:lpstr>
      <vt:lpstr>Gotham-Bold</vt:lpstr>
      <vt:lpstr>Gotham-Book</vt:lpstr>
      <vt:lpstr>Gotham-Medium</vt:lpstr>
      <vt:lpstr>Wingdings</vt:lpstr>
      <vt:lpstr>Office Theme</vt:lpstr>
      <vt:lpstr>TECHIMPACT-PPT-Template-FINAL-Standard</vt:lpstr>
      <vt:lpstr>PowerPoint Presentation</vt:lpstr>
      <vt:lpstr>PowerPoint Presentation</vt:lpstr>
      <vt:lpstr>PowerPoint Presentation</vt:lpstr>
      <vt:lpstr>PowerPoint Presentation</vt:lpstr>
      <vt:lpstr>PowerPoint Presentation</vt:lpstr>
      <vt:lpstr>PowerPoint Presentation</vt:lpstr>
      <vt:lpstr>STORY TIME</vt:lpstr>
      <vt:lpstr>PowerPoint Presentation</vt:lpstr>
      <vt:lpstr>WHAT HAS CHANGED</vt:lpstr>
      <vt:lpstr>PowerPoint Presentation</vt:lpstr>
      <vt:lpstr>PLENTY OF ADVICE, FEW ANSWERS</vt:lpstr>
      <vt:lpstr>ORGANIZATION-PROVIDED TECHNOLOGY RESOURCES</vt:lpstr>
      <vt:lpstr>PERSONAL DEVICES AND RESOURCES</vt:lpstr>
      <vt:lpstr>DIFFERENT COLLABORATION CHANNELS</vt:lpstr>
      <vt:lpstr>Q&amp;A BREAK</vt:lpstr>
      <vt:lpstr>SIX KEY TECH POLICIES</vt:lpstr>
      <vt:lpstr>PowerPoint Presentation</vt:lpstr>
      <vt:lpstr>PowerPoint Presentation</vt:lpstr>
      <vt:lpstr>ACCEPTABLE USE</vt:lpstr>
      <vt:lpstr>DATA SECURITY</vt:lpstr>
      <vt:lpstr>BRING YOUR OWN DEVICE</vt:lpstr>
      <vt:lpstr>INCIDENT RESPONSE</vt:lpstr>
      <vt:lpstr>REMOTE WORK</vt:lpstr>
      <vt:lpstr>SOCIAL MEDIA AND DIGITAL COMMUNICATION</vt:lpstr>
      <vt:lpstr>PowerPoint Presentation</vt:lpstr>
      <vt:lpstr>PROHIBITED ACTIVITIES</vt:lpstr>
      <vt:lpstr>PowerPoint Presentation</vt:lpstr>
      <vt:lpstr>Q&amp;A BREAK</vt:lpstr>
      <vt:lpstr>A LEADER’S ROLE</vt:lpstr>
      <vt:lpstr>HOW NOT TO DO IT</vt:lpstr>
      <vt:lpstr>WHAT SHOULD YOU BE DOING, AS A LEADER?</vt:lpstr>
      <vt:lpstr>BASIC POLICY RECIPE</vt:lpstr>
      <vt:lpstr>BALANCING CONVENIENCE AND PROTECTION</vt:lpstr>
      <vt:lpstr>TO DO</vt:lpstr>
      <vt:lpstr>PowerPoint Presentation</vt:lpstr>
      <vt:lpstr>NONPROFIT TECHNOLOGY POLICY WORKBOOK</vt:lpstr>
      <vt:lpstr>MORE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Graham</dc:creator>
  <cp:lastModifiedBy>Jeanne Bell</cp:lastModifiedBy>
  <cp:revision>3</cp:revision>
  <dcterms:created xsi:type="dcterms:W3CDTF">2020-09-20T19:04:48Z</dcterms:created>
  <dcterms:modified xsi:type="dcterms:W3CDTF">2020-09-24T17:46:43Z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88f95d8-c1b6-42da-a9da-4aa85fbe069c_Enabled">
    <vt:lpwstr>True</vt:lpwstr>
  </property>
  <property fmtid="{D5CDD505-2E9C-101B-9397-08002B2CF9AE}" pid="3" name="MSIP_Label_788f95d8-c1b6-42da-a9da-4aa85fbe069c_SiteId">
    <vt:lpwstr>6b6e686a-17c6-4ec7-acae-89575bb57139</vt:lpwstr>
  </property>
  <property fmtid="{D5CDD505-2E9C-101B-9397-08002B2CF9AE}" pid="4" name="MSIP_Label_788f95d8-c1b6-42da-a9da-4aa85fbe069c_Owner">
    <vt:lpwstr>francis@techimpact.org</vt:lpwstr>
  </property>
  <property fmtid="{D5CDD505-2E9C-101B-9397-08002B2CF9AE}" pid="5" name="MSIP_Label_788f95d8-c1b6-42da-a9da-4aa85fbe069c_SetDate">
    <vt:lpwstr>2020-09-24T12:27:02.0449182Z</vt:lpwstr>
  </property>
  <property fmtid="{D5CDD505-2E9C-101B-9397-08002B2CF9AE}" pid="6" name="MSIP_Label_788f95d8-c1b6-42da-a9da-4aa85fbe069c_Name">
    <vt:lpwstr>Public</vt:lpwstr>
  </property>
  <property fmtid="{D5CDD505-2E9C-101B-9397-08002B2CF9AE}" pid="7" name="MSIP_Label_788f95d8-c1b6-42da-a9da-4aa85fbe069c_Application">
    <vt:lpwstr>Microsoft Azure Information Protection</vt:lpwstr>
  </property>
  <property fmtid="{D5CDD505-2E9C-101B-9397-08002B2CF9AE}" pid="8" name="MSIP_Label_788f95d8-c1b6-42da-a9da-4aa85fbe069c_ActionId">
    <vt:lpwstr>a9f02b95-2de6-4aaa-a975-ae48c299fd5d</vt:lpwstr>
  </property>
  <property fmtid="{D5CDD505-2E9C-101B-9397-08002B2CF9AE}" pid="9" name="MSIP_Label_788f95d8-c1b6-42da-a9da-4aa85fbe069c_Extended_MSFT_Method">
    <vt:lpwstr>Automatic</vt:lpwstr>
  </property>
  <property fmtid="{D5CDD505-2E9C-101B-9397-08002B2CF9AE}" pid="10" name="Sensitivity">
    <vt:lpwstr>Public</vt:lpwstr>
  </property>
</Properties>
</file>