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3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87" r:id="rId4"/>
    <p:sldMasterId id="2147483699" r:id="rId5"/>
    <p:sldMasterId id="2147483719" r:id="rId6"/>
    <p:sldMasterId id="2147483833" r:id="rId7"/>
  </p:sldMasterIdLst>
  <p:notesMasterIdLst>
    <p:notesMasterId r:id="rId10"/>
  </p:notesMasterIdLst>
  <p:sldIdLst>
    <p:sldId id="539" r:id="rId8"/>
    <p:sldId id="569" r:id="rId9"/>
  </p:sldIdLst>
  <p:sldSz cx="9144000" cy="5143500" type="screen16x9"/>
  <p:notesSz cx="6858000" cy="9144000"/>
  <p:defaultTextStyle>
    <a:defPPr>
      <a:defRPr lang="en-US"/>
    </a:defPPr>
    <a:lvl1pPr marL="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135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62828"/>
    <a:srgbClr val="31103D"/>
    <a:srgbClr val="B49D3B"/>
    <a:srgbClr val="473E2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0139" autoAdjust="0"/>
    <p:restoredTop sz="95735" autoAdjust="0"/>
  </p:normalViewPr>
  <p:slideViewPr>
    <p:cSldViewPr snapToGrid="0" snapToObjects="1">
      <p:cViewPr varScale="1">
        <p:scale>
          <a:sx n="139" d="100"/>
          <a:sy n="139" d="100"/>
        </p:scale>
        <p:origin x="584" y="176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1.xml"/><Relationship Id="rId13" Type="http://schemas.openxmlformats.org/officeDocument/2006/relationships/theme" Target="theme/theme1.xml"/><Relationship Id="rId3" Type="http://schemas.openxmlformats.org/officeDocument/2006/relationships/customXml" Target="../customXml/item3.xml"/><Relationship Id="rId7" Type="http://schemas.openxmlformats.org/officeDocument/2006/relationships/slideMaster" Target="slideMasters/slideMaster4.xml"/><Relationship Id="rId12" Type="http://schemas.openxmlformats.org/officeDocument/2006/relationships/viewProps" Target="viewProps.xml"/><Relationship Id="rId2" Type="http://schemas.openxmlformats.org/officeDocument/2006/relationships/customXml" Target="../customXml/item2.xml"/><Relationship Id="rId1" Type="http://schemas.openxmlformats.org/officeDocument/2006/relationships/customXml" Target="../customXml/item1.xml"/><Relationship Id="rId6" Type="http://schemas.openxmlformats.org/officeDocument/2006/relationships/slideMaster" Target="slideMasters/slideMaster3.xml"/><Relationship Id="rId11" Type="http://schemas.openxmlformats.org/officeDocument/2006/relationships/presProps" Target="presProps.xml"/><Relationship Id="rId5" Type="http://schemas.openxmlformats.org/officeDocument/2006/relationships/slideMaster" Target="slideMasters/slideMaster2.xml"/><Relationship Id="rId10" Type="http://schemas.openxmlformats.org/officeDocument/2006/relationships/notesMaster" Target="notesMasters/notesMaster1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2.xml"/><Relationship Id="rId14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CD254F7-81EE-3040-9DE8-2EFB138ACF93}" type="datetimeFigureOut">
              <a:rPr lang="en-US" smtClean="0"/>
              <a:t>1/21/21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A8F4611-E93D-0D4A-BC6F-8ABE4D382749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402372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1pPr>
    <a:lvl2pPr marL="3429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2pPr>
    <a:lvl3pPr marL="6858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3pPr>
    <a:lvl4pPr marL="10287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4pPr>
    <a:lvl5pPr marL="13716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5pPr>
    <a:lvl6pPr marL="17145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74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4003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3200" algn="l" defTabSz="685800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Rectangle 2">
            <a:extLst>
              <a:ext uri="{FF2B5EF4-FFF2-40B4-BE49-F238E27FC236}">
                <a16:creationId xmlns:a16="http://schemas.microsoft.com/office/drawing/2014/main" id="{D4FE9301-F40A-FD45-8874-E3D7935DBAFB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374650" y="703263"/>
            <a:ext cx="6111875" cy="3438525"/>
          </a:xfrm>
          <a:solidFill>
            <a:srgbClr val="FFFFFF"/>
          </a:solidFill>
          <a:ln/>
        </p:spPr>
      </p:sp>
      <p:sp>
        <p:nvSpPr>
          <p:cNvPr id="19458" name="Rectangle 3">
            <a:extLst>
              <a:ext uri="{FF2B5EF4-FFF2-40B4-BE49-F238E27FC236}">
                <a16:creationId xmlns:a16="http://schemas.microsoft.com/office/drawing/2014/main" id="{D491C0A9-28D4-8A45-8415-C49EF9B2B079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xfrm>
            <a:off x="914400" y="4376738"/>
            <a:ext cx="5029200" cy="4064000"/>
          </a:xfrm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endParaRPr lang="en-US" altLang="en-US">
              <a:latin typeface="Times" pitchFamily="2" charset="0"/>
              <a:ea typeface="ＭＳ Ｐゴシック" panose="020B060007020508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27164040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14CC33-B34F-114A-9D1E-D1A5C9A69BF9}" type="datetimeFigureOut">
              <a:rPr lang="en-US" smtClean="0"/>
              <a:t>1/21/21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7C23C3-C0F2-EF4E-884E-A200A31B3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685380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14CC33-B34F-114A-9D1E-D1A5C9A69BF9}" type="datetimeFigureOut">
              <a:rPr lang="en-US" smtClean="0"/>
              <a:t>1/21/21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7C23C3-C0F2-EF4E-884E-A200A31B3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0126477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14CC33-B34F-114A-9D1E-D1A5C9A69BF9}" type="datetimeFigureOut">
              <a:rPr lang="en-US" smtClean="0"/>
              <a:t>1/21/21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7C23C3-C0F2-EF4E-884E-A200A31B3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130109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 bwMode="blackWhite">
          <a:xfrm>
            <a:off x="1200150" y="1790058"/>
            <a:ext cx="6743700" cy="1234440"/>
          </a:xfrm>
          <a:solidFill>
            <a:srgbClr val="FFFFFF"/>
          </a:solidFill>
          <a:ln w="38100">
            <a:solidFill>
              <a:srgbClr val="404040"/>
            </a:solidFill>
          </a:ln>
        </p:spPr>
        <p:txBody>
          <a:bodyPr lIns="274320" rIns="274320" anchor="ctr" anchorCtr="1">
            <a:normAutofit/>
          </a:bodyPr>
          <a:lstStyle>
            <a:lvl1pPr algn="ctr">
              <a:defRPr sz="2850">
                <a:solidFill>
                  <a:srgbClr val="262626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2021396" y="3264408"/>
            <a:ext cx="5101209" cy="929921"/>
          </a:xfrm>
          <a:noFill/>
        </p:spPr>
        <p:txBody>
          <a:bodyPr>
            <a:normAutofit/>
          </a:bodyPr>
          <a:lstStyle>
            <a:lvl1pPr marL="0" indent="0" algn="ctr">
              <a:buNone/>
              <a:defRPr sz="15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5659DCA-08E0-4897-866B-F098779E1926}" type="datetime1">
              <a:rPr lang="en-US" smtClean="0"/>
              <a:t>1/21/21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#NPQCovid</a:t>
            </a: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71B85A-3F2D-41AC-B2F8-8B8A309B414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7782244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C27B168-B623-4043-A1B1-B087F6FA42AD}" type="datetime1">
              <a:rPr lang="en-US" smtClean="0"/>
              <a:t>1/21/21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#NPQCovid</a:t>
            </a: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71B85A-3F2D-41AC-B2F8-8B8A309B414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928368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 bwMode="blackWhite">
          <a:xfrm>
            <a:off x="1200150" y="1790058"/>
            <a:ext cx="6743700" cy="1234440"/>
          </a:xfrm>
          <a:solidFill>
            <a:srgbClr val="FFFFFF"/>
          </a:solidFill>
          <a:ln w="38100">
            <a:solidFill>
              <a:srgbClr val="404040"/>
            </a:solidFill>
          </a:ln>
        </p:spPr>
        <p:txBody>
          <a:bodyPr lIns="274320" rIns="274320" anchor="ctr" anchorCtr="1">
            <a:normAutofit/>
          </a:bodyPr>
          <a:lstStyle>
            <a:lvl1pPr>
              <a:defRPr sz="2850">
                <a:solidFill>
                  <a:srgbClr val="262626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2021396" y="3264349"/>
            <a:ext cx="5101209" cy="948812"/>
          </a:xfrm>
        </p:spPr>
        <p:txBody>
          <a:bodyPr anchor="t" anchorCtr="1">
            <a:normAutofit/>
          </a:bodyPr>
          <a:lstStyle>
            <a:lvl1pPr marL="0" indent="0">
              <a:buNone/>
              <a:defRPr sz="1500">
                <a:solidFill>
                  <a:schemeClr val="tx1"/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E950428-0A7D-4A11-9D6D-032969FB6D65}" type="datetime1">
              <a:rPr lang="en-US" smtClean="0"/>
              <a:t>1/21/21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#NPQCovid</a:t>
            </a: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71B85A-3F2D-41AC-B2F8-8B8A309B414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29861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186434" y="1978533"/>
            <a:ext cx="3203828" cy="232648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753737" y="1978533"/>
            <a:ext cx="3202685" cy="2326487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074FF8-1A3C-43BA-81FC-2A5FEFD2F0D0}" type="datetime1">
              <a:rPr lang="en-US" smtClean="0"/>
              <a:t>1/21/21</a:t>
            </a:fld>
            <a:endParaRPr lang="en-US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#NPQCovid</a:t>
            </a:r>
            <a:endParaRPr lang="en-US" dirty="0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71B85A-3F2D-41AC-B2F8-8B8A309B414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416074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187577" y="1735075"/>
            <a:ext cx="3202686" cy="528065"/>
          </a:xfrm>
        </p:spPr>
        <p:txBody>
          <a:bodyPr anchor="b" anchorCtr="1">
            <a:normAutofit/>
          </a:bodyPr>
          <a:lstStyle>
            <a:lvl1pPr marL="0" indent="0" algn="ctr">
              <a:buNone/>
              <a:defRPr sz="1425" b="0" cap="all" spc="75" baseline="0">
                <a:solidFill>
                  <a:schemeClr val="accent2">
                    <a:lumMod val="75000"/>
                  </a:schemeClr>
                </a:solidFill>
              </a:defRPr>
            </a:lvl1pPr>
            <a:lvl2pPr marL="342900" indent="0">
              <a:buNone/>
              <a:defRPr sz="1425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187577" y="2357438"/>
            <a:ext cx="3202686" cy="1947582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53737" y="2357438"/>
            <a:ext cx="3190113" cy="1947582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11" name="Text Placeholder 4"/>
          <p:cNvSpPr>
            <a:spLocks noGrp="1"/>
          </p:cNvSpPr>
          <p:nvPr>
            <p:ph type="body" sz="quarter" idx="13"/>
          </p:nvPr>
        </p:nvSpPr>
        <p:spPr>
          <a:xfrm>
            <a:off x="4753737" y="1735075"/>
            <a:ext cx="3202686" cy="528065"/>
          </a:xfrm>
        </p:spPr>
        <p:txBody>
          <a:bodyPr anchor="b" anchorCtr="1">
            <a:normAutofit/>
          </a:bodyPr>
          <a:lstStyle>
            <a:lvl1pPr marL="0" indent="0" algn="ctr">
              <a:buNone/>
              <a:defRPr sz="1425" b="0" cap="all" spc="75" baseline="0">
                <a:solidFill>
                  <a:schemeClr val="accent2">
                    <a:lumMod val="75000"/>
                  </a:schemeClr>
                </a:solidFill>
              </a:defRPr>
            </a:lvl1pPr>
            <a:lvl2pPr marL="342900" indent="0">
              <a:buNone/>
              <a:defRPr sz="1425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9D0A18-AE94-431E-B70C-3D779B30ED4C}" type="datetime1">
              <a:rPr lang="en-US" smtClean="0"/>
              <a:t>1/21/21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#NPQCovid</a:t>
            </a:r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71B85A-3F2D-41AC-B2F8-8B8A309B414A}" type="slidenum">
              <a:rPr lang="en-US" smtClean="0"/>
              <a:t>‹#›</a:t>
            </a:fld>
            <a:endParaRPr lang="en-US"/>
          </a:p>
        </p:txBody>
      </p:sp>
      <p:sp>
        <p:nvSpPr>
          <p:cNvPr id="10" name="Title 9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90636590"/>
      </p:ext>
    </p:extLst>
  </p:cSld>
  <p:clrMapOvr>
    <a:masterClrMapping/>
  </p:clrMapOvr>
  <p:hf sldNum="0" hdr="0" dt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5B18F54-5B3F-40A7-817E-2DA301D28127}" type="datetime1">
              <a:rPr lang="en-US" smtClean="0"/>
              <a:t>1/21/21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#NPQCovid</a:t>
            </a:r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71B85A-3F2D-41AC-B2F8-8B8A309B414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8324529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45B9EB-89FA-49A9-80DE-AF63BBC6ECB2}" type="datetime1">
              <a:rPr lang="en-US" smtClean="0"/>
              <a:t>1/21/21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#NPQCovid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71B85A-3F2D-41AC-B2F8-8B8A309B414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558522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Rectangle 25"/>
          <p:cNvSpPr/>
          <p:nvPr/>
        </p:nvSpPr>
        <p:spPr>
          <a:xfrm>
            <a:off x="0" y="0"/>
            <a:ext cx="4572000" cy="514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 bwMode="blackWhite">
          <a:xfrm>
            <a:off x="603504" y="1682871"/>
            <a:ext cx="3364992" cy="856123"/>
          </a:xfrm>
          <a:solidFill>
            <a:srgbClr val="FFFFFF"/>
          </a:solidFill>
          <a:ln>
            <a:solidFill>
              <a:srgbClr val="404040"/>
            </a:solidFill>
          </a:ln>
        </p:spPr>
        <p:txBody>
          <a:bodyPr anchor="ctr" anchorCtr="1">
            <a:normAutofit/>
          </a:bodyPr>
          <a:lstStyle>
            <a:lvl1pPr>
              <a:defRPr sz="1650">
                <a:solidFill>
                  <a:srgbClr val="262626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052060" y="603504"/>
            <a:ext cx="3611880" cy="3936492"/>
          </a:xfrm>
        </p:spPr>
        <p:txBody>
          <a:bodyPr>
            <a:normAutofit/>
          </a:bodyPr>
          <a:lstStyle>
            <a:lvl1pPr>
              <a:defRPr sz="1425">
                <a:solidFill>
                  <a:schemeClr val="tx1"/>
                </a:solidFill>
              </a:defRPr>
            </a:lvl1pPr>
            <a:lvl2pPr>
              <a:defRPr sz="1200">
                <a:solidFill>
                  <a:schemeClr val="tx1"/>
                </a:solidFill>
              </a:defRPr>
            </a:lvl2pPr>
            <a:lvl3pPr>
              <a:defRPr sz="1200">
                <a:solidFill>
                  <a:schemeClr val="tx1"/>
                </a:solidFill>
              </a:defRPr>
            </a:lvl3pPr>
            <a:lvl4pPr>
              <a:defRPr sz="1200">
                <a:solidFill>
                  <a:schemeClr val="tx1"/>
                </a:solidFill>
              </a:defRPr>
            </a:lvl4pPr>
            <a:lvl5pPr>
              <a:defRPr sz="1200">
                <a:solidFill>
                  <a:schemeClr val="tx1"/>
                </a:solidFill>
              </a:defRPr>
            </a:lvl5pPr>
            <a:lvl6pPr>
              <a:defRPr sz="1200"/>
            </a:lvl6pPr>
            <a:lvl7pPr>
              <a:defRPr sz="1200"/>
            </a:lvl7pPr>
            <a:lvl8pPr>
              <a:defRPr sz="1200"/>
            </a:lvl8pPr>
            <a:lvl9pPr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6676" y="2662439"/>
            <a:ext cx="2846070" cy="1645527"/>
          </a:xfrm>
        </p:spPr>
        <p:txBody>
          <a:bodyPr anchor="t" anchorCtr="1">
            <a:normAutofit/>
          </a:bodyPr>
          <a:lstStyle>
            <a:lvl1pPr marL="0" indent="0" algn="ctr">
              <a:buNone/>
              <a:defRPr sz="1125">
                <a:solidFill>
                  <a:srgbClr val="FFFFFF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9" name="Date Placeholder 8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41FBD2D-3C8D-44E6-9262-9055FEAB0940}" type="datetime1">
              <a:rPr lang="en-US" smtClean="0"/>
              <a:t>1/21/21</a:t>
            </a:fld>
            <a:endParaRPr lang="en-US"/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11"/>
          </p:nvPr>
        </p:nvSpPr>
        <p:spPr>
          <a:xfrm>
            <a:off x="603504" y="4677156"/>
            <a:ext cx="3843598" cy="240030"/>
          </a:xfrm>
        </p:spPr>
        <p:txBody>
          <a:bodyPr/>
          <a:lstStyle>
            <a:lvl1pPr>
              <a:defRPr>
                <a:solidFill>
                  <a:srgbClr val="FFFFFF">
                    <a:alpha val="70000"/>
                  </a:srgbClr>
                </a:solidFill>
              </a:defRPr>
            </a:lvl1pPr>
          </a:lstStyle>
          <a:p>
            <a:r>
              <a:rPr lang="en-US"/>
              <a:t>#NPQCovid</a:t>
            </a:r>
            <a:endParaRPr lang="en-US" dirty="0"/>
          </a:p>
        </p:txBody>
      </p:sp>
      <p:sp>
        <p:nvSpPr>
          <p:cNvPr id="11" name="Slide Number Placeholder 10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71B85A-3F2D-41AC-B2F8-8B8A309B414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88038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14CC33-B34F-114A-9D1E-D1A5C9A69BF9}" type="datetimeFigureOut">
              <a:rPr lang="en-US" smtClean="0"/>
              <a:t>1/21/21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7C23C3-C0F2-EF4E-884E-A200A31B3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8536860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Rectangle 17"/>
          <p:cNvSpPr/>
          <p:nvPr/>
        </p:nvSpPr>
        <p:spPr>
          <a:xfrm>
            <a:off x="1" y="0"/>
            <a:ext cx="4571999" cy="51435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sp>
      <p:sp>
        <p:nvSpPr>
          <p:cNvPr id="2" name="Title 1"/>
          <p:cNvSpPr>
            <a:spLocks noGrp="1"/>
          </p:cNvSpPr>
          <p:nvPr>
            <p:ph type="title"/>
          </p:nvPr>
        </p:nvSpPr>
        <p:spPr bwMode="blackWhite">
          <a:xfrm>
            <a:off x="606392" y="1682871"/>
            <a:ext cx="3371249" cy="850980"/>
          </a:xfrm>
          <a:solidFill>
            <a:srgbClr val="FFFFFF"/>
          </a:solidFill>
          <a:ln>
            <a:solidFill>
              <a:srgbClr val="404040"/>
            </a:solidFill>
          </a:ln>
        </p:spPr>
        <p:txBody>
          <a:bodyPr anchor="ctr" anchorCtr="1">
            <a:noAutofit/>
          </a:bodyPr>
          <a:lstStyle>
            <a:lvl1pPr>
              <a:defRPr sz="1650">
                <a:solidFill>
                  <a:srgbClr val="262626"/>
                </a:solidFill>
              </a:defRPr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4572000" y="0"/>
            <a:ext cx="4576573" cy="5143500"/>
          </a:xfrm>
          <a:solidFill>
            <a:schemeClr val="bg1">
              <a:lumMod val="75000"/>
            </a:schemeClr>
          </a:solidFill>
        </p:spPr>
        <p:txBody>
          <a:bodyPr anchor="t"/>
          <a:lstStyle>
            <a:lvl1pPr marL="0" indent="0">
              <a:buNone/>
              <a:defRPr sz="2400">
                <a:solidFill>
                  <a:schemeClr val="bg1">
                    <a:lumMod val="85000"/>
                    <a:lumOff val="15000"/>
                  </a:schemeClr>
                </a:solidFill>
              </a:defRPr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6676" y="2662439"/>
            <a:ext cx="2846070" cy="1645528"/>
          </a:xfrm>
        </p:spPr>
        <p:txBody>
          <a:bodyPr anchor="t" anchorCtr="1">
            <a:normAutofit/>
          </a:bodyPr>
          <a:lstStyle>
            <a:lvl1pPr marL="0" indent="0" algn="ctr">
              <a:buNone/>
              <a:defRPr sz="1125">
                <a:solidFill>
                  <a:srgbClr val="FFFFFF"/>
                </a:solidFill>
              </a:defRPr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8" name="Date Placeholder 7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rgbClr val="FFFFFF"/>
                </a:solidFill>
                <a:effectLst>
                  <a:outerShdw blurRad="50800" dist="38100" dir="2700000" algn="tl" rotWithShape="0">
                    <a:prstClr val="black">
                      <a:alpha val="43000"/>
                    </a:prstClr>
                  </a:outerShdw>
                </a:effectLst>
              </a:defRPr>
            </a:lvl1pPr>
          </a:lstStyle>
          <a:p>
            <a:fld id="{EB9D0A18-AE94-431E-B70C-3D779B30ED4C}" type="datetime1">
              <a:rPr lang="en-US" smtClean="0"/>
              <a:t>1/21/21</a:t>
            </a:fld>
            <a:endParaRPr lang="en-US"/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11"/>
          </p:nvPr>
        </p:nvSpPr>
        <p:spPr>
          <a:xfrm>
            <a:off x="603504" y="4677156"/>
            <a:ext cx="3843598" cy="240030"/>
          </a:xfrm>
        </p:spPr>
        <p:txBody>
          <a:bodyPr/>
          <a:lstStyle>
            <a:lvl1pPr>
              <a:defRPr>
                <a:solidFill>
                  <a:srgbClr val="FFFFFF">
                    <a:alpha val="70000"/>
                  </a:srgbClr>
                </a:solidFill>
              </a:defRPr>
            </a:lvl1pPr>
          </a:lstStyle>
          <a:p>
            <a:r>
              <a:rPr lang="en-US"/>
              <a:t>#NPQCovid</a:t>
            </a:r>
            <a:endParaRPr lang="en-US" dirty="0"/>
          </a:p>
        </p:txBody>
      </p:sp>
      <p:sp>
        <p:nvSpPr>
          <p:cNvPr id="10" name="Slide Number Placeholder 9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71B85A-3F2D-41AC-B2F8-8B8A309B414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7628210"/>
      </p:ext>
    </p:extLst>
  </p:cSld>
  <p:clrMapOvr>
    <a:masterClrMapping/>
  </p:clrMapOvr>
  <p:hf sldNum="0" hdr="0" dt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EE7FAEA-E90D-48CF-9992-CD0072B15EA1}" type="datetime1">
              <a:rPr lang="en-US" smtClean="0"/>
              <a:t>1/21/21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#NPQCovid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71B85A-3F2D-41AC-B2F8-8B8A309B414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4021144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489834" y="702945"/>
            <a:ext cx="973956" cy="3737610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673352" y="702945"/>
            <a:ext cx="4648867" cy="3737610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A203200-31FB-44B6-A89C-243AA84B2190}" type="datetime1">
              <a:rPr lang="en-US" smtClean="0"/>
              <a:t>1/21/21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en-US"/>
              <a:t>#NPQCovid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871B85A-3F2D-41AC-B2F8-8B8A309B414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084384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171314" y="69051"/>
            <a:ext cx="4972687" cy="5063096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9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3906"/>
            <a:ext cx="6067839" cy="5147406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45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734" y="3626088"/>
            <a:ext cx="3843332" cy="749615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308239604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14950" y="0"/>
            <a:ext cx="3829050" cy="51435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375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75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25874" y="516507"/>
            <a:ext cx="4208126" cy="3958585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9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877302" y="3626088"/>
            <a:ext cx="2729139" cy="749615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3155087364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3829050" cy="51435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375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75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62352" y="3626088"/>
            <a:ext cx="2729139" cy="749615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noProof="0"/>
              <a:t>Click to edit Master subtitle style</a:t>
            </a: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3933004" y="320647"/>
            <a:ext cx="5124596" cy="4152071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9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41364321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24000" y="1242000"/>
            <a:ext cx="4104000" cy="3348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7626" y="324000"/>
            <a:ext cx="4040375" cy="521805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324001" y="324000"/>
            <a:ext cx="63626" cy="52180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23850" y="945000"/>
            <a:ext cx="4104001" cy="189000"/>
          </a:xfrm>
        </p:spPr>
        <p:txBody>
          <a:bodyPr/>
          <a:lstStyle>
            <a:lvl1pPr marL="0" indent="0">
              <a:buNone/>
              <a:defRPr/>
            </a:lvl1pPr>
            <a:lvl2pPr marL="200025" indent="0">
              <a:buNone/>
              <a:defRPr/>
            </a:lvl2pPr>
            <a:lvl3pPr marL="407194" indent="0">
              <a:buNone/>
              <a:defRPr/>
            </a:lvl3pPr>
            <a:lvl4pPr marL="607219" indent="0">
              <a:buNone/>
              <a:defRPr/>
            </a:lvl4pPr>
            <a:lvl5pPr marL="807244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015595" y="108444"/>
            <a:ext cx="3457576" cy="4917774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9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985581729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725065" y="1242000"/>
            <a:ext cx="4104000" cy="3348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88691" y="324000"/>
            <a:ext cx="4040375" cy="521805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724916" y="945000"/>
            <a:ext cx="4104001" cy="189000"/>
          </a:xfrm>
        </p:spPr>
        <p:txBody>
          <a:bodyPr/>
          <a:lstStyle>
            <a:lvl1pPr marL="0" indent="0">
              <a:buNone/>
              <a:defRPr/>
            </a:lvl1pPr>
            <a:lvl2pPr marL="200025" indent="0">
              <a:buNone/>
              <a:defRPr/>
            </a:lvl2pPr>
            <a:lvl3pPr marL="407194" indent="0">
              <a:buNone/>
              <a:defRPr/>
            </a:lvl3pPr>
            <a:lvl4pPr marL="607219" indent="0">
              <a:buNone/>
              <a:defRPr/>
            </a:lvl4pPr>
            <a:lvl5pPr marL="807244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725066" y="324000"/>
            <a:ext cx="63626" cy="52180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noProof="0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98574" y="492417"/>
            <a:ext cx="3736054" cy="3803979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9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42522154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24000" y="1008533"/>
            <a:ext cx="4104000" cy="270000"/>
          </a:xfrm>
        </p:spPr>
        <p:txBody>
          <a:bodyPr anchor="t"/>
          <a:lstStyle>
            <a:lvl1pPr marL="0" indent="0">
              <a:buNone/>
              <a:defRPr sz="18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 noProof="0"/>
              <a:t>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324000" y="1441261"/>
            <a:ext cx="4104000" cy="3148739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324001" y="324000"/>
            <a:ext cx="63626" cy="52180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noProof="0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716002" y="1008533"/>
            <a:ext cx="4112997" cy="27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1800" b="1"/>
            </a:lvl1pPr>
          </a:lstStyle>
          <a:p>
            <a:pPr marL="200025" lvl="0" indent="-200025"/>
            <a:r>
              <a:rPr lang="en-US" noProof="0"/>
              <a:t>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716002" y="1441262"/>
            <a:ext cx="4112997" cy="3148739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401775090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324000" y="3923805"/>
            <a:ext cx="4104000" cy="404509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</p:spTree>
    <p:extLst>
      <p:ext uri="{BB962C8B-B14F-4D97-AF65-F5344CB8AC3E}">
        <p14:creationId xmlns:p14="http://schemas.microsoft.com/office/powerpoint/2010/main" val="96326823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14CC33-B34F-114A-9D1E-D1A5C9A69BF9}" type="datetimeFigureOut">
              <a:rPr lang="en-US" smtClean="0"/>
              <a:t>1/21/21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7C23C3-C0F2-EF4E-884E-A200A31B3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0324385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9144000" cy="4643438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9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00025" lvl="0" indent="-200025" algn="ctr"/>
            <a:r>
              <a:rPr lang="en-US" noProof="0" dirty="0"/>
              <a:t>Insert or Drag &amp; Drop your Photo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324000" y="3923805"/>
            <a:ext cx="4104000" cy="404509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893171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4186422" y="463371"/>
            <a:ext cx="4669508" cy="4317164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9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US" noProof="0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3829050" cy="51435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375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75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Thank You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77201" y="3605635"/>
            <a:ext cx="2401032" cy="216000"/>
          </a:xfrm>
        </p:spPr>
        <p:txBody>
          <a:bodyPr/>
          <a:lstStyle>
            <a:lvl1pPr marL="0" indent="0">
              <a:buNone/>
              <a:defRPr/>
            </a:lvl1pPr>
            <a:lvl2pPr marL="200025" indent="0">
              <a:buNone/>
              <a:defRPr/>
            </a:lvl2pPr>
            <a:lvl3pPr marL="407194" indent="0">
              <a:buNone/>
              <a:defRPr/>
            </a:lvl3pPr>
            <a:lvl4pPr marL="607219" indent="0">
              <a:buNone/>
              <a:defRPr/>
            </a:lvl4pPr>
            <a:lvl5pPr marL="807244" indent="0">
              <a:buNone/>
              <a:defRPr/>
            </a:lvl5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77201" y="3889351"/>
            <a:ext cx="2401032" cy="216000"/>
          </a:xfrm>
        </p:spPr>
        <p:txBody>
          <a:bodyPr/>
          <a:lstStyle>
            <a:lvl1pPr marL="0" indent="0">
              <a:buNone/>
              <a:defRPr/>
            </a:lvl1pPr>
            <a:lvl2pPr marL="200025" indent="0">
              <a:buNone/>
              <a:defRPr/>
            </a:lvl2pPr>
            <a:lvl3pPr marL="407194" indent="0">
              <a:buNone/>
              <a:defRPr/>
            </a:lvl3pPr>
            <a:lvl4pPr marL="607219" indent="0">
              <a:buNone/>
              <a:defRPr/>
            </a:lvl4pPr>
            <a:lvl5pPr marL="807244" indent="0">
              <a:buNone/>
              <a:defRPr/>
            </a:lvl5pPr>
          </a:lstStyle>
          <a:p>
            <a:pPr lvl="0"/>
            <a:r>
              <a:rPr lang="en-US" noProof="0"/>
              <a:t>Phone Number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577201" y="4173067"/>
            <a:ext cx="2401032" cy="216000"/>
          </a:xfrm>
        </p:spPr>
        <p:txBody>
          <a:bodyPr/>
          <a:lstStyle>
            <a:lvl1pPr marL="0" indent="0">
              <a:buNone/>
              <a:defRPr/>
            </a:lvl1pPr>
            <a:lvl2pPr marL="200025" indent="0">
              <a:buNone/>
              <a:defRPr/>
            </a:lvl2pPr>
            <a:lvl3pPr marL="407194" indent="0">
              <a:buNone/>
              <a:defRPr/>
            </a:lvl3pPr>
            <a:lvl4pPr marL="607219" indent="0">
              <a:buNone/>
              <a:defRPr/>
            </a:lvl4pPr>
            <a:lvl5pPr marL="807244" indent="0">
              <a:buNone/>
              <a:defRPr/>
            </a:lvl5pPr>
          </a:lstStyle>
          <a:p>
            <a:pPr lvl="0"/>
            <a:r>
              <a:rPr lang="en-US" noProof="0"/>
              <a:t>Email or Social Media Handle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577201" y="4455980"/>
            <a:ext cx="2401032" cy="216000"/>
          </a:xfrm>
        </p:spPr>
        <p:txBody>
          <a:bodyPr/>
          <a:lstStyle>
            <a:lvl1pPr marL="0" indent="0">
              <a:buNone/>
              <a:defRPr/>
            </a:lvl1pPr>
            <a:lvl2pPr marL="200025" indent="0">
              <a:buNone/>
              <a:defRPr/>
            </a:lvl2pPr>
            <a:lvl3pPr marL="407194" indent="0">
              <a:buNone/>
              <a:defRPr/>
            </a:lvl3pPr>
            <a:lvl4pPr marL="607219" indent="0">
              <a:buNone/>
              <a:defRPr/>
            </a:lvl4pPr>
            <a:lvl5pPr marL="807244" indent="0">
              <a:buNone/>
              <a:defRPr/>
            </a:lvl5pPr>
          </a:lstStyle>
          <a:p>
            <a:pPr lvl="0"/>
            <a:r>
              <a:rPr lang="en-US" noProof="0"/>
              <a:t>Company Website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6795637" y="4614382"/>
            <a:ext cx="183437" cy="244583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sz="1013" noProof="0" dirty="0"/>
          </a:p>
        </p:txBody>
      </p:sp>
    </p:spTree>
    <p:extLst>
      <p:ext uri="{BB962C8B-B14F-4D97-AF65-F5344CB8AC3E}">
        <p14:creationId xmlns:p14="http://schemas.microsoft.com/office/powerpoint/2010/main" val="93061751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24000" y="1021404"/>
            <a:ext cx="8505000" cy="3568596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324001" y="324000"/>
            <a:ext cx="63626" cy="52180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noProof="0" dirty="0"/>
          </a:p>
        </p:txBody>
      </p:sp>
    </p:spTree>
    <p:extLst>
      <p:ext uri="{BB962C8B-B14F-4D97-AF65-F5344CB8AC3E}">
        <p14:creationId xmlns:p14="http://schemas.microsoft.com/office/powerpoint/2010/main" val="90362855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324000" y="1021404"/>
            <a:ext cx="4104000" cy="3568596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324001" y="324000"/>
            <a:ext cx="63626" cy="52180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noProof="0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629150" y="1021405"/>
            <a:ext cx="4199849" cy="3568596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33751848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24000" y="1242000"/>
            <a:ext cx="2700000" cy="3348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3226162" y="1242000"/>
            <a:ext cx="2700338" cy="3348000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6128662" y="1242000"/>
            <a:ext cx="2700338" cy="3348000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324001" y="324000"/>
            <a:ext cx="63626" cy="52180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23850" y="945000"/>
            <a:ext cx="8504635" cy="189000"/>
          </a:xfrm>
        </p:spPr>
        <p:txBody>
          <a:bodyPr/>
          <a:lstStyle>
            <a:lvl1pPr marL="0" indent="0">
              <a:buNone/>
              <a:defRPr/>
            </a:lvl1pPr>
            <a:lvl2pPr marL="200025" indent="0">
              <a:buNone/>
              <a:defRPr/>
            </a:lvl2pPr>
            <a:lvl3pPr marL="407194" indent="0">
              <a:buNone/>
              <a:defRPr/>
            </a:lvl3pPr>
            <a:lvl4pPr marL="607219" indent="0">
              <a:buNone/>
              <a:defRPr/>
            </a:lvl4pPr>
            <a:lvl5pPr marL="807244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178249428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24000" y="1242000"/>
            <a:ext cx="1620000" cy="3348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044809" y="1242000"/>
            <a:ext cx="1620441" cy="3348000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3766059" y="1242000"/>
            <a:ext cx="1620441" cy="3348000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5487309" y="1242000"/>
            <a:ext cx="1620441" cy="3348000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7208559" y="1242000"/>
            <a:ext cx="1620441" cy="3348000"/>
          </a:xfrm>
        </p:spPr>
        <p:txBody>
          <a:bodyPr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324001" y="324000"/>
            <a:ext cx="63626" cy="52180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noProof="0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323850" y="945000"/>
            <a:ext cx="8504635" cy="189000"/>
          </a:xfrm>
        </p:spPr>
        <p:txBody>
          <a:bodyPr/>
          <a:lstStyle>
            <a:lvl1pPr marL="0" indent="0">
              <a:buNone/>
              <a:defRPr/>
            </a:lvl1pPr>
            <a:lvl2pPr marL="200025" indent="0">
              <a:buNone/>
              <a:defRPr/>
            </a:lvl2pPr>
            <a:lvl3pPr marL="407194" indent="0">
              <a:buNone/>
              <a:defRPr/>
            </a:lvl3pPr>
            <a:lvl4pPr marL="607219" indent="0">
              <a:buNone/>
              <a:defRPr/>
            </a:lvl4pPr>
            <a:lvl5pPr marL="807244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178159872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3906"/>
            <a:ext cx="6067839" cy="5147406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45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54734" y="3626088"/>
            <a:ext cx="3843332" cy="749615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250801032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14950" y="0"/>
            <a:ext cx="3829050" cy="51435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375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75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5877302" y="3626088"/>
            <a:ext cx="2729139" cy="749615"/>
          </a:xfrm>
        </p:spPr>
        <p:txBody>
          <a:bodyPr/>
          <a:lstStyle>
            <a:lvl1pPr marL="0" indent="0" algn="l">
              <a:buNone/>
              <a:defRPr sz="18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 noProof="0"/>
              <a:t>Click to edit Master subtitle style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825874" y="516506"/>
            <a:ext cx="4208126" cy="3958586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noProof="0" dirty="0"/>
          </a:p>
        </p:txBody>
      </p:sp>
    </p:spTree>
    <p:extLst>
      <p:ext uri="{BB962C8B-B14F-4D97-AF65-F5344CB8AC3E}">
        <p14:creationId xmlns:p14="http://schemas.microsoft.com/office/powerpoint/2010/main" val="651375530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324001" y="324000"/>
            <a:ext cx="63626" cy="52180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noProof="0" dirty="0"/>
          </a:p>
        </p:txBody>
      </p:sp>
    </p:spTree>
    <p:extLst>
      <p:ext uri="{BB962C8B-B14F-4D97-AF65-F5344CB8AC3E}">
        <p14:creationId xmlns:p14="http://schemas.microsoft.com/office/powerpoint/2010/main" val="45325465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324001" y="324000"/>
            <a:ext cx="63626" cy="52180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noProof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F17B515-EAEB-4897-BB64-337B534BE8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230229" y="1624389"/>
            <a:ext cx="6683543" cy="1894723"/>
          </a:xfrm>
        </p:spPr>
        <p:txBody>
          <a:bodyPr anchor="ctr"/>
          <a:lstStyle>
            <a:lvl1pPr marL="0" indent="0" algn="ctr">
              <a:buNone/>
              <a:defRPr sz="4500"/>
            </a:lvl1pPr>
          </a:lstStyle>
          <a:p>
            <a:pPr lvl="0"/>
            <a:r>
              <a:rPr lang="en-US" noProof="0"/>
              <a:t>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7776181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14CC33-B34F-114A-9D1E-D1A5C9A69BF9}" type="datetimeFigureOut">
              <a:rPr lang="en-US" smtClean="0"/>
              <a:t>1/21/21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7C23C3-C0F2-EF4E-884E-A200A31B3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885371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1" y="324000"/>
            <a:ext cx="63626" cy="521805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noProof="0" dirty="0"/>
          </a:p>
        </p:txBody>
      </p:sp>
    </p:spTree>
    <p:extLst>
      <p:ext uri="{BB962C8B-B14F-4D97-AF65-F5344CB8AC3E}">
        <p14:creationId xmlns:p14="http://schemas.microsoft.com/office/powerpoint/2010/main" val="324477943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 preserve="1">
  <p:cSld name="Title slid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" name="Google Shape;11;p2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2" name="Google Shape;12;p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8242883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 preserve="1">
  <p:cSld name="Section header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5" name="Google Shape;15;p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40422204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 preserve="1">
  <p:cSld name="Title and body">
    <p:spTree>
      <p:nvGrpSpPr>
        <p:cNvPr id="1" name="Shape 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Google Shape;17;p4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8" name="Google Shape;18;p4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9" name="Google Shape;19;p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59241425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 preserve="1">
  <p:cSld name="Title and two columns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5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body" idx="2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24" name="Google Shape;24;p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52080689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 preserve="1">
  <p:cSld name="Title onl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Google Shape;26;p6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7" name="Google Shape;27;p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63052910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 preserve="1">
  <p:cSld name="One column text">
    <p:spTree>
      <p:nvGrpSpPr>
        <p:cNvPr id="1" name="Shape 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Google Shape;29;p7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0" name="Google Shape;30;p7"/>
          <p:cNvSpPr txBox="1">
            <a:spLocks noGrp="1"/>
          </p:cNvSpPr>
          <p:nvPr>
            <p:ph type="body" idx="1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31" name="Google Shape;31;p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20523902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 preserve="1">
  <p:cSld name="Main point">
    <p:spTree>
      <p:nvGrpSpPr>
        <p:cNvPr id="1" name="Shape 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8"/>
          <p:cNvSpPr txBox="1">
            <a:spLocks noGrp="1"/>
          </p:cNvSpPr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34" name="Google Shape;34;p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00663410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 preserve="1">
  <p:cSld name="Section title and description"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9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" name="Google Shape;37;p9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8" name="Google Shape;38;p9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39" name="Google Shape;39;p9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0" name="Google Shape;40;p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5793439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 preserve="1">
  <p:cSld name="Caption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10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43" name="Google Shape;43;p1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3071962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14CC33-B34F-114A-9D1E-D1A5C9A69BF9}" type="datetimeFigureOut">
              <a:rPr lang="en-US" smtClean="0"/>
              <a:t>1/21/21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7C23C3-C0F2-EF4E-884E-A200A31B3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0428632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 preserve="1">
  <p:cSld name="Big number"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" name="Google Shape;45;p11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6" name="Google Shape;46;p11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7" name="Google Shape;47;p1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3882313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 preserve="1">
  <p:cSld name="Blank">
    <p:spTree>
      <p:nvGrpSpPr>
        <p:cNvPr id="1" name="Shape 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Google Shape;49;p1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8145961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14CC33-B34F-114A-9D1E-D1A5C9A69BF9}" type="datetimeFigureOut">
              <a:rPr lang="en-US" smtClean="0"/>
              <a:t>1/21/21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7C23C3-C0F2-EF4E-884E-A200A31B3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614170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14CC33-B34F-114A-9D1E-D1A5C9A69BF9}" type="datetimeFigureOut">
              <a:rPr lang="en-US" smtClean="0"/>
              <a:t>1/21/21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7C23C3-C0F2-EF4E-884E-A200A31B3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094028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14CC33-B34F-114A-9D1E-D1A5C9A69BF9}" type="datetimeFigureOut">
              <a:rPr lang="en-US" smtClean="0"/>
              <a:t>1/21/21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7C23C3-C0F2-EF4E-884E-A200A31B3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865572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814CC33-B34F-114A-9D1E-D1A5C9A69BF9}" type="datetimeFigureOut">
              <a:rPr lang="en-US" smtClean="0"/>
              <a:t>1/21/21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D7C23C3-C0F2-EF4E-884E-A200A31B3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712522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18" Type="http://schemas.openxmlformats.org/officeDocument/2006/relationships/slideLayout" Target="../slideLayouts/slideLayout4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10" Type="http://schemas.openxmlformats.org/officeDocument/2006/relationships/slideLayout" Target="../slideLayouts/slideLayout32.xml"/><Relationship Id="rId19" Type="http://schemas.openxmlformats.org/officeDocument/2006/relationships/theme" Target="../theme/theme3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3" Type="http://schemas.openxmlformats.org/officeDocument/2006/relationships/slideLayout" Target="../slideLayouts/slideLayout43.xml"/><Relationship Id="rId7" Type="http://schemas.openxmlformats.org/officeDocument/2006/relationships/slideLayout" Target="../slideLayouts/slideLayout47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42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5" Type="http://schemas.openxmlformats.org/officeDocument/2006/relationships/slideLayout" Target="../slideLayouts/slideLayout45.xml"/><Relationship Id="rId10" Type="http://schemas.openxmlformats.org/officeDocument/2006/relationships/slideLayout" Target="../slideLayouts/slideLayout50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814CC33-B34F-114A-9D1E-D1A5C9A69BF9}" type="datetimeFigureOut">
              <a:rPr lang="en-US" smtClean="0"/>
              <a:t>1/21/21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D7C23C3-C0F2-EF4E-884E-A200A31B321C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90439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1" r:id="rId4"/>
    <p:sldLayoutId id="2147483692" r:id="rId5"/>
    <p:sldLayoutId id="2147483693" r:id="rId6"/>
    <p:sldLayoutId id="2147483694" r:id="rId7"/>
    <p:sldLayoutId id="2147483695" r:id="rId8"/>
    <p:sldLayoutId id="2147483696" r:id="rId9"/>
    <p:sldLayoutId id="2147483697" r:id="rId10"/>
    <p:sldLayoutId id="2147483698" r:id="rId11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9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 bwMode="black">
          <a:xfrm>
            <a:off x="1673352" y="723519"/>
            <a:ext cx="5797296" cy="891540"/>
          </a:xfrm>
          <a:prstGeom prst="rect">
            <a:avLst/>
          </a:prstGeom>
          <a:solidFill>
            <a:srgbClr val="FFFFFF"/>
          </a:solidFill>
          <a:ln w="31750" cap="sq">
            <a:solidFill>
              <a:srgbClr val="404040"/>
            </a:solidFill>
            <a:miter lim="800000"/>
          </a:ln>
        </p:spPr>
        <p:txBody>
          <a:bodyPr vert="horz" lIns="182880" tIns="182880" rIns="182880" bIns="18288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3352" y="1978534"/>
            <a:ext cx="5797296" cy="232648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866072" y="4679112"/>
            <a:ext cx="2065310" cy="242976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788">
                <a:solidFill>
                  <a:schemeClr val="tx1">
                    <a:alpha val="70000"/>
                  </a:schemeClr>
                </a:solidFill>
              </a:defRPr>
            </a:lvl1pPr>
          </a:lstStyle>
          <a:p>
            <a:fld id="{EB9D0A18-AE94-431E-B70C-3D779B30ED4C}" type="datetime1">
              <a:rPr lang="en-US" smtClean="0"/>
              <a:t>1/21/21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1200150" y="4677156"/>
            <a:ext cx="4425892" cy="240030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788">
                <a:solidFill>
                  <a:schemeClr val="tx1">
                    <a:alpha val="70000"/>
                  </a:schemeClr>
                </a:solidFill>
              </a:defRPr>
            </a:lvl1pPr>
          </a:lstStyle>
          <a:p>
            <a:r>
              <a:rPr lang="en-US"/>
              <a:t>#NPQCovid</a:t>
            </a:r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069192" y="4663440"/>
            <a:ext cx="274320" cy="274320"/>
          </a:xfrm>
          <a:prstGeom prst="ellipse">
            <a:avLst/>
          </a:prstGeom>
          <a:solidFill>
            <a:srgbClr val="1D1D1D">
              <a:alpha val="70000"/>
            </a:srgbClr>
          </a:solidFill>
        </p:spPr>
        <p:txBody>
          <a:bodyPr vert="horz" lIns="18288" tIns="45720" rIns="18288" bIns="45720" rtlCol="0" anchor="ctr">
            <a:noAutofit/>
          </a:bodyPr>
          <a:lstStyle>
            <a:lvl1pPr algn="ctr">
              <a:defRPr sz="825" spc="0" baseline="0">
                <a:solidFill>
                  <a:srgbClr val="FFFFFF"/>
                </a:solidFill>
              </a:defRPr>
            </a:lvl1pPr>
          </a:lstStyle>
          <a:p>
            <a:fld id="{B871B85A-3F2D-41AC-B2F8-8B8A309B414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58084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2" r:id="rId3"/>
    <p:sldLayoutId id="2147483703" r:id="rId4"/>
    <p:sldLayoutId id="2147483704" r:id="rId5"/>
    <p:sldLayoutId id="2147483705" r:id="rId6"/>
    <p:sldLayoutId id="2147483706" r:id="rId7"/>
    <p:sldLayoutId id="2147483707" r:id="rId8"/>
    <p:sldLayoutId id="2147483708" r:id="rId9"/>
    <p:sldLayoutId id="2147483709" r:id="rId10"/>
    <p:sldLayoutId id="2147483710" r:id="rId11"/>
  </p:sldLayoutIdLst>
  <p:hf sldNum="0" hdr="0" dt="0"/>
  <p:txStyles>
    <p:titleStyle>
      <a:lvl1pPr algn="ctr" defTabSz="685800" rtl="0" eaLnBrk="1" latinLnBrk="0" hangingPunct="1">
        <a:lnSpc>
          <a:spcPct val="90000"/>
        </a:lnSpc>
        <a:spcBef>
          <a:spcPct val="0"/>
        </a:spcBef>
        <a:buNone/>
        <a:defRPr sz="2100" kern="1200" cap="all" spc="150" baseline="0">
          <a:solidFill>
            <a:srgbClr val="262626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100000"/>
        </a:lnSpc>
        <a:spcBef>
          <a:spcPts val="750"/>
        </a:spcBef>
        <a:buClr>
          <a:schemeClr val="accent2"/>
        </a:buClr>
        <a:buFont typeface="Arial" panose="020B0604020202020204" pitchFamily="34" charset="0"/>
        <a:buChar char="•"/>
        <a:defRPr sz="135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1pPr>
      <a:lvl2pPr marL="342900" indent="-171450" algn="l" defTabSz="685800" rtl="0" eaLnBrk="1" latinLnBrk="0" hangingPunct="1">
        <a:lnSpc>
          <a:spcPct val="100000"/>
        </a:lnSpc>
        <a:spcBef>
          <a:spcPts val="750"/>
        </a:spcBef>
        <a:buClr>
          <a:schemeClr val="accent2"/>
        </a:buClr>
        <a:buFont typeface="Arial" panose="020B0604020202020204" pitchFamily="34" charset="0"/>
        <a:buChar char="•"/>
        <a:defRPr sz="12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2pPr>
      <a:lvl3pPr marL="514350" indent="-171450" algn="l" defTabSz="685800" rtl="0" eaLnBrk="1" latinLnBrk="0" hangingPunct="1">
        <a:lnSpc>
          <a:spcPct val="100000"/>
        </a:lnSpc>
        <a:spcBef>
          <a:spcPts val="750"/>
        </a:spcBef>
        <a:buClr>
          <a:schemeClr val="accent2"/>
        </a:buClr>
        <a:buFont typeface="Arial" panose="020B0604020202020204" pitchFamily="34" charset="0"/>
        <a:buChar char="•"/>
        <a:defRPr sz="12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3pPr>
      <a:lvl4pPr marL="685800" indent="-171450" algn="l" defTabSz="685800" rtl="0" eaLnBrk="1" latinLnBrk="0" hangingPunct="1">
        <a:lnSpc>
          <a:spcPct val="100000"/>
        </a:lnSpc>
        <a:spcBef>
          <a:spcPts val="750"/>
        </a:spcBef>
        <a:buClr>
          <a:schemeClr val="accent2"/>
        </a:buClr>
        <a:buFont typeface="Arial" panose="020B0604020202020204" pitchFamily="34" charset="0"/>
        <a:buChar char="•"/>
        <a:defRPr sz="12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4pPr>
      <a:lvl5pPr marL="857250" indent="-171450" algn="l" defTabSz="685800" rtl="0" eaLnBrk="1" latinLnBrk="0" hangingPunct="1">
        <a:lnSpc>
          <a:spcPct val="100000"/>
        </a:lnSpc>
        <a:spcBef>
          <a:spcPts val="750"/>
        </a:spcBef>
        <a:buClr>
          <a:schemeClr val="accent2"/>
        </a:buClr>
        <a:buFont typeface="Arial" panose="020B0604020202020204" pitchFamily="34" charset="0"/>
        <a:buChar char="•"/>
        <a:defRPr sz="1200" kern="1200">
          <a:solidFill>
            <a:schemeClr val="tx1">
              <a:lumMod val="85000"/>
              <a:lumOff val="15000"/>
            </a:schemeClr>
          </a:solidFill>
          <a:latin typeface="+mn-lt"/>
          <a:ea typeface="+mn-ea"/>
          <a:cs typeface="+mn-cs"/>
        </a:defRPr>
      </a:lvl5pPr>
      <a:lvl6pPr marL="984647" indent="-171450" algn="l" defTabSz="685800" rtl="0" eaLnBrk="1" latinLnBrk="0" hangingPunct="1">
        <a:lnSpc>
          <a:spcPct val="100000"/>
        </a:lnSpc>
        <a:spcBef>
          <a:spcPts val="750"/>
        </a:spcBef>
        <a:buClr>
          <a:schemeClr val="accent2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6pPr>
      <a:lvl7pPr marL="1113235" indent="-171450" algn="l" defTabSz="685800" rtl="0" eaLnBrk="1" latinLnBrk="0" hangingPunct="1">
        <a:lnSpc>
          <a:spcPct val="100000"/>
        </a:lnSpc>
        <a:spcBef>
          <a:spcPts val="750"/>
        </a:spcBef>
        <a:buClr>
          <a:schemeClr val="accent2"/>
        </a:buClr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+mn-cs"/>
        </a:defRPr>
      </a:lvl7pPr>
      <a:lvl8pPr marL="1243013" indent="-171450" algn="l" defTabSz="685800" rtl="0" eaLnBrk="1" latinLnBrk="0" hangingPunct="1">
        <a:lnSpc>
          <a:spcPct val="100000"/>
        </a:lnSpc>
        <a:spcBef>
          <a:spcPts val="750"/>
        </a:spcBef>
        <a:buClr>
          <a:schemeClr val="accent2"/>
        </a:buClr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8pPr>
      <a:lvl9pPr marL="1412081" indent="-171450" algn="l" defTabSz="685800" rtl="0" eaLnBrk="1" latinLnBrk="0" hangingPunct="1">
        <a:lnSpc>
          <a:spcPct val="100000"/>
        </a:lnSpc>
        <a:spcBef>
          <a:spcPts val="750"/>
        </a:spcBef>
        <a:buClr>
          <a:schemeClr val="accent2"/>
        </a:buClr>
        <a:buFont typeface="Arial" panose="020B0604020202020204" pitchFamily="34" charset="0"/>
        <a:buChar char="•"/>
        <a:defRPr sz="12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87626" y="324000"/>
            <a:ext cx="8441374" cy="52180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noProof="0"/>
              <a:t>Click to edit page 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24000" y="1242000"/>
            <a:ext cx="8505000" cy="3348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24000" y="4767263"/>
            <a:ext cx="3086100" cy="273844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9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779669" y="4767263"/>
            <a:ext cx="277931" cy="273844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9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9109711" y="4766527"/>
            <a:ext cx="34289" cy="276701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13" noProof="0" dirty="0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262F990-32B4-4534-8176-D35ECAB7B9D4}"/>
              </a:ext>
            </a:extLst>
          </p:cNvPr>
          <p:cNvSpPr txBox="1"/>
          <p:nvPr userDrawn="1"/>
        </p:nvSpPr>
        <p:spPr>
          <a:xfrm>
            <a:off x="3855935" y="4746036"/>
            <a:ext cx="1432132" cy="333142"/>
          </a:xfrm>
          <a:prstGeom prst="rect">
            <a:avLst/>
          </a:prstGeom>
          <a:noFill/>
        </p:spPr>
        <p:txBody>
          <a:bodyPr wrap="square" tIns="81000" rtlCol="0">
            <a:spAutoFit/>
          </a:bodyPr>
          <a:lstStyle/>
          <a:p>
            <a:pPr algn="ctr">
              <a:lnSpc>
                <a:spcPts val="750"/>
              </a:lnSpc>
            </a:pPr>
            <a:r>
              <a:rPr lang="en-US" sz="1350" b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BEST FOR </a:t>
            </a:r>
            <a:r>
              <a:rPr lang="en-US" sz="135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  <a:t>You</a:t>
            </a:r>
            <a:br>
              <a:rPr lang="en-US" sz="1350" b="0" i="1" spc="0" noProof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r>
              <a:rPr lang="en-US" sz="525" spc="225" noProof="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ORGANICS COMPANY</a:t>
            </a:r>
            <a:endParaRPr lang="en-US" sz="1350" spc="225" baseline="0" noProof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119662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0" r:id="rId1"/>
    <p:sldLayoutId id="2147483721" r:id="rId2"/>
    <p:sldLayoutId id="2147483722" r:id="rId3"/>
    <p:sldLayoutId id="2147483723" r:id="rId4"/>
    <p:sldLayoutId id="2147483724" r:id="rId5"/>
    <p:sldLayoutId id="2147483725" r:id="rId6"/>
    <p:sldLayoutId id="2147483726" r:id="rId7"/>
    <p:sldLayoutId id="2147483727" r:id="rId8"/>
    <p:sldLayoutId id="2147483728" r:id="rId9"/>
    <p:sldLayoutId id="2147483729" r:id="rId10"/>
    <p:sldLayoutId id="2147483730" r:id="rId11"/>
    <p:sldLayoutId id="2147483731" r:id="rId12"/>
    <p:sldLayoutId id="2147483732" r:id="rId13"/>
    <p:sldLayoutId id="2147483733" r:id="rId14"/>
    <p:sldLayoutId id="2147483734" r:id="rId15"/>
    <p:sldLayoutId id="2147483735" r:id="rId16"/>
    <p:sldLayoutId id="2147483736" r:id="rId17"/>
    <p:sldLayoutId id="2147483737" r:id="rId18"/>
  </p:sldLayoutIdLs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2100" b="1" kern="1200" spc="-113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00025" indent="-200025" algn="l" defTabSz="685800" rtl="0" eaLnBrk="1" latinLnBrk="0" hangingPunct="1">
        <a:lnSpc>
          <a:spcPct val="90000"/>
        </a:lnSpc>
        <a:spcBef>
          <a:spcPts val="750"/>
        </a:spcBef>
        <a:buClr>
          <a:schemeClr val="accent1"/>
        </a:buClr>
        <a:buFont typeface="Corbel" panose="020B0503020204020204" pitchFamily="34" charset="0"/>
        <a:buChar char="»"/>
        <a:defRPr sz="135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407194" indent="-207169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607219" indent="-200025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05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807244" indent="-200025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05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007269" indent="-200025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05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800"/>
              <a:buChar char="●"/>
              <a:defRPr sz="1800">
                <a:solidFill>
                  <a:schemeClr val="dk2"/>
                </a:solidFill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●"/>
              <a:defRPr>
                <a:solidFill>
                  <a:schemeClr val="dk2"/>
                </a:solidFill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Char char="○"/>
              <a:defRPr>
                <a:solidFill>
                  <a:schemeClr val="dk2"/>
                </a:solidFill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Char char="■"/>
              <a:defRPr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410836619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34" r:id="rId1"/>
    <p:sldLayoutId id="2147483835" r:id="rId2"/>
    <p:sldLayoutId id="2147483836" r:id="rId3"/>
    <p:sldLayoutId id="2147483837" r:id="rId4"/>
    <p:sldLayoutId id="2147483838" r:id="rId5"/>
    <p:sldLayoutId id="2147483839" r:id="rId6"/>
    <p:sldLayoutId id="2147483840" r:id="rId7"/>
    <p:sldLayoutId id="2147483841" r:id="rId8"/>
    <p:sldLayoutId id="2147483842" r:id="rId9"/>
    <p:sldLayoutId id="2147483843" r:id="rId10"/>
    <p:sldLayoutId id="2147483844" r:id="rId1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nonprofitquarterly.org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png"/><Relationship Id="rId4" Type="http://schemas.openxmlformats.org/officeDocument/2006/relationships/image" Target="../media/image1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hyperlink" Target="mailto:al.richmond@ccphealth.org" TargetMode="External"/><Relationship Id="rId7" Type="http://schemas.openxmlformats.org/officeDocument/2006/relationships/hyperlink" Target="https://nonprofitquarterly.org/" TargetMode="External"/><Relationship Id="rId2" Type="http://schemas.openxmlformats.org/officeDocument/2006/relationships/hyperlink" Target="mailto:ben@dignityandrights.org" TargetMode="Externa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.png"/><Relationship Id="rId5" Type="http://schemas.openxmlformats.org/officeDocument/2006/relationships/hyperlink" Target="mailto:steve@npqmag.org" TargetMode="External"/><Relationship Id="rId4" Type="http://schemas.openxmlformats.org/officeDocument/2006/relationships/hyperlink" Target="mailto:ygtoya@icloud.com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3D82C09B-C20E-2947-99E3-70A8D694C63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3324" y="1284780"/>
            <a:ext cx="7038266" cy="845584"/>
          </a:xfrm>
        </p:spPr>
        <p:txBody>
          <a:bodyPr>
            <a:normAutofit fontScale="90000"/>
          </a:bodyPr>
          <a:lstStyle/>
          <a:p>
            <a:br>
              <a:rPr lang="en-US" sz="2400" b="1" dirty="0">
                <a:solidFill>
                  <a:srgbClr val="016782"/>
                </a:solidFill>
                <a:latin typeface="Arial"/>
                <a:ea typeface="+mn-ea"/>
                <a:cs typeface="Arial"/>
              </a:rPr>
            </a:br>
            <a:br>
              <a:rPr lang="en-US" sz="2400" b="1" dirty="0">
                <a:solidFill>
                  <a:srgbClr val="016782"/>
                </a:solidFill>
                <a:latin typeface="Arial"/>
                <a:ea typeface="+mn-ea"/>
                <a:cs typeface="Arial"/>
              </a:rPr>
            </a:br>
            <a:br>
              <a:rPr lang="en-US" sz="2400" b="1" dirty="0">
                <a:solidFill>
                  <a:srgbClr val="016782"/>
                </a:solidFill>
                <a:latin typeface="Arial"/>
                <a:ea typeface="+mn-ea"/>
                <a:cs typeface="Arial"/>
              </a:rPr>
            </a:br>
            <a:endParaRPr lang="en-US" sz="1800" dirty="0">
              <a:latin typeface="Arial"/>
              <a:cs typeface="Arial"/>
            </a:endParaRPr>
          </a:p>
        </p:txBody>
      </p:sp>
      <p:sp>
        <p:nvSpPr>
          <p:cNvPr id="18433" name="Rectangle 2">
            <a:extLst>
              <a:ext uri="{FF2B5EF4-FFF2-40B4-BE49-F238E27FC236}">
                <a16:creationId xmlns:a16="http://schemas.microsoft.com/office/drawing/2014/main" id="{EF25B047-CA27-5648-9EBA-8F9D216D907D}"/>
              </a:ext>
            </a:extLst>
          </p:cNvPr>
          <p:cNvSpPr>
            <a:spLocks noGrp="1" noChangeArrowheads="1"/>
          </p:cNvSpPr>
          <p:nvPr>
            <p:ph type="subTitle" idx="1"/>
          </p:nvPr>
        </p:nvSpPr>
        <p:spPr>
          <a:xfrm>
            <a:off x="0" y="881267"/>
            <a:ext cx="7385472" cy="4088343"/>
          </a:xfrm>
        </p:spPr>
        <p:txBody>
          <a:bodyPr vert="horz" lIns="68580" tIns="34290" rIns="68580" bIns="34290" rtlCol="0" anchor="t">
            <a:normAutofit fontScale="40000" lnSpcReduction="20000"/>
          </a:bodyPr>
          <a:lstStyle/>
          <a:p>
            <a:endParaRPr lang="en-US" altLang="en-US" sz="1500" b="1" dirty="0">
              <a:latin typeface="Tahoma" panose="020B0604030504040204" pitchFamily="34" charset="0"/>
              <a:ea typeface="ＭＳ Ｐゴシック" panose="020B0600070205080204" pitchFamily="34" charset="-128"/>
              <a:cs typeface="Tahoma"/>
            </a:endParaRPr>
          </a:p>
          <a:p>
            <a:br>
              <a:rPr lang="en-US" sz="2475" b="1" dirty="0">
                <a:solidFill>
                  <a:srgbClr val="016782"/>
                </a:solidFill>
                <a:latin typeface="Arial"/>
                <a:cs typeface="Arial"/>
              </a:rPr>
            </a:br>
            <a:endParaRPr lang="en-US" sz="2475" b="1" dirty="0">
              <a:solidFill>
                <a:srgbClr val="016782"/>
              </a:solidFill>
              <a:latin typeface="Arial"/>
              <a:cs typeface="Arial"/>
            </a:endParaRPr>
          </a:p>
          <a:p>
            <a:endParaRPr lang="en-US" sz="6700" b="1" dirty="0">
              <a:solidFill>
                <a:srgbClr val="444444"/>
              </a:solidFill>
            </a:endParaRPr>
          </a:p>
          <a:p>
            <a:r>
              <a:rPr lang="en-US" sz="6700" b="1" dirty="0">
                <a:solidFill>
                  <a:srgbClr val="016782"/>
                </a:solidFill>
                <a:latin typeface="Arial"/>
                <a:cs typeface="Arial"/>
              </a:rPr>
              <a:t>Remaking the Economy</a:t>
            </a:r>
          </a:p>
          <a:p>
            <a:r>
              <a:rPr lang="en-US" sz="6000" b="1" dirty="0">
                <a:solidFill>
                  <a:srgbClr val="016782"/>
                </a:solidFill>
                <a:latin typeface="Arial"/>
                <a:cs typeface="Arial"/>
              </a:rPr>
              <a:t>Health, Racial Disparities, and Economic Justice</a:t>
            </a:r>
            <a:br>
              <a:rPr lang="en-US" sz="2475" b="1" dirty="0">
                <a:latin typeface="Arial"/>
                <a:cs typeface="Arial"/>
              </a:rPr>
            </a:br>
            <a:endParaRPr lang="en-US" sz="1200" b="1" dirty="0">
              <a:latin typeface="Arial"/>
              <a:cs typeface="Arial"/>
            </a:endParaRPr>
          </a:p>
          <a:p>
            <a:r>
              <a:rPr lang="en-US" altLang="en-US" sz="4200" b="1" dirty="0">
                <a:latin typeface="Arial"/>
                <a:ea typeface="ＭＳ Ｐゴシック"/>
                <a:cs typeface="Arial"/>
              </a:rPr>
              <a:t>January 21, 2021</a:t>
            </a:r>
          </a:p>
          <a:p>
            <a:endParaRPr lang="en-US" altLang="en-US" sz="750" b="1" dirty="0"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</a:endParaRPr>
          </a:p>
          <a:p>
            <a:r>
              <a:rPr lang="en-US" altLang="en-US" sz="4000" b="1" dirty="0">
                <a:solidFill>
                  <a:srgbClr val="016782"/>
                </a:solidFill>
                <a:latin typeface="Arial"/>
                <a:ea typeface="ＭＳ Ｐゴシック"/>
                <a:cs typeface="Arial"/>
              </a:rPr>
              <a:t>Steve Dubb</a:t>
            </a:r>
            <a:r>
              <a:rPr lang="en-US" altLang="en-US" sz="4000" b="1" dirty="0">
                <a:solidFill>
                  <a:srgbClr val="0070C0"/>
                </a:solidFill>
                <a:latin typeface="Arial"/>
                <a:ea typeface="ＭＳ Ｐゴシック"/>
                <a:cs typeface="Arial"/>
              </a:rPr>
              <a:t>, </a:t>
            </a:r>
            <a:r>
              <a:rPr lang="en-US" altLang="en-US" sz="4000" dirty="0">
                <a:latin typeface="Arial"/>
                <a:ea typeface="ＭＳ Ｐゴシック"/>
                <a:cs typeface="Arial"/>
              </a:rPr>
              <a:t>Nonprofit Quarterly, Boston, MA</a:t>
            </a:r>
          </a:p>
          <a:p>
            <a:r>
              <a:rPr lang="en-US" sz="4000" b="1" dirty="0">
                <a:solidFill>
                  <a:srgbClr val="016782"/>
                </a:solidFill>
                <a:latin typeface="Arial"/>
                <a:ea typeface="ＭＳ Ｐゴシック"/>
                <a:cs typeface="Arial"/>
              </a:rPr>
              <a:t>Ben Palmquist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, Partners for Dignity and Rights, New York, NY</a:t>
            </a:r>
          </a:p>
          <a:p>
            <a:r>
              <a:rPr lang="en-US" sz="4000" b="1" dirty="0">
                <a:solidFill>
                  <a:srgbClr val="016782"/>
                </a:solidFill>
                <a:latin typeface="Arial"/>
                <a:ea typeface="ＭＳ Ｐゴシック"/>
                <a:cs typeface="Arial"/>
              </a:rPr>
              <a:t>Al Richmond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, Community-Campus Partnerships for Health, Raleigh, NC</a:t>
            </a:r>
          </a:p>
          <a:p>
            <a:r>
              <a:rPr lang="en-US" sz="4000" b="1" dirty="0">
                <a:solidFill>
                  <a:srgbClr val="016782"/>
                </a:solidFill>
                <a:latin typeface="Arial"/>
                <a:ea typeface="ＭＳ Ｐゴシック"/>
                <a:cs typeface="Arial"/>
              </a:rPr>
              <a:t>Dr. </a:t>
            </a:r>
            <a:r>
              <a:rPr lang="en-US" sz="4000" b="1" dirty="0" err="1">
                <a:solidFill>
                  <a:srgbClr val="016782"/>
                </a:solidFill>
                <a:latin typeface="Arial"/>
                <a:ea typeface="ＭＳ Ｐゴシック"/>
                <a:cs typeface="Arial"/>
              </a:rPr>
              <a:t>Yolandra</a:t>
            </a:r>
            <a:r>
              <a:rPr lang="en-US" sz="4000" b="1" dirty="0">
                <a:solidFill>
                  <a:srgbClr val="016782"/>
                </a:solidFill>
                <a:latin typeface="Arial"/>
                <a:ea typeface="ＭＳ Ｐゴシック"/>
                <a:cs typeface="Arial"/>
              </a:rPr>
              <a:t> Toya, MD, MPH,</a:t>
            </a:r>
            <a:r>
              <a:rPr lang="en-US" sz="4000" dirty="0">
                <a:latin typeface="Arial" panose="020B0604020202020204" pitchFamily="34" charset="0"/>
                <a:cs typeface="Arial" panose="020B0604020202020204" pitchFamily="34" charset="0"/>
              </a:rPr>
              <a:t> Albuquerque, NM</a:t>
            </a:r>
            <a:endParaRPr lang="en-US" altLang="en-US" sz="4200" b="1" dirty="0">
              <a:latin typeface="Arial"/>
              <a:ea typeface="ＭＳ Ｐゴシック"/>
              <a:cs typeface="Arial"/>
            </a:endParaRPr>
          </a:p>
          <a:p>
            <a:r>
              <a:rPr lang="en-US" altLang="en-US" sz="4200" b="1" dirty="0">
                <a:latin typeface="Arial"/>
                <a:ea typeface="ＭＳ Ｐゴシック"/>
                <a:cs typeface="Arial"/>
              </a:rPr>
              <a:t>#RebuildTheEconomy</a:t>
            </a:r>
          </a:p>
        </p:txBody>
      </p:sp>
      <p:pic>
        <p:nvPicPr>
          <p:cNvPr id="18435" name="Picture 6" descr="https://nonprofitquarterly.org/wp-content/blogs.dir/56/files/2015/04/npqheader1170.png">
            <a:hlinkClick r:id="rId3"/>
            <a:extLst>
              <a:ext uri="{FF2B5EF4-FFF2-40B4-BE49-F238E27FC236}">
                <a16:creationId xmlns:a16="http://schemas.microsoft.com/office/drawing/2014/main" id="{7D47982F-A21E-444F-8217-A510A72F038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151" y="188789"/>
            <a:ext cx="7217321" cy="789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3E76B15-FBC6-4E0A-93CE-09F91CAB8583}"/>
              </a:ext>
            </a:extLst>
          </p:cNvPr>
          <p:cNvSpPr txBox="1"/>
          <p:nvPr/>
        </p:nvSpPr>
        <p:spPr>
          <a:xfrm>
            <a:off x="7776462" y="2453199"/>
            <a:ext cx="1367536" cy="35827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825" i="1" dirty="0"/>
              <a:t>Image courtesy of artist Heather </a:t>
            </a:r>
            <a:r>
              <a:rPr lang="en-US" sz="825" i="1" dirty="0" err="1"/>
              <a:t>Goodwind</a:t>
            </a:r>
            <a:endParaRPr lang="en-US" sz="825" i="1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33754E4-AC61-4980-BDF3-A679BEA4027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322798" y="0"/>
            <a:ext cx="1821200" cy="23871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0966729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1674E7CD-3FF9-4E26-821D-3B6953F5BE24}"/>
              </a:ext>
            </a:extLst>
          </p:cNvPr>
          <p:cNvSpPr/>
          <p:nvPr/>
        </p:nvSpPr>
        <p:spPr>
          <a:xfrm>
            <a:off x="752885" y="1804460"/>
            <a:ext cx="7638230" cy="3185487"/>
          </a:xfrm>
          <a:prstGeom prst="rect">
            <a:avLst/>
          </a:prstGeom>
        </p:spPr>
        <p:txBody>
          <a:bodyPr wrap="square" anchor="t">
            <a:spAutoFit/>
          </a:bodyPr>
          <a:lstStyle/>
          <a:p>
            <a:pPr algn="ctr"/>
            <a:endParaRPr lang="en-US" sz="2700" b="1" dirty="0">
              <a:solidFill>
                <a:schemeClr val="bg1"/>
              </a:solidFill>
            </a:endParaRPr>
          </a:p>
          <a:p>
            <a:pPr algn="ctr"/>
            <a:r>
              <a:rPr lang="en-US" sz="2100" b="1" dirty="0">
                <a:solidFill>
                  <a:schemeClr val="accent1">
                    <a:lumMod val="75000"/>
                  </a:schemeClr>
                </a:solidFill>
                <a:latin typeface="Arial"/>
                <a:cs typeface="Arial"/>
              </a:rPr>
              <a:t>Panelists' contact info:</a:t>
            </a:r>
          </a:p>
          <a:p>
            <a:pPr algn="ctr"/>
            <a:endParaRPr lang="en-US" sz="1800" dirty="0">
              <a:solidFill>
                <a:schemeClr val="bg1"/>
              </a:solidFill>
              <a:latin typeface="Arial"/>
              <a:cs typeface="Arial"/>
            </a:endParaRPr>
          </a:p>
          <a:p>
            <a:pPr>
              <a:lnSpc>
                <a:spcPct val="90000"/>
              </a:lnSpc>
            </a:pPr>
            <a:r>
              <a:rPr lang="en-US" sz="1800" dirty="0">
                <a:solidFill>
                  <a:schemeClr val="bg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Ben Palmquist, </a:t>
            </a:r>
            <a:r>
              <a:rPr lang="en-US" sz="1800" dirty="0">
                <a:solidFill>
                  <a:schemeClr val="bg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  <a:hlinkClick r:id="rId2"/>
              </a:rPr>
              <a:t>ben@dignityandrights.org</a:t>
            </a:r>
            <a:r>
              <a:rPr lang="en-US" sz="1800" dirty="0">
                <a:solidFill>
                  <a:schemeClr val="bg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, @</a:t>
            </a:r>
            <a:r>
              <a:rPr lang="en-US" sz="1800" dirty="0" err="1">
                <a:solidFill>
                  <a:schemeClr val="bg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benpalmquist</a:t>
            </a:r>
            <a:r>
              <a:rPr lang="en-US" sz="1800" dirty="0">
                <a:solidFill>
                  <a:schemeClr val="bg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 </a:t>
            </a:r>
          </a:p>
          <a:p>
            <a:pPr>
              <a:lnSpc>
                <a:spcPct val="90000"/>
              </a:lnSpc>
            </a:pPr>
            <a:r>
              <a:rPr lang="en-US" sz="1800" dirty="0">
                <a:solidFill>
                  <a:schemeClr val="bg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Al Richmond, </a:t>
            </a:r>
            <a:r>
              <a:rPr lang="en-US" sz="1800" dirty="0">
                <a:solidFill>
                  <a:schemeClr val="bg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  <a:hlinkClick r:id="rId3"/>
              </a:rPr>
              <a:t>al.richmond@ccphealth.org</a:t>
            </a:r>
            <a:r>
              <a:rPr lang="en-US" sz="1800" dirty="0">
                <a:solidFill>
                  <a:schemeClr val="bg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, @</a:t>
            </a:r>
            <a:r>
              <a:rPr lang="en-US" sz="1800" dirty="0" err="1">
                <a:solidFill>
                  <a:schemeClr val="bg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CCPH_News</a:t>
            </a:r>
            <a:r>
              <a:rPr lang="en-US" sz="1800" dirty="0">
                <a:solidFill>
                  <a:schemeClr val="bg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</a:t>
            </a:r>
          </a:p>
          <a:p>
            <a:pPr>
              <a:lnSpc>
                <a:spcPct val="90000"/>
              </a:lnSpc>
            </a:pPr>
            <a:r>
              <a:rPr lang="en-US" sz="1800" dirty="0">
                <a:solidFill>
                  <a:schemeClr val="bg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Dr. </a:t>
            </a:r>
            <a:r>
              <a:rPr lang="en-US" sz="1800" dirty="0" err="1">
                <a:solidFill>
                  <a:schemeClr val="bg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Yolandra</a:t>
            </a:r>
            <a:r>
              <a:rPr lang="en-US" sz="1800" dirty="0">
                <a:solidFill>
                  <a:schemeClr val="bg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 Toya, </a:t>
            </a:r>
            <a:r>
              <a:rPr lang="en-US" sz="1800" dirty="0">
                <a:solidFill>
                  <a:schemeClr val="bg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  <a:hlinkClick r:id="rId4"/>
              </a:rPr>
              <a:t>ygtoya@icloud.com</a:t>
            </a:r>
            <a:br>
              <a:rPr lang="en-US" sz="1800" dirty="0">
                <a:solidFill>
                  <a:schemeClr val="bg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</a:br>
            <a:r>
              <a:rPr lang="en-US" sz="1800" dirty="0">
                <a:solidFill>
                  <a:schemeClr val="bg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Steve Dubb, </a:t>
            </a:r>
            <a:r>
              <a:rPr lang="en-US" sz="1800" dirty="0">
                <a:solidFill>
                  <a:schemeClr val="bg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  <a:hlinkClick r:id="rId5"/>
              </a:rPr>
              <a:t>steve@npqmag.org</a:t>
            </a:r>
            <a:r>
              <a:rPr lang="en-US" sz="1800" dirty="0">
                <a:solidFill>
                  <a:schemeClr val="bg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, @</a:t>
            </a:r>
            <a:r>
              <a:rPr lang="en-US" sz="1800" dirty="0" err="1">
                <a:solidFill>
                  <a:schemeClr val="bg1"/>
                </a:solidFill>
                <a:latin typeface="Arial" panose="020B0604020202020204" pitchFamily="34" charset="0"/>
                <a:ea typeface="+mn-lt"/>
                <a:cs typeface="Arial" panose="020B0604020202020204" pitchFamily="34" charset="0"/>
              </a:rPr>
              <a:t>Steve_NPQ</a:t>
            </a:r>
            <a:br>
              <a:rPr lang="en-US" sz="1800" dirty="0">
                <a:solidFill>
                  <a:schemeClr val="bg1"/>
                </a:solidFill>
                <a:latin typeface="Arial"/>
                <a:ea typeface="+mn-lt"/>
                <a:cs typeface="Arial"/>
              </a:rPr>
            </a:br>
            <a:endParaRPr lang="en-US" sz="1800" dirty="0">
              <a:ea typeface="+mn-lt"/>
              <a:cs typeface="+mn-lt"/>
            </a:endParaRPr>
          </a:p>
          <a:p>
            <a:pPr algn="ctr"/>
            <a:endParaRPr lang="en-US" sz="1800" b="1" dirty="0">
              <a:solidFill>
                <a:schemeClr val="bg1"/>
              </a:solidFill>
              <a:latin typeface="Arial"/>
              <a:cs typeface="Arial"/>
            </a:endParaRPr>
          </a:p>
          <a:p>
            <a:pPr algn="ctr"/>
            <a:r>
              <a:rPr lang="en-US" sz="1800" b="1" dirty="0">
                <a:solidFill>
                  <a:schemeClr val="bg1"/>
                </a:solidFill>
                <a:latin typeface="Arial"/>
                <a:cs typeface="Arial"/>
              </a:rPr>
              <a:t>    Please complete your brief evaluation</a:t>
            </a:r>
            <a:br>
              <a:rPr lang="en-US" sz="1800" b="1" dirty="0">
                <a:solidFill>
                  <a:schemeClr val="bg1"/>
                </a:solidFill>
                <a:latin typeface="Arial"/>
                <a:cs typeface="Arial"/>
              </a:rPr>
            </a:br>
            <a:r>
              <a:rPr lang="en-US" sz="1800" b="1" dirty="0">
                <a:solidFill>
                  <a:schemeClr val="bg1"/>
                </a:solidFill>
                <a:latin typeface="Arial"/>
                <a:cs typeface="Arial"/>
              </a:rPr>
              <a:t>Thank you!</a:t>
            </a:r>
          </a:p>
        </p:txBody>
      </p:sp>
      <p:pic>
        <p:nvPicPr>
          <p:cNvPr id="3" name="Picture 2" descr="A picture containing sitting, table, food, cake&#10;&#10;Description generated with very high confidence">
            <a:extLst>
              <a:ext uri="{FF2B5EF4-FFF2-40B4-BE49-F238E27FC236}">
                <a16:creationId xmlns:a16="http://schemas.microsoft.com/office/drawing/2014/main" id="{CD1EC277-0ED3-48C4-BA66-89C65AF56A9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108824" y="0"/>
            <a:ext cx="2035174" cy="2667618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736590AD-6CC6-4FA8-9EE3-90C4F8240E66}"/>
              </a:ext>
            </a:extLst>
          </p:cNvPr>
          <p:cNvSpPr txBox="1"/>
          <p:nvPr/>
        </p:nvSpPr>
        <p:spPr>
          <a:xfrm>
            <a:off x="7108824" y="2647519"/>
            <a:ext cx="2035174" cy="21929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825" i="1" dirty="0">
                <a:solidFill>
                  <a:schemeClr val="bg1"/>
                </a:solidFill>
              </a:rPr>
              <a:t>Image courtesy of </a:t>
            </a:r>
            <a:r>
              <a:rPr lang="en-US" sz="825" i="1" dirty="0">
                <a:solidFill>
                  <a:schemeClr val="bg1"/>
                </a:solidFill>
                <a:ea typeface="+mn-lt"/>
                <a:cs typeface="+mn-lt"/>
              </a:rPr>
              <a:t>artist</a:t>
            </a:r>
            <a:r>
              <a:rPr lang="en-US" sz="825" i="1" dirty="0">
                <a:solidFill>
                  <a:schemeClr val="bg1"/>
                </a:solidFill>
              </a:rPr>
              <a:t> Heather </a:t>
            </a:r>
            <a:r>
              <a:rPr lang="en-US" sz="825" i="1" dirty="0" err="1">
                <a:solidFill>
                  <a:schemeClr val="bg1"/>
                </a:solidFill>
              </a:rPr>
              <a:t>Goodwind</a:t>
            </a:r>
            <a:endParaRPr lang="en-US" sz="825" i="1" dirty="0">
              <a:solidFill>
                <a:schemeClr val="bg1"/>
              </a:solidFill>
            </a:endParaRPr>
          </a:p>
        </p:txBody>
      </p:sp>
      <p:pic>
        <p:nvPicPr>
          <p:cNvPr id="9" name="Picture 6" descr="https://nonprofitquarterly.org/wp-content/blogs.dir/56/files/2015/04/npqheader1170.png">
            <a:hlinkClick r:id="rId7"/>
            <a:extLst>
              <a:ext uri="{FF2B5EF4-FFF2-40B4-BE49-F238E27FC236}">
                <a16:creationId xmlns:a16="http://schemas.microsoft.com/office/drawing/2014/main" id="{E653D178-2C23-4C16-A6E9-7E56D56291E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5890" y="176636"/>
            <a:ext cx="8751017" cy="957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316721609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 Them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Parcel">
  <a:themeElements>
    <a:clrScheme name="Parcel">
      <a:dk1>
        <a:srgbClr val="000000"/>
      </a:dk1>
      <a:lt1>
        <a:srgbClr val="FFFFFF"/>
      </a:lt1>
      <a:dk2>
        <a:srgbClr val="4A5356"/>
      </a:dk2>
      <a:lt2>
        <a:srgbClr val="E8E3CE"/>
      </a:lt2>
      <a:accent1>
        <a:srgbClr val="F6A21D"/>
      </a:accent1>
      <a:accent2>
        <a:srgbClr val="9BAFB5"/>
      </a:accent2>
      <a:accent3>
        <a:srgbClr val="C96731"/>
      </a:accent3>
      <a:accent4>
        <a:srgbClr val="9CA383"/>
      </a:accent4>
      <a:accent5>
        <a:srgbClr val="87795D"/>
      </a:accent5>
      <a:accent6>
        <a:srgbClr val="A0988C"/>
      </a:accent6>
      <a:hlink>
        <a:srgbClr val="00B0F0"/>
      </a:hlink>
      <a:folHlink>
        <a:srgbClr val="738F97"/>
      </a:folHlink>
    </a:clrScheme>
    <a:fontScheme name="Parcel">
      <a:majorFont>
        <a:latin typeface="Gill Sans MT" panose="020B0502020104020203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Gill Sans MT" panose="020B0502020104020203"/>
        <a:ea typeface=""/>
        <a:cs typeface=""/>
        <a:font script="Grek" typeface="Corbel"/>
        <a:font script="Cyrl" typeface="Corbel"/>
        <a:font script="Jpan" typeface="HGｺﾞｼｯｸE"/>
        <a:font script="Hang" typeface="휴먼매직체"/>
        <a:font script="Hans" typeface="华文中宋"/>
        <a:font script="Hant" typeface="微軟正黑體"/>
        <a:font script="Arab" typeface="Majalla UI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inorFont>
    </a:fontScheme>
    <a:fmtScheme name="Parcel">
      <a: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107000"/>
                <a:lumMod val="103000"/>
              </a:schemeClr>
            </a:gs>
            <a:gs pos="100000">
              <a:schemeClr val="phClr">
                <a:tint val="82000"/>
                <a:satMod val="109000"/>
                <a:lumMod val="103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tint val="97000"/>
                <a:satMod val="100000"/>
                <a:lumMod val="102000"/>
              </a:schemeClr>
            </a:gs>
            <a:gs pos="50000">
              <a:schemeClr val="phClr">
                <a:shade val="100000"/>
                <a:satMod val="103000"/>
                <a:lumMod val="100000"/>
              </a:schemeClr>
            </a:gs>
            <a:gs pos="100000">
              <a:schemeClr val="phClr">
                <a:shade val="93000"/>
                <a:satMod val="110000"/>
                <a:lumMod val="99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</a:ln>
        <a:ln w="12700" cap="flat" cmpd="sng" algn="ctr">
          <a:solidFill>
            <a:schemeClr val="phClr"/>
          </a:solidFill>
          <a:prstDash val="solid"/>
        </a:ln>
        <a:ln w="317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5880" dist="15240" dir="5400000" algn="ctr" rotWithShape="0">
              <a:srgbClr val="000000">
                <a:alpha val="45000"/>
              </a:srgbClr>
            </a:outerShdw>
          </a:effectLst>
          <a:scene3d>
            <a:camera prst="orthographicFront">
              <a:rot lat="0" lon="0" rev="0"/>
            </a:camera>
            <a:lightRig rig="brightRoom" dir="tl"/>
          </a:scene3d>
          <a:sp3d prstMaterial="dkEdge">
            <a:bevelT w="0" h="0"/>
          </a:sp3d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7000"/>
                <a:shade val="100000"/>
                <a:satMod val="185000"/>
                <a:lumMod val="120000"/>
              </a:schemeClr>
            </a:gs>
            <a:gs pos="100000">
              <a:schemeClr val="phClr">
                <a:tint val="96000"/>
                <a:shade val="95000"/>
                <a:satMod val="215000"/>
                <a:lumMod val="80000"/>
              </a:schemeClr>
            </a:gs>
          </a:gsLst>
          <a:path path="circle">
            <a:fillToRect l="50000" t="55000" r="125000" b="100000"/>
          </a:path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arcel" id="{8BEC4385-4EB9-4D53-BFB5-0EA123736B6D}" vid="{4DB32801-28C0-48B0-8C1D-A9A58613615A}"/>
    </a:ext>
  </a:extLst>
</a:theme>
</file>

<file path=ppt/theme/theme3.xml><?xml version="1.0" encoding="utf-8"?>
<a:theme xmlns:a="http://schemas.openxmlformats.org/drawingml/2006/main" name="1_Office Theme">
  <a:themeElements>
    <a:clrScheme name="Custom 133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029B2D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029B2D"/>
      </a:accent6>
      <a:hlink>
        <a:srgbClr val="029B2D"/>
      </a:hlink>
      <a:folHlink>
        <a:srgbClr val="029B2D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Presentation1" id="{7EB04933-E851-418C-A8A1-19321B02EBDC}" vid="{5DC7ABD2-EC8F-4ED8-91C8-AA507EAC1863}"/>
    </a:ext>
  </a:extLst>
</a:theme>
</file>

<file path=ppt/theme/theme4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15ED5AD1DE9EB94AA6F110735974422E" ma:contentTypeVersion="2" ma:contentTypeDescription="Create a new document." ma:contentTypeScope="" ma:versionID="bd2fbe3a4ed2880d160c0d4ef4837a6b">
  <xsd:schema xmlns:xsd="http://www.w3.org/2001/XMLSchema" xmlns:xs="http://www.w3.org/2001/XMLSchema" xmlns:p="http://schemas.microsoft.com/office/2006/metadata/properties" xmlns:ns2="f0f43fb5-4d96-4dd8-8025-0ac8834c6991" targetNamespace="http://schemas.microsoft.com/office/2006/metadata/properties" ma:root="true" ma:fieldsID="d921590aabadef753470dd007031199b" ns2:_="">
    <xsd:import namespace="f0f43fb5-4d96-4dd8-8025-0ac8834c69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0f43fb5-4d96-4dd8-8025-0ac8834c6991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E0D879AF-437F-4248-81D9-A6870F23589C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f0f43fb5-4d96-4dd8-8025-0ac8834c69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63951BD3-94F9-4373-A31B-F5BFD8E05479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FD86AE42-B480-4A7D-9DC2-244B52A8D786}">
  <ds:schemaRefs>
    <ds:schemaRef ds:uri="http://schemas.openxmlformats.org/package/2006/metadata/core-properties"/>
    <ds:schemaRef ds:uri="http://schemas.microsoft.com/office/2006/documentManagement/types"/>
    <ds:schemaRef ds:uri="http://purl.org/dc/terms/"/>
    <ds:schemaRef ds:uri="http://www.w3.org/XML/1998/namespace"/>
    <ds:schemaRef ds:uri="http://schemas.microsoft.com/office/infopath/2007/PartnerControls"/>
    <ds:schemaRef ds:uri="f0f43fb5-4d96-4dd8-8025-0ac8834c6991"/>
    <ds:schemaRef ds:uri="http://schemas.microsoft.com/office/2006/metadata/properties"/>
    <ds:schemaRef ds:uri="http://purl.org/dc/dcmitype/"/>
    <ds:schemaRef ds:uri="http://purl.org/dc/elements/1.1/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4226</TotalTime>
  <Words>148</Words>
  <Application>Microsoft Macintosh PowerPoint</Application>
  <PresentationFormat>On-screen Show (16:9)</PresentationFormat>
  <Paragraphs>23</Paragraphs>
  <Slides>2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2</vt:i4>
      </vt:variant>
    </vt:vector>
  </HeadingPairs>
  <TitlesOfParts>
    <vt:vector size="15" baseType="lpstr">
      <vt:lpstr>Arial</vt:lpstr>
      <vt:lpstr>Calibri</vt:lpstr>
      <vt:lpstr>Calibri Light</vt:lpstr>
      <vt:lpstr>Corbel</vt:lpstr>
      <vt:lpstr>Garamond</vt:lpstr>
      <vt:lpstr>Gill Sans MT</vt:lpstr>
      <vt:lpstr>Tahoma</vt:lpstr>
      <vt:lpstr>Times</vt:lpstr>
      <vt:lpstr>Times New Roman</vt:lpstr>
      <vt:lpstr>Office Theme</vt:lpstr>
      <vt:lpstr>Parcel</vt:lpstr>
      <vt:lpstr>1_Office Theme</vt:lpstr>
      <vt:lpstr>Simple Light</vt:lpstr>
      <vt:lpstr>   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Rebuilding the Economy System Change, COVID, Nonprofits &amp; the Economy</dc:title>
  <dc:creator>Erin Rubin</dc:creator>
  <cp:lastModifiedBy>Sofia Jarrin</cp:lastModifiedBy>
  <cp:revision>316</cp:revision>
  <dcterms:created xsi:type="dcterms:W3CDTF">2018-11-05T22:12:47Z</dcterms:created>
  <dcterms:modified xsi:type="dcterms:W3CDTF">2021-01-21T20:02:39Z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0x01010015ED5AD1DE9EB94AA6F110735974422E</vt:lpwstr>
  </property>
  <property fmtid="{D5CDD505-2E9C-101B-9397-08002B2CF9AE}" pid="3" name="Order">
    <vt:r8>14500</vt:r8>
  </property>
  <property fmtid="{D5CDD505-2E9C-101B-9397-08002B2CF9AE}" pid="4" name="_SourceUrl">
    <vt:lpwstr/>
  </property>
  <property fmtid="{D5CDD505-2E9C-101B-9397-08002B2CF9AE}" pid="5" name="_SharedFileIndex">
    <vt:lpwstr/>
  </property>
  <property fmtid="{D5CDD505-2E9C-101B-9397-08002B2CF9AE}" pid="6" name="ComplianceAssetId">
    <vt:lpwstr/>
  </property>
  <property fmtid="{D5CDD505-2E9C-101B-9397-08002B2CF9AE}" pid="7" name="xd_Signature">
    <vt:bool>false</vt:bool>
  </property>
  <property fmtid="{D5CDD505-2E9C-101B-9397-08002B2CF9AE}" pid="8" name="xd_ProgID">
    <vt:lpwstr/>
  </property>
  <property fmtid="{D5CDD505-2E9C-101B-9397-08002B2CF9AE}" pid="9" name="TemplateUrl">
    <vt:lpwstr/>
  </property>
</Properties>
</file>