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69" r:id="rId5"/>
  </p:sldMasterIdLst>
  <p:notesMasterIdLst>
    <p:notesMasterId r:id="rId17"/>
  </p:notesMasterIdLst>
  <p:handoutMasterIdLst>
    <p:handoutMasterId r:id="rId18"/>
  </p:handoutMasterIdLst>
  <p:sldIdLst>
    <p:sldId id="348" r:id="rId6"/>
    <p:sldId id="341" r:id="rId7"/>
    <p:sldId id="342" r:id="rId8"/>
    <p:sldId id="331" r:id="rId9"/>
    <p:sldId id="317" r:id="rId10"/>
    <p:sldId id="257" r:id="rId11"/>
    <p:sldId id="259" r:id="rId12"/>
    <p:sldId id="323" r:id="rId13"/>
    <p:sldId id="349" r:id="rId14"/>
    <p:sldId id="350" r:id="rId15"/>
    <p:sldId id="261" r:id="rId16"/>
  </p:sldIdLst>
  <p:sldSz cx="14630400" cy="8229600"/>
  <p:notesSz cx="6858000" cy="9144000"/>
  <p:defaultText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userDrawn="1">
          <p15:clr>
            <a:srgbClr val="A4A3A4"/>
          </p15:clr>
        </p15:guide>
        <p15:guide id="2" pos="46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5576B2"/>
    <a:srgbClr val="826F05"/>
    <a:srgbClr val="FFFBF3"/>
    <a:srgbClr val="FCEE4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74" autoAdjust="0"/>
    <p:restoredTop sz="74799" autoAdjust="0"/>
  </p:normalViewPr>
  <p:slideViewPr>
    <p:cSldViewPr snapToGrid="0" snapToObjects="1">
      <p:cViewPr varScale="1">
        <p:scale>
          <a:sx n="64" d="100"/>
          <a:sy n="64" d="100"/>
        </p:scale>
        <p:origin x="744" y="176"/>
      </p:cViewPr>
      <p:guideLst>
        <p:guide orient="horz" pos="2592"/>
        <p:guide pos="4608"/>
      </p:guideLst>
    </p:cSldViewPr>
  </p:slideViewPr>
  <p:outlineViewPr>
    <p:cViewPr>
      <p:scale>
        <a:sx n="33" d="100"/>
        <a:sy n="33" d="100"/>
      </p:scale>
      <p:origin x="16" y="0"/>
    </p:cViewPr>
  </p:outlineViewPr>
  <p:notesTextViewPr>
    <p:cViewPr>
      <p:scale>
        <a:sx n="100" d="100"/>
        <a:sy n="100" d="100"/>
      </p:scale>
      <p:origin x="0" y="0"/>
    </p:cViewPr>
  </p:notesTextViewPr>
  <p:sorterViewPr>
    <p:cViewPr>
      <p:scale>
        <a:sx n="93" d="100"/>
        <a:sy n="9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YouScience.com Copyright 2015 All Rights Reserved</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71D450-D8CF-D841-B22F-0A6653856B44}" type="datetime1">
              <a:rPr lang="en-US" smtClean="0"/>
              <a:t>11/9/21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YouScience Kick-Off PowerPoint Presentation</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B516B5D-2E83-A544-BF3E-58FE90D98C29}" type="slidenum">
              <a:rPr lang="en-US" smtClean="0"/>
              <a:t>‹#›</a:t>
            </a:fld>
            <a:endParaRPr lang="en-US"/>
          </a:p>
        </p:txBody>
      </p:sp>
    </p:spTree>
    <p:extLst>
      <p:ext uri="{BB962C8B-B14F-4D97-AF65-F5344CB8AC3E}">
        <p14:creationId xmlns:p14="http://schemas.microsoft.com/office/powerpoint/2010/main" val="3875727692"/>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YouScience.com Copyright 2015 All Rights Reserved</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C5F2AE-8959-6449-8322-B0A1CA537CB3}" type="datetime1">
              <a:rPr lang="en-US" smtClean="0"/>
              <a:t>11/9/21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YouScience Kick-Off PowerPoint Presentation</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76919E-5693-6346-ADD2-7E153DD3CB6D}" type="slidenum">
              <a:rPr lang="en-US" smtClean="0"/>
              <a:t>‹#›</a:t>
            </a:fld>
            <a:endParaRPr lang="en-US"/>
          </a:p>
        </p:txBody>
      </p:sp>
    </p:spTree>
    <p:extLst>
      <p:ext uri="{BB962C8B-B14F-4D97-AF65-F5344CB8AC3E}">
        <p14:creationId xmlns:p14="http://schemas.microsoft.com/office/powerpoint/2010/main" val="3622011097"/>
      </p:ext>
    </p:extLst>
  </p:cSld>
  <p:clrMap bg1="lt1" tx1="dk1" bg2="lt2" tx2="dk2" accent1="accent1" accent2="accent2" accent3="accent3" accent4="accent4" accent5="accent5" accent6="accent6" hlink="hlink" folHlink="folHlink"/>
  <p:hf dt="0"/>
  <p:notesStyle>
    <a:lvl1pPr marL="0" algn="l" defTabSz="731520" rtl="0" eaLnBrk="1" latinLnBrk="0" hangingPunct="1">
      <a:defRPr sz="1920" kern="1200">
        <a:solidFill>
          <a:schemeClr val="tx1"/>
        </a:solidFill>
        <a:latin typeface="+mn-lt"/>
        <a:ea typeface="+mn-ea"/>
        <a:cs typeface="+mn-cs"/>
      </a:defRPr>
    </a:lvl1pPr>
    <a:lvl2pPr marL="731520" algn="l" defTabSz="731520" rtl="0" eaLnBrk="1" latinLnBrk="0" hangingPunct="1">
      <a:defRPr sz="1920" kern="1200">
        <a:solidFill>
          <a:schemeClr val="tx1"/>
        </a:solidFill>
        <a:latin typeface="+mn-lt"/>
        <a:ea typeface="+mn-ea"/>
        <a:cs typeface="+mn-cs"/>
      </a:defRPr>
    </a:lvl2pPr>
    <a:lvl3pPr marL="1463040" algn="l" defTabSz="731520" rtl="0" eaLnBrk="1" latinLnBrk="0" hangingPunct="1">
      <a:defRPr sz="1920" kern="1200">
        <a:solidFill>
          <a:schemeClr val="tx1"/>
        </a:solidFill>
        <a:latin typeface="+mn-lt"/>
        <a:ea typeface="+mn-ea"/>
        <a:cs typeface="+mn-cs"/>
      </a:defRPr>
    </a:lvl3pPr>
    <a:lvl4pPr marL="2194560" algn="l" defTabSz="731520" rtl="0" eaLnBrk="1" latinLnBrk="0" hangingPunct="1">
      <a:defRPr sz="1920" kern="1200">
        <a:solidFill>
          <a:schemeClr val="tx1"/>
        </a:solidFill>
        <a:latin typeface="+mn-lt"/>
        <a:ea typeface="+mn-ea"/>
        <a:cs typeface="+mn-cs"/>
      </a:defRPr>
    </a:lvl4pPr>
    <a:lvl5pPr marL="2926080" algn="l" defTabSz="731520" rtl="0" eaLnBrk="1" latinLnBrk="0" hangingPunct="1">
      <a:defRPr sz="1920" kern="1200">
        <a:solidFill>
          <a:schemeClr val="tx1"/>
        </a:solidFill>
        <a:latin typeface="+mn-lt"/>
        <a:ea typeface="+mn-ea"/>
        <a:cs typeface="+mn-cs"/>
      </a:defRPr>
    </a:lvl5pPr>
    <a:lvl6pPr marL="3657600" algn="l" defTabSz="731520" rtl="0" eaLnBrk="1" latinLnBrk="0" hangingPunct="1">
      <a:defRPr sz="1920" kern="1200">
        <a:solidFill>
          <a:schemeClr val="tx1"/>
        </a:solidFill>
        <a:latin typeface="+mn-lt"/>
        <a:ea typeface="+mn-ea"/>
        <a:cs typeface="+mn-cs"/>
      </a:defRPr>
    </a:lvl6pPr>
    <a:lvl7pPr marL="4389120" algn="l" defTabSz="731520" rtl="0" eaLnBrk="1" latinLnBrk="0" hangingPunct="1">
      <a:defRPr sz="1920" kern="1200">
        <a:solidFill>
          <a:schemeClr val="tx1"/>
        </a:solidFill>
        <a:latin typeface="+mn-lt"/>
        <a:ea typeface="+mn-ea"/>
        <a:cs typeface="+mn-cs"/>
      </a:defRPr>
    </a:lvl7pPr>
    <a:lvl8pPr marL="5120640" algn="l" defTabSz="731520" rtl="0" eaLnBrk="1" latinLnBrk="0" hangingPunct="1">
      <a:defRPr sz="1920" kern="1200">
        <a:solidFill>
          <a:schemeClr val="tx1"/>
        </a:solidFill>
        <a:latin typeface="+mn-lt"/>
        <a:ea typeface="+mn-ea"/>
        <a:cs typeface="+mn-cs"/>
      </a:defRPr>
    </a:lvl8pPr>
    <a:lvl9pPr marL="5852160" algn="l" defTabSz="731520" rtl="0" eaLnBrk="1" latinLnBrk="0" hangingPunct="1">
      <a:defRPr sz="192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lang="en-US" sz="2000" dirty="0"/>
              <a:t>NOTE: This PowerPoint presentation was created to help you introduce the YouScience experience to your students. However, you should feel free to make this your own. Edit, rearrange, cut, add, do whatever is comfortable for you. </a:t>
            </a:r>
          </a:p>
          <a:p>
            <a:pPr marL="0" marR="0" lvl="0" indent="0" algn="l" defTabSz="73152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731520" rtl="0" eaLnBrk="1" fontAlgn="auto" latinLnBrk="0" hangingPunct="1">
              <a:lnSpc>
                <a:spcPct val="100000"/>
              </a:lnSpc>
              <a:spcBef>
                <a:spcPts val="0"/>
              </a:spcBef>
              <a:spcAft>
                <a:spcPts val="0"/>
              </a:spcAft>
              <a:buClrTx/>
              <a:buSzTx/>
              <a:buFontTx/>
              <a:buNone/>
              <a:tabLst/>
              <a:defRPr/>
            </a:pPr>
            <a:r>
              <a:rPr lang="en-US" sz="3000" dirty="0"/>
              <a:t>*******Click the middle to play the video; if you cannot access it, access it here - https://</a:t>
            </a:r>
            <a:r>
              <a:rPr lang="en-US" sz="3000" dirty="0" err="1"/>
              <a:t>www.youscience.com</a:t>
            </a:r>
            <a:r>
              <a:rPr lang="en-US" sz="3000" dirty="0"/>
              <a:t>/#explainer******</a:t>
            </a:r>
          </a:p>
          <a:p>
            <a:endParaRPr lang="en-US" dirty="0"/>
          </a:p>
        </p:txBody>
      </p:sp>
      <p:sp>
        <p:nvSpPr>
          <p:cNvPr id="4" name="Header Placeholder 3"/>
          <p:cNvSpPr>
            <a:spLocks noGrp="1"/>
          </p:cNvSpPr>
          <p:nvPr>
            <p:ph type="hdr" sz="quarter"/>
          </p:nvPr>
        </p:nvSpPr>
        <p:spPr/>
        <p:txBody>
          <a:bodyPr/>
          <a:lstStyle/>
          <a:p>
            <a:r>
              <a:rPr lang="en-US"/>
              <a:t>YouScience.com Copyright 2015 All Rights Reserved</a:t>
            </a:r>
          </a:p>
        </p:txBody>
      </p:sp>
      <p:sp>
        <p:nvSpPr>
          <p:cNvPr id="5" name="Footer Placeholder 4"/>
          <p:cNvSpPr>
            <a:spLocks noGrp="1"/>
          </p:cNvSpPr>
          <p:nvPr>
            <p:ph type="ftr" sz="quarter" idx="4"/>
          </p:nvPr>
        </p:nvSpPr>
        <p:spPr/>
        <p:txBody>
          <a:bodyPr/>
          <a:lstStyle/>
          <a:p>
            <a:r>
              <a:rPr lang="en-US"/>
              <a:t>YouScience Kick-Off PowerPoint Presentation</a:t>
            </a:r>
          </a:p>
        </p:txBody>
      </p:sp>
      <p:sp>
        <p:nvSpPr>
          <p:cNvPr id="6" name="Slide Number Placeholder 5"/>
          <p:cNvSpPr>
            <a:spLocks noGrp="1"/>
          </p:cNvSpPr>
          <p:nvPr>
            <p:ph type="sldNum" sz="quarter" idx="5"/>
          </p:nvPr>
        </p:nvSpPr>
        <p:spPr/>
        <p:txBody>
          <a:bodyPr/>
          <a:lstStyle/>
          <a:p>
            <a:fld id="{6B76919E-5693-6346-ADD2-7E153DD3CB6D}" type="slidenum">
              <a:rPr lang="en-US" smtClean="0"/>
              <a:t>1</a:t>
            </a:fld>
            <a:endParaRPr lang="en-US"/>
          </a:p>
        </p:txBody>
      </p:sp>
    </p:spTree>
    <p:extLst>
      <p:ext uri="{BB962C8B-B14F-4D97-AF65-F5344CB8AC3E}">
        <p14:creationId xmlns:p14="http://schemas.microsoft.com/office/powerpoint/2010/main" val="315843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During the Assessment, pro</a:t>
            </a:r>
            <a:r>
              <a:rPr lang="en-US" sz="1200" b="1" kern="1200" dirty="0">
                <a:solidFill>
                  <a:schemeClr val="tx1"/>
                </a:solidFill>
                <a:effectLst/>
                <a:latin typeface="+mn-lt"/>
                <a:ea typeface="+mn-ea"/>
                <a:cs typeface="+mn-cs"/>
              </a:rPr>
              <a:t>vide 10- and 5-minute warnings </a:t>
            </a:r>
            <a:r>
              <a:rPr lang="en-US" sz="1200" kern="1200" dirty="0">
                <a:solidFill>
                  <a:schemeClr val="tx1"/>
                </a:solidFill>
                <a:effectLst/>
                <a:latin typeface="+mn-lt"/>
                <a:ea typeface="+mn-ea"/>
                <a:cs typeface="+mn-cs"/>
              </a:rPr>
              <a:t>before class time is up.</a:t>
            </a:r>
            <a:endParaRPr lang="en-US" sz="11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Do not have students be in the middle of an exercise when the bell rings. Give 10- and 5- minute warnings, and tell your students not to begin a new exercise if it will take longer than the amount of time they have left. See </a:t>
            </a:r>
            <a:r>
              <a:rPr lang="en-US" sz="1200" i="1" kern="1200" dirty="0">
                <a:solidFill>
                  <a:schemeClr val="tx1"/>
                </a:solidFill>
                <a:effectLst/>
                <a:latin typeface="+mn-lt"/>
                <a:ea typeface="+mn-ea"/>
                <a:cs typeface="+mn-cs"/>
              </a:rPr>
              <a:t>The </a:t>
            </a:r>
            <a:r>
              <a:rPr lang="en-US" sz="1200" i="1" kern="1200" dirty="0" err="1">
                <a:solidFill>
                  <a:schemeClr val="tx1"/>
                </a:solidFill>
                <a:effectLst/>
                <a:latin typeface="+mn-lt"/>
                <a:ea typeface="+mn-ea"/>
                <a:cs typeface="+mn-cs"/>
              </a:rPr>
              <a:t>YouScience</a:t>
            </a:r>
            <a:r>
              <a:rPr lang="en-US" sz="1200" i="1" kern="1200" dirty="0">
                <a:solidFill>
                  <a:schemeClr val="tx1"/>
                </a:solidFill>
                <a:effectLst/>
                <a:latin typeface="+mn-lt"/>
                <a:ea typeface="+mn-ea"/>
                <a:cs typeface="+mn-cs"/>
              </a:rPr>
              <a:t> Profile Timeframe</a:t>
            </a:r>
            <a:r>
              <a:rPr lang="en-US" sz="1200" kern="1200" dirty="0">
                <a:solidFill>
                  <a:schemeClr val="tx1"/>
                </a:solidFill>
                <a:effectLst/>
                <a:latin typeface="+mn-lt"/>
                <a:ea typeface="+mn-ea"/>
                <a:cs typeface="+mn-cs"/>
              </a:rPr>
              <a:t> in </a:t>
            </a:r>
            <a:r>
              <a:rPr lang="en-US" sz="1200" i="1" kern="1200" dirty="0">
                <a:solidFill>
                  <a:schemeClr val="tx1"/>
                </a:solidFill>
                <a:effectLst/>
                <a:latin typeface="+mn-lt"/>
                <a:ea typeface="+mn-ea"/>
                <a:cs typeface="+mn-cs"/>
              </a:rPr>
              <a:t>Introduction to </a:t>
            </a:r>
            <a:r>
              <a:rPr lang="en-US" sz="1200" i="1" kern="1200" dirty="0" err="1">
                <a:solidFill>
                  <a:schemeClr val="tx1"/>
                </a:solidFill>
                <a:effectLst/>
                <a:latin typeface="+mn-lt"/>
                <a:ea typeface="+mn-ea"/>
                <a:cs typeface="+mn-cs"/>
              </a:rPr>
              <a:t>YouScience</a:t>
            </a:r>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lvl="1"/>
            <a:endParaRPr lang="en-US" sz="1200" b="1"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If a student was interrupted</a:t>
            </a:r>
            <a:r>
              <a:rPr lang="en-US" sz="1200" kern="1200" dirty="0">
                <a:solidFill>
                  <a:schemeClr val="tx1"/>
                </a:solidFill>
                <a:effectLst/>
                <a:latin typeface="+mn-lt"/>
                <a:ea typeface="+mn-ea"/>
                <a:cs typeface="+mn-cs"/>
              </a:rPr>
              <a:t> in the middle of an exercise and </a:t>
            </a:r>
            <a:r>
              <a:rPr lang="en-US" sz="1200" b="1" kern="1200" dirty="0">
                <a:solidFill>
                  <a:schemeClr val="tx1"/>
                </a:solidFill>
                <a:effectLst/>
                <a:latin typeface="+mn-lt"/>
                <a:ea typeface="+mn-ea"/>
                <a:cs typeface="+mn-cs"/>
              </a:rPr>
              <a:t>could not complete</a:t>
            </a:r>
            <a:r>
              <a:rPr lang="en-US" sz="1200" kern="1200" dirty="0">
                <a:solidFill>
                  <a:schemeClr val="tx1"/>
                </a:solidFill>
                <a:effectLst/>
                <a:latin typeface="+mn-lt"/>
                <a:ea typeface="+mn-ea"/>
                <a:cs typeface="+mn-cs"/>
              </a:rPr>
              <a:t> it, please </a:t>
            </a:r>
            <a:r>
              <a:rPr lang="en-US" sz="1200" b="1" kern="1200" dirty="0">
                <a:solidFill>
                  <a:schemeClr val="tx1"/>
                </a:solidFill>
                <a:effectLst/>
                <a:latin typeface="+mn-lt"/>
                <a:ea typeface="+mn-ea"/>
                <a:cs typeface="+mn-cs"/>
              </a:rPr>
              <a:t>contact </a:t>
            </a:r>
            <a:r>
              <a:rPr lang="en-US" sz="1200" b="1" kern="1200" dirty="0" err="1">
                <a:solidFill>
                  <a:schemeClr val="tx1"/>
                </a:solidFill>
                <a:effectLst/>
                <a:latin typeface="+mn-lt"/>
                <a:ea typeface="+mn-ea"/>
                <a:cs typeface="+mn-cs"/>
              </a:rPr>
              <a:t>YouScience</a:t>
            </a:r>
            <a:r>
              <a:rPr lang="en-US" sz="1200" b="1" kern="1200" dirty="0">
                <a:solidFill>
                  <a:schemeClr val="tx1"/>
                </a:solidFill>
                <a:effectLst/>
                <a:latin typeface="+mn-lt"/>
                <a:ea typeface="+mn-ea"/>
                <a:cs typeface="+mn-cs"/>
              </a:rPr>
              <a:t> through chat</a:t>
            </a:r>
            <a:r>
              <a:rPr lang="en-US" sz="1200" kern="1200" dirty="0">
                <a:solidFill>
                  <a:schemeClr val="tx1"/>
                </a:solidFill>
                <a:effectLst/>
                <a:latin typeface="+mn-lt"/>
                <a:ea typeface="+mn-ea"/>
                <a:cs typeface="+mn-cs"/>
              </a:rPr>
              <a:t>. We will reset that student’s interrupted exercise so they can complete it in one sitting when they return. </a:t>
            </a:r>
            <a:endParaRPr lang="en-US" sz="1100"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	Make sure the students LOG OUT</a:t>
            </a:r>
            <a:r>
              <a:rPr lang="en-US" sz="1200" kern="1200" dirty="0">
                <a:solidFill>
                  <a:schemeClr val="tx1"/>
                </a:solidFill>
                <a:effectLst/>
                <a:latin typeface="+mn-lt"/>
                <a:ea typeface="+mn-ea"/>
                <a:cs typeface="+mn-cs"/>
              </a:rPr>
              <a:t> of their account prior to shutting down their computer or closing the browser. </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If they do not, the computer will remember them as the user and the next student will immediately be in that student’s account.  You do not want students completing each others’ assessment. </a:t>
            </a:r>
          </a:p>
          <a:p>
            <a:pPr lvl="0"/>
            <a:endParaRPr lang="en-US" sz="1100" kern="1200" dirty="0">
              <a:solidFill>
                <a:schemeClr val="tx1"/>
              </a:solidFill>
              <a:effectLst/>
              <a:latin typeface="+mn-lt"/>
              <a:ea typeface="+mn-ea"/>
              <a:cs typeface="+mn-cs"/>
            </a:endParaRPr>
          </a:p>
          <a:p>
            <a:endParaRPr lang="en-US" dirty="0"/>
          </a:p>
        </p:txBody>
      </p:sp>
      <p:sp>
        <p:nvSpPr>
          <p:cNvPr id="4" name="Header Placeholder 3"/>
          <p:cNvSpPr>
            <a:spLocks noGrp="1"/>
          </p:cNvSpPr>
          <p:nvPr>
            <p:ph type="hdr" sz="quarter" idx="10"/>
          </p:nvPr>
        </p:nvSpPr>
        <p:spPr/>
        <p:txBody>
          <a:bodyPr/>
          <a:lstStyle/>
          <a:p>
            <a:r>
              <a:rPr lang="en-US"/>
              <a:t>YouScience.com Copyright 2015 All Rights Reserved</a:t>
            </a:r>
          </a:p>
        </p:txBody>
      </p:sp>
      <p:sp>
        <p:nvSpPr>
          <p:cNvPr id="5" name="Footer Placeholder 4"/>
          <p:cNvSpPr>
            <a:spLocks noGrp="1"/>
          </p:cNvSpPr>
          <p:nvPr>
            <p:ph type="ftr" sz="quarter" idx="11"/>
          </p:nvPr>
        </p:nvSpPr>
        <p:spPr/>
        <p:txBody>
          <a:bodyPr/>
          <a:lstStyle/>
          <a:p>
            <a:r>
              <a:rPr lang="en-US"/>
              <a:t>YouScience Kick-Off PowerPoint Presentation</a:t>
            </a:r>
          </a:p>
        </p:txBody>
      </p:sp>
      <p:sp>
        <p:nvSpPr>
          <p:cNvPr id="6" name="Slide Number Placeholder 5"/>
          <p:cNvSpPr>
            <a:spLocks noGrp="1"/>
          </p:cNvSpPr>
          <p:nvPr>
            <p:ph type="sldNum" sz="quarter" idx="12"/>
          </p:nvPr>
        </p:nvSpPr>
        <p:spPr/>
        <p:txBody>
          <a:bodyPr/>
          <a:lstStyle/>
          <a:p>
            <a:fld id="{6B76919E-5693-6346-ADD2-7E153DD3CB6D}" type="slidenum">
              <a:rPr lang="en-US" smtClean="0"/>
              <a:t>10</a:t>
            </a:fld>
            <a:endParaRPr lang="en-US"/>
          </a:p>
        </p:txBody>
      </p:sp>
    </p:spTree>
    <p:extLst>
      <p:ext uri="{BB962C8B-B14F-4D97-AF65-F5344CB8AC3E}">
        <p14:creationId xmlns:p14="http://schemas.microsoft.com/office/powerpoint/2010/main" val="1094952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2716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YouScience.com Copyright 2015 All Rights Reserved</a:t>
            </a:r>
          </a:p>
        </p:txBody>
      </p:sp>
      <p:sp>
        <p:nvSpPr>
          <p:cNvPr id="5" name="Footer Placeholder 4"/>
          <p:cNvSpPr>
            <a:spLocks noGrp="1"/>
          </p:cNvSpPr>
          <p:nvPr>
            <p:ph type="ftr" sz="quarter" idx="11"/>
          </p:nvPr>
        </p:nvSpPr>
        <p:spPr/>
        <p:txBody>
          <a:bodyPr/>
          <a:lstStyle/>
          <a:p>
            <a:r>
              <a:rPr lang="en-US"/>
              <a:t>YouScience Kick-Off PowerPoint Presentation</a:t>
            </a:r>
          </a:p>
        </p:txBody>
      </p:sp>
      <p:sp>
        <p:nvSpPr>
          <p:cNvPr id="6" name="Slide Number Placeholder 5"/>
          <p:cNvSpPr>
            <a:spLocks noGrp="1"/>
          </p:cNvSpPr>
          <p:nvPr>
            <p:ph type="sldNum" sz="quarter" idx="12"/>
          </p:nvPr>
        </p:nvSpPr>
        <p:spPr/>
        <p:txBody>
          <a:bodyPr/>
          <a:lstStyle/>
          <a:p>
            <a:fld id="{6B76919E-5693-6346-ADD2-7E153DD3CB6D}" type="slidenum">
              <a:rPr lang="en-US" smtClean="0"/>
              <a:t>2</a:t>
            </a:fld>
            <a:endParaRPr lang="en-US"/>
          </a:p>
        </p:txBody>
      </p:sp>
    </p:spTree>
    <p:extLst>
      <p:ext uri="{BB962C8B-B14F-4D97-AF65-F5344CB8AC3E}">
        <p14:creationId xmlns:p14="http://schemas.microsoft.com/office/powerpoint/2010/main" val="531731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YouScience.com Copyright 2015 All Rights Reserved</a:t>
            </a:r>
          </a:p>
        </p:txBody>
      </p:sp>
      <p:sp>
        <p:nvSpPr>
          <p:cNvPr id="5" name="Footer Placeholder 4"/>
          <p:cNvSpPr>
            <a:spLocks noGrp="1"/>
          </p:cNvSpPr>
          <p:nvPr>
            <p:ph type="ftr" sz="quarter" idx="11"/>
          </p:nvPr>
        </p:nvSpPr>
        <p:spPr/>
        <p:txBody>
          <a:bodyPr/>
          <a:lstStyle/>
          <a:p>
            <a:r>
              <a:rPr lang="en-US"/>
              <a:t>YouScience Kick-Off PowerPoint Presentation</a:t>
            </a:r>
          </a:p>
        </p:txBody>
      </p:sp>
      <p:sp>
        <p:nvSpPr>
          <p:cNvPr id="6" name="Slide Number Placeholder 5"/>
          <p:cNvSpPr>
            <a:spLocks noGrp="1"/>
          </p:cNvSpPr>
          <p:nvPr>
            <p:ph type="sldNum" sz="quarter" idx="12"/>
          </p:nvPr>
        </p:nvSpPr>
        <p:spPr/>
        <p:txBody>
          <a:bodyPr/>
          <a:lstStyle/>
          <a:p>
            <a:fld id="{6B76919E-5693-6346-ADD2-7E153DD3CB6D}" type="slidenum">
              <a:rPr lang="en-US" smtClean="0"/>
              <a:t>3</a:t>
            </a:fld>
            <a:endParaRPr lang="en-US"/>
          </a:p>
        </p:txBody>
      </p:sp>
    </p:spTree>
    <p:extLst>
      <p:ext uri="{BB962C8B-B14F-4D97-AF65-F5344CB8AC3E}">
        <p14:creationId xmlns:p14="http://schemas.microsoft.com/office/powerpoint/2010/main" val="531731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endParaRPr lang="en-US" i="0" dirty="0"/>
          </a:p>
          <a:p>
            <a:endParaRPr lang="en-US" dirty="0"/>
          </a:p>
        </p:txBody>
      </p:sp>
      <p:sp>
        <p:nvSpPr>
          <p:cNvPr id="4" name="Header Placeholder 3"/>
          <p:cNvSpPr>
            <a:spLocks noGrp="1"/>
          </p:cNvSpPr>
          <p:nvPr>
            <p:ph type="hdr" sz="quarter" idx="10"/>
          </p:nvPr>
        </p:nvSpPr>
        <p:spPr/>
        <p:txBody>
          <a:bodyPr/>
          <a:lstStyle/>
          <a:p>
            <a:r>
              <a:rPr lang="en-US"/>
              <a:t>YouScience.com Copyright 2015 All Rights Reserved</a:t>
            </a:r>
          </a:p>
        </p:txBody>
      </p:sp>
      <p:sp>
        <p:nvSpPr>
          <p:cNvPr id="5" name="Footer Placeholder 4"/>
          <p:cNvSpPr>
            <a:spLocks noGrp="1"/>
          </p:cNvSpPr>
          <p:nvPr>
            <p:ph type="ftr" sz="quarter" idx="11"/>
          </p:nvPr>
        </p:nvSpPr>
        <p:spPr/>
        <p:txBody>
          <a:bodyPr/>
          <a:lstStyle/>
          <a:p>
            <a:r>
              <a:rPr lang="en-US"/>
              <a:t>YouScience Kick-Off PowerPoint Presentation</a:t>
            </a:r>
          </a:p>
        </p:txBody>
      </p:sp>
      <p:sp>
        <p:nvSpPr>
          <p:cNvPr id="6" name="Slide Number Placeholder 5"/>
          <p:cNvSpPr>
            <a:spLocks noGrp="1"/>
          </p:cNvSpPr>
          <p:nvPr>
            <p:ph type="sldNum" sz="quarter" idx="12"/>
          </p:nvPr>
        </p:nvSpPr>
        <p:spPr/>
        <p:txBody>
          <a:bodyPr/>
          <a:lstStyle/>
          <a:p>
            <a:fld id="{6B76919E-5693-6346-ADD2-7E153DD3CB6D}" type="slidenum">
              <a:rPr lang="en-US" smtClean="0"/>
              <a:t>4</a:t>
            </a:fld>
            <a:endParaRPr lang="en-US"/>
          </a:p>
        </p:txBody>
      </p:sp>
    </p:spTree>
    <p:extLst>
      <p:ext uri="{BB962C8B-B14F-4D97-AF65-F5344CB8AC3E}">
        <p14:creationId xmlns:p14="http://schemas.microsoft.com/office/powerpoint/2010/main" val="3619052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Activity</a:t>
            </a:r>
            <a:endParaRPr lang="en-US" sz="1200" kern="1200" dirty="0">
              <a:solidFill>
                <a:schemeClr val="tx1"/>
              </a:solidFill>
              <a:effectLst/>
              <a:latin typeface="+mn-lt"/>
              <a:ea typeface="+mn-ea"/>
              <a:cs typeface="+mn-cs"/>
            </a:endParaRP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GOAL: Have students attempt to verbalize their unique interests, then after taking Snippet, compare their answers to new interests and/or career clusters they learned about through Snippet.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Header Placeholder 3"/>
          <p:cNvSpPr>
            <a:spLocks noGrp="1"/>
          </p:cNvSpPr>
          <p:nvPr>
            <p:ph type="hdr" sz="quarter" idx="10"/>
          </p:nvPr>
        </p:nvSpPr>
        <p:spPr/>
        <p:txBody>
          <a:bodyPr/>
          <a:lstStyle/>
          <a:p>
            <a:r>
              <a:rPr lang="en-US"/>
              <a:t>YouScience.com Copyright 2015 All Rights Reserved</a:t>
            </a:r>
          </a:p>
        </p:txBody>
      </p:sp>
      <p:sp>
        <p:nvSpPr>
          <p:cNvPr id="5" name="Footer Placeholder 4"/>
          <p:cNvSpPr>
            <a:spLocks noGrp="1"/>
          </p:cNvSpPr>
          <p:nvPr>
            <p:ph type="ftr" sz="quarter" idx="11"/>
          </p:nvPr>
        </p:nvSpPr>
        <p:spPr/>
        <p:txBody>
          <a:bodyPr/>
          <a:lstStyle/>
          <a:p>
            <a:r>
              <a:rPr lang="en-US"/>
              <a:t>YouScience Kick-Off PowerPoint Presentation</a:t>
            </a:r>
          </a:p>
        </p:txBody>
      </p:sp>
      <p:sp>
        <p:nvSpPr>
          <p:cNvPr id="6" name="Slide Number Placeholder 5"/>
          <p:cNvSpPr>
            <a:spLocks noGrp="1"/>
          </p:cNvSpPr>
          <p:nvPr>
            <p:ph type="sldNum" sz="quarter" idx="12"/>
          </p:nvPr>
        </p:nvSpPr>
        <p:spPr/>
        <p:txBody>
          <a:bodyPr/>
          <a:lstStyle/>
          <a:p>
            <a:fld id="{6B76919E-5693-6346-ADD2-7E153DD3CB6D}" type="slidenum">
              <a:rPr lang="en-US" smtClean="0"/>
              <a:t>5</a:t>
            </a:fld>
            <a:endParaRPr lang="en-US"/>
          </a:p>
        </p:txBody>
      </p:sp>
    </p:spTree>
    <p:extLst>
      <p:ext uri="{BB962C8B-B14F-4D97-AF65-F5344CB8AC3E}">
        <p14:creationId xmlns:p14="http://schemas.microsoft.com/office/powerpoint/2010/main" val="4163253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r>
              <a:rPr lang="en-US" dirty="0"/>
              <a:t>All 6</a:t>
            </a:r>
            <a:r>
              <a:rPr lang="en-US" baseline="30000" dirty="0"/>
              <a:t>th</a:t>
            </a:r>
            <a:r>
              <a:rPr lang="en-US" dirty="0"/>
              <a:t> grade students need is a computer! It must be a laptop, desktop, or Chromebook. </a:t>
            </a:r>
            <a:endParaRPr dirty="0"/>
          </a:p>
          <a:p>
            <a:pPr marL="0" marR="0" lvl="0" indent="0" algn="l" rtl="0">
              <a:lnSpc>
                <a:spcPct val="100000"/>
              </a:lnSpc>
              <a:spcBef>
                <a:spcPts val="0"/>
              </a:spcBef>
              <a:spcAft>
                <a:spcPts val="0"/>
              </a:spcAft>
              <a:buClr>
                <a:schemeClr val="dk1"/>
              </a:buClr>
              <a:buSzPts val="1920"/>
              <a:buFont typeface="Calibri"/>
              <a:buNone/>
            </a:pPr>
            <a:endParaRPr dirty="0"/>
          </a:p>
          <a:p>
            <a:pPr marL="0" lvl="0" indent="0" algn="l" rtl="0">
              <a:spcBef>
                <a:spcPts val="0"/>
              </a:spcBef>
              <a:spcAft>
                <a:spcPts val="0"/>
              </a:spcAft>
              <a:buNone/>
            </a:pPr>
            <a:endParaRPr dirty="0"/>
          </a:p>
        </p:txBody>
      </p:sp>
      <p:sp>
        <p:nvSpPr>
          <p:cNvPr id="108" name="Google Shape;108;p2: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YouScience.com Copyright 2015 All Rights Reserved</a:t>
            </a:r>
            <a:endParaRPr/>
          </a:p>
        </p:txBody>
      </p:sp>
      <p:sp>
        <p:nvSpPr>
          <p:cNvPr id="109" name="Google Shape;109;p2: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YouScience Kick-Off PowerPoint Presentation</a:t>
            </a:r>
            <a:endParaRPr/>
          </a:p>
        </p:txBody>
      </p:sp>
      <p:sp>
        <p:nvSpPr>
          <p:cNvPr id="110" name="Google Shape;110;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1575453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5: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YouScience.com Copyright 2015 All Rights Reserved</a:t>
            </a:r>
            <a:endParaRPr/>
          </a:p>
        </p:txBody>
      </p:sp>
      <p:sp>
        <p:nvSpPr>
          <p:cNvPr id="139" name="Google Shape;139;p5: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YouScience Kick-Off PowerPoint Presentation</a:t>
            </a:r>
            <a:endParaRPr/>
          </a:p>
        </p:txBody>
      </p:sp>
      <p:sp>
        <p:nvSpPr>
          <p:cNvPr id="140" name="Google Shape;140;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878992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During the Assessment, pro</a:t>
            </a:r>
            <a:r>
              <a:rPr lang="en-US" sz="1200" b="1" kern="1200" dirty="0">
                <a:solidFill>
                  <a:schemeClr val="tx1"/>
                </a:solidFill>
                <a:effectLst/>
                <a:latin typeface="+mn-lt"/>
                <a:ea typeface="+mn-ea"/>
                <a:cs typeface="+mn-cs"/>
              </a:rPr>
              <a:t>vide 10- and 5-minute warnings </a:t>
            </a:r>
            <a:r>
              <a:rPr lang="en-US" sz="1200" kern="1200" dirty="0">
                <a:solidFill>
                  <a:schemeClr val="tx1"/>
                </a:solidFill>
                <a:effectLst/>
                <a:latin typeface="+mn-lt"/>
                <a:ea typeface="+mn-ea"/>
                <a:cs typeface="+mn-cs"/>
              </a:rPr>
              <a:t>before class time is up.</a:t>
            </a:r>
            <a:endParaRPr lang="en-US" sz="11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Do not have students be in the middle of an exercise when the bell rings. Give 10- and 5- minute warnings, and tell your students not to begin a new exercise if it will take longer than the amount of time they have left. See </a:t>
            </a:r>
            <a:r>
              <a:rPr lang="en-US" sz="1200" i="1" kern="1200" dirty="0">
                <a:solidFill>
                  <a:schemeClr val="tx1"/>
                </a:solidFill>
                <a:effectLst/>
                <a:latin typeface="+mn-lt"/>
                <a:ea typeface="+mn-ea"/>
                <a:cs typeface="+mn-cs"/>
              </a:rPr>
              <a:t>The </a:t>
            </a:r>
            <a:r>
              <a:rPr lang="en-US" sz="1200" i="1" kern="1200" dirty="0" err="1">
                <a:solidFill>
                  <a:schemeClr val="tx1"/>
                </a:solidFill>
                <a:effectLst/>
                <a:latin typeface="+mn-lt"/>
                <a:ea typeface="+mn-ea"/>
                <a:cs typeface="+mn-cs"/>
              </a:rPr>
              <a:t>YouScience</a:t>
            </a:r>
            <a:r>
              <a:rPr lang="en-US" sz="1200" i="1" kern="1200" dirty="0">
                <a:solidFill>
                  <a:schemeClr val="tx1"/>
                </a:solidFill>
                <a:effectLst/>
                <a:latin typeface="+mn-lt"/>
                <a:ea typeface="+mn-ea"/>
                <a:cs typeface="+mn-cs"/>
              </a:rPr>
              <a:t> Profile Timeframe</a:t>
            </a:r>
            <a:r>
              <a:rPr lang="en-US" sz="1200" kern="1200" dirty="0">
                <a:solidFill>
                  <a:schemeClr val="tx1"/>
                </a:solidFill>
                <a:effectLst/>
                <a:latin typeface="+mn-lt"/>
                <a:ea typeface="+mn-ea"/>
                <a:cs typeface="+mn-cs"/>
              </a:rPr>
              <a:t> in </a:t>
            </a:r>
            <a:r>
              <a:rPr lang="en-US" sz="1200" i="1" kern="1200" dirty="0">
                <a:solidFill>
                  <a:schemeClr val="tx1"/>
                </a:solidFill>
                <a:effectLst/>
                <a:latin typeface="+mn-lt"/>
                <a:ea typeface="+mn-ea"/>
                <a:cs typeface="+mn-cs"/>
              </a:rPr>
              <a:t>Introduction to </a:t>
            </a:r>
            <a:r>
              <a:rPr lang="en-US" sz="1200" i="1" kern="1200" dirty="0" err="1">
                <a:solidFill>
                  <a:schemeClr val="tx1"/>
                </a:solidFill>
                <a:effectLst/>
                <a:latin typeface="+mn-lt"/>
                <a:ea typeface="+mn-ea"/>
                <a:cs typeface="+mn-cs"/>
              </a:rPr>
              <a:t>YouScience</a:t>
            </a:r>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lvl="1"/>
            <a:endParaRPr lang="en-US" sz="1200" b="1"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If a student was interrupted</a:t>
            </a:r>
            <a:r>
              <a:rPr lang="en-US" sz="1200" kern="1200" dirty="0">
                <a:solidFill>
                  <a:schemeClr val="tx1"/>
                </a:solidFill>
                <a:effectLst/>
                <a:latin typeface="+mn-lt"/>
                <a:ea typeface="+mn-ea"/>
                <a:cs typeface="+mn-cs"/>
              </a:rPr>
              <a:t> in the middle of an exercise and </a:t>
            </a:r>
            <a:r>
              <a:rPr lang="en-US" sz="1200" b="1" kern="1200" dirty="0">
                <a:solidFill>
                  <a:schemeClr val="tx1"/>
                </a:solidFill>
                <a:effectLst/>
                <a:latin typeface="+mn-lt"/>
                <a:ea typeface="+mn-ea"/>
                <a:cs typeface="+mn-cs"/>
              </a:rPr>
              <a:t>could not complete</a:t>
            </a:r>
            <a:r>
              <a:rPr lang="en-US" sz="1200" kern="1200" dirty="0">
                <a:solidFill>
                  <a:schemeClr val="tx1"/>
                </a:solidFill>
                <a:effectLst/>
                <a:latin typeface="+mn-lt"/>
                <a:ea typeface="+mn-ea"/>
                <a:cs typeface="+mn-cs"/>
              </a:rPr>
              <a:t> it, please </a:t>
            </a:r>
            <a:r>
              <a:rPr lang="en-US" sz="1200" b="1" kern="1200" dirty="0">
                <a:solidFill>
                  <a:schemeClr val="tx1"/>
                </a:solidFill>
                <a:effectLst/>
                <a:latin typeface="+mn-lt"/>
                <a:ea typeface="+mn-ea"/>
                <a:cs typeface="+mn-cs"/>
              </a:rPr>
              <a:t>contact </a:t>
            </a:r>
            <a:r>
              <a:rPr lang="en-US" sz="1200" b="1" kern="1200" dirty="0" err="1">
                <a:solidFill>
                  <a:schemeClr val="tx1"/>
                </a:solidFill>
                <a:effectLst/>
                <a:latin typeface="+mn-lt"/>
                <a:ea typeface="+mn-ea"/>
                <a:cs typeface="+mn-cs"/>
              </a:rPr>
              <a:t>YouScience</a:t>
            </a:r>
            <a:r>
              <a:rPr lang="en-US" sz="1200" b="1" kern="1200" dirty="0">
                <a:solidFill>
                  <a:schemeClr val="tx1"/>
                </a:solidFill>
                <a:effectLst/>
                <a:latin typeface="+mn-lt"/>
                <a:ea typeface="+mn-ea"/>
                <a:cs typeface="+mn-cs"/>
              </a:rPr>
              <a:t> through chat</a:t>
            </a:r>
            <a:r>
              <a:rPr lang="en-US" sz="1200" kern="1200" dirty="0">
                <a:solidFill>
                  <a:schemeClr val="tx1"/>
                </a:solidFill>
                <a:effectLst/>
                <a:latin typeface="+mn-lt"/>
                <a:ea typeface="+mn-ea"/>
                <a:cs typeface="+mn-cs"/>
              </a:rPr>
              <a:t>. We will reset that student’s interrupted exercise so they can complete it in one sitting when they return. </a:t>
            </a:r>
            <a:endParaRPr lang="en-US" sz="1100"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	Make sure the students LOG OUT</a:t>
            </a:r>
            <a:r>
              <a:rPr lang="en-US" sz="1200" kern="1200" dirty="0">
                <a:solidFill>
                  <a:schemeClr val="tx1"/>
                </a:solidFill>
                <a:effectLst/>
                <a:latin typeface="+mn-lt"/>
                <a:ea typeface="+mn-ea"/>
                <a:cs typeface="+mn-cs"/>
              </a:rPr>
              <a:t> of their account prior to shutting down their computer or closing the browser. </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If they do not, the computer will remember them as the user and the next student will immediately be in that student’s account.  You do not want students completing each others’ assessment. </a:t>
            </a:r>
          </a:p>
          <a:p>
            <a:pPr lvl="0"/>
            <a:endParaRPr lang="en-US" sz="1100" kern="1200" dirty="0">
              <a:solidFill>
                <a:schemeClr val="tx1"/>
              </a:solidFill>
              <a:effectLst/>
              <a:latin typeface="+mn-lt"/>
              <a:ea typeface="+mn-ea"/>
              <a:cs typeface="+mn-cs"/>
            </a:endParaRPr>
          </a:p>
          <a:p>
            <a:endParaRPr lang="en-US" dirty="0"/>
          </a:p>
        </p:txBody>
      </p:sp>
      <p:sp>
        <p:nvSpPr>
          <p:cNvPr id="4" name="Header Placeholder 3"/>
          <p:cNvSpPr>
            <a:spLocks noGrp="1"/>
          </p:cNvSpPr>
          <p:nvPr>
            <p:ph type="hdr" sz="quarter" idx="10"/>
          </p:nvPr>
        </p:nvSpPr>
        <p:spPr/>
        <p:txBody>
          <a:bodyPr/>
          <a:lstStyle/>
          <a:p>
            <a:r>
              <a:rPr lang="en-US"/>
              <a:t>YouScience.com Copyright 2015 All Rights Reserved</a:t>
            </a:r>
          </a:p>
        </p:txBody>
      </p:sp>
      <p:sp>
        <p:nvSpPr>
          <p:cNvPr id="5" name="Footer Placeholder 4"/>
          <p:cNvSpPr>
            <a:spLocks noGrp="1"/>
          </p:cNvSpPr>
          <p:nvPr>
            <p:ph type="ftr" sz="quarter" idx="11"/>
          </p:nvPr>
        </p:nvSpPr>
        <p:spPr/>
        <p:txBody>
          <a:bodyPr/>
          <a:lstStyle/>
          <a:p>
            <a:r>
              <a:rPr lang="en-US"/>
              <a:t>YouScience Kick-Off PowerPoint Presentation</a:t>
            </a:r>
          </a:p>
        </p:txBody>
      </p:sp>
      <p:sp>
        <p:nvSpPr>
          <p:cNvPr id="6" name="Slide Number Placeholder 5"/>
          <p:cNvSpPr>
            <a:spLocks noGrp="1"/>
          </p:cNvSpPr>
          <p:nvPr>
            <p:ph type="sldNum" sz="quarter" idx="12"/>
          </p:nvPr>
        </p:nvSpPr>
        <p:spPr/>
        <p:txBody>
          <a:bodyPr/>
          <a:lstStyle/>
          <a:p>
            <a:fld id="{6B76919E-5693-6346-ADD2-7E153DD3CB6D}" type="slidenum">
              <a:rPr lang="en-US" smtClean="0"/>
              <a:t>8</a:t>
            </a:fld>
            <a:endParaRPr lang="en-US"/>
          </a:p>
        </p:txBody>
      </p:sp>
    </p:spTree>
    <p:extLst>
      <p:ext uri="{BB962C8B-B14F-4D97-AF65-F5344CB8AC3E}">
        <p14:creationId xmlns:p14="http://schemas.microsoft.com/office/powerpoint/2010/main" val="3508529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During the Assessment, pro</a:t>
            </a:r>
            <a:r>
              <a:rPr lang="en-US" sz="1200" b="1" kern="1200" dirty="0">
                <a:solidFill>
                  <a:schemeClr val="tx1"/>
                </a:solidFill>
                <a:effectLst/>
                <a:latin typeface="+mn-lt"/>
                <a:ea typeface="+mn-ea"/>
                <a:cs typeface="+mn-cs"/>
              </a:rPr>
              <a:t>vide 10- and 5-minute warnings </a:t>
            </a:r>
            <a:r>
              <a:rPr lang="en-US" sz="1200" kern="1200" dirty="0">
                <a:solidFill>
                  <a:schemeClr val="tx1"/>
                </a:solidFill>
                <a:effectLst/>
                <a:latin typeface="+mn-lt"/>
                <a:ea typeface="+mn-ea"/>
                <a:cs typeface="+mn-cs"/>
              </a:rPr>
              <a:t>before class time is up.</a:t>
            </a:r>
            <a:endParaRPr lang="en-US" sz="11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Do not have students be in the middle of an exercise when the bell rings. Give 10- and 5- minute warnings, and tell your students not to begin a new exercise if it will take longer than the amount of time they have left. See </a:t>
            </a:r>
            <a:r>
              <a:rPr lang="en-US" sz="1200" i="1" kern="1200" dirty="0">
                <a:solidFill>
                  <a:schemeClr val="tx1"/>
                </a:solidFill>
                <a:effectLst/>
                <a:latin typeface="+mn-lt"/>
                <a:ea typeface="+mn-ea"/>
                <a:cs typeface="+mn-cs"/>
              </a:rPr>
              <a:t>The </a:t>
            </a:r>
            <a:r>
              <a:rPr lang="en-US" sz="1200" i="1" kern="1200" dirty="0" err="1">
                <a:solidFill>
                  <a:schemeClr val="tx1"/>
                </a:solidFill>
                <a:effectLst/>
                <a:latin typeface="+mn-lt"/>
                <a:ea typeface="+mn-ea"/>
                <a:cs typeface="+mn-cs"/>
              </a:rPr>
              <a:t>YouScience</a:t>
            </a:r>
            <a:r>
              <a:rPr lang="en-US" sz="1200" i="1" kern="1200" dirty="0">
                <a:solidFill>
                  <a:schemeClr val="tx1"/>
                </a:solidFill>
                <a:effectLst/>
                <a:latin typeface="+mn-lt"/>
                <a:ea typeface="+mn-ea"/>
                <a:cs typeface="+mn-cs"/>
              </a:rPr>
              <a:t> Profile Timeframe</a:t>
            </a:r>
            <a:r>
              <a:rPr lang="en-US" sz="1200" kern="1200" dirty="0">
                <a:solidFill>
                  <a:schemeClr val="tx1"/>
                </a:solidFill>
                <a:effectLst/>
                <a:latin typeface="+mn-lt"/>
                <a:ea typeface="+mn-ea"/>
                <a:cs typeface="+mn-cs"/>
              </a:rPr>
              <a:t> in </a:t>
            </a:r>
            <a:r>
              <a:rPr lang="en-US" sz="1200" i="1" kern="1200" dirty="0">
                <a:solidFill>
                  <a:schemeClr val="tx1"/>
                </a:solidFill>
                <a:effectLst/>
                <a:latin typeface="+mn-lt"/>
                <a:ea typeface="+mn-ea"/>
                <a:cs typeface="+mn-cs"/>
              </a:rPr>
              <a:t>Introduction to </a:t>
            </a:r>
            <a:r>
              <a:rPr lang="en-US" sz="1200" i="1" kern="1200" dirty="0" err="1">
                <a:solidFill>
                  <a:schemeClr val="tx1"/>
                </a:solidFill>
                <a:effectLst/>
                <a:latin typeface="+mn-lt"/>
                <a:ea typeface="+mn-ea"/>
                <a:cs typeface="+mn-cs"/>
              </a:rPr>
              <a:t>YouScience</a:t>
            </a:r>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lvl="1"/>
            <a:endParaRPr lang="en-US" sz="1200" b="1"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If a student was interrupted</a:t>
            </a:r>
            <a:r>
              <a:rPr lang="en-US" sz="1200" kern="1200" dirty="0">
                <a:solidFill>
                  <a:schemeClr val="tx1"/>
                </a:solidFill>
                <a:effectLst/>
                <a:latin typeface="+mn-lt"/>
                <a:ea typeface="+mn-ea"/>
                <a:cs typeface="+mn-cs"/>
              </a:rPr>
              <a:t> in the middle of an exercise and </a:t>
            </a:r>
            <a:r>
              <a:rPr lang="en-US" sz="1200" b="1" kern="1200" dirty="0">
                <a:solidFill>
                  <a:schemeClr val="tx1"/>
                </a:solidFill>
                <a:effectLst/>
                <a:latin typeface="+mn-lt"/>
                <a:ea typeface="+mn-ea"/>
                <a:cs typeface="+mn-cs"/>
              </a:rPr>
              <a:t>could not complete</a:t>
            </a:r>
            <a:r>
              <a:rPr lang="en-US" sz="1200" kern="1200" dirty="0">
                <a:solidFill>
                  <a:schemeClr val="tx1"/>
                </a:solidFill>
                <a:effectLst/>
                <a:latin typeface="+mn-lt"/>
                <a:ea typeface="+mn-ea"/>
                <a:cs typeface="+mn-cs"/>
              </a:rPr>
              <a:t> it, please </a:t>
            </a:r>
            <a:r>
              <a:rPr lang="en-US" sz="1200" b="1" kern="1200" dirty="0">
                <a:solidFill>
                  <a:schemeClr val="tx1"/>
                </a:solidFill>
                <a:effectLst/>
                <a:latin typeface="+mn-lt"/>
                <a:ea typeface="+mn-ea"/>
                <a:cs typeface="+mn-cs"/>
              </a:rPr>
              <a:t>contact </a:t>
            </a:r>
            <a:r>
              <a:rPr lang="en-US" sz="1200" b="1" kern="1200" dirty="0" err="1">
                <a:solidFill>
                  <a:schemeClr val="tx1"/>
                </a:solidFill>
                <a:effectLst/>
                <a:latin typeface="+mn-lt"/>
                <a:ea typeface="+mn-ea"/>
                <a:cs typeface="+mn-cs"/>
              </a:rPr>
              <a:t>YouScience</a:t>
            </a:r>
            <a:r>
              <a:rPr lang="en-US" sz="1200" b="1" kern="1200" dirty="0">
                <a:solidFill>
                  <a:schemeClr val="tx1"/>
                </a:solidFill>
                <a:effectLst/>
                <a:latin typeface="+mn-lt"/>
                <a:ea typeface="+mn-ea"/>
                <a:cs typeface="+mn-cs"/>
              </a:rPr>
              <a:t> through chat</a:t>
            </a:r>
            <a:r>
              <a:rPr lang="en-US" sz="1200" kern="1200" dirty="0">
                <a:solidFill>
                  <a:schemeClr val="tx1"/>
                </a:solidFill>
                <a:effectLst/>
                <a:latin typeface="+mn-lt"/>
                <a:ea typeface="+mn-ea"/>
                <a:cs typeface="+mn-cs"/>
              </a:rPr>
              <a:t>. We will reset that student’s interrupted exercise so they can complete it in one sitting when they return. </a:t>
            </a:r>
            <a:endParaRPr lang="en-US" sz="1100"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	Make sure the students LOG OUT</a:t>
            </a:r>
            <a:r>
              <a:rPr lang="en-US" sz="1200" kern="1200" dirty="0">
                <a:solidFill>
                  <a:schemeClr val="tx1"/>
                </a:solidFill>
                <a:effectLst/>
                <a:latin typeface="+mn-lt"/>
                <a:ea typeface="+mn-ea"/>
                <a:cs typeface="+mn-cs"/>
              </a:rPr>
              <a:t> of their account prior to shutting down their computer or closing the browser. </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If they do not, the computer will remember them as the user and the next student will immediately be in that student’s account.  You do not want students completing each others’ assessment. </a:t>
            </a:r>
          </a:p>
          <a:p>
            <a:pPr lvl="0"/>
            <a:endParaRPr lang="en-US" sz="1100" kern="1200" dirty="0">
              <a:solidFill>
                <a:schemeClr val="tx1"/>
              </a:solidFill>
              <a:effectLst/>
              <a:latin typeface="+mn-lt"/>
              <a:ea typeface="+mn-ea"/>
              <a:cs typeface="+mn-cs"/>
            </a:endParaRPr>
          </a:p>
          <a:p>
            <a:endParaRPr lang="en-US" dirty="0"/>
          </a:p>
        </p:txBody>
      </p:sp>
      <p:sp>
        <p:nvSpPr>
          <p:cNvPr id="4" name="Header Placeholder 3"/>
          <p:cNvSpPr>
            <a:spLocks noGrp="1"/>
          </p:cNvSpPr>
          <p:nvPr>
            <p:ph type="hdr" sz="quarter" idx="10"/>
          </p:nvPr>
        </p:nvSpPr>
        <p:spPr/>
        <p:txBody>
          <a:bodyPr/>
          <a:lstStyle/>
          <a:p>
            <a:r>
              <a:rPr lang="en-US"/>
              <a:t>YouScience.com Copyright 2015 All Rights Reserved</a:t>
            </a:r>
          </a:p>
        </p:txBody>
      </p:sp>
      <p:sp>
        <p:nvSpPr>
          <p:cNvPr id="5" name="Footer Placeholder 4"/>
          <p:cNvSpPr>
            <a:spLocks noGrp="1"/>
          </p:cNvSpPr>
          <p:nvPr>
            <p:ph type="ftr" sz="quarter" idx="11"/>
          </p:nvPr>
        </p:nvSpPr>
        <p:spPr/>
        <p:txBody>
          <a:bodyPr/>
          <a:lstStyle/>
          <a:p>
            <a:r>
              <a:rPr lang="en-US"/>
              <a:t>YouScience Kick-Off PowerPoint Presentation</a:t>
            </a:r>
          </a:p>
        </p:txBody>
      </p:sp>
      <p:sp>
        <p:nvSpPr>
          <p:cNvPr id="6" name="Slide Number Placeholder 5"/>
          <p:cNvSpPr>
            <a:spLocks noGrp="1"/>
          </p:cNvSpPr>
          <p:nvPr>
            <p:ph type="sldNum" sz="quarter" idx="12"/>
          </p:nvPr>
        </p:nvSpPr>
        <p:spPr/>
        <p:txBody>
          <a:bodyPr/>
          <a:lstStyle/>
          <a:p>
            <a:fld id="{6B76919E-5693-6346-ADD2-7E153DD3CB6D}" type="slidenum">
              <a:rPr lang="en-US" smtClean="0"/>
              <a:t>9</a:t>
            </a:fld>
            <a:endParaRPr lang="en-US"/>
          </a:p>
        </p:txBody>
      </p:sp>
    </p:spTree>
    <p:extLst>
      <p:ext uri="{BB962C8B-B14F-4D97-AF65-F5344CB8AC3E}">
        <p14:creationId xmlns:p14="http://schemas.microsoft.com/office/powerpoint/2010/main" val="20981633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reserve="1">
  <p:cSld name="1_Title &amp; Subtit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795"/>
            <a:ext cx="14630400" cy="8259526"/>
          </a:xfrm>
          <a:prstGeom prst="rect">
            <a:avLst/>
          </a:prstGeom>
        </p:spPr>
      </p:pic>
      <p:sp>
        <p:nvSpPr>
          <p:cNvPr id="6" name="Shape 6"/>
          <p:cNvSpPr>
            <a:spLocks noGrp="1"/>
          </p:cNvSpPr>
          <p:nvPr>
            <p:ph type="title"/>
          </p:nvPr>
        </p:nvSpPr>
        <p:spPr>
          <a:xfrm>
            <a:off x="1644889" y="397258"/>
            <a:ext cx="11772901" cy="924466"/>
          </a:xfrm>
          <a:prstGeom prst="rect">
            <a:avLst/>
          </a:prstGeom>
          <a:noFill/>
        </p:spPr>
        <p:txBody>
          <a:bodyPr lIns="0" tIns="0" rIns="0" bIns="0"/>
          <a:lstStyle>
            <a:lvl1pPr defTabSz="657101">
              <a:lnSpc>
                <a:spcPct val="100000"/>
              </a:lnSpc>
              <a:defRPr b="1" i="0">
                <a:solidFill>
                  <a:srgbClr val="5576B2"/>
                </a:solidFill>
                <a:latin typeface="Proxima Nova" charset="0"/>
                <a:ea typeface="Proxima Nova" charset="0"/>
                <a:cs typeface="Proxima Nova" charset="0"/>
                <a:sym typeface="Gill Sans"/>
              </a:defRPr>
            </a:lvl1pPr>
          </a:lstStyle>
          <a:p>
            <a:pPr lvl="0">
              <a:defRPr sz="1800"/>
            </a:pPr>
            <a:r>
              <a:rPr sz="9440" dirty="0"/>
              <a:t>Title Text</a:t>
            </a:r>
          </a:p>
        </p:txBody>
      </p:sp>
      <p:sp>
        <p:nvSpPr>
          <p:cNvPr id="7" name="Shape 7"/>
          <p:cNvSpPr>
            <a:spLocks noGrp="1"/>
          </p:cNvSpPr>
          <p:nvPr>
            <p:ph type="body" idx="1"/>
          </p:nvPr>
        </p:nvSpPr>
        <p:spPr>
          <a:xfrm>
            <a:off x="1422567" y="1874260"/>
            <a:ext cx="11772901" cy="953691"/>
          </a:xfrm>
          <a:prstGeom prst="rect">
            <a:avLst/>
          </a:prstGeom>
        </p:spPr>
        <p:txBody>
          <a:bodyPr lIns="0" tIns="0" rIns="0" bIns="0"/>
          <a:lstStyle>
            <a:lvl1pPr algn="l" defTabSz="657101">
              <a:lnSpc>
                <a:spcPct val="100000"/>
              </a:lnSpc>
              <a:spcBef>
                <a:spcPts val="0"/>
              </a:spcBef>
              <a:defRPr sz="4000">
                <a:latin typeface="Proxima Nova" charset="0"/>
                <a:ea typeface="Proxima Nova" charset="0"/>
                <a:cs typeface="Proxima Nova" charset="0"/>
                <a:sym typeface="Gill Sans"/>
              </a:defRPr>
            </a:lvl1pPr>
            <a:lvl2pPr indent="0" algn="l" defTabSz="657101">
              <a:lnSpc>
                <a:spcPct val="100000"/>
              </a:lnSpc>
              <a:spcBef>
                <a:spcPts val="0"/>
              </a:spcBef>
              <a:defRPr sz="4000">
                <a:latin typeface="Proxima Nova" charset="0"/>
                <a:ea typeface="Proxima Nova" charset="0"/>
                <a:cs typeface="Proxima Nova" charset="0"/>
                <a:sym typeface="Gill Sans"/>
              </a:defRPr>
            </a:lvl2pPr>
            <a:lvl3pPr indent="0" algn="l" defTabSz="657101">
              <a:lnSpc>
                <a:spcPct val="100000"/>
              </a:lnSpc>
              <a:spcBef>
                <a:spcPts val="0"/>
              </a:spcBef>
              <a:defRPr sz="4000">
                <a:latin typeface="Proxima Nova" charset="0"/>
                <a:ea typeface="Proxima Nova" charset="0"/>
                <a:cs typeface="Proxima Nova" charset="0"/>
                <a:sym typeface="Gill Sans"/>
              </a:defRPr>
            </a:lvl3pPr>
            <a:lvl4pPr indent="0" algn="l" defTabSz="657101">
              <a:lnSpc>
                <a:spcPct val="100000"/>
              </a:lnSpc>
              <a:spcBef>
                <a:spcPts val="0"/>
              </a:spcBef>
              <a:defRPr sz="4000">
                <a:latin typeface="Proxima Nova" charset="0"/>
                <a:ea typeface="Proxima Nova" charset="0"/>
                <a:cs typeface="Proxima Nova" charset="0"/>
                <a:sym typeface="Gill Sans"/>
              </a:defRPr>
            </a:lvl4pPr>
            <a:lvl5pPr indent="0" algn="l" defTabSz="657101">
              <a:lnSpc>
                <a:spcPct val="100000"/>
              </a:lnSpc>
              <a:spcBef>
                <a:spcPts val="0"/>
              </a:spcBef>
              <a:defRPr sz="4000">
                <a:latin typeface="Proxima Nova" charset="0"/>
                <a:ea typeface="Proxima Nova" charset="0"/>
                <a:cs typeface="Proxima Nova" charset="0"/>
                <a:sym typeface="Gill Sans"/>
              </a:defRPr>
            </a:lvl5pPr>
          </a:lstStyle>
          <a:p>
            <a:pPr lvl="0">
              <a:defRPr sz="1800"/>
            </a:pPr>
            <a:r>
              <a:rPr sz="4000" dirty="0"/>
              <a:t>Body Level One</a:t>
            </a:r>
          </a:p>
          <a:p>
            <a:pPr lvl="1">
              <a:defRPr sz="1800"/>
            </a:pPr>
            <a:r>
              <a:rPr sz="4000" dirty="0"/>
              <a:t>Body Level Two</a:t>
            </a:r>
          </a:p>
          <a:p>
            <a:pPr lvl="2">
              <a:defRPr sz="1800"/>
            </a:pPr>
            <a:r>
              <a:rPr sz="4000" dirty="0"/>
              <a:t>Body Level Three</a:t>
            </a:r>
          </a:p>
          <a:p>
            <a:pPr lvl="3">
              <a:defRPr sz="1800"/>
            </a:pPr>
            <a:r>
              <a:rPr sz="4000" dirty="0"/>
              <a:t>Body Level Four</a:t>
            </a:r>
          </a:p>
          <a:p>
            <a:pPr lvl="4">
              <a:defRPr sz="1800"/>
            </a:pPr>
            <a:r>
              <a:rPr sz="4000" dirty="0"/>
              <a:t>Body Level Five</a:t>
            </a:r>
          </a:p>
        </p:txBody>
      </p:sp>
      <p:sp>
        <p:nvSpPr>
          <p:cNvPr id="5" name="Slide Number Placeholder 5"/>
          <p:cNvSpPr>
            <a:spLocks noGrp="1"/>
          </p:cNvSpPr>
          <p:nvPr>
            <p:ph type="sldNum" sz="quarter" idx="4"/>
          </p:nvPr>
        </p:nvSpPr>
        <p:spPr>
          <a:xfrm>
            <a:off x="13195468" y="7784759"/>
            <a:ext cx="1779371" cy="474499"/>
          </a:xfrm>
          <a:prstGeom prst="rect">
            <a:avLst/>
          </a:prstGeom>
        </p:spPr>
        <p:txBody>
          <a:bodyPr vert="horz" lIns="91440" tIns="45720" rIns="91440" bIns="45720" rtlCol="0" anchor="ctr"/>
          <a:lstStyle>
            <a:lvl1pPr algn="ctr">
              <a:defRPr sz="1920" b="1" i="0" baseline="0">
                <a:solidFill>
                  <a:schemeClr val="bg1"/>
                </a:solidFill>
                <a:latin typeface="Proxima Nova Semibold" charset="0"/>
                <a:ea typeface="Proxima Nova Semibold" charset="0"/>
                <a:cs typeface="Proxima Nova Semibold" charset="0"/>
              </a:defRPr>
            </a:lvl1pPr>
          </a:lstStyle>
          <a:p>
            <a:r>
              <a:rPr lang="en-US"/>
              <a:t> </a:t>
            </a:r>
            <a:fld id="{AD4F0517-2690-9347-8191-A48CB6973DE3}" type="slidenum">
              <a:rPr lang="en-US" smtClean="0"/>
              <a:pPr/>
              <a:t>‹#›</a:t>
            </a:fld>
            <a:r>
              <a:rPr lang="en-US"/>
              <a:t> </a:t>
            </a:r>
            <a:endParaRPr lang="en-US" dirty="0"/>
          </a:p>
        </p:txBody>
      </p:sp>
    </p:spTree>
    <p:extLst>
      <p:ext uri="{BB962C8B-B14F-4D97-AF65-F5344CB8AC3E}">
        <p14:creationId xmlns:p14="http://schemas.microsoft.com/office/powerpoint/2010/main" val="123554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2867661" y="735330"/>
            <a:ext cx="8778240" cy="4937760"/>
          </a:xfrm>
        </p:spPr>
        <p:txBody>
          <a:bodyPr/>
          <a:lstStyle>
            <a:lvl1pPr marL="0" indent="0">
              <a:buNone/>
              <a:defRPr sz="5120"/>
            </a:lvl1pPr>
            <a:lvl2pPr marL="731520" indent="0">
              <a:buNone/>
              <a:defRPr sz="4480"/>
            </a:lvl2pPr>
            <a:lvl3pPr marL="1463040" indent="0">
              <a:buNone/>
              <a:defRPr sz="3840"/>
            </a:lvl3pPr>
            <a:lvl4pPr marL="2194560" indent="0">
              <a:buNone/>
              <a:defRPr sz="3200"/>
            </a:lvl4pPr>
            <a:lvl5pPr marL="2926080" indent="0">
              <a:buNone/>
              <a:defRPr sz="3200"/>
            </a:lvl5pPr>
            <a:lvl6pPr marL="3657600" indent="0">
              <a:buNone/>
              <a:defRPr sz="3200"/>
            </a:lvl6pPr>
            <a:lvl7pPr marL="4389120" indent="0">
              <a:buNone/>
              <a:defRPr sz="3200"/>
            </a:lvl7pPr>
            <a:lvl8pPr marL="5120640" indent="0">
              <a:buNone/>
              <a:defRPr sz="3200"/>
            </a:lvl8pPr>
            <a:lvl9pPr marL="5852160" indent="0">
              <a:buNone/>
              <a:defRPr sz="3200"/>
            </a:lvl9pPr>
          </a:lstStyle>
          <a:p>
            <a:endParaRPr lang="en-US"/>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240"/>
            </a:lvl1pPr>
            <a:lvl2pPr marL="731520" indent="0">
              <a:buNone/>
              <a:defRPr sz="1920"/>
            </a:lvl2pPr>
            <a:lvl3pPr marL="1463040" indent="0">
              <a:buNone/>
              <a:defRPr sz="1600"/>
            </a:lvl3pPr>
            <a:lvl4pPr marL="2194560" indent="0">
              <a:buNone/>
              <a:defRPr sz="1440"/>
            </a:lvl4pPr>
            <a:lvl5pPr marL="2926080" indent="0">
              <a:buNone/>
              <a:defRPr sz="1440"/>
            </a:lvl5pPr>
            <a:lvl6pPr marL="3657600" indent="0">
              <a:buNone/>
              <a:defRPr sz="1440"/>
            </a:lvl6pPr>
            <a:lvl7pPr marL="4389120" indent="0">
              <a:buNone/>
              <a:defRPr sz="1440"/>
            </a:lvl7pPr>
            <a:lvl8pPr marL="5120640" indent="0">
              <a:buNone/>
              <a:defRPr sz="1440"/>
            </a:lvl8pPr>
            <a:lvl9pPr marL="5852160" indent="0">
              <a:buNone/>
              <a:defRPr sz="1440"/>
            </a:lvl9pPr>
          </a:lstStyle>
          <a:p>
            <a:pPr lvl="0"/>
            <a:r>
              <a:rPr lang="en-US"/>
              <a:t>Click to edit Master text styles</a:t>
            </a:r>
          </a:p>
        </p:txBody>
      </p:sp>
      <p:sp>
        <p:nvSpPr>
          <p:cNvPr id="5" name="Date Placeholder 4"/>
          <p:cNvSpPr>
            <a:spLocks noGrp="1"/>
          </p:cNvSpPr>
          <p:nvPr>
            <p:ph type="dt" sz="half" idx="10"/>
          </p:nvPr>
        </p:nvSpPr>
        <p:spPr/>
        <p:txBody>
          <a:bodyPr/>
          <a:lstStyle/>
          <a:p>
            <a:fld id="{79882B1F-CB2E-DB47-9D91-28B9EEA1C822}" type="datetime1">
              <a:rPr lang="en-US" smtClean="0"/>
              <a:t>11/9/21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A2C3CA-2D6D-374E-857E-8E65380E9BB1}" type="datetime1">
              <a:rPr lang="en-US" smtClean="0"/>
              <a:t>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29567"/>
            <a:ext cx="3291840" cy="702183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520" y="329567"/>
            <a:ext cx="9631680" cy="70218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4654B5-5EE4-AF42-9237-C65FF163B99C}" type="datetime1">
              <a:rPr lang="en-US" smtClean="0"/>
              <a:t>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mp; Subtitle">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13235224" y="7665491"/>
            <a:ext cx="1779371" cy="474499"/>
          </a:xfrm>
          <a:prstGeom prst="rect">
            <a:avLst/>
          </a:prstGeom>
        </p:spPr>
        <p:txBody>
          <a:bodyPr vert="horz" lIns="91440" tIns="45720" rIns="91440" bIns="45720" rtlCol="0" anchor="ctr"/>
          <a:lstStyle>
            <a:lvl1pPr algn="ctr">
              <a:defRPr sz="1920" b="1" i="0" baseline="0">
                <a:solidFill>
                  <a:schemeClr val="bg1"/>
                </a:solidFill>
                <a:latin typeface="Proxima Nova Semibold" charset="0"/>
                <a:ea typeface="Proxima Nova Semibold" charset="0"/>
                <a:cs typeface="Proxima Nova Semibold" charset="0"/>
              </a:defRPr>
            </a:lvl1pPr>
          </a:lstStyle>
          <a:p>
            <a:r>
              <a:rPr lang="en-US" dirty="0"/>
              <a:t> </a:t>
            </a:r>
            <a:fld id="{AD4F0517-2690-9347-8191-A48CB6973DE3}" type="slidenum">
              <a:rPr lang="en-US" smtClean="0">
                <a:solidFill>
                  <a:schemeClr val="accent1"/>
                </a:solidFill>
              </a:rPr>
              <a:pPr/>
              <a:t>‹#›</a:t>
            </a:fld>
            <a:r>
              <a:rPr lang="en-US" dirty="0">
                <a:solidFill>
                  <a:schemeClr val="accent1"/>
                </a:solidFill>
              </a:rPr>
              <a:t> </a:t>
            </a:r>
          </a:p>
        </p:txBody>
      </p:sp>
      <p:pic>
        <p:nvPicPr>
          <p:cNvPr id="18" name="Picture 17"/>
          <p:cNvPicPr>
            <a:picLocks noChangeAspect="1"/>
          </p:cNvPicPr>
          <p:nvPr userDrawn="1"/>
        </p:nvPicPr>
        <p:blipFill rotWithShape="1">
          <a:blip r:embed="rId2">
            <a:extLst>
              <a:ext uri="{28A0092B-C50C-407E-A947-70E740481C1C}">
                <a14:useLocalDpi xmlns:a14="http://schemas.microsoft.com/office/drawing/2010/main" val="0"/>
              </a:ext>
            </a:extLst>
          </a:blip>
          <a:srcRect l="14835" t="18103" r="16789" b="26060"/>
          <a:stretch/>
        </p:blipFill>
        <p:spPr>
          <a:xfrm>
            <a:off x="433670" y="6957829"/>
            <a:ext cx="2422438" cy="1186938"/>
          </a:xfrm>
          <a:prstGeom prst="rect">
            <a:avLst/>
          </a:prstGeom>
        </p:spPr>
      </p:pic>
    </p:spTree>
    <p:extLst>
      <p:ext uri="{BB962C8B-B14F-4D97-AF65-F5344CB8AC3E}">
        <p14:creationId xmlns:p14="http://schemas.microsoft.com/office/powerpoint/2010/main" val="123554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7782"/>
            <a:ext cx="12435840" cy="1762760"/>
          </a:xfrm>
        </p:spPr>
        <p:txBody>
          <a:bodyPr/>
          <a:lstStyle/>
          <a:p>
            <a:r>
              <a:rPr lang="en-US"/>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B07539B-D6C9-844C-91E5-7662C2C44486}" type="datetimeFigureOut">
              <a:rPr lang="en-US" smtClean="0"/>
              <a:t>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1313779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07539B-D6C9-844C-91E5-7662C2C44486}" type="datetimeFigureOut">
              <a:rPr lang="en-US" smtClean="0"/>
              <a:t>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1271611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0"/>
            <a:ext cx="12435840" cy="163576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155701" y="3487422"/>
            <a:ext cx="12435840" cy="1800859"/>
          </a:xfrm>
        </p:spPr>
        <p:txBody>
          <a:bodyPr anchor="b"/>
          <a:lstStyle>
            <a:lvl1pPr marL="0" indent="0">
              <a:buNone/>
              <a:defRPr sz="3200">
                <a:solidFill>
                  <a:schemeClr val="tx1">
                    <a:tint val="75000"/>
                  </a:schemeClr>
                </a:solidFill>
              </a:defRPr>
            </a:lvl1pPr>
            <a:lvl2pPr marL="731520" indent="0">
              <a:buNone/>
              <a:defRPr sz="2880">
                <a:solidFill>
                  <a:schemeClr val="tx1">
                    <a:tint val="75000"/>
                  </a:schemeClr>
                </a:solidFill>
              </a:defRPr>
            </a:lvl2pPr>
            <a:lvl3pPr marL="1463040" indent="0">
              <a:buNone/>
              <a:defRPr sz="2560">
                <a:solidFill>
                  <a:schemeClr val="tx1">
                    <a:tint val="75000"/>
                  </a:schemeClr>
                </a:solidFill>
              </a:defRPr>
            </a:lvl3pPr>
            <a:lvl4pPr marL="2194560" indent="0">
              <a:buNone/>
              <a:defRPr sz="2240">
                <a:solidFill>
                  <a:schemeClr val="tx1">
                    <a:tint val="75000"/>
                  </a:schemeClr>
                </a:solidFill>
              </a:defRPr>
            </a:lvl4pPr>
            <a:lvl5pPr marL="2926080" indent="0">
              <a:buNone/>
              <a:defRPr sz="2240">
                <a:solidFill>
                  <a:schemeClr val="tx1">
                    <a:tint val="75000"/>
                  </a:schemeClr>
                </a:solidFill>
              </a:defRPr>
            </a:lvl5pPr>
            <a:lvl6pPr marL="3657600" indent="0">
              <a:buNone/>
              <a:defRPr sz="2240">
                <a:solidFill>
                  <a:schemeClr val="tx1">
                    <a:tint val="75000"/>
                  </a:schemeClr>
                </a:solidFill>
              </a:defRPr>
            </a:lvl6pPr>
            <a:lvl7pPr marL="4389120" indent="0">
              <a:buNone/>
              <a:defRPr sz="2240">
                <a:solidFill>
                  <a:schemeClr val="tx1">
                    <a:tint val="75000"/>
                  </a:schemeClr>
                </a:solidFill>
              </a:defRPr>
            </a:lvl7pPr>
            <a:lvl8pPr marL="5120640" indent="0">
              <a:buNone/>
              <a:defRPr sz="2240">
                <a:solidFill>
                  <a:schemeClr val="tx1">
                    <a:tint val="75000"/>
                  </a:schemeClr>
                </a:solidFill>
              </a:defRPr>
            </a:lvl8pPr>
            <a:lvl9pPr marL="5852160" indent="0">
              <a:buNone/>
              <a:defRPr sz="22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07539B-D6C9-844C-91E5-7662C2C44486}" type="datetimeFigureOut">
              <a:rPr lang="en-US" smtClean="0"/>
              <a:t>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577780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1520" y="1920241"/>
            <a:ext cx="6461760" cy="5430520"/>
          </a:xfr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37120" y="1920241"/>
            <a:ext cx="6461760" cy="5430520"/>
          </a:xfr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07539B-D6C9-844C-91E5-7662C2C44486}" type="datetimeFigureOut">
              <a:rPr lang="en-US" smtClean="0"/>
              <a:t>11/9/21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3661351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1501"/>
            <a:ext cx="6464301" cy="769619"/>
          </a:xfrm>
        </p:spPr>
        <p:txBody>
          <a:bodyPr anchor="b"/>
          <a:lstStyle>
            <a:lvl1pPr marL="0" indent="0">
              <a:buNone/>
              <a:defRPr sz="3840" b="1"/>
            </a:lvl1pPr>
            <a:lvl2pPr marL="731520" indent="0">
              <a:buNone/>
              <a:defRPr sz="3200" b="1"/>
            </a:lvl2pPr>
            <a:lvl3pPr marL="1463040" indent="0">
              <a:buNone/>
              <a:defRPr sz="2880" b="1"/>
            </a:lvl3pPr>
            <a:lvl4pPr marL="2194560" indent="0">
              <a:buNone/>
              <a:defRPr sz="2560" b="1"/>
            </a:lvl4pPr>
            <a:lvl5pPr marL="2926080" indent="0">
              <a:buNone/>
              <a:defRPr sz="2560" b="1"/>
            </a:lvl5pPr>
            <a:lvl6pPr marL="3657600" indent="0">
              <a:buNone/>
              <a:defRPr sz="2560" b="1"/>
            </a:lvl6pPr>
            <a:lvl7pPr marL="4389120" indent="0">
              <a:buNone/>
              <a:defRPr sz="2560" b="1"/>
            </a:lvl7pPr>
            <a:lvl8pPr marL="5120640" indent="0">
              <a:buNone/>
              <a:defRPr sz="2560" b="1"/>
            </a:lvl8pPr>
            <a:lvl9pPr marL="5852160" indent="0">
              <a:buNone/>
              <a:defRPr sz="2560" b="1"/>
            </a:lvl9pPr>
          </a:lstStyle>
          <a:p>
            <a:pPr lvl="0"/>
            <a:r>
              <a:rPr lang="en-US"/>
              <a:t>Click to edit Master text styles</a:t>
            </a:r>
          </a:p>
        </p:txBody>
      </p:sp>
      <p:sp>
        <p:nvSpPr>
          <p:cNvPr id="4" name="Content Placeholder 3"/>
          <p:cNvSpPr>
            <a:spLocks noGrp="1"/>
          </p:cNvSpPr>
          <p:nvPr>
            <p:ph sz="half" idx="2"/>
          </p:nvPr>
        </p:nvSpPr>
        <p:spPr>
          <a:xfrm>
            <a:off x="731520" y="2611121"/>
            <a:ext cx="6464301" cy="4739640"/>
          </a:xfrm>
        </p:spPr>
        <p:txBody>
          <a:bodyPr/>
          <a:lstStyle>
            <a:lvl1pPr>
              <a:defRPr sz="3840"/>
            </a:lvl1pPr>
            <a:lvl2pPr>
              <a:defRPr sz="3200"/>
            </a:lvl2pPr>
            <a:lvl3pPr>
              <a:defRPr sz="2880"/>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1" y="1841501"/>
            <a:ext cx="6466840" cy="769619"/>
          </a:xfrm>
        </p:spPr>
        <p:txBody>
          <a:bodyPr anchor="b"/>
          <a:lstStyle>
            <a:lvl1pPr marL="0" indent="0">
              <a:buNone/>
              <a:defRPr sz="3840" b="1"/>
            </a:lvl1pPr>
            <a:lvl2pPr marL="731520" indent="0">
              <a:buNone/>
              <a:defRPr sz="3200" b="1"/>
            </a:lvl2pPr>
            <a:lvl3pPr marL="1463040" indent="0">
              <a:buNone/>
              <a:defRPr sz="2880" b="1"/>
            </a:lvl3pPr>
            <a:lvl4pPr marL="2194560" indent="0">
              <a:buNone/>
              <a:defRPr sz="2560" b="1"/>
            </a:lvl4pPr>
            <a:lvl5pPr marL="2926080" indent="0">
              <a:buNone/>
              <a:defRPr sz="2560" b="1"/>
            </a:lvl5pPr>
            <a:lvl6pPr marL="3657600" indent="0">
              <a:buNone/>
              <a:defRPr sz="2560" b="1"/>
            </a:lvl6pPr>
            <a:lvl7pPr marL="4389120" indent="0">
              <a:buNone/>
              <a:defRPr sz="2560" b="1"/>
            </a:lvl7pPr>
            <a:lvl8pPr marL="5120640" indent="0">
              <a:buNone/>
              <a:defRPr sz="2560" b="1"/>
            </a:lvl8pPr>
            <a:lvl9pPr marL="5852160" indent="0">
              <a:buNone/>
              <a:defRPr sz="2560" b="1"/>
            </a:lvl9pPr>
          </a:lstStyle>
          <a:p>
            <a:pPr lvl="0"/>
            <a:r>
              <a:rPr lang="en-US"/>
              <a:t>Click to edit Master text styles</a:t>
            </a:r>
          </a:p>
        </p:txBody>
      </p:sp>
      <p:sp>
        <p:nvSpPr>
          <p:cNvPr id="6" name="Content Placeholder 5"/>
          <p:cNvSpPr>
            <a:spLocks noGrp="1"/>
          </p:cNvSpPr>
          <p:nvPr>
            <p:ph sz="quarter" idx="4"/>
          </p:nvPr>
        </p:nvSpPr>
        <p:spPr>
          <a:xfrm>
            <a:off x="7432041" y="2611121"/>
            <a:ext cx="6466840" cy="4739640"/>
          </a:xfrm>
        </p:spPr>
        <p:txBody>
          <a:bodyPr/>
          <a:lstStyle>
            <a:lvl1pPr>
              <a:defRPr sz="3840"/>
            </a:lvl1pPr>
            <a:lvl2pPr>
              <a:defRPr sz="3200"/>
            </a:lvl2pPr>
            <a:lvl3pPr>
              <a:defRPr sz="2880"/>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07539B-D6C9-844C-91E5-7662C2C44486}" type="datetimeFigureOut">
              <a:rPr lang="en-US" smtClean="0"/>
              <a:t>11/9/21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3170266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07539B-D6C9-844C-91E5-7662C2C44486}" type="datetimeFigureOut">
              <a:rPr lang="en-US" smtClean="0"/>
              <a:t>11/9/21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1188743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3"/>
            <a:ext cx="12435840" cy="1764030"/>
          </a:xfrm>
        </p:spPr>
        <p:txBody>
          <a:bodyPr/>
          <a:lstStyle/>
          <a:p>
            <a:r>
              <a:rPr lang="en-US"/>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BCB436-F0BC-B747-8D3F-C849739EBEFA}" type="datetime1">
              <a:rPr lang="en-US" smtClean="0"/>
              <a:t>11/9/21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07539B-D6C9-844C-91E5-7662C2C44486}" type="datetimeFigureOut">
              <a:rPr lang="en-US" smtClean="0"/>
              <a:t>11/9/21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627875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2"/>
            <a:ext cx="4813301" cy="1394459"/>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5720080" y="327662"/>
            <a:ext cx="8178800" cy="7023099"/>
          </a:xfrm>
        </p:spPr>
        <p:txBody>
          <a:bodyPr/>
          <a:lstStyle>
            <a:lvl1pPr>
              <a:defRPr sz="5120"/>
            </a:lvl1pPr>
            <a:lvl2pPr>
              <a:defRPr sz="4480"/>
            </a:lvl2pPr>
            <a:lvl3pPr>
              <a:defRPr sz="384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1" y="1722120"/>
            <a:ext cx="4813301" cy="5628640"/>
          </a:xfrm>
        </p:spPr>
        <p:txBody>
          <a:bodyPr/>
          <a:lstStyle>
            <a:lvl1pPr marL="0" indent="0">
              <a:buNone/>
              <a:defRPr sz="2240"/>
            </a:lvl1pPr>
            <a:lvl2pPr marL="731520" indent="0">
              <a:buNone/>
              <a:defRPr sz="1920"/>
            </a:lvl2pPr>
            <a:lvl3pPr marL="1463040" indent="0">
              <a:buNone/>
              <a:defRPr sz="1600"/>
            </a:lvl3pPr>
            <a:lvl4pPr marL="2194560" indent="0">
              <a:buNone/>
              <a:defRPr sz="1440"/>
            </a:lvl4pPr>
            <a:lvl5pPr marL="2926080" indent="0">
              <a:buNone/>
              <a:defRPr sz="1440"/>
            </a:lvl5pPr>
            <a:lvl6pPr marL="3657600" indent="0">
              <a:buNone/>
              <a:defRPr sz="1440"/>
            </a:lvl6pPr>
            <a:lvl7pPr marL="4389120" indent="0">
              <a:buNone/>
              <a:defRPr sz="1440"/>
            </a:lvl7pPr>
            <a:lvl8pPr marL="5120640" indent="0">
              <a:buNone/>
              <a:defRPr sz="1440"/>
            </a:lvl8pPr>
            <a:lvl9pPr marL="5852160" indent="0">
              <a:buNone/>
              <a:defRPr sz="1440"/>
            </a:lvl9pPr>
          </a:lstStyle>
          <a:p>
            <a:pPr lvl="0"/>
            <a:r>
              <a:rPr lang="en-US"/>
              <a:t>Click to edit Master text styles</a:t>
            </a:r>
          </a:p>
        </p:txBody>
      </p:sp>
      <p:sp>
        <p:nvSpPr>
          <p:cNvPr id="5" name="Date Placeholder 4"/>
          <p:cNvSpPr>
            <a:spLocks noGrp="1"/>
          </p:cNvSpPr>
          <p:nvPr>
            <p:ph type="dt" sz="half" idx="10"/>
          </p:nvPr>
        </p:nvSpPr>
        <p:spPr/>
        <p:txBody>
          <a:bodyPr/>
          <a:lstStyle/>
          <a:p>
            <a:fld id="{9B07539B-D6C9-844C-91E5-7662C2C44486}" type="datetimeFigureOut">
              <a:rPr lang="en-US" smtClean="0"/>
              <a:t>11/9/21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351842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720"/>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2867661" y="736600"/>
            <a:ext cx="8778240" cy="4937760"/>
          </a:xfrm>
        </p:spPr>
        <p:txBody>
          <a:bodyPr/>
          <a:lstStyle>
            <a:lvl1pPr marL="0" indent="0">
              <a:buNone/>
              <a:defRPr sz="5120"/>
            </a:lvl1pPr>
            <a:lvl2pPr marL="731520" indent="0">
              <a:buNone/>
              <a:defRPr sz="4480"/>
            </a:lvl2pPr>
            <a:lvl3pPr marL="1463040" indent="0">
              <a:buNone/>
              <a:defRPr sz="3840"/>
            </a:lvl3pPr>
            <a:lvl4pPr marL="2194560" indent="0">
              <a:buNone/>
              <a:defRPr sz="3200"/>
            </a:lvl4pPr>
            <a:lvl5pPr marL="2926080" indent="0">
              <a:buNone/>
              <a:defRPr sz="3200"/>
            </a:lvl5pPr>
            <a:lvl6pPr marL="3657600" indent="0">
              <a:buNone/>
              <a:defRPr sz="3200"/>
            </a:lvl6pPr>
            <a:lvl7pPr marL="4389120" indent="0">
              <a:buNone/>
              <a:defRPr sz="3200"/>
            </a:lvl7pPr>
            <a:lvl8pPr marL="5120640" indent="0">
              <a:buNone/>
              <a:defRPr sz="3200"/>
            </a:lvl8pPr>
            <a:lvl9pPr marL="5852160" indent="0">
              <a:buNone/>
              <a:defRPr sz="3200"/>
            </a:lvl9pPr>
          </a:lstStyle>
          <a:p>
            <a:endParaRPr lang="en-US"/>
          </a:p>
        </p:txBody>
      </p:sp>
      <p:sp>
        <p:nvSpPr>
          <p:cNvPr id="4" name="Text Placeholder 3"/>
          <p:cNvSpPr>
            <a:spLocks noGrp="1"/>
          </p:cNvSpPr>
          <p:nvPr>
            <p:ph type="body" sz="half" idx="2"/>
          </p:nvPr>
        </p:nvSpPr>
        <p:spPr>
          <a:xfrm>
            <a:off x="2867661" y="6441440"/>
            <a:ext cx="8778240" cy="965200"/>
          </a:xfrm>
        </p:spPr>
        <p:txBody>
          <a:bodyPr/>
          <a:lstStyle>
            <a:lvl1pPr marL="0" indent="0">
              <a:buNone/>
              <a:defRPr sz="2240"/>
            </a:lvl1pPr>
            <a:lvl2pPr marL="731520" indent="0">
              <a:buNone/>
              <a:defRPr sz="1920"/>
            </a:lvl2pPr>
            <a:lvl3pPr marL="1463040" indent="0">
              <a:buNone/>
              <a:defRPr sz="1600"/>
            </a:lvl3pPr>
            <a:lvl4pPr marL="2194560" indent="0">
              <a:buNone/>
              <a:defRPr sz="1440"/>
            </a:lvl4pPr>
            <a:lvl5pPr marL="2926080" indent="0">
              <a:buNone/>
              <a:defRPr sz="1440"/>
            </a:lvl5pPr>
            <a:lvl6pPr marL="3657600" indent="0">
              <a:buNone/>
              <a:defRPr sz="1440"/>
            </a:lvl6pPr>
            <a:lvl7pPr marL="4389120" indent="0">
              <a:buNone/>
              <a:defRPr sz="1440"/>
            </a:lvl7pPr>
            <a:lvl8pPr marL="5120640" indent="0">
              <a:buNone/>
              <a:defRPr sz="1440"/>
            </a:lvl8pPr>
            <a:lvl9pPr marL="5852160" indent="0">
              <a:buNone/>
              <a:defRPr sz="1440"/>
            </a:lvl9pPr>
          </a:lstStyle>
          <a:p>
            <a:pPr lvl="0"/>
            <a:r>
              <a:rPr lang="en-US"/>
              <a:t>Click to edit Master text styles</a:t>
            </a:r>
          </a:p>
        </p:txBody>
      </p:sp>
      <p:sp>
        <p:nvSpPr>
          <p:cNvPr id="5" name="Date Placeholder 4"/>
          <p:cNvSpPr>
            <a:spLocks noGrp="1"/>
          </p:cNvSpPr>
          <p:nvPr>
            <p:ph type="dt" sz="half" idx="10"/>
          </p:nvPr>
        </p:nvSpPr>
        <p:spPr/>
        <p:txBody>
          <a:bodyPr/>
          <a:lstStyle/>
          <a:p>
            <a:fld id="{9B07539B-D6C9-844C-91E5-7662C2C44486}" type="datetimeFigureOut">
              <a:rPr lang="en-US" smtClean="0"/>
              <a:t>11/9/21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42092322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07539B-D6C9-844C-91E5-7662C2C44486}" type="datetimeFigureOut">
              <a:rPr lang="en-US" smtClean="0"/>
              <a:t>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2355779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30200"/>
            <a:ext cx="3291840" cy="70205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520" y="330200"/>
            <a:ext cx="9631680" cy="70205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07539B-D6C9-844C-91E5-7662C2C44486}" type="datetimeFigureOut">
              <a:rPr lang="en-US" smtClean="0"/>
              <a:t>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2213553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4AD188-3820-7841-8F1D-682CCC79F1A7}" type="datetime1">
              <a:rPr lang="en-US" smtClean="0"/>
              <a:t>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3"/>
            <a:ext cx="12435840" cy="1634491"/>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3200">
                <a:solidFill>
                  <a:schemeClr val="tx1">
                    <a:tint val="75000"/>
                  </a:schemeClr>
                </a:solidFill>
              </a:defRPr>
            </a:lvl1pPr>
            <a:lvl2pPr marL="731520" indent="0">
              <a:buNone/>
              <a:defRPr sz="2880">
                <a:solidFill>
                  <a:schemeClr val="tx1">
                    <a:tint val="75000"/>
                  </a:schemeClr>
                </a:solidFill>
              </a:defRPr>
            </a:lvl2pPr>
            <a:lvl3pPr marL="1463040" indent="0">
              <a:buNone/>
              <a:defRPr sz="2560">
                <a:solidFill>
                  <a:schemeClr val="tx1">
                    <a:tint val="75000"/>
                  </a:schemeClr>
                </a:solidFill>
              </a:defRPr>
            </a:lvl3pPr>
            <a:lvl4pPr marL="2194560" indent="0">
              <a:buNone/>
              <a:defRPr sz="2240">
                <a:solidFill>
                  <a:schemeClr val="tx1">
                    <a:tint val="75000"/>
                  </a:schemeClr>
                </a:solidFill>
              </a:defRPr>
            </a:lvl4pPr>
            <a:lvl5pPr marL="2926080" indent="0">
              <a:buNone/>
              <a:defRPr sz="2240">
                <a:solidFill>
                  <a:schemeClr val="tx1">
                    <a:tint val="75000"/>
                  </a:schemeClr>
                </a:solidFill>
              </a:defRPr>
            </a:lvl5pPr>
            <a:lvl6pPr marL="3657600" indent="0">
              <a:buNone/>
              <a:defRPr sz="2240">
                <a:solidFill>
                  <a:schemeClr val="tx1">
                    <a:tint val="75000"/>
                  </a:schemeClr>
                </a:solidFill>
              </a:defRPr>
            </a:lvl6pPr>
            <a:lvl7pPr marL="4389120" indent="0">
              <a:buNone/>
              <a:defRPr sz="2240">
                <a:solidFill>
                  <a:schemeClr val="tx1">
                    <a:tint val="75000"/>
                  </a:schemeClr>
                </a:solidFill>
              </a:defRPr>
            </a:lvl7pPr>
            <a:lvl8pPr marL="5120640" indent="0">
              <a:buNone/>
              <a:defRPr sz="2240">
                <a:solidFill>
                  <a:schemeClr val="tx1">
                    <a:tint val="75000"/>
                  </a:schemeClr>
                </a:solidFill>
              </a:defRPr>
            </a:lvl8pPr>
            <a:lvl9pPr marL="5852160" indent="0">
              <a:buNone/>
              <a:defRPr sz="22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BE68A5-43D6-1942-8A0E-D10591B6F512}" type="datetime1">
              <a:rPr lang="en-US" smtClean="0"/>
              <a:t>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1520" y="1920240"/>
            <a:ext cx="6461760" cy="5431155"/>
          </a:xfr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37120" y="1920240"/>
            <a:ext cx="6461760" cy="5431155"/>
          </a:xfr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7AC903-4D2F-ED42-A77D-FFEBA9DE749D}" type="datetime1">
              <a:rPr lang="en-US" smtClean="0"/>
              <a:t>11/9/21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2136"/>
            <a:ext cx="6464301" cy="767715"/>
          </a:xfrm>
        </p:spPr>
        <p:txBody>
          <a:bodyPr anchor="b"/>
          <a:lstStyle>
            <a:lvl1pPr marL="0" indent="0">
              <a:buNone/>
              <a:defRPr sz="3840" b="1"/>
            </a:lvl1pPr>
            <a:lvl2pPr marL="731520" indent="0">
              <a:buNone/>
              <a:defRPr sz="3200" b="1"/>
            </a:lvl2pPr>
            <a:lvl3pPr marL="1463040" indent="0">
              <a:buNone/>
              <a:defRPr sz="2880" b="1"/>
            </a:lvl3pPr>
            <a:lvl4pPr marL="2194560" indent="0">
              <a:buNone/>
              <a:defRPr sz="2560" b="1"/>
            </a:lvl4pPr>
            <a:lvl5pPr marL="2926080" indent="0">
              <a:buNone/>
              <a:defRPr sz="2560" b="1"/>
            </a:lvl5pPr>
            <a:lvl6pPr marL="3657600" indent="0">
              <a:buNone/>
              <a:defRPr sz="2560" b="1"/>
            </a:lvl6pPr>
            <a:lvl7pPr marL="4389120" indent="0">
              <a:buNone/>
              <a:defRPr sz="2560" b="1"/>
            </a:lvl7pPr>
            <a:lvl8pPr marL="5120640" indent="0">
              <a:buNone/>
              <a:defRPr sz="2560" b="1"/>
            </a:lvl8pPr>
            <a:lvl9pPr marL="5852160" indent="0">
              <a:buNone/>
              <a:defRPr sz="2560" b="1"/>
            </a:lvl9pPr>
          </a:lstStyle>
          <a:p>
            <a:pPr lvl="0"/>
            <a:r>
              <a:rPr lang="en-US"/>
              <a:t>Click to edit Master text styles</a:t>
            </a:r>
          </a:p>
        </p:txBody>
      </p:sp>
      <p:sp>
        <p:nvSpPr>
          <p:cNvPr id="4" name="Content Placeholder 3"/>
          <p:cNvSpPr>
            <a:spLocks noGrp="1"/>
          </p:cNvSpPr>
          <p:nvPr>
            <p:ph sz="half" idx="2"/>
          </p:nvPr>
        </p:nvSpPr>
        <p:spPr>
          <a:xfrm>
            <a:off x="731520" y="2609849"/>
            <a:ext cx="6464301" cy="4741546"/>
          </a:xfrm>
        </p:spPr>
        <p:txBody>
          <a:bodyPr/>
          <a:lstStyle>
            <a:lvl1pPr>
              <a:defRPr sz="3840"/>
            </a:lvl1pPr>
            <a:lvl2pPr>
              <a:defRPr sz="3200"/>
            </a:lvl2pPr>
            <a:lvl3pPr>
              <a:defRPr sz="2880"/>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4" y="1842136"/>
            <a:ext cx="6466840" cy="767715"/>
          </a:xfrm>
        </p:spPr>
        <p:txBody>
          <a:bodyPr anchor="b"/>
          <a:lstStyle>
            <a:lvl1pPr marL="0" indent="0">
              <a:buNone/>
              <a:defRPr sz="3840" b="1"/>
            </a:lvl1pPr>
            <a:lvl2pPr marL="731520" indent="0">
              <a:buNone/>
              <a:defRPr sz="3200" b="1"/>
            </a:lvl2pPr>
            <a:lvl3pPr marL="1463040" indent="0">
              <a:buNone/>
              <a:defRPr sz="2880" b="1"/>
            </a:lvl3pPr>
            <a:lvl4pPr marL="2194560" indent="0">
              <a:buNone/>
              <a:defRPr sz="2560" b="1"/>
            </a:lvl4pPr>
            <a:lvl5pPr marL="2926080" indent="0">
              <a:buNone/>
              <a:defRPr sz="2560" b="1"/>
            </a:lvl5pPr>
            <a:lvl6pPr marL="3657600" indent="0">
              <a:buNone/>
              <a:defRPr sz="2560" b="1"/>
            </a:lvl6pPr>
            <a:lvl7pPr marL="4389120" indent="0">
              <a:buNone/>
              <a:defRPr sz="2560" b="1"/>
            </a:lvl7pPr>
            <a:lvl8pPr marL="5120640" indent="0">
              <a:buNone/>
              <a:defRPr sz="2560" b="1"/>
            </a:lvl8pPr>
            <a:lvl9pPr marL="5852160" indent="0">
              <a:buNone/>
              <a:defRPr sz="2560" b="1"/>
            </a:lvl9pPr>
          </a:lstStyle>
          <a:p>
            <a:pPr lvl="0"/>
            <a:r>
              <a:rPr lang="en-US"/>
              <a:t>Click to edit Master text styles</a:t>
            </a:r>
          </a:p>
        </p:txBody>
      </p:sp>
      <p:sp>
        <p:nvSpPr>
          <p:cNvPr id="6" name="Content Placeholder 5"/>
          <p:cNvSpPr>
            <a:spLocks noGrp="1"/>
          </p:cNvSpPr>
          <p:nvPr>
            <p:ph sz="quarter" idx="4"/>
          </p:nvPr>
        </p:nvSpPr>
        <p:spPr>
          <a:xfrm>
            <a:off x="7432044" y="2609849"/>
            <a:ext cx="6466840" cy="4741546"/>
          </a:xfrm>
        </p:spPr>
        <p:txBody>
          <a:bodyPr/>
          <a:lstStyle>
            <a:lvl1pPr>
              <a:defRPr sz="3840"/>
            </a:lvl1pPr>
            <a:lvl2pPr>
              <a:defRPr sz="3200"/>
            </a:lvl2pPr>
            <a:lvl3pPr>
              <a:defRPr sz="2880"/>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4C2C3F-B3F2-8D42-831B-C8F18B6D9C78}" type="datetime1">
              <a:rPr lang="en-US" smtClean="0"/>
              <a:t>11/9/21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6AF1D9-20FA-7149-96A6-7F3D40950537}" type="datetime1">
              <a:rPr lang="en-US" smtClean="0"/>
              <a:t>11/9/21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BAACAA-6458-C94C-999E-7F4AD64A5778}" type="datetime1">
              <a:rPr lang="en-US" smtClean="0"/>
              <a:t>11/9/21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4" y="327661"/>
            <a:ext cx="4813301" cy="1394461"/>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5720080" y="327662"/>
            <a:ext cx="8178800" cy="7023736"/>
          </a:xfrm>
        </p:spPr>
        <p:txBody>
          <a:bodyPr/>
          <a:lstStyle>
            <a:lvl1pPr>
              <a:defRPr sz="5120"/>
            </a:lvl1pPr>
            <a:lvl2pPr>
              <a:defRPr sz="4480"/>
            </a:lvl2pPr>
            <a:lvl3pPr>
              <a:defRPr sz="384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4" y="1722123"/>
            <a:ext cx="4813301" cy="5629275"/>
          </a:xfrm>
        </p:spPr>
        <p:txBody>
          <a:bodyPr/>
          <a:lstStyle>
            <a:lvl1pPr marL="0" indent="0">
              <a:buNone/>
              <a:defRPr sz="2240"/>
            </a:lvl1pPr>
            <a:lvl2pPr marL="731520" indent="0">
              <a:buNone/>
              <a:defRPr sz="1920"/>
            </a:lvl2pPr>
            <a:lvl3pPr marL="1463040" indent="0">
              <a:buNone/>
              <a:defRPr sz="1600"/>
            </a:lvl3pPr>
            <a:lvl4pPr marL="2194560" indent="0">
              <a:buNone/>
              <a:defRPr sz="1440"/>
            </a:lvl4pPr>
            <a:lvl5pPr marL="2926080" indent="0">
              <a:buNone/>
              <a:defRPr sz="1440"/>
            </a:lvl5pPr>
            <a:lvl6pPr marL="3657600" indent="0">
              <a:buNone/>
              <a:defRPr sz="1440"/>
            </a:lvl6pPr>
            <a:lvl7pPr marL="4389120" indent="0">
              <a:buNone/>
              <a:defRPr sz="1440"/>
            </a:lvl7pPr>
            <a:lvl8pPr marL="5120640" indent="0">
              <a:buNone/>
              <a:defRPr sz="1440"/>
            </a:lvl8pPr>
            <a:lvl9pPr marL="5852160" indent="0">
              <a:buNone/>
              <a:defRPr sz="1440"/>
            </a:lvl9pPr>
          </a:lstStyle>
          <a:p>
            <a:pPr lvl="0"/>
            <a:r>
              <a:rPr lang="en-US"/>
              <a:t>Click to edit Master text styles</a:t>
            </a:r>
          </a:p>
        </p:txBody>
      </p:sp>
      <p:sp>
        <p:nvSpPr>
          <p:cNvPr id="5" name="Date Placeholder 4"/>
          <p:cNvSpPr>
            <a:spLocks noGrp="1"/>
          </p:cNvSpPr>
          <p:nvPr>
            <p:ph type="dt" sz="half" idx="10"/>
          </p:nvPr>
        </p:nvSpPr>
        <p:spPr/>
        <p:txBody>
          <a:bodyPr/>
          <a:lstStyle/>
          <a:p>
            <a:fld id="{61755DE0-7760-1E46-86F7-641865B00A2F}" type="datetime1">
              <a:rPr lang="en-US" smtClean="0"/>
              <a:t>11/9/21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31520" y="1920240"/>
            <a:ext cx="13167360" cy="54311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1520" y="7627623"/>
            <a:ext cx="3413760" cy="438150"/>
          </a:xfrm>
          <a:prstGeom prst="rect">
            <a:avLst/>
          </a:prstGeom>
        </p:spPr>
        <p:txBody>
          <a:bodyPr vert="horz" lIns="91440" tIns="45720" rIns="91440" bIns="45720" rtlCol="0" anchor="ctr"/>
          <a:lstStyle>
            <a:lvl1pPr algn="l">
              <a:defRPr sz="1920">
                <a:solidFill>
                  <a:schemeClr val="tx1">
                    <a:tint val="75000"/>
                  </a:schemeClr>
                </a:solidFill>
              </a:defRPr>
            </a:lvl1pPr>
          </a:lstStyle>
          <a:p>
            <a:fld id="{5AFEB660-0EFC-B941-B096-CAE111A2B7E2}" type="datetime1">
              <a:rPr lang="en-US" smtClean="0"/>
              <a:t>11/9/21</a:t>
            </a:fld>
            <a:endParaRPr lang="en-US"/>
          </a:p>
        </p:txBody>
      </p:sp>
      <p:sp>
        <p:nvSpPr>
          <p:cNvPr id="5" name="Footer Placeholder 4"/>
          <p:cNvSpPr>
            <a:spLocks noGrp="1"/>
          </p:cNvSpPr>
          <p:nvPr>
            <p:ph type="ftr" sz="quarter" idx="3"/>
          </p:nvPr>
        </p:nvSpPr>
        <p:spPr>
          <a:xfrm>
            <a:off x="4998720" y="7627623"/>
            <a:ext cx="4632960" cy="438150"/>
          </a:xfrm>
          <a:prstGeom prst="rect">
            <a:avLst/>
          </a:prstGeom>
        </p:spPr>
        <p:txBody>
          <a:bodyPr vert="horz" lIns="91440" tIns="45720" rIns="91440" bIns="45720" rtlCol="0" anchor="ctr"/>
          <a:lstStyle>
            <a:lvl1pPr algn="ctr">
              <a:defRPr sz="19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85120" y="7627623"/>
            <a:ext cx="3413760" cy="438150"/>
          </a:xfrm>
          <a:prstGeom prst="rect">
            <a:avLst/>
          </a:prstGeom>
        </p:spPr>
        <p:txBody>
          <a:bodyPr vert="horz" lIns="91440" tIns="45720" rIns="91440" bIns="45720" rtlCol="0" anchor="ctr"/>
          <a:lstStyle>
            <a:lvl1pPr algn="r">
              <a:defRPr sz="192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68" r:id="rId1"/>
    <p:sldLayoutId id="2147493456" r:id="rId2"/>
    <p:sldLayoutId id="2147493457" r:id="rId3"/>
    <p:sldLayoutId id="2147493458" r:id="rId4"/>
    <p:sldLayoutId id="2147493459" r:id="rId5"/>
    <p:sldLayoutId id="2147493460" r:id="rId6"/>
    <p:sldLayoutId id="2147493461" r:id="rId7"/>
    <p:sldLayoutId id="2147493462" r:id="rId8"/>
    <p:sldLayoutId id="2147493463" r:id="rId9"/>
    <p:sldLayoutId id="2147493464" r:id="rId10"/>
    <p:sldLayoutId id="2147493465" r:id="rId11"/>
    <p:sldLayoutId id="2147493466" r:id="rId12"/>
    <p:sldLayoutId id="2147493481" r:id="rId13"/>
  </p:sldLayoutIdLst>
  <p:hf sldNum="0" hdr="0" ftr="0" dt="0"/>
  <p:txStyles>
    <p:titleStyle>
      <a:lvl1pPr algn="ctr" defTabSz="731520" rtl="0" eaLnBrk="1" latinLnBrk="0" hangingPunct="1">
        <a:spcBef>
          <a:spcPct val="0"/>
        </a:spcBef>
        <a:buNone/>
        <a:defRPr sz="7040" kern="1200">
          <a:solidFill>
            <a:schemeClr val="tx1"/>
          </a:solidFill>
          <a:latin typeface="+mj-lt"/>
          <a:ea typeface="+mj-ea"/>
          <a:cs typeface="+mj-cs"/>
        </a:defRPr>
      </a:lvl1pPr>
    </p:titleStyle>
    <p:bodyStyle>
      <a:lvl1pPr marL="548640" indent="-548640" algn="l" defTabSz="731520" rtl="0" eaLnBrk="1" latinLnBrk="0" hangingPunct="1">
        <a:spcBef>
          <a:spcPct val="20000"/>
        </a:spcBef>
        <a:buFont typeface="Arial"/>
        <a:buChar char="•"/>
        <a:defRPr sz="5120" kern="1200">
          <a:solidFill>
            <a:schemeClr val="tx1"/>
          </a:solidFill>
          <a:latin typeface="+mn-lt"/>
          <a:ea typeface="+mn-ea"/>
          <a:cs typeface="+mn-cs"/>
        </a:defRPr>
      </a:lvl1pPr>
      <a:lvl2pPr marL="1188720" indent="-457200" algn="l" defTabSz="731520" rtl="0" eaLnBrk="1" latinLnBrk="0" hangingPunct="1">
        <a:spcBef>
          <a:spcPct val="20000"/>
        </a:spcBef>
        <a:buFont typeface="Arial"/>
        <a:buChar char="–"/>
        <a:defRPr sz="4480" kern="1200">
          <a:solidFill>
            <a:schemeClr val="tx1"/>
          </a:solidFill>
          <a:latin typeface="+mn-lt"/>
          <a:ea typeface="+mn-ea"/>
          <a:cs typeface="+mn-cs"/>
        </a:defRPr>
      </a:lvl2pPr>
      <a:lvl3pPr marL="1828800" indent="-365760" algn="l" defTabSz="731520" rtl="0" eaLnBrk="1" latinLnBrk="0" hangingPunct="1">
        <a:spcBef>
          <a:spcPct val="20000"/>
        </a:spcBef>
        <a:buFont typeface="Arial"/>
        <a:buChar char="•"/>
        <a:defRPr sz="3840" kern="1200">
          <a:solidFill>
            <a:schemeClr val="tx1"/>
          </a:solidFill>
          <a:latin typeface="+mn-lt"/>
          <a:ea typeface="+mn-ea"/>
          <a:cs typeface="+mn-cs"/>
        </a:defRPr>
      </a:lvl3pPr>
      <a:lvl4pPr marL="2560320" indent="-365760" algn="l" defTabSz="731520" rtl="0" eaLnBrk="1" latinLnBrk="0" hangingPunct="1">
        <a:spcBef>
          <a:spcPct val="20000"/>
        </a:spcBef>
        <a:buFont typeface="Arial"/>
        <a:buChar char="–"/>
        <a:defRPr sz="3200" kern="1200">
          <a:solidFill>
            <a:schemeClr val="tx1"/>
          </a:solidFill>
          <a:latin typeface="+mn-lt"/>
          <a:ea typeface="+mn-ea"/>
          <a:cs typeface="+mn-cs"/>
        </a:defRPr>
      </a:lvl4pPr>
      <a:lvl5pPr marL="3291840" indent="-365760" algn="l" defTabSz="731520" rtl="0" eaLnBrk="1" latinLnBrk="0" hangingPunct="1">
        <a:spcBef>
          <a:spcPct val="20000"/>
        </a:spcBef>
        <a:buFont typeface="Arial"/>
        <a:buChar char="»"/>
        <a:defRPr sz="3200" kern="1200">
          <a:solidFill>
            <a:schemeClr val="tx1"/>
          </a:solidFill>
          <a:latin typeface="+mn-lt"/>
          <a:ea typeface="+mn-ea"/>
          <a:cs typeface="+mn-cs"/>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p:bodyStyle>
    <p:other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30200"/>
            <a:ext cx="1316736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31520" y="1920241"/>
            <a:ext cx="13167360" cy="54305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1520" y="7627622"/>
            <a:ext cx="3413760" cy="439419"/>
          </a:xfrm>
          <a:prstGeom prst="rect">
            <a:avLst/>
          </a:prstGeom>
        </p:spPr>
        <p:txBody>
          <a:bodyPr vert="horz" lIns="91440" tIns="45720" rIns="91440" bIns="45720" rtlCol="0" anchor="ctr"/>
          <a:lstStyle>
            <a:lvl1pPr algn="l">
              <a:defRPr sz="1920">
                <a:solidFill>
                  <a:schemeClr val="tx1">
                    <a:tint val="75000"/>
                  </a:schemeClr>
                </a:solidFill>
              </a:defRPr>
            </a:lvl1pPr>
          </a:lstStyle>
          <a:p>
            <a:fld id="{9B07539B-D6C9-844C-91E5-7662C2C44486}" type="datetimeFigureOut">
              <a:rPr lang="en-US" smtClean="0"/>
              <a:t>11/9/21</a:t>
            </a:fld>
            <a:endParaRPr lang="en-US"/>
          </a:p>
        </p:txBody>
      </p:sp>
      <p:sp>
        <p:nvSpPr>
          <p:cNvPr id="5" name="Footer Placeholder 4"/>
          <p:cNvSpPr>
            <a:spLocks noGrp="1"/>
          </p:cNvSpPr>
          <p:nvPr>
            <p:ph type="ftr" sz="quarter" idx="3"/>
          </p:nvPr>
        </p:nvSpPr>
        <p:spPr>
          <a:xfrm>
            <a:off x="4998720" y="7627622"/>
            <a:ext cx="4632960" cy="439419"/>
          </a:xfrm>
          <a:prstGeom prst="rect">
            <a:avLst/>
          </a:prstGeom>
        </p:spPr>
        <p:txBody>
          <a:bodyPr vert="horz" lIns="91440" tIns="45720" rIns="91440" bIns="45720" rtlCol="0" anchor="ctr"/>
          <a:lstStyle>
            <a:lvl1pPr algn="ctr">
              <a:defRPr sz="19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85120" y="7627622"/>
            <a:ext cx="3413760" cy="439419"/>
          </a:xfrm>
          <a:prstGeom prst="rect">
            <a:avLst/>
          </a:prstGeom>
        </p:spPr>
        <p:txBody>
          <a:bodyPr vert="horz" lIns="91440" tIns="45720" rIns="91440" bIns="45720" rtlCol="0" anchor="ctr"/>
          <a:lstStyle>
            <a:lvl1pPr algn="r">
              <a:defRPr sz="1920">
                <a:solidFill>
                  <a:schemeClr val="tx1">
                    <a:tint val="75000"/>
                  </a:schemeClr>
                </a:solidFill>
              </a:defRPr>
            </a:lvl1pPr>
          </a:lstStyle>
          <a:p>
            <a:fld id="{968F84FC-C273-2C4F-9C05-05A30F867241}" type="slidenum">
              <a:rPr lang="en-US" smtClean="0"/>
              <a:t>‹#›</a:t>
            </a:fld>
            <a:endParaRPr lang="en-US"/>
          </a:p>
        </p:txBody>
      </p:sp>
    </p:spTree>
    <p:extLst>
      <p:ext uri="{BB962C8B-B14F-4D97-AF65-F5344CB8AC3E}">
        <p14:creationId xmlns:p14="http://schemas.microsoft.com/office/powerpoint/2010/main" val="111457939"/>
      </p:ext>
    </p:extLst>
  </p:cSld>
  <p:clrMap bg1="lt1" tx1="dk1" bg2="lt2" tx2="dk2" accent1="accent1" accent2="accent2" accent3="accent3" accent4="accent4" accent5="accent5" accent6="accent6" hlink="hlink" folHlink="folHlink"/>
  <p:sldLayoutIdLst>
    <p:sldLayoutId id="2147493470" r:id="rId1"/>
    <p:sldLayoutId id="2147493471" r:id="rId2"/>
    <p:sldLayoutId id="2147493472" r:id="rId3"/>
    <p:sldLayoutId id="2147493473" r:id="rId4"/>
    <p:sldLayoutId id="2147493474" r:id="rId5"/>
    <p:sldLayoutId id="2147493475" r:id="rId6"/>
    <p:sldLayoutId id="2147493476" r:id="rId7"/>
    <p:sldLayoutId id="2147493477" r:id="rId8"/>
    <p:sldLayoutId id="2147493478" r:id="rId9"/>
    <p:sldLayoutId id="2147493479" r:id="rId10"/>
    <p:sldLayoutId id="2147493480" r:id="rId11"/>
  </p:sldLayoutIdLst>
  <p:txStyles>
    <p:titleStyle>
      <a:lvl1pPr algn="ctr" defTabSz="731520" rtl="0" eaLnBrk="1" latinLnBrk="0" hangingPunct="1">
        <a:spcBef>
          <a:spcPct val="0"/>
        </a:spcBef>
        <a:buNone/>
        <a:defRPr sz="7040" kern="1200">
          <a:solidFill>
            <a:schemeClr val="tx1"/>
          </a:solidFill>
          <a:latin typeface="+mj-lt"/>
          <a:ea typeface="+mj-ea"/>
          <a:cs typeface="+mj-cs"/>
        </a:defRPr>
      </a:lvl1pPr>
    </p:titleStyle>
    <p:bodyStyle>
      <a:lvl1pPr marL="548640" indent="-548640" algn="l" defTabSz="731520" rtl="0" eaLnBrk="1" latinLnBrk="0" hangingPunct="1">
        <a:spcBef>
          <a:spcPct val="20000"/>
        </a:spcBef>
        <a:buFont typeface="Arial"/>
        <a:buChar char="•"/>
        <a:defRPr sz="5120" kern="1200">
          <a:solidFill>
            <a:schemeClr val="tx1"/>
          </a:solidFill>
          <a:latin typeface="+mn-lt"/>
          <a:ea typeface="+mn-ea"/>
          <a:cs typeface="+mn-cs"/>
        </a:defRPr>
      </a:lvl1pPr>
      <a:lvl2pPr marL="1188720" indent="-457200" algn="l" defTabSz="731520" rtl="0" eaLnBrk="1" latinLnBrk="0" hangingPunct="1">
        <a:spcBef>
          <a:spcPct val="20000"/>
        </a:spcBef>
        <a:buFont typeface="Arial"/>
        <a:buChar char="–"/>
        <a:defRPr sz="4480" kern="1200">
          <a:solidFill>
            <a:schemeClr val="tx1"/>
          </a:solidFill>
          <a:latin typeface="+mn-lt"/>
          <a:ea typeface="+mn-ea"/>
          <a:cs typeface="+mn-cs"/>
        </a:defRPr>
      </a:lvl2pPr>
      <a:lvl3pPr marL="1828800" indent="-365760" algn="l" defTabSz="731520" rtl="0" eaLnBrk="1" latinLnBrk="0" hangingPunct="1">
        <a:spcBef>
          <a:spcPct val="20000"/>
        </a:spcBef>
        <a:buFont typeface="Arial"/>
        <a:buChar char="•"/>
        <a:defRPr sz="3840" kern="1200">
          <a:solidFill>
            <a:schemeClr val="tx1"/>
          </a:solidFill>
          <a:latin typeface="+mn-lt"/>
          <a:ea typeface="+mn-ea"/>
          <a:cs typeface="+mn-cs"/>
        </a:defRPr>
      </a:lvl3pPr>
      <a:lvl4pPr marL="2560320" indent="-365760" algn="l" defTabSz="731520" rtl="0" eaLnBrk="1" latinLnBrk="0" hangingPunct="1">
        <a:spcBef>
          <a:spcPct val="20000"/>
        </a:spcBef>
        <a:buFont typeface="Arial"/>
        <a:buChar char="–"/>
        <a:defRPr sz="3200" kern="1200">
          <a:solidFill>
            <a:schemeClr val="tx1"/>
          </a:solidFill>
          <a:latin typeface="+mn-lt"/>
          <a:ea typeface="+mn-ea"/>
          <a:cs typeface="+mn-cs"/>
        </a:defRPr>
      </a:lvl4pPr>
      <a:lvl5pPr marL="3291840" indent="-365760" algn="l" defTabSz="731520" rtl="0" eaLnBrk="1" latinLnBrk="0" hangingPunct="1">
        <a:spcBef>
          <a:spcPct val="20000"/>
        </a:spcBef>
        <a:buFont typeface="Arial"/>
        <a:buChar char="»"/>
        <a:defRPr sz="3200" kern="1200">
          <a:solidFill>
            <a:schemeClr val="tx1"/>
          </a:solidFill>
          <a:latin typeface="+mn-lt"/>
          <a:ea typeface="+mn-ea"/>
          <a:cs typeface="+mn-cs"/>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p:bodyStyle>
    <p:other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1260" y="324528"/>
            <a:ext cx="9357523" cy="1033354"/>
          </a:xfrm>
          <a:prstGeom prst="rect">
            <a:avLst/>
          </a:prstGeom>
          <a:noFill/>
        </p:spPr>
        <p:txBody>
          <a:bodyPr wrap="square" rtlCol="0">
            <a:noAutofit/>
          </a:bodyPr>
          <a:lstStyle/>
          <a:p>
            <a:pPr algn="r"/>
            <a:r>
              <a:rPr lang="en-US" sz="4800" dirty="0">
                <a:solidFill>
                  <a:srgbClr val="5576B2"/>
                </a:solidFill>
              </a:rPr>
              <a:t>|</a:t>
            </a:r>
            <a:r>
              <a:rPr lang="en-US" sz="4800" b="1" dirty="0">
                <a:solidFill>
                  <a:srgbClr val="5576B2"/>
                </a:solidFill>
              </a:rPr>
              <a:t> </a:t>
            </a:r>
            <a:r>
              <a:rPr lang="en-US" sz="4800" dirty="0">
                <a:solidFill>
                  <a:srgbClr val="5576B2"/>
                </a:solidFill>
              </a:rPr>
              <a:t>Welcome Video</a:t>
            </a:r>
            <a:endParaRPr lang="en-US" sz="4800" b="1" dirty="0">
              <a:solidFill>
                <a:srgbClr val="5576B2"/>
              </a:solidFill>
              <a:latin typeface="+mj-lt"/>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1979" y="419150"/>
            <a:ext cx="3765492" cy="1180504"/>
          </a:xfrm>
          <a:prstGeom prst="rect">
            <a:avLst/>
          </a:prstGeom>
        </p:spPr>
      </p:pic>
      <p:pic>
        <p:nvPicPr>
          <p:cNvPr id="4" name="YouScience-1_Full-Viewing" descr="YouScience-1_Full-Viewing">
            <a:hlinkClick r:id="" action="ppaction://media"/>
            <a:hlinkHover r:id="" action="ppaction://ole?verb=0"/>
            <a:extLst>
              <a:ext uri="{FF2B5EF4-FFF2-40B4-BE49-F238E27FC236}">
                <a16:creationId xmlns:a16="http://schemas.microsoft.com/office/drawing/2014/main" id="{BE672634-680A-5145-A46F-E7D5A30DA07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27583" y="1694276"/>
            <a:ext cx="9919776" cy="5579874"/>
          </a:xfrm>
          <a:prstGeom prst="rect">
            <a:avLst/>
          </a:prstGeom>
        </p:spPr>
      </p:pic>
    </p:spTree>
    <p:extLst>
      <p:ext uri="{BB962C8B-B14F-4D97-AF65-F5344CB8AC3E}">
        <p14:creationId xmlns:p14="http://schemas.microsoft.com/office/powerpoint/2010/main" val="88707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92859" y="585545"/>
            <a:ext cx="8210873" cy="644344"/>
          </a:xfrm>
          <a:prstGeom prst="rect">
            <a:avLst/>
          </a:prstGeom>
          <a:noFill/>
        </p:spPr>
        <p:txBody>
          <a:bodyPr wrap="square" rtlCol="0">
            <a:noAutofit/>
          </a:bodyPr>
          <a:lstStyle/>
          <a:p>
            <a:r>
              <a:rPr lang="en-US" sz="3200" b="1" dirty="0">
                <a:solidFill>
                  <a:srgbClr val="5576B2"/>
                </a:solidFill>
              </a:rPr>
              <a:t>LOG ON – Step 3</a:t>
            </a:r>
            <a:endParaRPr lang="en-US" sz="3200" dirty="0">
              <a:solidFill>
                <a:srgbClr val="5576B2"/>
              </a:solidFill>
              <a:latin typeface="+mj-lt"/>
            </a:endParaRPr>
          </a:p>
          <a:p>
            <a:endParaRPr lang="en-US" sz="3200" dirty="0">
              <a:solidFill>
                <a:srgbClr val="5576B2"/>
              </a:solidFill>
              <a:latin typeface="+mj-lt"/>
            </a:endParaRPr>
          </a:p>
        </p:txBody>
      </p:sp>
      <p:pic>
        <p:nvPicPr>
          <p:cNvPr id="3" name="Picture 2" descr="A picture containing text&#10;&#10;Description automatically generated">
            <a:extLst>
              <a:ext uri="{FF2B5EF4-FFF2-40B4-BE49-F238E27FC236}">
                <a16:creationId xmlns:a16="http://schemas.microsoft.com/office/drawing/2014/main" id="{DA4D10AE-748B-9348-9F7F-29C559B4B966}"/>
              </a:ext>
            </a:extLst>
          </p:cNvPr>
          <p:cNvPicPr>
            <a:picLocks noChangeAspect="1"/>
          </p:cNvPicPr>
          <p:nvPr/>
        </p:nvPicPr>
        <p:blipFill>
          <a:blip r:embed="rId3"/>
          <a:stretch>
            <a:fillRect/>
          </a:stretch>
        </p:blipFill>
        <p:spPr>
          <a:xfrm>
            <a:off x="2749274" y="1537970"/>
            <a:ext cx="9455978" cy="5153660"/>
          </a:xfrm>
          <a:prstGeom prst="rect">
            <a:avLst/>
          </a:prstGeom>
        </p:spPr>
      </p:pic>
    </p:spTree>
    <p:extLst>
      <p:ext uri="{BB962C8B-B14F-4D97-AF65-F5344CB8AC3E}">
        <p14:creationId xmlns:p14="http://schemas.microsoft.com/office/powerpoint/2010/main" val="4099903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0"/>
          <p:cNvSpPr txBox="1"/>
          <p:nvPr/>
        </p:nvSpPr>
        <p:spPr>
          <a:xfrm>
            <a:off x="492860" y="2464326"/>
            <a:ext cx="13223140" cy="12963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a:solidFill>
                  <a:srgbClr val="5576B2"/>
                </a:solidFill>
                <a:latin typeface="Calibri"/>
                <a:ea typeface="Calibri"/>
                <a:cs typeface="Calibri"/>
                <a:sym typeface="Calibri"/>
              </a:rPr>
              <a:t>Ready, set, </a:t>
            </a:r>
            <a:r>
              <a:rPr lang="en-US" sz="5400" b="1">
                <a:solidFill>
                  <a:srgbClr val="5576B2"/>
                </a:solidFill>
                <a:latin typeface="Calibri"/>
                <a:ea typeface="Calibri"/>
                <a:cs typeface="Calibri"/>
                <a:sym typeface="Calibri"/>
              </a:rPr>
              <a:t>go</a:t>
            </a:r>
            <a:r>
              <a:rPr lang="en-US" sz="5400">
                <a:solidFill>
                  <a:srgbClr val="5576B2"/>
                </a:solidFill>
                <a:latin typeface="Calibri"/>
                <a:ea typeface="Calibri"/>
                <a:cs typeface="Calibri"/>
                <a:sym typeface="Calibri"/>
              </a:rPr>
              <a:t>…</a:t>
            </a:r>
            <a:endParaRPr sz="5400">
              <a:solidFill>
                <a:srgbClr val="5576B2"/>
              </a:solidFill>
              <a:latin typeface="Calibri"/>
              <a:ea typeface="Calibri"/>
              <a:cs typeface="Calibri"/>
              <a:sym typeface="Calibri"/>
            </a:endParaRPr>
          </a:p>
        </p:txBody>
      </p:sp>
      <p:pic>
        <p:nvPicPr>
          <p:cNvPr id="162" name="Google Shape;162;p20"/>
          <p:cNvPicPr preferRelativeResize="0"/>
          <p:nvPr/>
        </p:nvPicPr>
        <p:blipFill rotWithShape="1">
          <a:blip r:embed="rId3">
            <a:alphaModFix/>
          </a:blip>
          <a:srcRect t="13071"/>
          <a:stretch/>
        </p:blipFill>
        <p:spPr>
          <a:xfrm flipH="1">
            <a:off x="5673539" y="3760689"/>
            <a:ext cx="8295586" cy="4310442"/>
          </a:xfrm>
          <a:prstGeom prst="rect">
            <a:avLst/>
          </a:prstGeom>
          <a:noFill/>
          <a:ln>
            <a:noFill/>
          </a:ln>
        </p:spPr>
      </p:pic>
    </p:spTree>
    <p:extLst>
      <p:ext uri="{BB962C8B-B14F-4D97-AF65-F5344CB8AC3E}">
        <p14:creationId xmlns:p14="http://schemas.microsoft.com/office/powerpoint/2010/main" val="1950189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1121329" y="4312659"/>
            <a:ext cx="12774850" cy="5594883"/>
          </a:xfrm>
          <a:prstGeom prst="rect">
            <a:avLst/>
          </a:prstGeom>
        </p:spPr>
        <p:txBody>
          <a:bodyPr vert="horz" lIns="0" tIns="0" rIns="0" bIns="0" rtlCol="0">
            <a:normAutofit/>
          </a:bodyPr>
          <a:lstStyle>
            <a:lvl1pPr marL="342900" indent="-34290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1pPr>
            <a:lvl2pPr marL="74295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2pPr>
            <a:lvl3pPr marL="11430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3pPr>
            <a:lvl4pPr marL="16002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4pPr>
            <a:lvl5pPr marL="20574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40"/>
              </a:spcAft>
              <a:buNone/>
            </a:pPr>
            <a:endParaRPr lang="en-US" sz="3840" b="1" dirty="0">
              <a:latin typeface="Tahoma"/>
              <a:cs typeface="Tahoma"/>
            </a:endParaRPr>
          </a:p>
          <a:p>
            <a:pPr marL="0" indent="0">
              <a:buNone/>
            </a:pPr>
            <a:endParaRPr lang="en-US" sz="3840" dirty="0"/>
          </a:p>
        </p:txBody>
      </p:sp>
      <p:sp>
        <p:nvSpPr>
          <p:cNvPr id="4" name="TextBox 3"/>
          <p:cNvSpPr txBox="1"/>
          <p:nvPr/>
        </p:nvSpPr>
        <p:spPr>
          <a:xfrm>
            <a:off x="492860" y="492680"/>
            <a:ext cx="8210873" cy="644344"/>
          </a:xfrm>
          <a:prstGeom prst="rect">
            <a:avLst/>
          </a:prstGeom>
          <a:noFill/>
        </p:spPr>
        <p:txBody>
          <a:bodyPr wrap="square" rtlCol="0">
            <a:noAutofit/>
          </a:bodyPr>
          <a:lstStyle/>
          <a:p>
            <a:r>
              <a:rPr lang="en-US" sz="3200" b="1" dirty="0">
                <a:solidFill>
                  <a:srgbClr val="5576B2"/>
                </a:solidFill>
              </a:rPr>
              <a:t>Q&amp;A</a:t>
            </a:r>
            <a:r>
              <a:rPr lang="en-US" sz="3200" dirty="0">
                <a:solidFill>
                  <a:srgbClr val="5576B2"/>
                </a:solidFill>
              </a:rPr>
              <a:t>| But </a:t>
            </a:r>
            <a:r>
              <a:rPr lang="en-US" sz="3200" dirty="0">
                <a:solidFill>
                  <a:srgbClr val="5576B2"/>
                </a:solidFill>
                <a:latin typeface="+mj-lt"/>
              </a:rPr>
              <a:t>why am I taking </a:t>
            </a:r>
            <a:r>
              <a:rPr lang="en-US" sz="3200" dirty="0" err="1">
                <a:solidFill>
                  <a:srgbClr val="5576B2"/>
                </a:solidFill>
                <a:latin typeface="+mj-lt"/>
              </a:rPr>
              <a:t>YouScience</a:t>
            </a:r>
            <a:r>
              <a:rPr lang="en-US" sz="3200" dirty="0">
                <a:solidFill>
                  <a:srgbClr val="5576B2"/>
                </a:solidFill>
                <a:latin typeface="+mj-lt"/>
              </a:rPr>
              <a:t>?</a:t>
            </a:r>
          </a:p>
        </p:txBody>
      </p:sp>
      <p:sp>
        <p:nvSpPr>
          <p:cNvPr id="3" name="Rounded Rectangular Callout 2"/>
          <p:cNvSpPr/>
          <p:nvPr/>
        </p:nvSpPr>
        <p:spPr>
          <a:xfrm>
            <a:off x="6553104" y="2351412"/>
            <a:ext cx="4301258" cy="2611282"/>
          </a:xfrm>
          <a:prstGeom prst="wedgeRoundRectCallout">
            <a:avLst/>
          </a:prstGeom>
          <a:solidFill>
            <a:schemeClr val="bg1"/>
          </a:solidFill>
          <a:ln w="666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2"/>
          <p:cNvSpPr txBox="1">
            <a:spLocks/>
          </p:cNvSpPr>
          <p:nvPr/>
        </p:nvSpPr>
        <p:spPr>
          <a:xfrm>
            <a:off x="6428121" y="2910197"/>
            <a:ext cx="4551224" cy="2349966"/>
          </a:xfrm>
          <a:prstGeom prst="rect">
            <a:avLst/>
          </a:prstGeom>
        </p:spPr>
        <p:txBody>
          <a:bodyPr vert="horz" lIns="0" tIns="0" rIns="0" bIns="0" rtlCol="0">
            <a:normAutofit/>
          </a:bodyPr>
          <a:lstStyle>
            <a:lvl1pPr marL="342900" indent="-34290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1pPr>
            <a:lvl2pPr marL="74295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2pPr>
            <a:lvl3pPr marL="11430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3pPr>
            <a:lvl4pPr marL="16002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4pPr>
            <a:lvl5pPr marL="20574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algn="ctr">
              <a:buNone/>
            </a:pPr>
            <a:r>
              <a:rPr lang="en-US" sz="2800" dirty="0">
                <a:solidFill>
                  <a:srgbClr val="5576B2"/>
                </a:solidFill>
                <a:latin typeface="Calibri" charset="0"/>
                <a:ea typeface="Calibri" charset="0"/>
                <a:cs typeface="Calibri" charset="0"/>
              </a:rPr>
              <a:t>What pathways are </a:t>
            </a:r>
          </a:p>
          <a:p>
            <a:pPr marL="0" lvl="1" algn="ctr">
              <a:buNone/>
            </a:pPr>
            <a:r>
              <a:rPr lang="en-US" sz="2800" b="1" dirty="0">
                <a:solidFill>
                  <a:srgbClr val="5576B2"/>
                </a:solidFill>
                <a:latin typeface="Calibri" charset="0"/>
                <a:ea typeface="Calibri" charset="0"/>
                <a:cs typeface="Calibri" charset="0"/>
              </a:rPr>
              <a:t>good fits for high school</a:t>
            </a:r>
            <a:r>
              <a:rPr lang="en-US" sz="2800" dirty="0">
                <a:solidFill>
                  <a:srgbClr val="5576B2"/>
                </a:solidFill>
                <a:latin typeface="Calibri" charset="0"/>
                <a:ea typeface="Calibri" charset="0"/>
                <a:cs typeface="Calibri" charset="0"/>
              </a:rPr>
              <a:t>?</a:t>
            </a:r>
          </a:p>
        </p:txBody>
      </p:sp>
      <p:sp>
        <p:nvSpPr>
          <p:cNvPr id="9" name="Oval Callout 8"/>
          <p:cNvSpPr/>
          <p:nvPr/>
        </p:nvSpPr>
        <p:spPr>
          <a:xfrm>
            <a:off x="631260" y="2009082"/>
            <a:ext cx="4405260" cy="2951523"/>
          </a:xfrm>
          <a:prstGeom prst="wedgeEllipseCallout">
            <a:avLst/>
          </a:prstGeom>
          <a:solidFill>
            <a:schemeClr val="bg1"/>
          </a:solidFill>
          <a:ln w="666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2"/>
          <p:cNvSpPr txBox="1">
            <a:spLocks/>
          </p:cNvSpPr>
          <p:nvPr/>
        </p:nvSpPr>
        <p:spPr>
          <a:xfrm>
            <a:off x="539778" y="2942438"/>
            <a:ext cx="4278948" cy="1865725"/>
          </a:xfrm>
          <a:prstGeom prst="rect">
            <a:avLst/>
          </a:prstGeom>
        </p:spPr>
        <p:txBody>
          <a:bodyPr vert="horz" lIns="0" tIns="0" rIns="0" bIns="0" rtlCol="0">
            <a:normAutofit/>
          </a:bodyPr>
          <a:lstStyle>
            <a:lvl1pPr marL="342900" indent="-34290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1pPr>
            <a:lvl2pPr marL="74295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2pPr>
            <a:lvl3pPr marL="11430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3pPr>
            <a:lvl4pPr marL="16002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4pPr>
            <a:lvl5pPr marL="20574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lvl="1" algn="ctr">
              <a:spcAft>
                <a:spcPts val="640"/>
              </a:spcAft>
              <a:buNone/>
            </a:pPr>
            <a:r>
              <a:rPr lang="en-US" sz="2800" dirty="0">
                <a:solidFill>
                  <a:srgbClr val="5576B2"/>
                </a:solidFill>
                <a:latin typeface="Calibri" charset="0"/>
                <a:ea typeface="Calibri" charset="0"/>
                <a:cs typeface="Calibri" charset="0"/>
              </a:rPr>
              <a:t>What are my </a:t>
            </a:r>
            <a:r>
              <a:rPr lang="en-US" sz="2800" b="1" dirty="0">
                <a:solidFill>
                  <a:srgbClr val="5576B2"/>
                </a:solidFill>
                <a:latin typeface="Calibri" charset="0"/>
                <a:ea typeface="Calibri" charset="0"/>
                <a:cs typeface="Calibri" charset="0"/>
              </a:rPr>
              <a:t>career</a:t>
            </a:r>
            <a:r>
              <a:rPr lang="en-US" sz="2800" dirty="0">
                <a:solidFill>
                  <a:srgbClr val="5576B2"/>
                </a:solidFill>
                <a:latin typeface="Calibri" charset="0"/>
                <a:ea typeface="Calibri" charset="0"/>
                <a:cs typeface="Calibri" charset="0"/>
              </a:rPr>
              <a:t> </a:t>
            </a:r>
            <a:r>
              <a:rPr lang="en-US" sz="2800" b="1" dirty="0">
                <a:solidFill>
                  <a:srgbClr val="5576B2"/>
                </a:solidFill>
                <a:latin typeface="Calibri" charset="0"/>
                <a:ea typeface="Calibri" charset="0"/>
                <a:cs typeface="Calibri" charset="0"/>
              </a:rPr>
              <a:t>interests?</a:t>
            </a:r>
            <a:endParaRPr lang="en-US" sz="2800" dirty="0">
              <a:solidFill>
                <a:srgbClr val="5576B2"/>
              </a:solidFill>
              <a:latin typeface="Calibri" charset="0"/>
              <a:ea typeface="Calibri" charset="0"/>
              <a:cs typeface="Calibri" charset="0"/>
            </a:endParaRPr>
          </a:p>
        </p:txBody>
      </p:sp>
      <p:sp>
        <p:nvSpPr>
          <p:cNvPr id="11" name="Oval Callout 10"/>
          <p:cNvSpPr/>
          <p:nvPr/>
        </p:nvSpPr>
        <p:spPr>
          <a:xfrm flipH="1">
            <a:off x="9724554" y="3396617"/>
            <a:ext cx="4661694" cy="2951523"/>
          </a:xfrm>
          <a:prstGeom prst="wedgeEllipseCallout">
            <a:avLst/>
          </a:prstGeom>
          <a:solidFill>
            <a:schemeClr val="bg1"/>
          </a:solidFill>
          <a:ln w="666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Placeholder 2"/>
          <p:cNvSpPr txBox="1">
            <a:spLocks/>
          </p:cNvSpPr>
          <p:nvPr/>
        </p:nvSpPr>
        <p:spPr>
          <a:xfrm>
            <a:off x="9922206" y="4196669"/>
            <a:ext cx="4266389" cy="1865725"/>
          </a:xfrm>
          <a:prstGeom prst="rect">
            <a:avLst/>
          </a:prstGeom>
        </p:spPr>
        <p:txBody>
          <a:bodyPr vert="horz" lIns="0" tIns="0" rIns="0" bIns="0" rtlCol="0">
            <a:normAutofit/>
          </a:bodyPr>
          <a:lstStyle>
            <a:lvl1pPr marL="342900" indent="-34290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1pPr>
            <a:lvl2pPr marL="74295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2pPr>
            <a:lvl3pPr marL="11430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3pPr>
            <a:lvl4pPr marL="16002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4pPr>
            <a:lvl5pPr marL="20574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lvl="1" algn="ctr">
              <a:spcAft>
                <a:spcPts val="640"/>
              </a:spcAft>
              <a:buNone/>
            </a:pPr>
            <a:r>
              <a:rPr lang="en-US" sz="2800" dirty="0">
                <a:solidFill>
                  <a:srgbClr val="5576B2"/>
                </a:solidFill>
                <a:latin typeface="Calibri" charset="0"/>
                <a:ea typeface="Calibri" charset="0"/>
                <a:cs typeface="Calibri" charset="0"/>
              </a:rPr>
              <a:t>What </a:t>
            </a:r>
            <a:r>
              <a:rPr lang="en-US" sz="2800" b="1" dirty="0">
                <a:solidFill>
                  <a:srgbClr val="5576B2"/>
                </a:solidFill>
                <a:latin typeface="Calibri" charset="0"/>
                <a:ea typeface="Calibri" charset="0"/>
                <a:cs typeface="Calibri" charset="0"/>
              </a:rPr>
              <a:t>career clusters </a:t>
            </a:r>
            <a:r>
              <a:rPr lang="en-US" sz="2800" dirty="0">
                <a:solidFill>
                  <a:srgbClr val="5576B2"/>
                </a:solidFill>
                <a:latin typeface="Calibri" charset="0"/>
                <a:ea typeface="Calibri" charset="0"/>
                <a:cs typeface="Calibri" charset="0"/>
              </a:rPr>
              <a:t>are a good fit for me based on my interests?</a:t>
            </a:r>
          </a:p>
        </p:txBody>
      </p:sp>
      <p:sp>
        <p:nvSpPr>
          <p:cNvPr id="13" name="Rectangular Callout 12"/>
          <p:cNvSpPr/>
          <p:nvPr/>
        </p:nvSpPr>
        <p:spPr>
          <a:xfrm>
            <a:off x="3629559" y="4554971"/>
            <a:ext cx="3767671" cy="2073727"/>
          </a:xfrm>
          <a:prstGeom prst="wedgeRectCallout">
            <a:avLst/>
          </a:prstGeom>
          <a:solidFill>
            <a:schemeClr val="bg1"/>
          </a:solidFill>
          <a:ln w="666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2"/>
          <p:cNvSpPr txBox="1">
            <a:spLocks/>
          </p:cNvSpPr>
          <p:nvPr/>
        </p:nvSpPr>
        <p:spPr>
          <a:xfrm>
            <a:off x="3521534" y="4929319"/>
            <a:ext cx="3613383" cy="1865725"/>
          </a:xfrm>
          <a:prstGeom prst="rect">
            <a:avLst/>
          </a:prstGeom>
        </p:spPr>
        <p:txBody>
          <a:bodyPr vert="horz" lIns="0" tIns="0" rIns="0" bIns="0" rtlCol="0">
            <a:normAutofit/>
          </a:bodyPr>
          <a:lstStyle>
            <a:lvl1pPr marL="342900" indent="-34290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1pPr>
            <a:lvl2pPr marL="74295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2pPr>
            <a:lvl3pPr marL="11430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3pPr>
            <a:lvl4pPr marL="16002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4pPr>
            <a:lvl5pPr marL="20574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lvl="1" algn="ctr">
              <a:spcAft>
                <a:spcPts val="640"/>
              </a:spcAft>
              <a:buNone/>
            </a:pPr>
            <a:r>
              <a:rPr lang="en-US" sz="2800" dirty="0">
                <a:solidFill>
                  <a:srgbClr val="5576B2"/>
                </a:solidFill>
                <a:latin typeface="Calibri" charset="0"/>
                <a:ea typeface="Calibri" charset="0"/>
                <a:cs typeface="Calibri" charset="0"/>
              </a:rPr>
              <a:t>How can I </a:t>
            </a:r>
            <a:r>
              <a:rPr lang="en-US" sz="2800" b="1" dirty="0">
                <a:solidFill>
                  <a:srgbClr val="5576B2"/>
                </a:solidFill>
                <a:latin typeface="Calibri" charset="0"/>
                <a:ea typeface="Calibri" charset="0"/>
                <a:cs typeface="Calibri" charset="0"/>
              </a:rPr>
              <a:t>describe myself</a:t>
            </a:r>
            <a:r>
              <a:rPr lang="en-US" sz="2800" dirty="0">
                <a:solidFill>
                  <a:srgbClr val="5576B2"/>
                </a:solidFill>
                <a:latin typeface="Calibri" charset="0"/>
                <a:ea typeface="Calibri" charset="0"/>
                <a:cs typeface="Calibri" charset="0"/>
              </a:rPr>
              <a:t> and who I am with confidence?</a:t>
            </a:r>
          </a:p>
        </p:txBody>
      </p:sp>
      <p:sp>
        <p:nvSpPr>
          <p:cNvPr id="15" name="Title 3"/>
          <p:cNvSpPr txBox="1">
            <a:spLocks/>
          </p:cNvSpPr>
          <p:nvPr/>
        </p:nvSpPr>
        <p:spPr>
          <a:xfrm>
            <a:off x="613794" y="1158915"/>
            <a:ext cx="7969004" cy="381061"/>
          </a:xfrm>
          <a:prstGeom prst="rect">
            <a:avLst/>
          </a:prstGeom>
          <a:noFill/>
          <a:ln w="12700">
            <a:miter lim="400000"/>
          </a:ln>
          <a:extLst>
            <a:ext uri="{C572A759-6A51-4108-AA02-DFA0A04FC94B}">
              <ma14:wrappingTextBoxFlag xmlns="" xmlns:ma14="http://schemas.microsoft.com/office/mac/drawingml/2011/main" val="1"/>
            </a:ext>
          </a:extLst>
        </p:spPr>
        <p:txBody>
          <a:bodyPr lIns="0" tIns="0" rIns="0" bIns="0" anchor="t" anchorCtr="0">
            <a:noAutofit/>
          </a:bodyPr>
          <a:lstStyle>
            <a:lvl1pPr algn="ctr" defTabSz="410688">
              <a:lnSpc>
                <a:spcPct val="100000"/>
              </a:lnSpc>
              <a:defRPr sz="3200" b="1" i="0">
                <a:solidFill>
                  <a:srgbClr val="5576B2"/>
                </a:solidFill>
                <a:latin typeface="Proxima Nova" charset="0"/>
                <a:ea typeface="Proxima Nova" charset="0"/>
                <a:cs typeface="Proxima Nova" charset="0"/>
                <a:sym typeface="Gill Sans"/>
              </a:defRPr>
            </a:lvl1pPr>
            <a:lvl2pPr algn="ctr">
              <a:lnSpc>
                <a:spcPct val="90000"/>
              </a:lnSpc>
              <a:defRPr sz="5900">
                <a:latin typeface="Calibri Light"/>
                <a:ea typeface="Calibri Light"/>
                <a:cs typeface="Calibri Light"/>
                <a:sym typeface="Calibri Light"/>
              </a:defRPr>
            </a:lvl2pPr>
            <a:lvl3pPr algn="ctr">
              <a:lnSpc>
                <a:spcPct val="90000"/>
              </a:lnSpc>
              <a:defRPr sz="5900">
                <a:latin typeface="Calibri Light"/>
                <a:ea typeface="Calibri Light"/>
                <a:cs typeface="Calibri Light"/>
                <a:sym typeface="Calibri Light"/>
              </a:defRPr>
            </a:lvl3pPr>
            <a:lvl4pPr algn="ctr">
              <a:lnSpc>
                <a:spcPct val="90000"/>
              </a:lnSpc>
              <a:defRPr sz="5900">
                <a:latin typeface="Calibri Light"/>
                <a:ea typeface="Calibri Light"/>
                <a:cs typeface="Calibri Light"/>
                <a:sym typeface="Calibri Light"/>
              </a:defRPr>
            </a:lvl4pPr>
            <a:lvl5pPr algn="ctr">
              <a:lnSpc>
                <a:spcPct val="90000"/>
              </a:lnSpc>
              <a:defRPr sz="5900">
                <a:latin typeface="Calibri Light"/>
                <a:ea typeface="Calibri Light"/>
                <a:cs typeface="Calibri Light"/>
                <a:sym typeface="Calibri Light"/>
              </a:defRPr>
            </a:lvl5pPr>
            <a:lvl6pPr algn="ctr">
              <a:lnSpc>
                <a:spcPct val="90000"/>
              </a:lnSpc>
              <a:defRPr sz="5900">
                <a:latin typeface="Calibri Light"/>
                <a:ea typeface="Calibri Light"/>
                <a:cs typeface="Calibri Light"/>
                <a:sym typeface="Calibri Light"/>
              </a:defRPr>
            </a:lvl6pPr>
            <a:lvl7pPr algn="ctr">
              <a:lnSpc>
                <a:spcPct val="90000"/>
              </a:lnSpc>
              <a:defRPr sz="5900">
                <a:latin typeface="Calibri Light"/>
                <a:ea typeface="Calibri Light"/>
                <a:cs typeface="Calibri Light"/>
                <a:sym typeface="Calibri Light"/>
              </a:defRPr>
            </a:lvl7pPr>
            <a:lvl8pPr algn="ctr">
              <a:lnSpc>
                <a:spcPct val="90000"/>
              </a:lnSpc>
              <a:defRPr sz="5900">
                <a:latin typeface="Calibri Light"/>
                <a:ea typeface="Calibri Light"/>
                <a:cs typeface="Calibri Light"/>
                <a:sym typeface="Calibri Light"/>
              </a:defRPr>
            </a:lvl8pPr>
            <a:lvl9pPr algn="ctr">
              <a:lnSpc>
                <a:spcPct val="90000"/>
              </a:lnSpc>
              <a:defRPr sz="5900">
                <a:latin typeface="Calibri Light"/>
                <a:ea typeface="Calibri Light"/>
                <a:cs typeface="Calibri Light"/>
                <a:sym typeface="Calibri Light"/>
              </a:defRPr>
            </a:lvl9pPr>
          </a:lstStyle>
          <a:p>
            <a:pPr algn="l">
              <a:spcAft>
                <a:spcPts val="640"/>
              </a:spcAft>
              <a:defRPr sz="1800" b="0" cap="none" spc="0">
                <a:solidFill>
                  <a:srgbClr val="000000"/>
                </a:solidFill>
              </a:defRPr>
            </a:pPr>
            <a:r>
              <a:rPr lang="en-US" sz="1800" b="0" dirty="0">
                <a:solidFill>
                  <a:srgbClr val="7F7F7F"/>
                </a:solidFill>
                <a:ea typeface="Calibri" charset="0"/>
                <a:cs typeface="Calibri" charset="0"/>
              </a:rPr>
              <a:t>To help you answer these questions:</a:t>
            </a:r>
          </a:p>
        </p:txBody>
      </p:sp>
    </p:spTree>
    <p:extLst>
      <p:ext uri="{BB962C8B-B14F-4D97-AF65-F5344CB8AC3E}">
        <p14:creationId xmlns:p14="http://schemas.microsoft.com/office/powerpoint/2010/main" val="2688709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772982" y="3492327"/>
            <a:ext cx="12333912" cy="3159718"/>
          </a:xfrm>
          <a:prstGeom prst="rect">
            <a:avLst/>
          </a:prstGeom>
        </p:spPr>
        <p:txBody>
          <a:bodyPr vert="horz" lIns="0" tIns="0" rIns="0" bIns="0" numCol="3" spcCol="640080" rtlCol="0">
            <a:noAutofit/>
          </a:bodyPr>
          <a:lstStyle>
            <a:lvl1pPr marL="342900" indent="-34290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1pPr>
            <a:lvl2pPr marL="74295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2pPr>
            <a:lvl3pPr marL="11430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3pPr>
            <a:lvl4pPr marL="16002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4pPr>
            <a:lvl5pPr marL="20574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40"/>
              </a:spcAft>
              <a:buNone/>
            </a:pPr>
            <a:r>
              <a:rPr lang="en-US" sz="2400" dirty="0">
                <a:solidFill>
                  <a:schemeClr val="bg1">
                    <a:lumMod val="65000"/>
                  </a:schemeClr>
                </a:solidFill>
                <a:latin typeface="+mj-lt"/>
              </a:rPr>
              <a:t>You will take one 5-7 minute</a:t>
            </a:r>
          </a:p>
          <a:p>
            <a:pPr marL="0" indent="0">
              <a:spcAft>
                <a:spcPts val="640"/>
              </a:spcAft>
              <a:buNone/>
            </a:pPr>
            <a:r>
              <a:rPr lang="en-US" sz="2400" dirty="0">
                <a:solidFill>
                  <a:schemeClr val="bg1">
                    <a:lumMod val="65000"/>
                  </a:schemeClr>
                </a:solidFill>
                <a:latin typeface="+mj-lt"/>
              </a:rPr>
              <a:t>interest survey called Snippet. Just answer as the questions as truthfully as you can!</a:t>
            </a: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r>
              <a:rPr lang="en-US" sz="2400" dirty="0">
                <a:solidFill>
                  <a:schemeClr val="bg1">
                    <a:lumMod val="65000"/>
                  </a:schemeClr>
                </a:solidFill>
                <a:latin typeface="+mj-lt"/>
              </a:rPr>
              <a:t>After you complete Snippet, you can log back into your account to see your best fit career cluster matches and learn more about different career options! </a:t>
            </a:r>
          </a:p>
          <a:p>
            <a:pPr marL="0" indent="0">
              <a:spcAft>
                <a:spcPts val="640"/>
              </a:spcAft>
              <a:buNone/>
            </a:pPr>
            <a:endParaRPr lang="en-US" sz="2400" dirty="0">
              <a:solidFill>
                <a:schemeClr val="bg1">
                  <a:lumMod val="65000"/>
                </a:schemeClr>
              </a:solidFill>
              <a:latin typeface="+mj-lt"/>
            </a:endParaRPr>
          </a:p>
          <a:p>
            <a:pPr marL="0" indent="0">
              <a:buNone/>
            </a:pPr>
            <a:endParaRPr lang="en-US" sz="2400" dirty="0">
              <a:solidFill>
                <a:schemeClr val="bg1">
                  <a:lumMod val="65000"/>
                </a:schemeClr>
              </a:solidFill>
              <a:latin typeface="Calibri" charset="0"/>
              <a:ea typeface="Calibri" charset="0"/>
              <a:cs typeface="Calibri" charset="0"/>
            </a:endParaRPr>
          </a:p>
        </p:txBody>
      </p:sp>
      <p:sp>
        <p:nvSpPr>
          <p:cNvPr id="4" name="TextBox 3"/>
          <p:cNvSpPr txBox="1"/>
          <p:nvPr/>
        </p:nvSpPr>
        <p:spPr>
          <a:xfrm>
            <a:off x="492860" y="492680"/>
            <a:ext cx="8210873" cy="644344"/>
          </a:xfrm>
          <a:prstGeom prst="rect">
            <a:avLst/>
          </a:prstGeom>
          <a:noFill/>
        </p:spPr>
        <p:txBody>
          <a:bodyPr wrap="square" rtlCol="0">
            <a:noAutofit/>
          </a:bodyPr>
          <a:lstStyle/>
          <a:p>
            <a:r>
              <a:rPr lang="en-US" sz="3200" b="1" dirty="0">
                <a:solidFill>
                  <a:srgbClr val="5576B2"/>
                </a:solidFill>
              </a:rPr>
              <a:t>Q&amp;A</a:t>
            </a:r>
            <a:r>
              <a:rPr lang="en-US" sz="3200" dirty="0">
                <a:solidFill>
                  <a:srgbClr val="5576B2"/>
                </a:solidFill>
              </a:rPr>
              <a:t>| So how does </a:t>
            </a:r>
            <a:r>
              <a:rPr lang="en-US" sz="3200" dirty="0" err="1">
                <a:solidFill>
                  <a:srgbClr val="5576B2"/>
                </a:solidFill>
              </a:rPr>
              <a:t>YouScience</a:t>
            </a:r>
            <a:r>
              <a:rPr lang="en-US" sz="3200" dirty="0">
                <a:solidFill>
                  <a:srgbClr val="5576B2"/>
                </a:solidFill>
              </a:rPr>
              <a:t> Snippet work?</a:t>
            </a:r>
            <a:endParaRPr lang="en-US" sz="3200" dirty="0">
              <a:solidFill>
                <a:srgbClr val="5576B2"/>
              </a:solidFill>
              <a:latin typeface="+mj-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2928" y="1874694"/>
            <a:ext cx="1545962" cy="154596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902" y="1874694"/>
            <a:ext cx="1701208" cy="1701208"/>
          </a:xfrm>
          <a:prstGeom prst="rect">
            <a:avLst/>
          </a:prstGeom>
        </p:spPr>
      </p:pic>
    </p:spTree>
    <p:extLst>
      <p:ext uri="{BB962C8B-B14F-4D97-AF65-F5344CB8AC3E}">
        <p14:creationId xmlns:p14="http://schemas.microsoft.com/office/powerpoint/2010/main" val="2513074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10833" r="10786"/>
          <a:stretch/>
        </p:blipFill>
        <p:spPr>
          <a:xfrm>
            <a:off x="0" y="0"/>
            <a:ext cx="9675628" cy="8229600"/>
          </a:xfrm>
          <a:prstGeom prst="rect">
            <a:avLst/>
          </a:prstGeom>
        </p:spPr>
      </p:pic>
      <p:sp>
        <p:nvSpPr>
          <p:cNvPr id="3" name="Slide Number Placeholder 2"/>
          <p:cNvSpPr>
            <a:spLocks noGrp="1"/>
          </p:cNvSpPr>
          <p:nvPr>
            <p:ph type="sldNum" sz="quarter" idx="4"/>
          </p:nvPr>
        </p:nvSpPr>
        <p:spPr>
          <a:prstGeom prst="rect">
            <a:avLst/>
          </a:prstGeom>
        </p:spPr>
        <p:txBody>
          <a:bodyPr/>
          <a:lstStyle/>
          <a:p>
            <a:fld id="{AD4F0517-2690-9347-8191-A48CB6973DE3}" type="slidenum">
              <a:rPr lang="en-US" smtClean="0"/>
              <a:pPr/>
              <a:t>4</a:t>
            </a:fld>
            <a:endParaRPr lang="en-US" dirty="0"/>
          </a:p>
        </p:txBody>
      </p:sp>
      <p:sp>
        <p:nvSpPr>
          <p:cNvPr id="10" name="TextBox 9"/>
          <p:cNvSpPr txBox="1"/>
          <p:nvPr/>
        </p:nvSpPr>
        <p:spPr>
          <a:xfrm>
            <a:off x="10274593" y="1452532"/>
            <a:ext cx="4019551" cy="5186035"/>
          </a:xfrm>
          <a:prstGeom prst="rect">
            <a:avLst/>
          </a:prstGeom>
          <a:noFill/>
        </p:spPr>
        <p:txBody>
          <a:bodyPr wrap="square" rtlCol="0">
            <a:spAutoFit/>
          </a:bodyPr>
          <a:lstStyle/>
          <a:p>
            <a:pPr algn="ctr"/>
            <a:r>
              <a:rPr lang="en-US" sz="9600" b="1" dirty="0">
                <a:solidFill>
                  <a:srgbClr val="5576B2"/>
                </a:solidFill>
                <a:latin typeface="Calibri" charset="0"/>
                <a:ea typeface="Calibri" charset="0"/>
                <a:cs typeface="Calibri" charset="0"/>
              </a:rPr>
              <a:t>SMILE!</a:t>
            </a:r>
          </a:p>
          <a:p>
            <a:pPr algn="ctr"/>
            <a:r>
              <a:rPr lang="en-US" sz="3600" b="1" dirty="0">
                <a:solidFill>
                  <a:srgbClr val="5576B2"/>
                </a:solidFill>
                <a:latin typeface="Calibri" charset="0"/>
                <a:ea typeface="Calibri" charset="0"/>
                <a:cs typeface="Calibri" charset="0"/>
              </a:rPr>
              <a:t>THIS IS NOT A TEST</a:t>
            </a:r>
          </a:p>
          <a:p>
            <a:pPr algn="ctr">
              <a:spcAft>
                <a:spcPts val="640"/>
              </a:spcAft>
            </a:pPr>
            <a:r>
              <a:rPr lang="en-US" sz="4400" b="1" dirty="0">
                <a:solidFill>
                  <a:srgbClr val="5576B2"/>
                </a:solidFill>
                <a:latin typeface="Calibri" charset="0"/>
                <a:ea typeface="Calibri" charset="0"/>
                <a:cs typeface="Calibri" charset="0"/>
              </a:rPr>
              <a:t> </a:t>
            </a:r>
            <a:r>
              <a:rPr lang="en-US" sz="3600" b="1" dirty="0">
                <a:solidFill>
                  <a:srgbClr val="5576B2"/>
                </a:solidFill>
                <a:latin typeface="Calibri" charset="0"/>
                <a:ea typeface="Calibri" charset="0"/>
                <a:cs typeface="Calibri" charset="0"/>
              </a:rPr>
              <a:t>- or -</a:t>
            </a:r>
          </a:p>
          <a:p>
            <a:pPr algn="ctr">
              <a:spcAft>
                <a:spcPts val="640"/>
              </a:spcAft>
            </a:pPr>
            <a:r>
              <a:rPr lang="en-US" sz="2800" dirty="0">
                <a:solidFill>
                  <a:srgbClr val="5576B2"/>
                </a:solidFill>
                <a:latin typeface="Calibri" charset="0"/>
                <a:ea typeface="Calibri" charset="0"/>
                <a:cs typeface="Calibri" charset="0"/>
              </a:rPr>
              <a:t>An intelligence or personality test</a:t>
            </a:r>
          </a:p>
          <a:p>
            <a:pPr algn="ctr">
              <a:spcAft>
                <a:spcPts val="640"/>
              </a:spcAft>
            </a:pPr>
            <a:r>
              <a:rPr lang="en-US" sz="2800" dirty="0">
                <a:solidFill>
                  <a:srgbClr val="5576B2"/>
                </a:solidFill>
                <a:latin typeface="Calibri" charset="0"/>
                <a:ea typeface="Calibri" charset="0"/>
                <a:cs typeface="Calibri" charset="0"/>
              </a:rPr>
              <a:t>A test you can study for</a:t>
            </a:r>
          </a:p>
          <a:p>
            <a:pPr algn="ctr">
              <a:spcAft>
                <a:spcPts val="640"/>
              </a:spcAft>
            </a:pPr>
            <a:r>
              <a:rPr lang="en-US" sz="2800" dirty="0">
                <a:solidFill>
                  <a:srgbClr val="5576B2"/>
                </a:solidFill>
                <a:latin typeface="Calibri" charset="0"/>
                <a:ea typeface="Calibri" charset="0"/>
                <a:cs typeface="Calibri" charset="0"/>
              </a:rPr>
              <a:t>A test that compares you to others</a:t>
            </a:r>
            <a:endParaRPr lang="en-US" sz="2800" dirty="0">
              <a:solidFill>
                <a:srgbClr val="5576B2"/>
              </a:solidFill>
            </a:endParaRPr>
          </a:p>
        </p:txBody>
      </p:sp>
    </p:spTree>
    <p:extLst>
      <p:ext uri="{BB962C8B-B14F-4D97-AF65-F5344CB8AC3E}">
        <p14:creationId xmlns:p14="http://schemas.microsoft.com/office/powerpoint/2010/main" val="2856748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865598" y="2349788"/>
            <a:ext cx="2850402" cy="3416320"/>
          </a:xfrm>
          <a:prstGeom prst="rect">
            <a:avLst/>
          </a:prstGeom>
        </p:spPr>
        <p:txBody>
          <a:bodyPr wrap="square">
            <a:spAutoFit/>
          </a:bodyPr>
          <a:lstStyle/>
          <a:p>
            <a:pPr algn="ctr"/>
            <a:r>
              <a:rPr lang="en-US" sz="2400" dirty="0">
                <a:solidFill>
                  <a:schemeClr val="bg1">
                    <a:lumMod val="65000"/>
                  </a:schemeClr>
                </a:solidFill>
              </a:rPr>
              <a:t>Discover what career fields are most closely linked to your </a:t>
            </a:r>
            <a:r>
              <a:rPr lang="en-US" sz="2400" b="1" dirty="0">
                <a:solidFill>
                  <a:schemeClr val="bg1">
                    <a:lumMod val="65000"/>
                  </a:schemeClr>
                </a:solidFill>
              </a:rPr>
              <a:t>interests right now. They will change throughout your life!  </a:t>
            </a:r>
            <a:endParaRPr lang="en-US" sz="2400" dirty="0">
              <a:solidFill>
                <a:schemeClr val="bg1">
                  <a:lumMod val="65000"/>
                </a:schemeClr>
              </a:solidFill>
            </a:endParaRPr>
          </a:p>
          <a:p>
            <a:pPr algn="ctr"/>
            <a:endParaRPr lang="en-US" sz="2400" dirty="0">
              <a:solidFill>
                <a:schemeClr val="bg1">
                  <a:lumMod val="65000"/>
                </a:schemeClr>
              </a:solidFill>
            </a:endParaRPr>
          </a:p>
          <a:p>
            <a:pPr algn="ctr"/>
            <a:endParaRPr lang="en-US" sz="2400" dirty="0">
              <a:solidFill>
                <a:schemeClr val="bg1">
                  <a:lumMod val="65000"/>
                </a:schemeClr>
              </a:solidFill>
            </a:endParaRPr>
          </a:p>
          <a:p>
            <a:pPr algn="ctr"/>
            <a:endParaRPr lang="en-US" sz="2400" dirty="0">
              <a:solidFill>
                <a:schemeClr val="bg1">
                  <a:lumMod val="65000"/>
                </a:schemeClr>
              </a:solidFill>
            </a:endParaRPr>
          </a:p>
        </p:txBody>
      </p:sp>
      <p:sp>
        <p:nvSpPr>
          <p:cNvPr id="11" name="TextBox 10"/>
          <p:cNvSpPr txBox="1"/>
          <p:nvPr/>
        </p:nvSpPr>
        <p:spPr>
          <a:xfrm>
            <a:off x="492860" y="492680"/>
            <a:ext cx="13223140" cy="644344"/>
          </a:xfrm>
          <a:prstGeom prst="rect">
            <a:avLst/>
          </a:prstGeom>
          <a:noFill/>
        </p:spPr>
        <p:txBody>
          <a:bodyPr wrap="square" rtlCol="0">
            <a:noAutofit/>
          </a:bodyPr>
          <a:lstStyle/>
          <a:p>
            <a:r>
              <a:rPr lang="en-US" sz="3200" b="1" dirty="0">
                <a:solidFill>
                  <a:srgbClr val="5576B2"/>
                </a:solidFill>
              </a:rPr>
              <a:t>THE YOUSCIENCE EXPERIENCE </a:t>
            </a:r>
            <a:r>
              <a:rPr lang="en-US" sz="3200" dirty="0">
                <a:solidFill>
                  <a:srgbClr val="5576B2"/>
                </a:solidFill>
              </a:rPr>
              <a:t>| Know your interests</a:t>
            </a:r>
            <a:endParaRPr lang="en-US" sz="3200" dirty="0">
              <a:solidFill>
                <a:srgbClr val="5576B2"/>
              </a:solidFill>
              <a:latin typeface="+mj-lt"/>
            </a:endParaRPr>
          </a:p>
        </p:txBody>
      </p:sp>
      <p:sp>
        <p:nvSpPr>
          <p:cNvPr id="2" name="TextBox 1">
            <a:extLst>
              <a:ext uri="{FF2B5EF4-FFF2-40B4-BE49-F238E27FC236}">
                <a16:creationId xmlns:a16="http://schemas.microsoft.com/office/drawing/2014/main" id="{A9351D80-E6DF-EC41-B113-E7B0D15A63B0}"/>
              </a:ext>
            </a:extLst>
          </p:cNvPr>
          <p:cNvSpPr txBox="1"/>
          <p:nvPr/>
        </p:nvSpPr>
        <p:spPr>
          <a:xfrm>
            <a:off x="695739" y="1700901"/>
            <a:ext cx="9780104" cy="3831818"/>
          </a:xfrm>
          <a:prstGeom prst="rect">
            <a:avLst/>
          </a:prstGeom>
          <a:noFill/>
        </p:spPr>
        <p:txBody>
          <a:bodyPr wrap="square" rtlCol="0">
            <a:spAutoFit/>
          </a:bodyPr>
          <a:lstStyle/>
          <a:p>
            <a:r>
              <a:rPr lang="en-US" sz="2700" dirty="0">
                <a:latin typeface="+mj-lt"/>
              </a:rPr>
              <a:t>Make a short list: What are your greatest interests?</a:t>
            </a:r>
          </a:p>
          <a:p>
            <a:pPr marL="457200" indent="-457200">
              <a:buFont typeface="Arial" panose="020B0604020202020204" pitchFamily="34" charset="0"/>
              <a:buChar char="•"/>
            </a:pPr>
            <a:r>
              <a:rPr lang="en-US" sz="2700" dirty="0">
                <a:latin typeface="+mj-lt"/>
              </a:rPr>
              <a:t>They can relate to school, another activity or club outside of school, or even qualities relating to your personality. </a:t>
            </a:r>
          </a:p>
          <a:p>
            <a:endParaRPr lang="en-US" sz="2700" dirty="0">
              <a:latin typeface="+mj-lt"/>
            </a:endParaRPr>
          </a:p>
          <a:p>
            <a:endParaRPr lang="en-US" sz="2700" dirty="0">
              <a:latin typeface="+mj-lt"/>
            </a:endParaRPr>
          </a:p>
          <a:p>
            <a:r>
              <a:rPr lang="en-US" sz="2700" dirty="0">
                <a:latin typeface="+mj-lt"/>
              </a:rPr>
              <a:t>For example: </a:t>
            </a:r>
          </a:p>
          <a:p>
            <a:pPr marL="457200" indent="-457200">
              <a:buFont typeface="Arial" panose="020B0604020202020204" pitchFamily="34" charset="0"/>
              <a:buChar char="•"/>
            </a:pPr>
            <a:r>
              <a:rPr lang="en-US" sz="2700" dirty="0">
                <a:latin typeface="+mj-lt"/>
              </a:rPr>
              <a:t>I love spending time with my friends</a:t>
            </a:r>
          </a:p>
          <a:p>
            <a:pPr marL="457200" indent="-457200">
              <a:buFont typeface="Arial" panose="020B0604020202020204" pitchFamily="34" charset="0"/>
              <a:buChar char="•"/>
            </a:pPr>
            <a:r>
              <a:rPr lang="en-US" sz="2700" dirty="0">
                <a:latin typeface="+mj-lt"/>
              </a:rPr>
              <a:t>Soccer if my favorite sport to play and watch</a:t>
            </a:r>
          </a:p>
          <a:p>
            <a:pPr marL="457200" indent="-457200">
              <a:buFont typeface="Arial" panose="020B0604020202020204" pitchFamily="34" charset="0"/>
              <a:buChar char="•"/>
            </a:pPr>
            <a:r>
              <a:rPr lang="en-US" sz="2700" dirty="0">
                <a:latin typeface="+mj-lt"/>
              </a:rPr>
              <a:t>I like classes like science, where I can work with my hands </a:t>
            </a:r>
          </a:p>
        </p:txBody>
      </p:sp>
    </p:spTree>
    <p:extLst>
      <p:ext uri="{BB962C8B-B14F-4D97-AF65-F5344CB8AC3E}">
        <p14:creationId xmlns:p14="http://schemas.microsoft.com/office/powerpoint/2010/main" val="3372302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6"/>
          <p:cNvSpPr txBox="1"/>
          <p:nvPr/>
        </p:nvSpPr>
        <p:spPr>
          <a:xfrm>
            <a:off x="492860" y="492680"/>
            <a:ext cx="8210873" cy="6443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5576B2"/>
                </a:solidFill>
                <a:latin typeface="Calibri"/>
                <a:ea typeface="Calibri"/>
                <a:cs typeface="Calibri"/>
                <a:sym typeface="Calibri"/>
              </a:rPr>
              <a:t>GETTING STARTED</a:t>
            </a:r>
            <a:r>
              <a:rPr lang="en-US" sz="3200">
                <a:solidFill>
                  <a:srgbClr val="5576B2"/>
                </a:solidFill>
                <a:latin typeface="Calibri"/>
                <a:ea typeface="Calibri"/>
                <a:cs typeface="Calibri"/>
                <a:sym typeface="Calibri"/>
              </a:rPr>
              <a:t>| Do you have?</a:t>
            </a:r>
            <a:endParaRPr sz="3200">
              <a:solidFill>
                <a:srgbClr val="5576B2"/>
              </a:solidFill>
              <a:latin typeface="Calibri"/>
              <a:ea typeface="Calibri"/>
              <a:cs typeface="Calibri"/>
              <a:sym typeface="Calibri"/>
            </a:endParaRPr>
          </a:p>
        </p:txBody>
      </p:sp>
      <p:sp>
        <p:nvSpPr>
          <p:cNvPr id="115" name="Google Shape;115;p16"/>
          <p:cNvSpPr txBox="1"/>
          <p:nvPr/>
        </p:nvSpPr>
        <p:spPr>
          <a:xfrm>
            <a:off x="2317064" y="2482217"/>
            <a:ext cx="777140" cy="6443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rgbClr val="5576B2"/>
                </a:solidFill>
                <a:latin typeface="Calibri"/>
                <a:ea typeface="Calibri"/>
                <a:cs typeface="Calibri"/>
                <a:sym typeface="Calibri"/>
              </a:rPr>
              <a:t>1)</a:t>
            </a:r>
            <a:endParaRPr sz="3200" dirty="0">
              <a:solidFill>
                <a:srgbClr val="5576B2"/>
              </a:solidFill>
              <a:latin typeface="Calibri"/>
              <a:ea typeface="Calibri"/>
              <a:cs typeface="Calibri"/>
              <a:sym typeface="Calibri"/>
            </a:endParaRPr>
          </a:p>
        </p:txBody>
      </p:sp>
      <p:sp>
        <p:nvSpPr>
          <p:cNvPr id="119" name="Google Shape;119;p16"/>
          <p:cNvSpPr txBox="1"/>
          <p:nvPr/>
        </p:nvSpPr>
        <p:spPr>
          <a:xfrm>
            <a:off x="10423184" y="3328206"/>
            <a:ext cx="777140" cy="6443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a:solidFill>
                <a:srgbClr val="5576B2"/>
              </a:solidFill>
              <a:latin typeface="Calibri"/>
              <a:ea typeface="Calibri"/>
              <a:cs typeface="Calibri"/>
              <a:sym typeface="Calibri"/>
            </a:endParaRPr>
          </a:p>
        </p:txBody>
      </p:sp>
      <p:pic>
        <p:nvPicPr>
          <p:cNvPr id="10" name="Google Shape;118;p16">
            <a:extLst>
              <a:ext uri="{FF2B5EF4-FFF2-40B4-BE49-F238E27FC236}">
                <a16:creationId xmlns:a16="http://schemas.microsoft.com/office/drawing/2014/main" id="{16191AB5-5F18-184B-A961-F22F1637EDAC}"/>
              </a:ext>
            </a:extLst>
          </p:cNvPr>
          <p:cNvPicPr preferRelativeResize="0"/>
          <p:nvPr/>
        </p:nvPicPr>
        <p:blipFill rotWithShape="1">
          <a:blip r:embed="rId3">
            <a:alphaModFix/>
          </a:blip>
          <a:srcRect l="16654"/>
          <a:stretch/>
        </p:blipFill>
        <p:spPr>
          <a:xfrm>
            <a:off x="3094204" y="1998572"/>
            <a:ext cx="3008183" cy="3609289"/>
          </a:xfrm>
          <a:prstGeom prst="rect">
            <a:avLst/>
          </a:prstGeom>
          <a:noFill/>
          <a:ln>
            <a:noFill/>
          </a:ln>
        </p:spPr>
      </p:pic>
    </p:spTree>
    <p:extLst>
      <p:ext uri="{BB962C8B-B14F-4D97-AF65-F5344CB8AC3E}">
        <p14:creationId xmlns:p14="http://schemas.microsoft.com/office/powerpoint/2010/main" val="1888847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8"/>
          <p:cNvSpPr txBox="1">
            <a:spLocks noGrp="1"/>
          </p:cNvSpPr>
          <p:nvPr>
            <p:ph type="body" idx="4294967295"/>
          </p:nvPr>
        </p:nvSpPr>
        <p:spPr>
          <a:xfrm>
            <a:off x="795867" y="1874259"/>
            <a:ext cx="12733867" cy="5351043"/>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A5A5A5"/>
              </a:buClr>
              <a:buSzPts val="3000"/>
              <a:buNone/>
            </a:pPr>
            <a:r>
              <a:rPr lang="en-US" sz="3000">
                <a:solidFill>
                  <a:srgbClr val="A5A5A5"/>
                </a:solidFill>
              </a:rPr>
              <a:t>The chat tool is available to you in the bottom right-hand corner of the screen as soon as you log in.  Use it any time if you have questions about the test. </a:t>
            </a:r>
            <a:endParaRPr sz="3000">
              <a:solidFill>
                <a:srgbClr val="A5A5A5"/>
              </a:solidFill>
            </a:endParaRPr>
          </a:p>
          <a:p>
            <a:pPr marL="0" lvl="0" indent="0" algn="ctr" rtl="0">
              <a:spcBef>
                <a:spcPts val="600"/>
              </a:spcBef>
              <a:spcAft>
                <a:spcPts val="0"/>
              </a:spcAft>
              <a:buClr>
                <a:schemeClr val="dk1"/>
              </a:buClr>
              <a:buSzPts val="3000"/>
              <a:buNone/>
            </a:pPr>
            <a:endParaRPr sz="3000">
              <a:solidFill>
                <a:srgbClr val="A5A5A5"/>
              </a:solidFill>
            </a:endParaRPr>
          </a:p>
          <a:p>
            <a:pPr marL="0" lvl="0" indent="0" algn="ctr" rtl="0">
              <a:spcBef>
                <a:spcPts val="600"/>
              </a:spcBef>
              <a:spcAft>
                <a:spcPts val="0"/>
              </a:spcAft>
              <a:buClr>
                <a:schemeClr val="dk1"/>
              </a:buClr>
              <a:buSzPts val="3000"/>
              <a:buNone/>
            </a:pPr>
            <a:endParaRPr sz="3000">
              <a:solidFill>
                <a:srgbClr val="A5A5A5"/>
              </a:solidFill>
            </a:endParaRPr>
          </a:p>
          <a:p>
            <a:pPr marL="0" lvl="0" indent="0" algn="ctr" rtl="0">
              <a:spcBef>
                <a:spcPts val="600"/>
              </a:spcBef>
              <a:spcAft>
                <a:spcPts val="0"/>
              </a:spcAft>
              <a:buClr>
                <a:schemeClr val="dk1"/>
              </a:buClr>
              <a:buSzPts val="3000"/>
              <a:buNone/>
            </a:pPr>
            <a:endParaRPr sz="3000">
              <a:solidFill>
                <a:srgbClr val="A5A5A5"/>
              </a:solidFill>
            </a:endParaRPr>
          </a:p>
          <a:p>
            <a:pPr marL="0" lvl="0" indent="0" algn="ctr" rtl="0">
              <a:spcBef>
                <a:spcPts val="600"/>
              </a:spcBef>
              <a:spcAft>
                <a:spcPts val="0"/>
              </a:spcAft>
              <a:buClr>
                <a:schemeClr val="dk1"/>
              </a:buClr>
              <a:buSzPts val="3000"/>
              <a:buNone/>
            </a:pPr>
            <a:endParaRPr sz="3000">
              <a:solidFill>
                <a:srgbClr val="A5A5A5"/>
              </a:solidFill>
            </a:endParaRPr>
          </a:p>
          <a:p>
            <a:pPr marL="0" lvl="0" indent="0" algn="ctr" rtl="0">
              <a:spcBef>
                <a:spcPts val="600"/>
              </a:spcBef>
              <a:spcAft>
                <a:spcPts val="0"/>
              </a:spcAft>
              <a:buClr>
                <a:schemeClr val="dk1"/>
              </a:buClr>
              <a:buSzPts val="3000"/>
              <a:buNone/>
            </a:pPr>
            <a:endParaRPr sz="3000">
              <a:solidFill>
                <a:srgbClr val="A5A5A5"/>
              </a:solidFill>
            </a:endParaRPr>
          </a:p>
          <a:p>
            <a:pPr marL="0" lvl="0" indent="0" algn="ctr" rtl="0">
              <a:spcBef>
                <a:spcPts val="600"/>
              </a:spcBef>
              <a:spcAft>
                <a:spcPts val="0"/>
              </a:spcAft>
              <a:buClr>
                <a:srgbClr val="A5A5A5"/>
              </a:buClr>
              <a:buSzPts val="3000"/>
              <a:buNone/>
            </a:pPr>
            <a:r>
              <a:rPr lang="en-US" sz="3000">
                <a:solidFill>
                  <a:srgbClr val="A5A5A5"/>
                </a:solidFill>
              </a:rPr>
              <a:t>Inappropriate chats and those not related to YouScience </a:t>
            </a:r>
            <a:endParaRPr/>
          </a:p>
          <a:p>
            <a:pPr marL="0" lvl="0" indent="0" algn="ctr" rtl="0">
              <a:spcBef>
                <a:spcPts val="600"/>
              </a:spcBef>
              <a:spcAft>
                <a:spcPts val="0"/>
              </a:spcAft>
              <a:buClr>
                <a:srgbClr val="A5A5A5"/>
              </a:buClr>
              <a:buSzPts val="3000"/>
              <a:buNone/>
            </a:pPr>
            <a:r>
              <a:rPr lang="en-US" sz="3000">
                <a:solidFill>
                  <a:srgbClr val="A5A5A5"/>
                </a:solidFill>
              </a:rPr>
              <a:t>will be reported to your school.</a:t>
            </a:r>
            <a:endParaRPr/>
          </a:p>
          <a:p>
            <a:pPr marL="0" lvl="0" indent="0" algn="ctr" rtl="0">
              <a:spcBef>
                <a:spcPts val="600"/>
              </a:spcBef>
              <a:spcAft>
                <a:spcPts val="0"/>
              </a:spcAft>
              <a:buClr>
                <a:schemeClr val="dk1"/>
              </a:buClr>
              <a:buSzPts val="3000"/>
              <a:buNone/>
            </a:pPr>
            <a:endParaRPr sz="3000">
              <a:solidFill>
                <a:srgbClr val="A5A5A5"/>
              </a:solidFill>
            </a:endParaRPr>
          </a:p>
        </p:txBody>
      </p:sp>
      <p:sp>
        <p:nvSpPr>
          <p:cNvPr id="143" name="Google Shape;143;p18"/>
          <p:cNvSpPr txBox="1"/>
          <p:nvPr/>
        </p:nvSpPr>
        <p:spPr>
          <a:xfrm>
            <a:off x="492860" y="492680"/>
            <a:ext cx="8210873" cy="6443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5576B2"/>
                </a:solidFill>
                <a:latin typeface="Calibri"/>
                <a:ea typeface="Calibri"/>
                <a:cs typeface="Calibri"/>
                <a:sym typeface="Calibri"/>
              </a:rPr>
              <a:t>GETTING STARTED</a:t>
            </a:r>
            <a:r>
              <a:rPr lang="en-US" sz="3200">
                <a:solidFill>
                  <a:srgbClr val="5576B2"/>
                </a:solidFill>
                <a:latin typeface="Calibri"/>
                <a:ea typeface="Calibri"/>
                <a:cs typeface="Calibri"/>
                <a:sym typeface="Calibri"/>
              </a:rPr>
              <a:t>| Questions?</a:t>
            </a:r>
            <a:endParaRPr/>
          </a:p>
          <a:p>
            <a:pPr marL="0" marR="0" lvl="0" indent="0" algn="l" rtl="0">
              <a:spcBef>
                <a:spcPts val="0"/>
              </a:spcBef>
              <a:spcAft>
                <a:spcPts val="0"/>
              </a:spcAft>
              <a:buNone/>
            </a:pPr>
            <a:endParaRPr sz="3200">
              <a:solidFill>
                <a:srgbClr val="5576B2"/>
              </a:solidFill>
              <a:latin typeface="Calibri"/>
              <a:ea typeface="Calibri"/>
              <a:cs typeface="Calibri"/>
              <a:sym typeface="Calibri"/>
            </a:endParaRPr>
          </a:p>
        </p:txBody>
      </p:sp>
      <p:pic>
        <p:nvPicPr>
          <p:cNvPr id="144" name="Google Shape;144;p18" descr="Screen Shot 2017-08-07 at 9.22.31 AM.png"/>
          <p:cNvPicPr preferRelativeResize="0"/>
          <p:nvPr/>
        </p:nvPicPr>
        <p:blipFill rotWithShape="1">
          <a:blip r:embed="rId3">
            <a:alphaModFix/>
          </a:blip>
          <a:srcRect t="12077"/>
          <a:stretch/>
        </p:blipFill>
        <p:spPr>
          <a:xfrm>
            <a:off x="4598296" y="3674533"/>
            <a:ext cx="5387646" cy="1401077"/>
          </a:xfrm>
          <a:prstGeom prst="rect">
            <a:avLst/>
          </a:prstGeom>
          <a:noFill/>
          <a:ln>
            <a:noFill/>
          </a:ln>
        </p:spPr>
      </p:pic>
    </p:spTree>
    <p:extLst>
      <p:ext uri="{BB962C8B-B14F-4D97-AF65-F5344CB8AC3E}">
        <p14:creationId xmlns:p14="http://schemas.microsoft.com/office/powerpoint/2010/main" val="133157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92859" y="585545"/>
            <a:ext cx="8210873" cy="644344"/>
          </a:xfrm>
          <a:prstGeom prst="rect">
            <a:avLst/>
          </a:prstGeom>
          <a:noFill/>
        </p:spPr>
        <p:txBody>
          <a:bodyPr wrap="square" rtlCol="0">
            <a:noAutofit/>
          </a:bodyPr>
          <a:lstStyle/>
          <a:p>
            <a:r>
              <a:rPr lang="en-US" sz="3200" b="1" dirty="0">
                <a:solidFill>
                  <a:srgbClr val="5576B2"/>
                </a:solidFill>
              </a:rPr>
              <a:t>LOG ON – Step 1</a:t>
            </a:r>
            <a:endParaRPr lang="en-US" sz="3200" dirty="0">
              <a:solidFill>
                <a:srgbClr val="5576B2"/>
              </a:solidFill>
              <a:latin typeface="+mj-lt"/>
            </a:endParaRPr>
          </a:p>
          <a:p>
            <a:endParaRPr lang="en-US" sz="3200" dirty="0">
              <a:solidFill>
                <a:srgbClr val="5576B2"/>
              </a:solidFill>
              <a:latin typeface="+mj-lt"/>
            </a:endParaRPr>
          </a:p>
        </p:txBody>
      </p:sp>
      <p:pic>
        <p:nvPicPr>
          <p:cNvPr id="11" name="Picture 10" descr="Graphical user interface, application&#10;&#10;Description automatically generated">
            <a:extLst>
              <a:ext uri="{FF2B5EF4-FFF2-40B4-BE49-F238E27FC236}">
                <a16:creationId xmlns:a16="http://schemas.microsoft.com/office/drawing/2014/main" id="{402C2E08-B17D-2C40-A529-EBA5CC3CE467}"/>
              </a:ext>
            </a:extLst>
          </p:cNvPr>
          <p:cNvPicPr>
            <a:picLocks noChangeAspect="1"/>
          </p:cNvPicPr>
          <p:nvPr/>
        </p:nvPicPr>
        <p:blipFill>
          <a:blip r:embed="rId3"/>
          <a:stretch>
            <a:fillRect/>
          </a:stretch>
        </p:blipFill>
        <p:spPr>
          <a:xfrm>
            <a:off x="2299854" y="1229889"/>
            <a:ext cx="10930635" cy="7186855"/>
          </a:xfrm>
          <a:prstGeom prst="rect">
            <a:avLst/>
          </a:prstGeom>
        </p:spPr>
      </p:pic>
    </p:spTree>
    <p:extLst>
      <p:ext uri="{BB962C8B-B14F-4D97-AF65-F5344CB8AC3E}">
        <p14:creationId xmlns:p14="http://schemas.microsoft.com/office/powerpoint/2010/main" val="1669930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92859" y="585545"/>
            <a:ext cx="8210873" cy="644344"/>
          </a:xfrm>
          <a:prstGeom prst="rect">
            <a:avLst/>
          </a:prstGeom>
          <a:noFill/>
        </p:spPr>
        <p:txBody>
          <a:bodyPr wrap="square" rtlCol="0">
            <a:noAutofit/>
          </a:bodyPr>
          <a:lstStyle/>
          <a:p>
            <a:r>
              <a:rPr lang="en-US" sz="3200" b="1" dirty="0">
                <a:solidFill>
                  <a:srgbClr val="5576B2"/>
                </a:solidFill>
              </a:rPr>
              <a:t>LOG ON – Step 2</a:t>
            </a:r>
            <a:endParaRPr lang="en-US" sz="3200" dirty="0">
              <a:solidFill>
                <a:srgbClr val="5576B2"/>
              </a:solidFill>
              <a:latin typeface="+mj-lt"/>
            </a:endParaRPr>
          </a:p>
          <a:p>
            <a:endParaRPr lang="en-US" sz="3200" dirty="0">
              <a:solidFill>
                <a:srgbClr val="5576B2"/>
              </a:solidFill>
              <a:latin typeface="+mj-lt"/>
            </a:endParaRPr>
          </a:p>
        </p:txBody>
      </p:sp>
      <p:pic>
        <p:nvPicPr>
          <p:cNvPr id="3" name="Picture 2" descr="Graphical user interface, application&#10;&#10;Description automatically generated">
            <a:extLst>
              <a:ext uri="{FF2B5EF4-FFF2-40B4-BE49-F238E27FC236}">
                <a16:creationId xmlns:a16="http://schemas.microsoft.com/office/drawing/2014/main" id="{1132A1BF-EBE5-3B46-9DBB-0ADFE07CEE10}"/>
              </a:ext>
            </a:extLst>
          </p:cNvPr>
          <p:cNvPicPr>
            <a:picLocks noChangeAspect="1"/>
          </p:cNvPicPr>
          <p:nvPr/>
        </p:nvPicPr>
        <p:blipFill>
          <a:blip r:embed="rId3"/>
          <a:stretch>
            <a:fillRect/>
          </a:stretch>
        </p:blipFill>
        <p:spPr>
          <a:xfrm>
            <a:off x="1657137" y="1906204"/>
            <a:ext cx="11316126" cy="4417191"/>
          </a:xfrm>
          <a:prstGeom prst="rect">
            <a:avLst/>
          </a:prstGeom>
        </p:spPr>
      </p:pic>
    </p:spTree>
    <p:extLst>
      <p:ext uri="{BB962C8B-B14F-4D97-AF65-F5344CB8AC3E}">
        <p14:creationId xmlns:p14="http://schemas.microsoft.com/office/powerpoint/2010/main" val="15905799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 ds:uri="http://schemas.microsoft.com/sharepoint/v3/fields"/>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27647</TotalTime>
  <Words>1104</Words>
  <Application>Microsoft Macintosh PowerPoint</Application>
  <PresentationFormat>Custom</PresentationFormat>
  <Paragraphs>119</Paragraphs>
  <Slides>11</Slides>
  <Notes>11</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Calibri</vt:lpstr>
      <vt:lpstr>Proxima Nova</vt:lpstr>
      <vt:lpstr>Proxima Nova Semibold</vt:lpstr>
      <vt:lpstr>Tahoma</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Alex Cowart</cp:lastModifiedBy>
  <cp:revision>342</cp:revision>
  <cp:lastPrinted>2017-08-22T18:40:52Z</cp:lastPrinted>
  <dcterms:created xsi:type="dcterms:W3CDTF">2010-04-12T23:12:02Z</dcterms:created>
  <dcterms:modified xsi:type="dcterms:W3CDTF">2021-11-09T16:46:04Z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