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46"/>
  </p:notesMasterIdLst>
  <p:sldIdLst>
    <p:sldId id="353" r:id="rId2"/>
    <p:sldId id="317" r:id="rId3"/>
    <p:sldId id="316" r:id="rId4"/>
    <p:sldId id="300" r:id="rId5"/>
    <p:sldId id="354" r:id="rId6"/>
    <p:sldId id="351" r:id="rId7"/>
    <p:sldId id="352" r:id="rId8"/>
    <p:sldId id="350" r:id="rId9"/>
    <p:sldId id="330" r:id="rId10"/>
    <p:sldId id="344" r:id="rId11"/>
    <p:sldId id="349" r:id="rId12"/>
    <p:sldId id="355" r:id="rId13"/>
    <p:sldId id="335" r:id="rId14"/>
    <p:sldId id="336" r:id="rId15"/>
    <p:sldId id="337" r:id="rId16"/>
    <p:sldId id="338" r:id="rId17"/>
    <p:sldId id="339" r:id="rId18"/>
    <p:sldId id="332" r:id="rId19"/>
    <p:sldId id="333" r:id="rId20"/>
    <p:sldId id="356" r:id="rId21"/>
    <p:sldId id="3450" r:id="rId22"/>
    <p:sldId id="361" r:id="rId23"/>
    <p:sldId id="3451" r:id="rId24"/>
    <p:sldId id="345" r:id="rId25"/>
    <p:sldId id="346" r:id="rId26"/>
    <p:sldId id="341" r:id="rId27"/>
    <p:sldId id="342" r:id="rId28"/>
    <p:sldId id="264" r:id="rId29"/>
    <p:sldId id="265" r:id="rId30"/>
    <p:sldId id="266" r:id="rId31"/>
    <p:sldId id="270" r:id="rId32"/>
    <p:sldId id="271" r:id="rId33"/>
    <p:sldId id="277" r:id="rId34"/>
    <p:sldId id="275" r:id="rId35"/>
    <p:sldId id="278" r:id="rId36"/>
    <p:sldId id="3448" r:id="rId37"/>
    <p:sldId id="280" r:id="rId38"/>
    <p:sldId id="281" r:id="rId39"/>
    <p:sldId id="357" r:id="rId40"/>
    <p:sldId id="3447" r:id="rId41"/>
    <p:sldId id="282" r:id="rId42"/>
    <p:sldId id="3452" r:id="rId43"/>
    <p:sldId id="3441" r:id="rId44"/>
    <p:sldId id="3454" r:id="rId45"/>
  </p:sldIdLst>
  <p:sldSz cx="24384000" cy="13716000"/>
  <p:notesSz cx="6858000" cy="9144000"/>
  <p:embeddedFontLst>
    <p:embeddedFont>
      <p:font typeface="AlternateGotNo2D"/>
      <p:regular r:id="rId47"/>
    </p:embeddedFont>
    <p:embeddedFont>
      <p:font typeface="Arial Narrow" panose="020B0606020202030204" pitchFamily="34" charset="0"/>
      <p:regular r:id="rId48"/>
      <p:bold r:id="rId49"/>
      <p:italic r:id="rId50"/>
      <p:boldItalic r:id="rId51"/>
    </p:embeddedFont>
    <p:embeddedFont>
      <p:font typeface="Bahnschrift SemiCondensed" panose="020B0502040204020203" pitchFamily="34" charset="0"/>
      <p:regular r:id="rId52"/>
      <p:bold r:id="rId53"/>
    </p:embeddedFont>
    <p:embeddedFont>
      <p:font typeface="Brutal Type" panose="02000603020000020004" pitchFamily="50" charset="0"/>
      <p:regular r:id="rId54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veat" panose="00000500000000000000" pitchFamily="2" charset="0"/>
      <p:regular r:id="rId60"/>
      <p:bold r:id="rId61"/>
    </p:embeddedFont>
  </p:embeddedFontLst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18A5196-2F2A-494D-8348-57A1D82835C1}">
          <p14:sldIdLst>
            <p14:sldId id="353"/>
            <p14:sldId id="317"/>
            <p14:sldId id="316"/>
            <p14:sldId id="300"/>
          </p14:sldIdLst>
        </p14:section>
        <p14:section name="Business Relationships" id="{3F5E9C1E-205A-465F-8796-971C1EC3FAB8}">
          <p14:sldIdLst>
            <p14:sldId id="354"/>
            <p14:sldId id="351"/>
            <p14:sldId id="352"/>
            <p14:sldId id="350"/>
            <p14:sldId id="330"/>
            <p14:sldId id="344"/>
            <p14:sldId id="349"/>
          </p14:sldIdLst>
        </p14:section>
        <p14:section name="Marketplaces" id="{C0FA6847-5D47-4C3D-B57B-AA5A4A4DBCC8}">
          <p14:sldIdLst>
            <p14:sldId id="355"/>
            <p14:sldId id="335"/>
            <p14:sldId id="336"/>
            <p14:sldId id="337"/>
            <p14:sldId id="338"/>
            <p14:sldId id="339"/>
            <p14:sldId id="332"/>
            <p14:sldId id="333"/>
          </p14:sldIdLst>
        </p14:section>
        <p14:section name="How They Target You" id="{E39897B9-7B50-4659-864F-107D315DB482}">
          <p14:sldIdLst>
            <p14:sldId id="356"/>
            <p14:sldId id="3450"/>
            <p14:sldId id="361"/>
            <p14:sldId id="3451"/>
            <p14:sldId id="345"/>
            <p14:sldId id="346"/>
            <p14:sldId id="341"/>
            <p14:sldId id="342"/>
            <p14:sldId id="264"/>
            <p14:sldId id="265"/>
            <p14:sldId id="266"/>
            <p14:sldId id="270"/>
            <p14:sldId id="271"/>
            <p14:sldId id="277"/>
            <p14:sldId id="275"/>
            <p14:sldId id="278"/>
          </p14:sldIdLst>
        </p14:section>
        <p14:section name="Light Product Pitch" id="{A23D5005-0AE7-43AE-A689-0032036CE9E4}">
          <p14:sldIdLst>
            <p14:sldId id="3448"/>
            <p14:sldId id="280"/>
            <p14:sldId id="281"/>
          </p14:sldIdLst>
        </p14:section>
        <p14:section name="Free Resources" id="{DFCE94AE-6B6B-4E26-B072-37C9AE3E0D7E}">
          <p14:sldIdLst>
            <p14:sldId id="357"/>
            <p14:sldId id="3447"/>
            <p14:sldId id="282"/>
            <p14:sldId id="3452"/>
            <p14:sldId id="3441"/>
            <p14:sldId id="345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C5D1"/>
    <a:srgbClr val="F9EC3D"/>
    <a:srgbClr val="D8CD35"/>
    <a:srgbClr val="F9F9FA"/>
    <a:srgbClr val="FCFCFC"/>
    <a:srgbClr val="FF6161"/>
    <a:srgbClr val="E6EFF0"/>
    <a:srgbClr val="E8E8E8"/>
    <a:srgbClr val="F76301"/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0" autoAdjust="0"/>
    <p:restoredTop sz="85781" autoAdjust="0"/>
  </p:normalViewPr>
  <p:slideViewPr>
    <p:cSldViewPr snapToGrid="0">
      <p:cViewPr varScale="1">
        <p:scale>
          <a:sx n="45" d="100"/>
          <a:sy n="45" d="100"/>
        </p:scale>
        <p:origin x="68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1FFEC2-1AC8-4FD4-A5DB-45DD2209EDE7}" type="doc">
      <dgm:prSet loTypeId="urn:microsoft.com/office/officeart/2005/8/layout/h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3F7701-04CD-4BEA-9F8D-915EAC99653C}">
      <dgm:prSet/>
      <dgm:spPr/>
      <dgm:t>
        <a:bodyPr/>
        <a:lstStyle/>
        <a:p>
          <a:r>
            <a:rPr lang="en-US" b="1" i="0" u="none" dirty="0">
              <a:solidFill>
                <a:schemeClr val="tx2">
                  <a:lumMod val="75000"/>
                </a:schemeClr>
              </a:solidFill>
            </a:rPr>
            <a:t>Dark Web ID</a:t>
          </a:r>
          <a:endParaRPr lang="en-US" b="1" dirty="0">
            <a:solidFill>
              <a:schemeClr val="tx2">
                <a:lumMod val="75000"/>
              </a:schemeClr>
            </a:solidFill>
          </a:endParaRPr>
        </a:p>
      </dgm:t>
    </dgm:pt>
    <dgm:pt modelId="{83D03D80-027E-4C50-927F-87C45653DFB7}" type="parTrans" cxnId="{E9F99B51-FB09-42F0-95CD-A3CC0D16F08E}">
      <dgm:prSet/>
      <dgm:spPr/>
      <dgm:t>
        <a:bodyPr/>
        <a:lstStyle/>
        <a:p>
          <a:endParaRPr lang="en-US"/>
        </a:p>
      </dgm:t>
    </dgm:pt>
    <dgm:pt modelId="{D8041D2D-1386-451C-B529-F3ABF686E6BD}" type="sibTrans" cxnId="{E9F99B51-FB09-42F0-95CD-A3CC0D16F08E}">
      <dgm:prSet/>
      <dgm:spPr/>
      <dgm:t>
        <a:bodyPr/>
        <a:lstStyle/>
        <a:p>
          <a:endParaRPr lang="en-US"/>
        </a:p>
      </dgm:t>
    </dgm:pt>
    <dgm:pt modelId="{2F48C0A1-B85A-4D83-A377-47566EE3F2D0}">
      <dgm:prSet/>
      <dgm:spPr>
        <a:solidFill>
          <a:schemeClr val="tx1"/>
        </a:solidFill>
      </dgm:spPr>
      <dgm:t>
        <a:bodyPr/>
        <a:lstStyle/>
        <a:p>
          <a:r>
            <a:rPr lang="en-US" b="1" i="0" u="none" dirty="0"/>
            <a:t>Phishing Simulation</a:t>
          </a:r>
          <a:endParaRPr lang="en-US" b="1" dirty="0"/>
        </a:p>
      </dgm:t>
    </dgm:pt>
    <dgm:pt modelId="{308765B7-F78E-4610-817F-F87654938AC1}" type="parTrans" cxnId="{F367E38F-253F-4AC4-8518-B9154A5F2FB0}">
      <dgm:prSet/>
      <dgm:spPr/>
      <dgm:t>
        <a:bodyPr/>
        <a:lstStyle/>
        <a:p>
          <a:endParaRPr lang="en-US"/>
        </a:p>
      </dgm:t>
    </dgm:pt>
    <dgm:pt modelId="{487F358F-5E41-4F96-8724-B94F3CDF6239}" type="sibTrans" cxnId="{F367E38F-253F-4AC4-8518-B9154A5F2FB0}">
      <dgm:prSet/>
      <dgm:spPr/>
      <dgm:t>
        <a:bodyPr/>
        <a:lstStyle/>
        <a:p>
          <a:endParaRPr lang="en-US"/>
        </a:p>
      </dgm:t>
    </dgm:pt>
    <dgm:pt modelId="{623ED910-C57D-4B9D-AB08-86F025B3C89E}">
      <dgm:prSet/>
      <dgm:spPr>
        <a:solidFill>
          <a:schemeClr val="tx1"/>
        </a:solidFill>
      </dgm:spPr>
      <dgm:t>
        <a:bodyPr/>
        <a:lstStyle/>
        <a:p>
          <a:r>
            <a:rPr lang="en-US" b="1" dirty="0"/>
            <a:t>Multifactor Authentication</a:t>
          </a:r>
        </a:p>
      </dgm:t>
    </dgm:pt>
    <dgm:pt modelId="{D24B0700-3F2D-45E2-884A-C4BAE54DFB51}" type="parTrans" cxnId="{97A9D1AD-A454-43CC-8572-72E1B137E058}">
      <dgm:prSet/>
      <dgm:spPr/>
      <dgm:t>
        <a:bodyPr/>
        <a:lstStyle/>
        <a:p>
          <a:endParaRPr lang="en-US"/>
        </a:p>
      </dgm:t>
    </dgm:pt>
    <dgm:pt modelId="{AD3F99B7-C758-4C5F-84FC-6885041506D1}" type="sibTrans" cxnId="{97A9D1AD-A454-43CC-8572-72E1B137E058}">
      <dgm:prSet/>
      <dgm:spPr/>
      <dgm:t>
        <a:bodyPr/>
        <a:lstStyle/>
        <a:p>
          <a:endParaRPr lang="en-US"/>
        </a:p>
      </dgm:t>
    </dgm:pt>
    <dgm:pt modelId="{84084BEB-F137-4F65-8DDB-31E7A8BC8122}">
      <dgm:prSet/>
      <dgm:spPr/>
      <dgm:t>
        <a:bodyPr/>
        <a:lstStyle/>
        <a:p>
          <a:r>
            <a:rPr lang="en-US" b="1" dirty="0">
              <a:solidFill>
                <a:schemeClr val="tx2">
                  <a:lumMod val="75000"/>
                </a:schemeClr>
              </a:solidFill>
            </a:rPr>
            <a:t>BullPhish ID</a:t>
          </a:r>
        </a:p>
      </dgm:t>
    </dgm:pt>
    <dgm:pt modelId="{F6FFFBD9-91FC-4A0F-B55A-50100370E2A6}" type="parTrans" cxnId="{2733FCCD-3EFF-42C8-B19A-34D627DA430C}">
      <dgm:prSet/>
      <dgm:spPr/>
      <dgm:t>
        <a:bodyPr/>
        <a:lstStyle/>
        <a:p>
          <a:endParaRPr lang="en-US"/>
        </a:p>
      </dgm:t>
    </dgm:pt>
    <dgm:pt modelId="{E2422286-F4E9-4F89-8A55-4B90869ECFC5}" type="sibTrans" cxnId="{2733FCCD-3EFF-42C8-B19A-34D627DA430C}">
      <dgm:prSet/>
      <dgm:spPr/>
      <dgm:t>
        <a:bodyPr/>
        <a:lstStyle/>
        <a:p>
          <a:endParaRPr lang="en-US"/>
        </a:p>
      </dgm:t>
    </dgm:pt>
    <dgm:pt modelId="{CF2DD01C-1B4A-4852-8FD5-DCC87D7DF9BB}">
      <dgm:prSet/>
      <dgm:spPr>
        <a:solidFill>
          <a:schemeClr val="tx1"/>
        </a:solidFill>
      </dgm:spPr>
      <dgm:t>
        <a:bodyPr/>
        <a:lstStyle/>
        <a:p>
          <a:r>
            <a:rPr lang="en-US" b="1" i="0" u="none" dirty="0"/>
            <a:t>Business Email Compromise Intelligence</a:t>
          </a:r>
          <a:endParaRPr lang="en-US" b="1" dirty="0"/>
        </a:p>
      </dgm:t>
    </dgm:pt>
    <dgm:pt modelId="{5F4032D4-70E6-4596-BB54-57B3DD4658B2}" type="parTrans" cxnId="{37AAB2BB-FDB6-46C5-B241-94AEE67856A7}">
      <dgm:prSet/>
      <dgm:spPr/>
      <dgm:t>
        <a:bodyPr/>
        <a:lstStyle/>
        <a:p>
          <a:endParaRPr lang="en-US"/>
        </a:p>
      </dgm:t>
    </dgm:pt>
    <dgm:pt modelId="{99C16E0A-D437-4196-809F-24E75C78F215}" type="sibTrans" cxnId="{37AAB2BB-FDB6-46C5-B241-94AEE67856A7}">
      <dgm:prSet/>
      <dgm:spPr/>
      <dgm:t>
        <a:bodyPr/>
        <a:lstStyle/>
        <a:p>
          <a:endParaRPr lang="en-US"/>
        </a:p>
      </dgm:t>
    </dgm:pt>
    <dgm:pt modelId="{B291D804-4BCB-4CDE-8E52-874A61C548F5}">
      <dgm:prSet/>
      <dgm:spPr>
        <a:solidFill>
          <a:schemeClr val="tx1"/>
        </a:solidFill>
      </dgm:spPr>
      <dgm:t>
        <a:bodyPr/>
        <a:lstStyle/>
        <a:p>
          <a:r>
            <a:rPr lang="en-US" b="1" i="0" u="none" dirty="0"/>
            <a:t>Business Email Compromise Monitoring</a:t>
          </a:r>
          <a:endParaRPr lang="en-US" b="1" dirty="0"/>
        </a:p>
      </dgm:t>
    </dgm:pt>
    <dgm:pt modelId="{BBB16DD6-DDE0-461D-95ED-1A8561E3609D}" type="parTrans" cxnId="{323F778B-6855-42E4-B309-CF01A3ED4F2B}">
      <dgm:prSet/>
      <dgm:spPr/>
      <dgm:t>
        <a:bodyPr/>
        <a:lstStyle/>
        <a:p>
          <a:endParaRPr lang="en-US"/>
        </a:p>
      </dgm:t>
    </dgm:pt>
    <dgm:pt modelId="{3764A053-587C-4074-814B-32E4F226454C}" type="sibTrans" cxnId="{323F778B-6855-42E4-B309-CF01A3ED4F2B}">
      <dgm:prSet/>
      <dgm:spPr/>
      <dgm:t>
        <a:bodyPr/>
        <a:lstStyle/>
        <a:p>
          <a:endParaRPr lang="en-US"/>
        </a:p>
      </dgm:t>
    </dgm:pt>
    <dgm:pt modelId="{0C35B1EC-62AA-4EC7-B7A3-38EC364DDFCE}">
      <dgm:prSet/>
      <dgm:spPr>
        <a:solidFill>
          <a:schemeClr val="tx1"/>
        </a:solidFill>
      </dgm:spPr>
      <dgm:t>
        <a:bodyPr/>
        <a:lstStyle/>
        <a:p>
          <a:r>
            <a:rPr lang="en-US" b="1" i="0" u="none" dirty="0"/>
            <a:t>Security Awareness Training</a:t>
          </a:r>
          <a:endParaRPr lang="en-US" b="1" dirty="0"/>
        </a:p>
      </dgm:t>
    </dgm:pt>
    <dgm:pt modelId="{950C6A93-8DB6-4D7E-BCFE-958829DE9D1A}" type="parTrans" cxnId="{4F0A429B-8C92-4545-A21F-6BBF6A6AB09D}">
      <dgm:prSet/>
      <dgm:spPr/>
      <dgm:t>
        <a:bodyPr/>
        <a:lstStyle/>
        <a:p>
          <a:endParaRPr lang="en-US"/>
        </a:p>
      </dgm:t>
    </dgm:pt>
    <dgm:pt modelId="{298C4A1D-BAA2-42A3-BADA-63130F6C466C}" type="sibTrans" cxnId="{4F0A429B-8C92-4545-A21F-6BBF6A6AB09D}">
      <dgm:prSet/>
      <dgm:spPr/>
      <dgm:t>
        <a:bodyPr/>
        <a:lstStyle/>
        <a:p>
          <a:endParaRPr lang="en-US"/>
        </a:p>
      </dgm:t>
    </dgm:pt>
    <dgm:pt modelId="{D19C2DCF-3AF7-4EF2-9122-1DEA3DC5930F}">
      <dgm:prSet/>
      <dgm:spPr/>
      <dgm:t>
        <a:bodyPr/>
        <a:lstStyle/>
        <a:p>
          <a:r>
            <a:rPr lang="en-US" b="1" dirty="0">
              <a:solidFill>
                <a:schemeClr val="tx2">
                  <a:lumMod val="75000"/>
                </a:schemeClr>
              </a:solidFill>
            </a:rPr>
            <a:t>Passly ID</a:t>
          </a:r>
        </a:p>
      </dgm:t>
    </dgm:pt>
    <dgm:pt modelId="{4A8A0BD0-0F07-4FBC-AD9F-829C247E0F2D}" type="parTrans" cxnId="{61321EBC-FB56-4653-BA01-12FDBC916E9D}">
      <dgm:prSet/>
      <dgm:spPr/>
      <dgm:t>
        <a:bodyPr/>
        <a:lstStyle/>
        <a:p>
          <a:endParaRPr lang="en-US"/>
        </a:p>
      </dgm:t>
    </dgm:pt>
    <dgm:pt modelId="{B0A3BE8F-ABA3-4252-A55D-F8DF51CDA605}" type="sibTrans" cxnId="{61321EBC-FB56-4653-BA01-12FDBC916E9D}">
      <dgm:prSet/>
      <dgm:spPr/>
      <dgm:t>
        <a:bodyPr/>
        <a:lstStyle/>
        <a:p>
          <a:endParaRPr lang="en-US"/>
        </a:p>
      </dgm:t>
    </dgm:pt>
    <dgm:pt modelId="{D2995359-45C6-4271-A98A-A091A7BC5735}">
      <dgm:prSet/>
      <dgm:spPr>
        <a:solidFill>
          <a:schemeClr val="tx1"/>
        </a:solidFill>
      </dgm:spPr>
      <dgm:t>
        <a:bodyPr/>
        <a:lstStyle/>
        <a:p>
          <a:r>
            <a:rPr lang="en-US" b="1" i="0" u="none" dirty="0"/>
            <a:t>Single Sign-On</a:t>
          </a:r>
          <a:endParaRPr lang="en-US" b="1" dirty="0"/>
        </a:p>
      </dgm:t>
    </dgm:pt>
    <dgm:pt modelId="{D2354516-6F5A-42B8-89A4-8379A3C7813D}" type="parTrans" cxnId="{02427F0A-268C-4926-A107-51C0C9B87A49}">
      <dgm:prSet/>
      <dgm:spPr/>
      <dgm:t>
        <a:bodyPr/>
        <a:lstStyle/>
        <a:p>
          <a:endParaRPr lang="en-US"/>
        </a:p>
      </dgm:t>
    </dgm:pt>
    <dgm:pt modelId="{BDF4B0C3-4CEA-4FFF-AA55-24C8EF5771FE}" type="sibTrans" cxnId="{02427F0A-268C-4926-A107-51C0C9B87A49}">
      <dgm:prSet/>
      <dgm:spPr/>
      <dgm:t>
        <a:bodyPr/>
        <a:lstStyle/>
        <a:p>
          <a:endParaRPr lang="en-US"/>
        </a:p>
      </dgm:t>
    </dgm:pt>
    <dgm:pt modelId="{45FADFFE-E476-4703-8D25-EE100A441EEE}">
      <dgm:prSet/>
      <dgm:spPr>
        <a:solidFill>
          <a:schemeClr val="tx1"/>
        </a:solidFill>
      </dgm:spPr>
      <dgm:t>
        <a:bodyPr/>
        <a:lstStyle/>
        <a:p>
          <a:endParaRPr lang="en-US" b="1" dirty="0"/>
        </a:p>
      </dgm:t>
    </dgm:pt>
    <dgm:pt modelId="{C5BEF651-9658-492C-845C-948C0F5012DF}" type="parTrans" cxnId="{6D1ED4AD-2279-4C18-B637-06EF917E0B26}">
      <dgm:prSet/>
      <dgm:spPr/>
      <dgm:t>
        <a:bodyPr/>
        <a:lstStyle/>
        <a:p>
          <a:endParaRPr lang="en-US"/>
        </a:p>
      </dgm:t>
    </dgm:pt>
    <dgm:pt modelId="{4B147165-6E26-4FBE-90AF-5EF5783F4559}" type="sibTrans" cxnId="{6D1ED4AD-2279-4C18-B637-06EF917E0B26}">
      <dgm:prSet/>
      <dgm:spPr/>
      <dgm:t>
        <a:bodyPr/>
        <a:lstStyle/>
        <a:p>
          <a:endParaRPr lang="en-US"/>
        </a:p>
      </dgm:t>
    </dgm:pt>
    <dgm:pt modelId="{8B9DC4DF-E32D-4794-8617-251A3885DD12}">
      <dgm:prSet/>
      <dgm:spPr>
        <a:solidFill>
          <a:schemeClr val="tx1"/>
        </a:solidFill>
      </dgm:spPr>
      <dgm:t>
        <a:bodyPr/>
        <a:lstStyle/>
        <a:p>
          <a:endParaRPr lang="en-US" b="1" dirty="0"/>
        </a:p>
      </dgm:t>
    </dgm:pt>
    <dgm:pt modelId="{750F8F93-EDED-4C46-8562-AAC57359652F}" type="parTrans" cxnId="{6E2AAAFE-9C68-492A-88B2-581C748A5D5F}">
      <dgm:prSet/>
      <dgm:spPr/>
      <dgm:t>
        <a:bodyPr/>
        <a:lstStyle/>
        <a:p>
          <a:endParaRPr lang="en-US"/>
        </a:p>
      </dgm:t>
    </dgm:pt>
    <dgm:pt modelId="{AF8D9312-E6AB-4998-8DAC-C478DBED946F}" type="sibTrans" cxnId="{6E2AAAFE-9C68-492A-88B2-581C748A5D5F}">
      <dgm:prSet/>
      <dgm:spPr/>
      <dgm:t>
        <a:bodyPr/>
        <a:lstStyle/>
        <a:p>
          <a:endParaRPr lang="en-US"/>
        </a:p>
      </dgm:t>
    </dgm:pt>
    <dgm:pt modelId="{A96D0E63-059C-4F5B-98AC-09E8A8B91049}">
      <dgm:prSet/>
      <dgm:spPr>
        <a:solidFill>
          <a:schemeClr val="tx1"/>
        </a:solidFill>
      </dgm:spPr>
      <dgm:t>
        <a:bodyPr/>
        <a:lstStyle/>
        <a:p>
          <a:endParaRPr lang="en-US" b="1" dirty="0"/>
        </a:p>
      </dgm:t>
    </dgm:pt>
    <dgm:pt modelId="{14444A36-41B1-4C93-A051-35CFC21579D8}" type="parTrans" cxnId="{C71BBB5C-FF86-4C06-A7B4-B0D6E8FA51A3}">
      <dgm:prSet/>
      <dgm:spPr/>
      <dgm:t>
        <a:bodyPr/>
        <a:lstStyle/>
        <a:p>
          <a:endParaRPr lang="en-US"/>
        </a:p>
      </dgm:t>
    </dgm:pt>
    <dgm:pt modelId="{F5A03299-DFEF-435D-B8B8-4D5F7433B47D}" type="sibTrans" cxnId="{C71BBB5C-FF86-4C06-A7B4-B0D6E8FA51A3}">
      <dgm:prSet/>
      <dgm:spPr/>
      <dgm:t>
        <a:bodyPr/>
        <a:lstStyle/>
        <a:p>
          <a:endParaRPr lang="en-US"/>
        </a:p>
      </dgm:t>
    </dgm:pt>
    <dgm:pt modelId="{45A2CAB2-D6DA-4222-A1A9-9C1CA69FD377}">
      <dgm:prSet/>
      <dgm:spPr>
        <a:solidFill>
          <a:schemeClr val="tx1"/>
        </a:solidFill>
      </dgm:spPr>
      <dgm:t>
        <a:bodyPr/>
        <a:lstStyle/>
        <a:p>
          <a:r>
            <a:rPr lang="en-US" b="1" dirty="0"/>
            <a:t>Password Management</a:t>
          </a:r>
        </a:p>
      </dgm:t>
    </dgm:pt>
    <dgm:pt modelId="{A605EE16-BDFA-4166-9A79-66B5C957117F}" type="parTrans" cxnId="{E6753B6C-08DE-4443-8FFF-7546F7057488}">
      <dgm:prSet/>
      <dgm:spPr/>
      <dgm:t>
        <a:bodyPr/>
        <a:lstStyle/>
        <a:p>
          <a:endParaRPr lang="en-US"/>
        </a:p>
      </dgm:t>
    </dgm:pt>
    <dgm:pt modelId="{3C841362-DEBA-41B6-AF5F-A1C89464584E}" type="sibTrans" cxnId="{E6753B6C-08DE-4443-8FFF-7546F7057488}">
      <dgm:prSet/>
      <dgm:spPr/>
      <dgm:t>
        <a:bodyPr/>
        <a:lstStyle/>
        <a:p>
          <a:endParaRPr lang="en-US"/>
        </a:p>
      </dgm:t>
    </dgm:pt>
    <dgm:pt modelId="{CBCDADEA-AE4C-4321-8495-CA18A3951290}">
      <dgm:prSet/>
      <dgm:spPr>
        <a:solidFill>
          <a:schemeClr val="tx1"/>
        </a:solidFill>
      </dgm:spPr>
      <dgm:t>
        <a:bodyPr/>
        <a:lstStyle/>
        <a:p>
          <a:endParaRPr lang="en-US" b="1" dirty="0"/>
        </a:p>
      </dgm:t>
    </dgm:pt>
    <dgm:pt modelId="{2652C1E8-35B7-4343-99F7-84FD9F94F6EC}" type="parTrans" cxnId="{CCE06044-B3D0-4B2E-9378-FAE0D579FE62}">
      <dgm:prSet/>
      <dgm:spPr/>
      <dgm:t>
        <a:bodyPr/>
        <a:lstStyle/>
        <a:p>
          <a:endParaRPr lang="en-US"/>
        </a:p>
      </dgm:t>
    </dgm:pt>
    <dgm:pt modelId="{8D3CE82A-341F-4944-9662-B9E9E60F2CBC}" type="sibTrans" cxnId="{CCE06044-B3D0-4B2E-9378-FAE0D579FE62}">
      <dgm:prSet/>
      <dgm:spPr/>
      <dgm:t>
        <a:bodyPr/>
        <a:lstStyle/>
        <a:p>
          <a:endParaRPr lang="en-US"/>
        </a:p>
      </dgm:t>
    </dgm:pt>
    <dgm:pt modelId="{8A68320E-580C-4835-8D3C-0A7CA92074D5}" type="pres">
      <dgm:prSet presAssocID="{461FFEC2-1AC8-4FD4-A5DB-45DD2209EDE7}" presName="linearFlow" presStyleCnt="0">
        <dgm:presLayoutVars>
          <dgm:dir/>
          <dgm:animLvl val="lvl"/>
          <dgm:resizeHandles/>
        </dgm:presLayoutVars>
      </dgm:prSet>
      <dgm:spPr/>
    </dgm:pt>
    <dgm:pt modelId="{65289468-6430-445D-81B4-19C4CDCFD03B}" type="pres">
      <dgm:prSet presAssocID="{A43F7701-04CD-4BEA-9F8D-915EAC99653C}" presName="compositeNode" presStyleCnt="0">
        <dgm:presLayoutVars>
          <dgm:bulletEnabled val="1"/>
        </dgm:presLayoutVars>
      </dgm:prSet>
      <dgm:spPr/>
    </dgm:pt>
    <dgm:pt modelId="{F67F5FDE-1E46-4B17-ACF3-9B26FD3CB8A8}" type="pres">
      <dgm:prSet presAssocID="{A43F7701-04CD-4BEA-9F8D-915EAC99653C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>
          <a:noFill/>
        </a:ln>
      </dgm:spPr>
    </dgm:pt>
    <dgm:pt modelId="{AB4CA135-7780-4131-94C8-3B7FFF4E958E}" type="pres">
      <dgm:prSet presAssocID="{A43F7701-04CD-4BEA-9F8D-915EAC99653C}" presName="childNode" presStyleLbl="node1" presStyleIdx="0" presStyleCnt="3">
        <dgm:presLayoutVars>
          <dgm:bulletEnabled val="1"/>
        </dgm:presLayoutVars>
      </dgm:prSet>
      <dgm:spPr/>
    </dgm:pt>
    <dgm:pt modelId="{80856E79-2941-436D-9A06-0C02F2A33230}" type="pres">
      <dgm:prSet presAssocID="{A43F7701-04CD-4BEA-9F8D-915EAC99653C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A02C3978-77C6-426E-A84E-7C49AD701B52}" type="pres">
      <dgm:prSet presAssocID="{D8041D2D-1386-451C-B529-F3ABF686E6BD}" presName="sibTrans" presStyleCnt="0"/>
      <dgm:spPr/>
    </dgm:pt>
    <dgm:pt modelId="{C7222F66-8849-486A-B33D-8F265FDDA6D1}" type="pres">
      <dgm:prSet presAssocID="{84084BEB-F137-4F65-8DDB-31E7A8BC8122}" presName="compositeNode" presStyleCnt="0">
        <dgm:presLayoutVars>
          <dgm:bulletEnabled val="1"/>
        </dgm:presLayoutVars>
      </dgm:prSet>
      <dgm:spPr/>
    </dgm:pt>
    <dgm:pt modelId="{6A7A16AE-73A2-42C9-ACCB-EA65CBE84340}" type="pres">
      <dgm:prSet presAssocID="{84084BEB-F137-4F65-8DDB-31E7A8BC8122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</dgm:spPr>
    </dgm:pt>
    <dgm:pt modelId="{9B3086B9-D128-40D2-9893-04F0C49357CC}" type="pres">
      <dgm:prSet presAssocID="{84084BEB-F137-4F65-8DDB-31E7A8BC8122}" presName="childNode" presStyleLbl="node1" presStyleIdx="1" presStyleCnt="3">
        <dgm:presLayoutVars>
          <dgm:bulletEnabled val="1"/>
        </dgm:presLayoutVars>
      </dgm:prSet>
      <dgm:spPr/>
    </dgm:pt>
    <dgm:pt modelId="{E0722117-4368-4574-9D67-FB67B5CB74D6}" type="pres">
      <dgm:prSet presAssocID="{84084BEB-F137-4F65-8DDB-31E7A8BC8122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0A914AE4-3CF8-444B-A355-3EB38B3D6A29}" type="pres">
      <dgm:prSet presAssocID="{E2422286-F4E9-4F89-8A55-4B90869ECFC5}" presName="sibTrans" presStyleCnt="0"/>
      <dgm:spPr/>
    </dgm:pt>
    <dgm:pt modelId="{1EB9DFF8-F03F-4705-93A5-F1BFD0DA139B}" type="pres">
      <dgm:prSet presAssocID="{D19C2DCF-3AF7-4EF2-9122-1DEA3DC5930F}" presName="compositeNode" presStyleCnt="0">
        <dgm:presLayoutVars>
          <dgm:bulletEnabled val="1"/>
        </dgm:presLayoutVars>
      </dgm:prSet>
      <dgm:spPr/>
    </dgm:pt>
    <dgm:pt modelId="{D4C7EF1D-B6FC-410B-9958-0601A115A784}" type="pres">
      <dgm:prSet presAssocID="{D19C2DCF-3AF7-4EF2-9122-1DEA3DC5930F}" presName="image" presStyleLbl="fgImgPlace1" presStyleIdx="2" presStyleCnt="3" custScaleX="99419" custLinFactNeighborX="504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5204" b="15204"/>
          </a:stretch>
        </a:blipFill>
        <a:ln>
          <a:noFill/>
        </a:ln>
      </dgm:spPr>
    </dgm:pt>
    <dgm:pt modelId="{B7BCF6F6-FB11-404D-AF1F-05F73795F229}" type="pres">
      <dgm:prSet presAssocID="{D19C2DCF-3AF7-4EF2-9122-1DEA3DC5930F}" presName="childNode" presStyleLbl="node1" presStyleIdx="2" presStyleCnt="3">
        <dgm:presLayoutVars>
          <dgm:bulletEnabled val="1"/>
        </dgm:presLayoutVars>
      </dgm:prSet>
      <dgm:spPr/>
    </dgm:pt>
    <dgm:pt modelId="{2C509E9F-0363-4DA3-8035-B89FE512F332}" type="pres">
      <dgm:prSet presAssocID="{D19C2DCF-3AF7-4EF2-9122-1DEA3DC5930F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02427F0A-268C-4926-A107-51C0C9B87A49}" srcId="{D19C2DCF-3AF7-4EF2-9122-1DEA3DC5930F}" destId="{D2995359-45C6-4271-A98A-A091A7BC5735}" srcOrd="4" destOrd="0" parTransId="{D2354516-6F5A-42B8-89A4-8379A3C7813D}" sibTransId="{BDF4B0C3-4CEA-4FFF-AA55-24C8EF5771FE}"/>
    <dgm:cxn modelId="{40399E1E-8596-4B82-A9FB-5DAE8343C0D4}" type="presOf" srcId="{461FFEC2-1AC8-4FD4-A5DB-45DD2209EDE7}" destId="{8A68320E-580C-4835-8D3C-0A7CA92074D5}" srcOrd="0" destOrd="0" presId="urn:microsoft.com/office/officeart/2005/8/layout/hList2"/>
    <dgm:cxn modelId="{0E8ED133-B00B-4043-AE2B-DB1FDA0A7157}" type="presOf" srcId="{D2995359-45C6-4271-A98A-A091A7BC5735}" destId="{B7BCF6F6-FB11-404D-AF1F-05F73795F229}" srcOrd="0" destOrd="4" presId="urn:microsoft.com/office/officeart/2005/8/layout/hList2"/>
    <dgm:cxn modelId="{23FDCA36-A2B7-430F-94F0-EFD55642383B}" type="presOf" srcId="{0C35B1EC-62AA-4EC7-B7A3-38EC364DDFCE}" destId="{9B3086B9-D128-40D2-9893-04F0C49357CC}" srcOrd="0" destOrd="0" presId="urn:microsoft.com/office/officeart/2005/8/layout/hList2"/>
    <dgm:cxn modelId="{47CA065B-160F-41F9-AA4F-A9BFF0661716}" type="presOf" srcId="{A43F7701-04CD-4BEA-9F8D-915EAC99653C}" destId="{80856E79-2941-436D-9A06-0C02F2A33230}" srcOrd="0" destOrd="0" presId="urn:microsoft.com/office/officeart/2005/8/layout/hList2"/>
    <dgm:cxn modelId="{C71BBB5C-FF86-4C06-A7B4-B0D6E8FA51A3}" srcId="{D19C2DCF-3AF7-4EF2-9122-1DEA3DC5930F}" destId="{A96D0E63-059C-4F5B-98AC-09E8A8B91049}" srcOrd="3" destOrd="0" parTransId="{14444A36-41B1-4C93-A051-35CFC21579D8}" sibTransId="{F5A03299-DFEF-435D-B8B8-4D5F7433B47D}"/>
    <dgm:cxn modelId="{CCE06044-B3D0-4B2E-9378-FAE0D579FE62}" srcId="{D19C2DCF-3AF7-4EF2-9122-1DEA3DC5930F}" destId="{CBCDADEA-AE4C-4321-8495-CA18A3951290}" srcOrd="1" destOrd="0" parTransId="{2652C1E8-35B7-4343-99F7-84FD9F94F6EC}" sibTransId="{8D3CE82A-341F-4944-9662-B9E9E60F2CBC}"/>
    <dgm:cxn modelId="{E6753B6C-08DE-4443-8FFF-7546F7057488}" srcId="{D19C2DCF-3AF7-4EF2-9122-1DEA3DC5930F}" destId="{45A2CAB2-D6DA-4222-A1A9-9C1CA69FD377}" srcOrd="0" destOrd="0" parTransId="{A605EE16-BDFA-4166-9A79-66B5C957117F}" sibTransId="{3C841362-DEBA-41B6-AF5F-A1C89464584E}"/>
    <dgm:cxn modelId="{61161F4E-DBDF-40ED-947F-8F5EA4304776}" type="presOf" srcId="{8B9DC4DF-E32D-4794-8617-251A3885DD12}" destId="{9B3086B9-D128-40D2-9893-04F0C49357CC}" srcOrd="0" destOrd="1" presId="urn:microsoft.com/office/officeart/2005/8/layout/hList2"/>
    <dgm:cxn modelId="{E9F99B51-FB09-42F0-95CD-A3CC0D16F08E}" srcId="{461FFEC2-1AC8-4FD4-A5DB-45DD2209EDE7}" destId="{A43F7701-04CD-4BEA-9F8D-915EAC99653C}" srcOrd="0" destOrd="0" parTransId="{83D03D80-027E-4C50-927F-87C45653DFB7}" sibTransId="{D8041D2D-1386-451C-B529-F3ABF686E6BD}"/>
    <dgm:cxn modelId="{1FE9BD77-9D52-427E-8427-64642B5540AD}" type="presOf" srcId="{B291D804-4BCB-4CDE-8E52-874A61C548F5}" destId="{AB4CA135-7780-4131-94C8-3B7FFF4E958E}" srcOrd="0" destOrd="2" presId="urn:microsoft.com/office/officeart/2005/8/layout/hList2"/>
    <dgm:cxn modelId="{FAD2435A-B03D-41DE-9BB8-FF40AE110A4C}" type="presOf" srcId="{45A2CAB2-D6DA-4222-A1A9-9C1CA69FD377}" destId="{B7BCF6F6-FB11-404D-AF1F-05F73795F229}" srcOrd="0" destOrd="0" presId="urn:microsoft.com/office/officeart/2005/8/layout/hList2"/>
    <dgm:cxn modelId="{7460227C-165C-4B9A-A8FD-C837079327AF}" type="presOf" srcId="{CF2DD01C-1B4A-4852-8FD5-DCC87D7DF9BB}" destId="{AB4CA135-7780-4131-94C8-3B7FFF4E958E}" srcOrd="0" destOrd="0" presId="urn:microsoft.com/office/officeart/2005/8/layout/hList2"/>
    <dgm:cxn modelId="{6EB8598A-4096-48A8-B722-6438A1938E9E}" type="presOf" srcId="{623ED910-C57D-4B9D-AB08-86F025B3C89E}" destId="{B7BCF6F6-FB11-404D-AF1F-05F73795F229}" srcOrd="0" destOrd="2" presId="urn:microsoft.com/office/officeart/2005/8/layout/hList2"/>
    <dgm:cxn modelId="{323F778B-6855-42E4-B309-CF01A3ED4F2B}" srcId="{A43F7701-04CD-4BEA-9F8D-915EAC99653C}" destId="{B291D804-4BCB-4CDE-8E52-874A61C548F5}" srcOrd="2" destOrd="0" parTransId="{BBB16DD6-DDE0-461D-95ED-1A8561E3609D}" sibTransId="{3764A053-587C-4074-814B-32E4F226454C}"/>
    <dgm:cxn modelId="{F367E38F-253F-4AC4-8518-B9154A5F2FB0}" srcId="{84084BEB-F137-4F65-8DDB-31E7A8BC8122}" destId="{2F48C0A1-B85A-4D83-A377-47566EE3F2D0}" srcOrd="2" destOrd="0" parTransId="{308765B7-F78E-4610-817F-F87654938AC1}" sibTransId="{487F358F-5E41-4F96-8724-B94F3CDF6239}"/>
    <dgm:cxn modelId="{4F0A429B-8C92-4545-A21F-6BBF6A6AB09D}" srcId="{84084BEB-F137-4F65-8DDB-31E7A8BC8122}" destId="{0C35B1EC-62AA-4EC7-B7A3-38EC364DDFCE}" srcOrd="0" destOrd="0" parTransId="{950C6A93-8DB6-4D7E-BCFE-958829DE9D1A}" sibTransId="{298C4A1D-BAA2-42A3-BADA-63130F6C466C}"/>
    <dgm:cxn modelId="{FCF35E9D-EC8B-4F63-8DB8-185813A6257E}" type="presOf" srcId="{D19C2DCF-3AF7-4EF2-9122-1DEA3DC5930F}" destId="{2C509E9F-0363-4DA3-8035-B89FE512F332}" srcOrd="0" destOrd="0" presId="urn:microsoft.com/office/officeart/2005/8/layout/hList2"/>
    <dgm:cxn modelId="{CE7C5F9E-FA94-45BE-9A5F-A1C4F5D197B5}" type="presOf" srcId="{2F48C0A1-B85A-4D83-A377-47566EE3F2D0}" destId="{9B3086B9-D128-40D2-9893-04F0C49357CC}" srcOrd="0" destOrd="2" presId="urn:microsoft.com/office/officeart/2005/8/layout/hList2"/>
    <dgm:cxn modelId="{97A9D1AD-A454-43CC-8572-72E1B137E058}" srcId="{D19C2DCF-3AF7-4EF2-9122-1DEA3DC5930F}" destId="{623ED910-C57D-4B9D-AB08-86F025B3C89E}" srcOrd="2" destOrd="0" parTransId="{D24B0700-3F2D-45E2-884A-C4BAE54DFB51}" sibTransId="{AD3F99B7-C758-4C5F-84FC-6885041506D1}"/>
    <dgm:cxn modelId="{6D1ED4AD-2279-4C18-B637-06EF917E0B26}" srcId="{A43F7701-04CD-4BEA-9F8D-915EAC99653C}" destId="{45FADFFE-E476-4703-8D25-EE100A441EEE}" srcOrd="1" destOrd="0" parTransId="{C5BEF651-9658-492C-845C-948C0F5012DF}" sibTransId="{4B147165-6E26-4FBE-90AF-5EF5783F4559}"/>
    <dgm:cxn modelId="{37AAB2BB-FDB6-46C5-B241-94AEE67856A7}" srcId="{A43F7701-04CD-4BEA-9F8D-915EAC99653C}" destId="{CF2DD01C-1B4A-4852-8FD5-DCC87D7DF9BB}" srcOrd="0" destOrd="0" parTransId="{5F4032D4-70E6-4596-BB54-57B3DD4658B2}" sibTransId="{99C16E0A-D437-4196-809F-24E75C78F215}"/>
    <dgm:cxn modelId="{61321EBC-FB56-4653-BA01-12FDBC916E9D}" srcId="{461FFEC2-1AC8-4FD4-A5DB-45DD2209EDE7}" destId="{D19C2DCF-3AF7-4EF2-9122-1DEA3DC5930F}" srcOrd="2" destOrd="0" parTransId="{4A8A0BD0-0F07-4FBC-AD9F-829C247E0F2D}" sibTransId="{B0A3BE8F-ABA3-4252-A55D-F8DF51CDA605}"/>
    <dgm:cxn modelId="{19AD12BF-F918-4B72-9F8B-FB5DF044855F}" type="presOf" srcId="{A96D0E63-059C-4F5B-98AC-09E8A8B91049}" destId="{B7BCF6F6-FB11-404D-AF1F-05F73795F229}" srcOrd="0" destOrd="3" presId="urn:microsoft.com/office/officeart/2005/8/layout/hList2"/>
    <dgm:cxn modelId="{E01A84C2-24CF-428A-88FD-4AF2705E3323}" type="presOf" srcId="{84084BEB-F137-4F65-8DDB-31E7A8BC8122}" destId="{E0722117-4368-4574-9D67-FB67B5CB74D6}" srcOrd="0" destOrd="0" presId="urn:microsoft.com/office/officeart/2005/8/layout/hList2"/>
    <dgm:cxn modelId="{2733FCCD-3EFF-42C8-B19A-34D627DA430C}" srcId="{461FFEC2-1AC8-4FD4-A5DB-45DD2209EDE7}" destId="{84084BEB-F137-4F65-8DDB-31E7A8BC8122}" srcOrd="1" destOrd="0" parTransId="{F6FFFBD9-91FC-4A0F-B55A-50100370E2A6}" sibTransId="{E2422286-F4E9-4F89-8A55-4B90869ECFC5}"/>
    <dgm:cxn modelId="{F0495FED-1AF0-4036-A6FA-0FE8350F9EA2}" type="presOf" srcId="{CBCDADEA-AE4C-4321-8495-CA18A3951290}" destId="{B7BCF6F6-FB11-404D-AF1F-05F73795F229}" srcOrd="0" destOrd="1" presId="urn:microsoft.com/office/officeart/2005/8/layout/hList2"/>
    <dgm:cxn modelId="{136021F5-B53B-4473-8E4B-657AA6027E13}" type="presOf" srcId="{45FADFFE-E476-4703-8D25-EE100A441EEE}" destId="{AB4CA135-7780-4131-94C8-3B7FFF4E958E}" srcOrd="0" destOrd="1" presId="urn:microsoft.com/office/officeart/2005/8/layout/hList2"/>
    <dgm:cxn modelId="{6E2AAAFE-9C68-492A-88B2-581C748A5D5F}" srcId="{84084BEB-F137-4F65-8DDB-31E7A8BC8122}" destId="{8B9DC4DF-E32D-4794-8617-251A3885DD12}" srcOrd="1" destOrd="0" parTransId="{750F8F93-EDED-4C46-8562-AAC57359652F}" sibTransId="{AF8D9312-E6AB-4998-8DAC-C478DBED946F}"/>
    <dgm:cxn modelId="{1F05E59E-AF2A-414E-A9F5-329B037A1727}" type="presParOf" srcId="{8A68320E-580C-4835-8D3C-0A7CA92074D5}" destId="{65289468-6430-445D-81B4-19C4CDCFD03B}" srcOrd="0" destOrd="0" presId="urn:microsoft.com/office/officeart/2005/8/layout/hList2"/>
    <dgm:cxn modelId="{949BC3AF-F6CB-4D71-A1B5-DB86BF27C761}" type="presParOf" srcId="{65289468-6430-445D-81B4-19C4CDCFD03B}" destId="{F67F5FDE-1E46-4B17-ACF3-9B26FD3CB8A8}" srcOrd="0" destOrd="0" presId="urn:microsoft.com/office/officeart/2005/8/layout/hList2"/>
    <dgm:cxn modelId="{C0F5778F-CACA-451B-86EB-A2B4D6E50A6C}" type="presParOf" srcId="{65289468-6430-445D-81B4-19C4CDCFD03B}" destId="{AB4CA135-7780-4131-94C8-3B7FFF4E958E}" srcOrd="1" destOrd="0" presId="urn:microsoft.com/office/officeart/2005/8/layout/hList2"/>
    <dgm:cxn modelId="{A696BE8D-A0B8-4C29-A7AE-BEB483FDD746}" type="presParOf" srcId="{65289468-6430-445D-81B4-19C4CDCFD03B}" destId="{80856E79-2941-436D-9A06-0C02F2A33230}" srcOrd="2" destOrd="0" presId="urn:microsoft.com/office/officeart/2005/8/layout/hList2"/>
    <dgm:cxn modelId="{7B4C6813-A8E0-4CD8-8D2E-F7A432DEF5FC}" type="presParOf" srcId="{8A68320E-580C-4835-8D3C-0A7CA92074D5}" destId="{A02C3978-77C6-426E-A84E-7C49AD701B52}" srcOrd="1" destOrd="0" presId="urn:microsoft.com/office/officeart/2005/8/layout/hList2"/>
    <dgm:cxn modelId="{859CEECE-198C-4BD1-9A6F-29A01EC7087A}" type="presParOf" srcId="{8A68320E-580C-4835-8D3C-0A7CA92074D5}" destId="{C7222F66-8849-486A-B33D-8F265FDDA6D1}" srcOrd="2" destOrd="0" presId="urn:microsoft.com/office/officeart/2005/8/layout/hList2"/>
    <dgm:cxn modelId="{16F0B135-76BE-4A13-930B-BBE62EA133CC}" type="presParOf" srcId="{C7222F66-8849-486A-B33D-8F265FDDA6D1}" destId="{6A7A16AE-73A2-42C9-ACCB-EA65CBE84340}" srcOrd="0" destOrd="0" presId="urn:microsoft.com/office/officeart/2005/8/layout/hList2"/>
    <dgm:cxn modelId="{DD73BD65-3717-4E2C-B87A-D5D3A0022180}" type="presParOf" srcId="{C7222F66-8849-486A-B33D-8F265FDDA6D1}" destId="{9B3086B9-D128-40D2-9893-04F0C49357CC}" srcOrd="1" destOrd="0" presId="urn:microsoft.com/office/officeart/2005/8/layout/hList2"/>
    <dgm:cxn modelId="{9177621F-A5E2-4803-97B4-0F9156AD02D7}" type="presParOf" srcId="{C7222F66-8849-486A-B33D-8F265FDDA6D1}" destId="{E0722117-4368-4574-9D67-FB67B5CB74D6}" srcOrd="2" destOrd="0" presId="urn:microsoft.com/office/officeart/2005/8/layout/hList2"/>
    <dgm:cxn modelId="{EFB0B302-5837-4530-9466-EBC94EDD3A6B}" type="presParOf" srcId="{8A68320E-580C-4835-8D3C-0A7CA92074D5}" destId="{0A914AE4-3CF8-444B-A355-3EB38B3D6A29}" srcOrd="3" destOrd="0" presId="urn:microsoft.com/office/officeart/2005/8/layout/hList2"/>
    <dgm:cxn modelId="{CB93FD60-AA20-4D6B-B333-D2EAA11C9A31}" type="presParOf" srcId="{8A68320E-580C-4835-8D3C-0A7CA92074D5}" destId="{1EB9DFF8-F03F-4705-93A5-F1BFD0DA139B}" srcOrd="4" destOrd="0" presId="urn:microsoft.com/office/officeart/2005/8/layout/hList2"/>
    <dgm:cxn modelId="{0AABEB5F-69C8-4BAA-95D2-A0DA53AAFDEC}" type="presParOf" srcId="{1EB9DFF8-F03F-4705-93A5-F1BFD0DA139B}" destId="{D4C7EF1D-B6FC-410B-9958-0601A115A784}" srcOrd="0" destOrd="0" presId="urn:microsoft.com/office/officeart/2005/8/layout/hList2"/>
    <dgm:cxn modelId="{3959EED2-0C3D-4416-A30B-1BE45576786D}" type="presParOf" srcId="{1EB9DFF8-F03F-4705-93A5-F1BFD0DA139B}" destId="{B7BCF6F6-FB11-404D-AF1F-05F73795F229}" srcOrd="1" destOrd="0" presId="urn:microsoft.com/office/officeart/2005/8/layout/hList2"/>
    <dgm:cxn modelId="{C9F09216-D776-4570-9B00-52DE6065A3FC}" type="presParOf" srcId="{1EB9DFF8-F03F-4705-93A5-F1BFD0DA139B}" destId="{2C509E9F-0363-4DA3-8035-B89FE512F332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56E79-2941-436D-9A06-0C02F2A33230}">
      <dsp:nvSpPr>
        <dsp:cNvPr id="0" name=""/>
        <dsp:cNvSpPr/>
      </dsp:nvSpPr>
      <dsp:spPr>
        <a:xfrm rot="16200000">
          <a:off x="-1563648" y="2878729"/>
          <a:ext cx="4265595" cy="902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95812" bIns="0" numCol="1" spcCol="1270" anchor="t" anchorCtr="0">
          <a:noAutofit/>
        </a:bodyPr>
        <a:lstStyle/>
        <a:p>
          <a:pPr marL="0" lvl="0" indent="0" algn="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i="0" u="none" kern="1200" dirty="0">
              <a:solidFill>
                <a:schemeClr val="tx2">
                  <a:lumMod val="75000"/>
                </a:schemeClr>
              </a:solidFill>
            </a:rPr>
            <a:t>Dark Web ID</a:t>
          </a:r>
          <a:endParaRPr lang="en-US" sz="52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-1563648" y="2878729"/>
        <a:ext cx="4265595" cy="902337"/>
      </dsp:txXfrm>
    </dsp:sp>
    <dsp:sp modelId="{AB4CA135-7780-4131-94C8-3B7FFF4E958E}">
      <dsp:nvSpPr>
        <dsp:cNvPr id="0" name=""/>
        <dsp:cNvSpPr/>
      </dsp:nvSpPr>
      <dsp:spPr>
        <a:xfrm>
          <a:off x="1020317" y="1197101"/>
          <a:ext cx="5503652" cy="4265595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795812" rIns="305816" bIns="305816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1" i="0" u="none" kern="1200" dirty="0"/>
            <a:t>Business Email Compromise Intelligence</a:t>
          </a:r>
          <a:endParaRPr lang="en-US" sz="3400" b="1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400" b="1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1" i="0" u="none" kern="1200" dirty="0"/>
            <a:t>Business Email Compromise Monitoring</a:t>
          </a:r>
          <a:endParaRPr lang="en-US" sz="3400" b="1" kern="1200" dirty="0"/>
        </a:p>
      </dsp:txBody>
      <dsp:txXfrm>
        <a:off x="1020317" y="1197101"/>
        <a:ext cx="5503652" cy="4265595"/>
      </dsp:txXfrm>
    </dsp:sp>
    <dsp:sp modelId="{F67F5FDE-1E46-4B17-ACF3-9B26FD3CB8A8}">
      <dsp:nvSpPr>
        <dsp:cNvPr id="0" name=""/>
        <dsp:cNvSpPr/>
      </dsp:nvSpPr>
      <dsp:spPr>
        <a:xfrm>
          <a:off x="117980" y="6015"/>
          <a:ext cx="1804674" cy="18046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722117-4368-4574-9D67-FB67B5CB74D6}">
      <dsp:nvSpPr>
        <dsp:cNvPr id="0" name=""/>
        <dsp:cNvSpPr/>
      </dsp:nvSpPr>
      <dsp:spPr>
        <a:xfrm rot="16200000">
          <a:off x="6296800" y="2878729"/>
          <a:ext cx="4265595" cy="902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95812" bIns="0" numCol="1" spcCol="1270" anchor="t" anchorCtr="0">
          <a:noAutofit/>
        </a:bodyPr>
        <a:lstStyle/>
        <a:p>
          <a:pPr marL="0" lvl="0" indent="0" algn="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kern="1200" dirty="0">
              <a:solidFill>
                <a:schemeClr val="tx2">
                  <a:lumMod val="75000"/>
                </a:schemeClr>
              </a:solidFill>
            </a:rPr>
            <a:t>BullPhish ID</a:t>
          </a:r>
        </a:p>
      </dsp:txBody>
      <dsp:txXfrm>
        <a:off x="6296800" y="2878729"/>
        <a:ext cx="4265595" cy="902337"/>
      </dsp:txXfrm>
    </dsp:sp>
    <dsp:sp modelId="{9B3086B9-D128-40D2-9893-04F0C49357CC}">
      <dsp:nvSpPr>
        <dsp:cNvPr id="0" name=""/>
        <dsp:cNvSpPr/>
      </dsp:nvSpPr>
      <dsp:spPr>
        <a:xfrm>
          <a:off x="8880766" y="1197101"/>
          <a:ext cx="5503652" cy="4265595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795812" rIns="305816" bIns="305816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1" i="0" u="none" kern="1200" dirty="0"/>
            <a:t>Security Awareness Training</a:t>
          </a:r>
          <a:endParaRPr lang="en-US" sz="3400" b="1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400" b="1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1" i="0" u="none" kern="1200" dirty="0"/>
            <a:t>Phishing Simulation</a:t>
          </a:r>
          <a:endParaRPr lang="en-US" sz="3400" b="1" kern="1200" dirty="0"/>
        </a:p>
      </dsp:txBody>
      <dsp:txXfrm>
        <a:off x="8880766" y="1197101"/>
        <a:ext cx="5503652" cy="4265595"/>
      </dsp:txXfrm>
    </dsp:sp>
    <dsp:sp modelId="{6A7A16AE-73A2-42C9-ACCB-EA65CBE84340}">
      <dsp:nvSpPr>
        <dsp:cNvPr id="0" name=""/>
        <dsp:cNvSpPr/>
      </dsp:nvSpPr>
      <dsp:spPr>
        <a:xfrm>
          <a:off x="7978429" y="6015"/>
          <a:ext cx="1804674" cy="180467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509E9F-0363-4DA3-8035-B89FE512F332}">
      <dsp:nvSpPr>
        <dsp:cNvPr id="0" name=""/>
        <dsp:cNvSpPr/>
      </dsp:nvSpPr>
      <dsp:spPr>
        <a:xfrm rot="16200000">
          <a:off x="14157248" y="2878729"/>
          <a:ext cx="4265595" cy="902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95812" bIns="0" numCol="1" spcCol="1270" anchor="t" anchorCtr="0">
          <a:noAutofit/>
        </a:bodyPr>
        <a:lstStyle/>
        <a:p>
          <a:pPr marL="0" lvl="0" indent="0" algn="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kern="1200" dirty="0">
              <a:solidFill>
                <a:schemeClr val="tx2">
                  <a:lumMod val="75000"/>
                </a:schemeClr>
              </a:solidFill>
            </a:rPr>
            <a:t>Passly ID</a:t>
          </a:r>
        </a:p>
      </dsp:txBody>
      <dsp:txXfrm>
        <a:off x="14157248" y="2878729"/>
        <a:ext cx="4265595" cy="902337"/>
      </dsp:txXfrm>
    </dsp:sp>
    <dsp:sp modelId="{B7BCF6F6-FB11-404D-AF1F-05F73795F229}">
      <dsp:nvSpPr>
        <dsp:cNvPr id="0" name=""/>
        <dsp:cNvSpPr/>
      </dsp:nvSpPr>
      <dsp:spPr>
        <a:xfrm>
          <a:off x="16741215" y="1197101"/>
          <a:ext cx="5503652" cy="4265595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795812" rIns="305816" bIns="305816" numCol="1" spcCol="1270" anchor="t" anchorCtr="0">
          <a:noAutofit/>
        </a:bodyPr>
        <a:lstStyle/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1" kern="1200" dirty="0"/>
            <a:t>Password Management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400" b="1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1" kern="1200" dirty="0"/>
            <a:t>Multifactor Authentication</a:t>
          </a:r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400" b="1" kern="1200" dirty="0"/>
        </a:p>
        <a:p>
          <a:pPr marL="285750" lvl="1" indent="-285750" algn="l" defTabSz="1511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400" b="1" i="0" u="none" kern="1200" dirty="0"/>
            <a:t>Single Sign-On</a:t>
          </a:r>
          <a:endParaRPr lang="en-US" sz="3400" b="1" kern="1200" dirty="0"/>
        </a:p>
      </dsp:txBody>
      <dsp:txXfrm>
        <a:off x="16741215" y="1197101"/>
        <a:ext cx="5503652" cy="4265595"/>
      </dsp:txXfrm>
    </dsp:sp>
    <dsp:sp modelId="{D4C7EF1D-B6FC-410B-9958-0601A115A784}">
      <dsp:nvSpPr>
        <dsp:cNvPr id="0" name=""/>
        <dsp:cNvSpPr/>
      </dsp:nvSpPr>
      <dsp:spPr>
        <a:xfrm>
          <a:off x="15935129" y="6015"/>
          <a:ext cx="1794189" cy="1804674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15204" b="15204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27392-F713-4AF8-8A78-176C6FD09CF0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55BB4-4FB5-43B9-8D96-AC61DE8F0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95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55BB4-4FB5-43B9-8D96-AC61DE8F09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53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55BB4-4FB5-43B9-8D96-AC61DE8F09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32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55BB4-4FB5-43B9-8D96-AC61DE8F09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4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27c3bc372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27c3bc372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267" name="Google Shape;267;g827c3bc372_1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827c3bc372_1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827c3bc372_1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275" name="Google Shape;275;g827c3bc372_1_1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827c3bc372_1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827c3bc372_1_3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285" name="Google Shape;285;g827c3bc372_1_3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725e37d8b5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725e37d8b5_1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6" name="Google Shape;356;g725e37d8b5_1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829a17f7bd_5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829a17f7bd_5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7" name="Google Shape;367;g829a17f7bd_5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829a17f7bd_5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829a17f7bd_5_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</p:txBody>
      </p:sp>
      <p:sp>
        <p:nvSpPr>
          <p:cNvPr id="440" name="Google Shape;440;g829a17f7bd_5_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829a17f7bd_1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829a17f7bd_1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19" name="Google Shape;419;g829a17f7bd_1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829a17f7bd_1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829a17f7bd_11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g829a17f7bd_11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55BB4-4FB5-43B9-8D96-AC61DE8F09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26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827c3bc37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827c3bc372_1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467" name="Google Shape;467;g827c3bc372_1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725e37d8b5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g725e37d8b5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g725e37d8b5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829a17f7bd_6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829a17f7bd_6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4" name="Google Shape;484;g829a17f7bd_6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55BB4-4FB5-43B9-8D96-AC61DE8F097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60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264154-AAAA-4F4A-9FDC-F5E5DC2BFEC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452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55BB4-4FB5-43B9-8D96-AC61DE8F09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955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55BB4-4FB5-43B9-8D96-AC61DE8F09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297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55BB4-4FB5-43B9-8D96-AC61DE8F09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336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55BB4-4FB5-43B9-8D96-AC61DE8F09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64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55BB4-4FB5-43B9-8D96-AC61DE8F09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78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55BB4-4FB5-43B9-8D96-AC61DE8F09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2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A55BB4-4FB5-43B9-8D96-AC61DE8F09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E6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FE703F-325D-435A-84F0-E20C28CBF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24391552" cy="127721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55A3E0-40B5-4B83-B200-D974CE7FC7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75092" y="3954162"/>
            <a:ext cx="13608908" cy="4151870"/>
          </a:xfrm>
        </p:spPr>
        <p:txBody>
          <a:bodyPr anchor="ctr">
            <a:noAutofit/>
          </a:bodyPr>
          <a:lstStyle>
            <a:lvl1pPr algn="ctr">
              <a:defRPr sz="173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2E11A7F-B243-4DCE-B97B-BDE8A6013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12948040"/>
            <a:ext cx="8229600" cy="767960"/>
          </a:xfrm>
          <a:prstGeom prst="rect">
            <a:avLst/>
          </a:prstGeom>
        </p:spPr>
        <p:txBody>
          <a:bodyPr vert="horz" lIns="914400" tIns="45720" rIns="91440" bIns="45720" rtlCol="0" anchor="ctr"/>
          <a:lstStyle>
            <a:lvl1pPr algn="l">
              <a:defRPr sz="2400">
                <a:solidFill>
                  <a:srgbClr val="E6EFF0"/>
                </a:solidFill>
                <a:latin typeface="Brutal Type" panose="02000603020000020004" pitchFamily="50" charset="0"/>
              </a:defRPr>
            </a:lvl1pPr>
          </a:lstStyle>
          <a:p>
            <a:r>
              <a:rPr lang="en-US"/>
              <a:t>INSERT FOOTER HERE</a:t>
            </a:r>
            <a:endParaRPr lang="en-US" dirty="0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D12F0A16-F984-42A6-A551-E32EAE32E1A3}"/>
              </a:ext>
            </a:extLst>
          </p:cNvPr>
          <p:cNvSpPr/>
          <p:nvPr userDrawn="1"/>
        </p:nvSpPr>
        <p:spPr>
          <a:xfrm>
            <a:off x="23081465" y="13084502"/>
            <a:ext cx="495035" cy="4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1750">
            <a:solidFill>
              <a:srgbClr val="E6EFF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225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EB4EF-66C0-47DC-B4E2-06900E3C9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FOOTER HERE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C3212F-DB6A-4F6C-85B7-E090702B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B04D5C-08F3-43C9-B98F-92CA608EE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BA2712-F36C-4C18-9C7E-C872B3E7D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FA1C7FC2-BA45-4223-BFC0-225A7681706A}"/>
              </a:ext>
            </a:extLst>
          </p:cNvPr>
          <p:cNvSpPr/>
          <p:nvPr userDrawn="1"/>
        </p:nvSpPr>
        <p:spPr>
          <a:xfrm>
            <a:off x="23081465" y="13084502"/>
            <a:ext cx="495035" cy="4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1750">
            <a:solidFill>
              <a:srgbClr val="E6EFF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7C5038-73BC-4176-9AE3-DDF8E948FE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0" y="573690"/>
            <a:ext cx="4338490" cy="10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16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7CF51-A289-4D9B-811C-30547CE3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FOOTER HERE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F44B9-0FF3-4E31-AE63-9A5BDE9D2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FBD68C-C157-41B4-BDDA-AEB76B99F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8CEC346C-DA8B-4560-8434-54BBA00CD5DA}"/>
              </a:ext>
            </a:extLst>
          </p:cNvPr>
          <p:cNvSpPr/>
          <p:nvPr userDrawn="1"/>
        </p:nvSpPr>
        <p:spPr>
          <a:xfrm>
            <a:off x="23081465" y="13084502"/>
            <a:ext cx="495035" cy="4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1750">
            <a:solidFill>
              <a:srgbClr val="E6EFF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52EF6C-9BE9-4F1C-8A59-53430E2976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0" y="573690"/>
            <a:ext cx="4338490" cy="10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16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38516-41F5-4201-986A-B82CC6D22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FOOTER HERE</a:t>
            </a:r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49EAC0-9613-4865-B4AC-2D5C243E91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2E5D2-BB4A-4251-BC91-B4684A984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7AD9E819-FF50-4D8A-8DF5-951CBED6BF33}"/>
              </a:ext>
            </a:extLst>
          </p:cNvPr>
          <p:cNvSpPr/>
          <p:nvPr userDrawn="1"/>
        </p:nvSpPr>
        <p:spPr>
          <a:xfrm>
            <a:off x="23081465" y="13084502"/>
            <a:ext cx="495035" cy="4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1750">
            <a:solidFill>
              <a:srgbClr val="E6EFF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88EEB3-7995-4625-8A5F-A9635AD6C5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0" y="573690"/>
            <a:ext cx="4338490" cy="10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7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DA-Sub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B580C27-8125-4BD5-A365-E814E4E361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768" y="490763"/>
            <a:ext cx="21031200" cy="2651126"/>
          </a:xfrm>
          <a:prstGeom prst="rect">
            <a:avLst/>
          </a:prstGeom>
        </p:spPr>
        <p:txBody>
          <a:bodyPr/>
          <a:lstStyle>
            <a:lvl1pPr>
              <a:defRPr sz="14000" cap="all" baseline="0">
                <a:latin typeface="AlternateGotNo2D" panose="00000500000000000000" pitchFamily="50" charset="0"/>
              </a:defRPr>
            </a:lvl1pPr>
          </a:lstStyle>
          <a:p>
            <a:r>
              <a:rPr lang="en-US"/>
              <a:t>Enter Slide Title 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45435-063B-4F8E-A5B3-D3EC36752A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6227" y="3143251"/>
            <a:ext cx="17833974" cy="8035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85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ternative Title Slide">
    <p:bg>
      <p:bgPr>
        <a:solidFill>
          <a:srgbClr val="E6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5A3E0-40B5-4B83-B200-D974CE7FC7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48000" y="2244726"/>
            <a:ext cx="18288000" cy="4775200"/>
          </a:xfrm>
        </p:spPr>
        <p:txBody>
          <a:bodyPr anchor="b">
            <a:noAutofit/>
          </a:bodyPr>
          <a:lstStyle>
            <a:lvl1pPr algn="ctr">
              <a:defRPr sz="17300" cap="all" baseline="0">
                <a:solidFill>
                  <a:srgbClr val="222324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E9DE91-CA49-424A-923D-5C837C926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>
            <a:normAutofit/>
          </a:bodyPr>
          <a:lstStyle>
            <a:lvl1pPr marL="0" indent="0" algn="ctr">
              <a:buNone/>
              <a:defRPr sz="60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2E11A7F-B243-4DCE-B97B-BDE8A6013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12948040"/>
            <a:ext cx="8229600" cy="767960"/>
          </a:xfrm>
          <a:prstGeom prst="rect">
            <a:avLst/>
          </a:prstGeom>
        </p:spPr>
        <p:txBody>
          <a:bodyPr vert="horz" lIns="914400" tIns="45720" rIns="91440" bIns="45720" rtlCol="0" anchor="ctr"/>
          <a:lstStyle>
            <a:lvl1pPr algn="l">
              <a:defRPr sz="2400">
                <a:solidFill>
                  <a:srgbClr val="E6EFF0"/>
                </a:solidFill>
                <a:latin typeface="Brutal Type" panose="02000603020000020004" pitchFamily="50" charset="0"/>
              </a:defRPr>
            </a:lvl1pPr>
          </a:lstStyle>
          <a:p>
            <a:r>
              <a:rPr lang="en-US"/>
              <a:t>INSERT FOOTER HERE</a:t>
            </a:r>
            <a:endParaRPr lang="en-US" dirty="0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D12F0A16-F984-42A6-A551-E32EAE32E1A3}"/>
              </a:ext>
            </a:extLst>
          </p:cNvPr>
          <p:cNvSpPr/>
          <p:nvPr userDrawn="1"/>
        </p:nvSpPr>
        <p:spPr>
          <a:xfrm>
            <a:off x="23081465" y="13084502"/>
            <a:ext cx="495035" cy="4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1750">
            <a:solidFill>
              <a:srgbClr val="E6EFF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079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">
            <a:extLst>
              <a:ext uri="{FF2B5EF4-FFF2-40B4-BE49-F238E27FC236}">
                <a16:creationId xmlns:a16="http://schemas.microsoft.com/office/drawing/2014/main" id="{82FED698-EA9D-471E-BAAC-9ADB55F345A1}"/>
              </a:ext>
            </a:extLst>
          </p:cNvPr>
          <p:cNvSpPr/>
          <p:nvPr userDrawn="1"/>
        </p:nvSpPr>
        <p:spPr>
          <a:xfrm>
            <a:off x="0" y="0"/>
            <a:ext cx="24383999" cy="2216271"/>
          </a:xfrm>
          <a:prstGeom prst="rect">
            <a:avLst/>
          </a:prstGeom>
          <a:solidFill>
            <a:srgbClr val="222324"/>
          </a:soli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4A259-1C8C-4EF5-9798-40F3D3883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5022286" cy="2216271"/>
          </a:xfrm>
        </p:spPr>
        <p:txBody>
          <a:bodyPr lIns="914400">
            <a:normAutofit/>
          </a:bodyPr>
          <a:lstStyle>
            <a:lvl1pPr>
              <a:defRPr sz="7200">
                <a:solidFill>
                  <a:srgbClr val="E6EFF0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7F93F-6B21-477B-88B7-315E6DCB4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16271"/>
            <a:ext cx="22291210" cy="10547229"/>
          </a:xfrm>
        </p:spPr>
        <p:txBody>
          <a:bodyPr lIns="91440" tIns="182880" bIns="18288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F50C44E2-95B9-4950-99B4-296AE4C68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12948040"/>
            <a:ext cx="8229600" cy="767960"/>
          </a:xfrm>
          <a:prstGeom prst="rect">
            <a:avLst/>
          </a:prstGeom>
        </p:spPr>
        <p:txBody>
          <a:bodyPr vert="horz" lIns="914400" tIns="45720" rIns="91440" bIns="45720" rtlCol="0" anchor="ctr"/>
          <a:lstStyle>
            <a:lvl1pPr algn="l">
              <a:defRPr sz="2400">
                <a:solidFill>
                  <a:srgbClr val="E6EFF0"/>
                </a:solidFill>
                <a:latin typeface="Brutal Type" panose="02000603020000020004" pitchFamily="50" charset="0"/>
              </a:defRPr>
            </a:lvl1pPr>
          </a:lstStyle>
          <a:p>
            <a:r>
              <a:rPr lang="en-US"/>
              <a:t>INSERT FOOTER HERE</a:t>
            </a:r>
            <a:endParaRPr lang="en-US" dirty="0"/>
          </a:p>
        </p:txBody>
      </p:sp>
      <p:sp>
        <p:nvSpPr>
          <p:cNvPr id="15" name="Shape 8">
            <a:extLst>
              <a:ext uri="{FF2B5EF4-FFF2-40B4-BE49-F238E27FC236}">
                <a16:creationId xmlns:a16="http://schemas.microsoft.com/office/drawing/2014/main" id="{27964866-F2FE-453A-B988-6861EFC02CEF}"/>
              </a:ext>
            </a:extLst>
          </p:cNvPr>
          <p:cNvSpPr/>
          <p:nvPr userDrawn="1"/>
        </p:nvSpPr>
        <p:spPr>
          <a:xfrm>
            <a:off x="23081465" y="13084502"/>
            <a:ext cx="495035" cy="4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1750">
            <a:solidFill>
              <a:srgbClr val="E6EFF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88B080-9E46-4CEF-AA19-29CF7D540A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0" y="573690"/>
            <a:ext cx="4338490" cy="10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34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A42642C-1CCF-489B-96CD-18C249991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0" y="573690"/>
            <a:ext cx="4338490" cy="1068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F2AD54-F0FC-452F-AA48-76887843E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DC8D7-2413-4C04-9DB2-EEA5FA9F9A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51961EC-A01F-4E46-9402-C9EE8FFAC9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12948040"/>
            <a:ext cx="8229600" cy="767960"/>
          </a:xfrm>
          <a:prstGeom prst="rect">
            <a:avLst/>
          </a:prstGeom>
        </p:spPr>
        <p:txBody>
          <a:bodyPr vert="horz" lIns="914400" tIns="45720" rIns="91440" bIns="45720" rtlCol="0" anchor="ctr"/>
          <a:lstStyle>
            <a:lvl1pPr algn="l">
              <a:defRPr sz="2400">
                <a:solidFill>
                  <a:srgbClr val="E6EFF0"/>
                </a:solidFill>
                <a:latin typeface="Brutal Type" panose="02000603020000020004" pitchFamily="50" charset="0"/>
              </a:defRPr>
            </a:lvl1pPr>
          </a:lstStyle>
          <a:p>
            <a:r>
              <a:rPr lang="en-US"/>
              <a:t>INSERT FOOTER HERE</a:t>
            </a:r>
            <a:endParaRPr lang="en-US" dirty="0"/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2EA8500D-8C5D-4735-86BA-F4A6C2D78019}"/>
              </a:ext>
            </a:extLst>
          </p:cNvPr>
          <p:cNvSpPr/>
          <p:nvPr userDrawn="1"/>
        </p:nvSpPr>
        <p:spPr>
          <a:xfrm>
            <a:off x="23081465" y="13084502"/>
            <a:ext cx="495035" cy="4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1750">
            <a:solidFill>
              <a:srgbClr val="E6EFF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629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3A41C-0433-4532-A777-2D157A464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2216271"/>
            <a:ext cx="10363200" cy="1052934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5A7C5-04E7-46BF-842B-EB7BDD42B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2216095"/>
            <a:ext cx="10363200" cy="105295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1EEA2DC-A52B-4ABA-A2A8-C9D2A6282E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12948040"/>
            <a:ext cx="8229600" cy="767960"/>
          </a:xfrm>
          <a:prstGeom prst="rect">
            <a:avLst/>
          </a:prstGeom>
        </p:spPr>
        <p:txBody>
          <a:bodyPr vert="horz" lIns="914400" tIns="45720" rIns="91440" bIns="45720" rtlCol="0" anchor="ctr"/>
          <a:lstStyle>
            <a:lvl1pPr algn="l">
              <a:defRPr sz="2400">
                <a:solidFill>
                  <a:srgbClr val="E6EFF0"/>
                </a:solidFill>
                <a:latin typeface="Brutal Type" panose="02000603020000020004" pitchFamily="50" charset="0"/>
              </a:defRPr>
            </a:lvl1pPr>
          </a:lstStyle>
          <a:p>
            <a:r>
              <a:rPr lang="en-US"/>
              <a:t>INSERT FOOTER HERE</a:t>
            </a:r>
            <a:endParaRPr lang="en-US" dirty="0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8CF57E4D-9ADF-4AAF-832B-70C93009DE47}"/>
              </a:ext>
            </a:extLst>
          </p:cNvPr>
          <p:cNvSpPr/>
          <p:nvPr userDrawn="1"/>
        </p:nvSpPr>
        <p:spPr>
          <a:xfrm>
            <a:off x="23081465" y="13084502"/>
            <a:ext cx="495035" cy="4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1750">
            <a:solidFill>
              <a:srgbClr val="E6EFF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BEDDAC-A876-41E7-B463-4D7D1C237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0" y="573690"/>
            <a:ext cx="4338490" cy="1068715"/>
          </a:xfrm>
          <a:prstGeom prst="rect">
            <a:avLst/>
          </a:prstGeom>
        </p:spPr>
      </p:pic>
      <p:sp>
        <p:nvSpPr>
          <p:cNvPr id="8" name="Shape 10">
            <a:extLst>
              <a:ext uri="{FF2B5EF4-FFF2-40B4-BE49-F238E27FC236}">
                <a16:creationId xmlns:a16="http://schemas.microsoft.com/office/drawing/2014/main" id="{455E8AF7-673C-4DFC-A6BC-ECFB73564A0C}"/>
              </a:ext>
            </a:extLst>
          </p:cNvPr>
          <p:cNvSpPr/>
          <p:nvPr userDrawn="1"/>
        </p:nvSpPr>
        <p:spPr>
          <a:xfrm>
            <a:off x="0" y="0"/>
            <a:ext cx="24383999" cy="2216271"/>
          </a:xfrm>
          <a:prstGeom prst="rect">
            <a:avLst/>
          </a:prstGeom>
          <a:solidFill>
            <a:srgbClr val="222324"/>
          </a:soli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60D978-2F73-4BED-9907-9329EA6DA23C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5022286" cy="2216271"/>
          </a:xfrm>
          <a:prstGeom prst="rect">
            <a:avLst/>
          </a:prstGeom>
        </p:spPr>
        <p:txBody>
          <a:bodyPr vert="horz" lIns="914400" tIns="45720" rIns="91440" bIns="45720" rtlCol="0" anchor="ctr">
            <a:normAutofit/>
          </a:bodyPr>
          <a:lstStyle>
            <a:lvl1pPr algn="l" defTabSz="1828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kern="1200">
                <a:solidFill>
                  <a:srgbClr val="E6EFF0"/>
                </a:solidFill>
                <a:latin typeface="Brutal Type" panose="02000603020000020004" pitchFamily="50" charset="0"/>
                <a:ea typeface="+mj-ea"/>
                <a:cs typeface="+mj-cs"/>
              </a:defRPr>
            </a:lvl1pPr>
          </a:lstStyle>
          <a:p>
            <a:r>
              <a:rPr lang="en-US"/>
              <a:t>Slide Title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BE518E2-983D-4A0A-99A5-995DEBE8E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0" y="573690"/>
            <a:ext cx="4338490" cy="10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3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3A20E-5540-4A75-BC16-8B33247D1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C87A3F-A74D-4503-8CF6-13606CEB36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25BE85-05D6-4D45-9153-50AA517B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232CDF-F387-4A2F-93A7-DF6B063C3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AD00BD4-9429-45B9-B64A-1E10A95E5F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12948040"/>
            <a:ext cx="8229600" cy="767960"/>
          </a:xfrm>
          <a:prstGeom prst="rect">
            <a:avLst/>
          </a:prstGeom>
        </p:spPr>
        <p:txBody>
          <a:bodyPr vert="horz" lIns="914400" tIns="45720" rIns="91440" bIns="45720" rtlCol="0" anchor="ctr"/>
          <a:lstStyle>
            <a:lvl1pPr algn="l">
              <a:defRPr sz="2400">
                <a:solidFill>
                  <a:srgbClr val="E6EFF0"/>
                </a:solidFill>
                <a:latin typeface="Brutal Type" panose="02000603020000020004" pitchFamily="50" charset="0"/>
              </a:defRPr>
            </a:lvl1pPr>
          </a:lstStyle>
          <a:p>
            <a:r>
              <a:rPr lang="en-US"/>
              <a:t>INSERT FOOTER HERE</a:t>
            </a:r>
            <a:endParaRPr lang="en-US" dirty="0"/>
          </a:p>
        </p:txBody>
      </p:sp>
      <p:sp>
        <p:nvSpPr>
          <p:cNvPr id="14" name="Shape 8">
            <a:extLst>
              <a:ext uri="{FF2B5EF4-FFF2-40B4-BE49-F238E27FC236}">
                <a16:creationId xmlns:a16="http://schemas.microsoft.com/office/drawing/2014/main" id="{D1319B36-204E-4B4A-86F1-C31AD0AF05FA}"/>
              </a:ext>
            </a:extLst>
          </p:cNvPr>
          <p:cNvSpPr/>
          <p:nvPr userDrawn="1"/>
        </p:nvSpPr>
        <p:spPr>
          <a:xfrm>
            <a:off x="23081465" y="13084502"/>
            <a:ext cx="495035" cy="4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1750">
            <a:solidFill>
              <a:srgbClr val="E6EFF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10">
            <a:extLst>
              <a:ext uri="{FF2B5EF4-FFF2-40B4-BE49-F238E27FC236}">
                <a16:creationId xmlns:a16="http://schemas.microsoft.com/office/drawing/2014/main" id="{F2F5CFA4-1DCB-43C1-8F38-6369AB20BE48}"/>
              </a:ext>
            </a:extLst>
          </p:cNvPr>
          <p:cNvSpPr/>
          <p:nvPr userDrawn="1"/>
        </p:nvSpPr>
        <p:spPr>
          <a:xfrm>
            <a:off x="0" y="0"/>
            <a:ext cx="24383999" cy="2216271"/>
          </a:xfrm>
          <a:prstGeom prst="rect">
            <a:avLst/>
          </a:prstGeom>
          <a:solidFill>
            <a:srgbClr val="222324"/>
          </a:soli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1562EE8-EC2A-429F-B265-51F45472F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5022286" cy="2216271"/>
          </a:xfrm>
        </p:spPr>
        <p:txBody>
          <a:bodyPr lIns="914400">
            <a:normAutofit/>
          </a:bodyPr>
          <a:lstStyle>
            <a:lvl1pPr>
              <a:defRPr sz="7200">
                <a:solidFill>
                  <a:srgbClr val="E6EFF0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296EA2-BCDB-414B-8483-DB220F3CC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0" y="573690"/>
            <a:ext cx="4338490" cy="10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66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892A8-B0FC-4B65-A90E-C7D11D567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FOOTER HERE</a:t>
            </a:r>
            <a:endParaRPr lang="en-US" dirty="0"/>
          </a:p>
        </p:txBody>
      </p:sp>
      <p:sp>
        <p:nvSpPr>
          <p:cNvPr id="8" name="Shape 8">
            <a:extLst>
              <a:ext uri="{FF2B5EF4-FFF2-40B4-BE49-F238E27FC236}">
                <a16:creationId xmlns:a16="http://schemas.microsoft.com/office/drawing/2014/main" id="{4D68A360-8EB3-473F-BDD4-1166C1DD023D}"/>
              </a:ext>
            </a:extLst>
          </p:cNvPr>
          <p:cNvSpPr/>
          <p:nvPr userDrawn="1"/>
        </p:nvSpPr>
        <p:spPr>
          <a:xfrm>
            <a:off x="23081465" y="13084502"/>
            <a:ext cx="495035" cy="4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1750">
            <a:solidFill>
              <a:srgbClr val="E6EFF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 10">
            <a:extLst>
              <a:ext uri="{FF2B5EF4-FFF2-40B4-BE49-F238E27FC236}">
                <a16:creationId xmlns:a16="http://schemas.microsoft.com/office/drawing/2014/main" id="{569BD1BC-C28A-4568-B805-32E3DAC9685D}"/>
              </a:ext>
            </a:extLst>
          </p:cNvPr>
          <p:cNvSpPr/>
          <p:nvPr userDrawn="1"/>
        </p:nvSpPr>
        <p:spPr>
          <a:xfrm>
            <a:off x="0" y="0"/>
            <a:ext cx="24383999" cy="2216271"/>
          </a:xfrm>
          <a:prstGeom prst="rect">
            <a:avLst/>
          </a:prstGeom>
          <a:solidFill>
            <a:srgbClr val="222324"/>
          </a:soli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B8379A3-2B62-4C92-A08F-9C0AB5951C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5022286" cy="2216271"/>
          </a:xfrm>
        </p:spPr>
        <p:txBody>
          <a:bodyPr lIns="914400">
            <a:normAutofit/>
          </a:bodyPr>
          <a:lstStyle>
            <a:lvl1pPr>
              <a:defRPr sz="7200">
                <a:solidFill>
                  <a:srgbClr val="E6EFF0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7CF247-CFEA-4FB1-8699-8602441BC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0" y="573690"/>
            <a:ext cx="4338490" cy="10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63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0C2F5D-6668-4C03-ACCB-52370EE4C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FOOTER HERE</a:t>
            </a:r>
            <a:endParaRPr lang="en-US" dirty="0"/>
          </a:p>
        </p:txBody>
      </p:sp>
      <p:sp>
        <p:nvSpPr>
          <p:cNvPr id="7" name="Shape 8">
            <a:extLst>
              <a:ext uri="{FF2B5EF4-FFF2-40B4-BE49-F238E27FC236}">
                <a16:creationId xmlns:a16="http://schemas.microsoft.com/office/drawing/2014/main" id="{D4CB0D85-3255-48B0-8302-B44BB6ED1408}"/>
              </a:ext>
            </a:extLst>
          </p:cNvPr>
          <p:cNvSpPr/>
          <p:nvPr userDrawn="1"/>
        </p:nvSpPr>
        <p:spPr>
          <a:xfrm>
            <a:off x="23081465" y="13084502"/>
            <a:ext cx="495035" cy="4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1750">
            <a:solidFill>
              <a:srgbClr val="E6EFF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DA0FA9-F16D-4847-8621-6F56F5EE2B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0" y="573690"/>
            <a:ext cx="4338490" cy="10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70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E0DE9-4E01-436E-A582-0AC074AFE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INSERT FOOTER HERE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D8643-1810-4404-AD62-A0906AA1A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A11CE-6AFF-4D73-8142-B73AC6FDC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135F5A-177D-4B9D-A356-1B6BFC278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33B7AE5B-F09D-4ED6-A70E-71E0707EE4B0}"/>
              </a:ext>
            </a:extLst>
          </p:cNvPr>
          <p:cNvSpPr/>
          <p:nvPr userDrawn="1"/>
        </p:nvSpPr>
        <p:spPr>
          <a:xfrm>
            <a:off x="23081465" y="13084502"/>
            <a:ext cx="495035" cy="4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1750">
            <a:solidFill>
              <a:srgbClr val="E6EFF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668906-9C48-4F7A-9418-8822BF095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520" y="573690"/>
            <a:ext cx="4338490" cy="106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3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5">
            <a:extLst>
              <a:ext uri="{FF2B5EF4-FFF2-40B4-BE49-F238E27FC236}">
                <a16:creationId xmlns:a16="http://schemas.microsoft.com/office/drawing/2014/main" id="{5456FAAA-FE9A-4D52-897D-052A04BD723C}"/>
              </a:ext>
            </a:extLst>
          </p:cNvPr>
          <p:cNvSpPr/>
          <p:nvPr userDrawn="1"/>
        </p:nvSpPr>
        <p:spPr>
          <a:xfrm>
            <a:off x="0" y="12764986"/>
            <a:ext cx="24381619" cy="951014"/>
          </a:xfrm>
          <a:prstGeom prst="rect">
            <a:avLst/>
          </a:prstGeom>
          <a:solidFill>
            <a:srgbClr val="01C5D1"/>
          </a:soli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AAFC19B6-A7F5-4AFE-ACB2-0639D131FE6A}"/>
              </a:ext>
            </a:extLst>
          </p:cNvPr>
          <p:cNvSpPr/>
          <p:nvPr userDrawn="1"/>
        </p:nvSpPr>
        <p:spPr>
          <a:xfrm>
            <a:off x="0" y="12946452"/>
            <a:ext cx="24384000" cy="769548"/>
          </a:xfrm>
          <a:prstGeom prst="rect">
            <a:avLst/>
          </a:prstGeom>
          <a:solidFill>
            <a:srgbClr val="222324"/>
          </a:solidFill>
          <a:ln w="12700">
            <a:miter lim="400000"/>
          </a:ln>
          <a:effectLst/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8843D-2925-42F6-BDE7-D93F05708E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12948040"/>
            <a:ext cx="8229600" cy="767960"/>
          </a:xfrm>
          <a:prstGeom prst="rect">
            <a:avLst/>
          </a:prstGeom>
        </p:spPr>
        <p:txBody>
          <a:bodyPr vert="horz" lIns="914400" tIns="45720" rIns="91440" bIns="45720" rtlCol="0" anchor="ctr"/>
          <a:lstStyle>
            <a:lvl1pPr algn="l">
              <a:defRPr sz="2400" cap="all" baseline="0">
                <a:solidFill>
                  <a:srgbClr val="E6EFF0"/>
                </a:solidFill>
                <a:latin typeface="Brutal Type" panose="02000603020000020004" pitchFamily="50" charset="0"/>
              </a:defRPr>
            </a:lvl1pPr>
          </a:lstStyle>
          <a:p>
            <a:r>
              <a:rPr lang="en-US" dirty="0"/>
              <a:t>INSERT FOOTER HERE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705F6D-DDD8-43AD-B2F1-27848D9F9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34A57F-B4B4-40C7-956F-A70B09952556}"/>
              </a:ext>
            </a:extLst>
          </p:cNvPr>
          <p:cNvSpPr txBox="1">
            <a:spLocks/>
          </p:cNvSpPr>
          <p:nvPr userDrawn="1"/>
        </p:nvSpPr>
        <p:spPr>
          <a:xfrm>
            <a:off x="23081465" y="13084501"/>
            <a:ext cx="495035" cy="495035"/>
          </a:xfrm>
          <a:prstGeom prst="rect">
            <a:avLst/>
          </a:prstGeom>
        </p:spPr>
        <p:txBody>
          <a:bodyPr lIns="0" rIns="0" anchor="ctr"/>
          <a:lstStyle>
            <a:defPPr>
              <a:defRPr lang="en-US"/>
            </a:defPPr>
            <a:lvl1pPr marL="0" algn="ctr" defTabSz="1828800" rtl="0" eaLnBrk="1" latinLnBrk="0" hangingPunct="1">
              <a:defRPr sz="1600" kern="1200">
                <a:solidFill>
                  <a:srgbClr val="E1E1E1"/>
                </a:solidFill>
                <a:latin typeface="Brutal Type" panose="02000603020000020004" pitchFamily="50" charset="0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670F6F4-C795-4521-8E88-A88A4568E7AE}" type="slidenum">
              <a:rPr lang="en-US" smtClean="0">
                <a:solidFill>
                  <a:srgbClr val="E6EFF0"/>
                </a:solidFill>
              </a:rPr>
              <a:pPr algn="ctr"/>
              <a:t>‹#›</a:t>
            </a:fld>
            <a:endParaRPr lang="en-US" dirty="0">
              <a:solidFill>
                <a:srgbClr val="E6EFF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1E254-0D62-4CD6-AB86-7621217EB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0" rIns="91440" bIns="4572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4C6554AB-57CD-43D0-A401-A0D632F3F0C5}"/>
              </a:ext>
            </a:extLst>
          </p:cNvPr>
          <p:cNvSpPr/>
          <p:nvPr userDrawn="1"/>
        </p:nvSpPr>
        <p:spPr>
          <a:xfrm>
            <a:off x="23081465" y="13084502"/>
            <a:ext cx="495035" cy="4950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31750">
            <a:solidFill>
              <a:srgbClr val="E6EFF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433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11500" kern="1200">
          <a:solidFill>
            <a:srgbClr val="222324"/>
          </a:solidFill>
          <a:latin typeface="Brutal Type" panose="02000603020000020004" pitchFamily="50" charset="0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7200" kern="1200">
          <a:solidFill>
            <a:srgbClr val="222324"/>
          </a:solidFill>
          <a:latin typeface="Brutal Type" panose="02000603020000020004" pitchFamily="50" charset="0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600" kern="1200">
          <a:solidFill>
            <a:srgbClr val="222324"/>
          </a:solidFill>
          <a:latin typeface="Brutal Type" panose="02000603020000020004" pitchFamily="50" charset="0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000" kern="1200">
          <a:solidFill>
            <a:srgbClr val="222324"/>
          </a:solidFill>
          <a:latin typeface="Brutal Type" panose="02000603020000020004" pitchFamily="50" charset="0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5400" kern="1200">
          <a:solidFill>
            <a:srgbClr val="222324"/>
          </a:solidFill>
          <a:latin typeface="Brutal Type" panose="02000603020000020004" pitchFamily="50" charset="0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4800" kern="1200">
          <a:solidFill>
            <a:srgbClr val="222324"/>
          </a:solidFill>
          <a:latin typeface="Brutal Type" panose="02000603020000020004" pitchFamily="50" charset="0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5.png"/><Relationship Id="rId7" Type="http://schemas.openxmlformats.org/officeDocument/2006/relationships/hyperlink" Target="https://cos.huntresslabs.com/security-assets-and-tool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os.huntresslabs.com/covid-19-assets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hello@huntress.com" TargetMode="External"/><Relationship Id="rId2" Type="http://schemas.openxmlformats.org/officeDocument/2006/relationships/hyperlink" Target="https://huntress.io/register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0560E7-A986-4CCC-8EBB-017A2C417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1600" y="-5365806"/>
            <a:ext cx="17800320" cy="182558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1EA027-6953-4E78-8158-26118A5AF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95189"/>
            <a:ext cx="17526000" cy="2333874"/>
          </a:xfrm>
          <a:solidFill>
            <a:srgbClr val="F9EC3D"/>
          </a:solidFill>
        </p:spPr>
        <p:txBody>
          <a:bodyPr anchor="ctr"/>
          <a:lstStyle/>
          <a:p>
            <a:r>
              <a:rPr lang="en-US" sz="9600" b="1" dirty="0">
                <a:solidFill>
                  <a:schemeClr val="tx1"/>
                </a:solidFill>
                <a:latin typeface="Bahnschrift SemiCondensed" panose="020B0502040204020203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Unveiling Cybercrime Markets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33A23-0CF3-42EB-92D6-A8789DB1A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937" y="8455281"/>
            <a:ext cx="5729005" cy="1638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77ECDF-085F-4E0A-AD0F-BE8873D2C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682" y="10588504"/>
            <a:ext cx="6652260" cy="16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76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F8805F-8C7E-4D33-BF3D-272EC9C53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0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65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4E6D842-7C08-41A2-A031-C709E7D18B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86673"/>
              </p:ext>
            </p:extLst>
          </p:nvPr>
        </p:nvGraphicFramePr>
        <p:xfrm>
          <a:off x="1588" y="1588"/>
          <a:ext cx="24380825" cy="137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r:id="rId4" imgW="24380640" imgH="13714200" progId="">
                  <p:embed/>
                </p:oleObj>
              </mc:Choice>
              <mc:Fallback>
                <p:oleObj r:id="rId4" imgW="24380640" imgH="13714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24380825" cy="13714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2201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0560E7-A986-4CCC-8EBB-017A2C417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1600" y="-5365806"/>
            <a:ext cx="17800320" cy="182558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1EA027-6953-4E78-8158-26118A5AF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95189"/>
            <a:ext cx="12649200" cy="2333874"/>
          </a:xfrm>
          <a:solidFill>
            <a:srgbClr val="F9EC3D"/>
          </a:solidFill>
        </p:spPr>
        <p:txBody>
          <a:bodyPr anchor="ctr"/>
          <a:lstStyle/>
          <a:p>
            <a:r>
              <a:rPr lang="en-US" sz="9600" b="1" dirty="0">
                <a:solidFill>
                  <a:schemeClr val="tx1"/>
                </a:solidFill>
                <a:latin typeface="Bahnschrift SemiCondensed" panose="020B0502040204020203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MALICIOUS MARKETING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33A23-0CF3-42EB-92D6-A8789DB1A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937" y="8455281"/>
            <a:ext cx="5729005" cy="1638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77ECDF-085F-4E0A-AD0F-BE8873D2C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682" y="10588504"/>
            <a:ext cx="6652260" cy="16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432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86AC6E-2759-47F8-864A-8DDCC0B79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3167" y="0"/>
            <a:ext cx="25850334" cy="1371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D68745-3E50-49E3-AAD2-742759ADFC26}"/>
              </a:ext>
            </a:extLst>
          </p:cNvPr>
          <p:cNvSpPr/>
          <p:nvPr/>
        </p:nvSpPr>
        <p:spPr>
          <a:xfrm>
            <a:off x="7455877" y="9448800"/>
            <a:ext cx="14700738" cy="2110154"/>
          </a:xfrm>
          <a:prstGeom prst="rect">
            <a:avLst/>
          </a:prstGeom>
          <a:noFill/>
          <a:ln w="127000">
            <a:solidFill>
              <a:srgbClr val="01C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0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B09870-4284-4754-842B-81BE0ED06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4384000" cy="137739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9EC756-7CC7-432F-91FA-3ED43FC6C275}"/>
              </a:ext>
            </a:extLst>
          </p:cNvPr>
          <p:cNvSpPr/>
          <p:nvPr/>
        </p:nvSpPr>
        <p:spPr>
          <a:xfrm>
            <a:off x="6720382" y="9627705"/>
            <a:ext cx="16417914" cy="987286"/>
          </a:xfrm>
          <a:prstGeom prst="rect">
            <a:avLst/>
          </a:prstGeom>
          <a:noFill/>
          <a:ln w="127000">
            <a:solidFill>
              <a:srgbClr val="01C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73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11ACCE-500F-4789-B542-20101D9AE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391" y="0"/>
            <a:ext cx="25178782" cy="127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526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DE3EA2-1E00-481F-9975-3866368FE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72" y="2819040"/>
            <a:ext cx="11011578" cy="8345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28C062-2785-469C-AC41-1D6C5F2BC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3984" y="2819040"/>
            <a:ext cx="11025844" cy="834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3F0C0-6512-470D-ACBB-2843F7C24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5420" y="0"/>
            <a:ext cx="592666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91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19210B-F907-47CD-8C7F-30F2E9A4F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556" y="0"/>
            <a:ext cx="25235112" cy="127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48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D2A67C-24A4-4F1F-BCF9-DB36BEC0D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417127" cy="1127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382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8E863F-FBFE-424F-8255-03DD70FEB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49" y="3115221"/>
            <a:ext cx="11341351" cy="74855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1AA73-3252-44AE-BCB8-88D166B2A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3166" y="3115220"/>
            <a:ext cx="10640185" cy="7485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88FB2C-ED83-4ABE-8B80-8398BD298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5420" y="0"/>
            <a:ext cx="592666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FF0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B151174-2AC9-476A-ACF6-9AFF53928AEE}"/>
              </a:ext>
            </a:extLst>
          </p:cNvPr>
          <p:cNvSpPr/>
          <p:nvPr/>
        </p:nvSpPr>
        <p:spPr>
          <a:xfrm>
            <a:off x="-649705" y="-216568"/>
            <a:ext cx="26156652" cy="14461957"/>
          </a:xfrm>
          <a:prstGeom prst="rect">
            <a:avLst/>
          </a:prstGeom>
          <a:solidFill>
            <a:srgbClr val="01C5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952665-0EA9-45B2-9732-19E25DD25C2C}"/>
              </a:ext>
            </a:extLst>
          </p:cNvPr>
          <p:cNvSpPr/>
          <p:nvPr/>
        </p:nvSpPr>
        <p:spPr>
          <a:xfrm>
            <a:off x="0" y="0"/>
            <a:ext cx="24384000" cy="16362947"/>
          </a:xfrm>
          <a:prstGeom prst="rect">
            <a:avLst/>
          </a:prstGeom>
          <a:blipFill dpi="0" rotWithShape="1">
            <a:blip r:embed="rId3">
              <a:alphaModFix amt="95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96BAFD-F8FB-420A-81A7-AA4F71EFCA61}"/>
              </a:ext>
            </a:extLst>
          </p:cNvPr>
          <p:cNvSpPr txBox="1"/>
          <p:nvPr/>
        </p:nvSpPr>
        <p:spPr>
          <a:xfrm>
            <a:off x="-168443" y="701176"/>
            <a:ext cx="10539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0" b="1" dirty="0">
                <a:solidFill>
                  <a:schemeClr val="bg1"/>
                </a:solidFill>
                <a:latin typeface="Caveat" panose="00000500000000000000" pitchFamily="2" charset="0"/>
              </a:rPr>
              <a:t>jump into the chat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A7066BF9-0005-4365-925D-41E9CA391519}"/>
              </a:ext>
            </a:extLst>
          </p:cNvPr>
          <p:cNvSpPr/>
          <p:nvPr/>
        </p:nvSpPr>
        <p:spPr>
          <a:xfrm rot="6566626">
            <a:off x="1957480" y="2190011"/>
            <a:ext cx="1496546" cy="671382"/>
          </a:xfrm>
          <a:prstGeom prst="arc">
            <a:avLst>
              <a:gd name="adj1" fmla="val 13932784"/>
              <a:gd name="adj2" fmla="val 0"/>
            </a:avLst>
          </a:prstGeom>
          <a:ln w="76200" cap="rnd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B0C082-298D-42DF-801C-74F8C3EB27B1}"/>
              </a:ext>
            </a:extLst>
          </p:cNvPr>
          <p:cNvSpPr txBox="1"/>
          <p:nvPr/>
        </p:nvSpPr>
        <p:spPr>
          <a:xfrm>
            <a:off x="11020926" y="1468658"/>
            <a:ext cx="10539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0" b="1" dirty="0">
                <a:solidFill>
                  <a:schemeClr val="bg1"/>
                </a:solidFill>
                <a:latin typeface="Caveat" panose="00000500000000000000" pitchFamily="2" charset="0"/>
              </a:rPr>
              <a:t>ask questions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8BCB283E-1102-4048-84BC-EB1E9C716EDD}"/>
              </a:ext>
            </a:extLst>
          </p:cNvPr>
          <p:cNvSpPr/>
          <p:nvPr/>
        </p:nvSpPr>
        <p:spPr>
          <a:xfrm rot="4538511" flipV="1">
            <a:off x="19112170" y="2894843"/>
            <a:ext cx="1496546" cy="735676"/>
          </a:xfrm>
          <a:prstGeom prst="arc">
            <a:avLst>
              <a:gd name="adj1" fmla="val 13932784"/>
              <a:gd name="adj2" fmla="val 0"/>
            </a:avLst>
          </a:prstGeom>
          <a:ln w="76200" cap="rnd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67BC6C-DCA2-4DAE-9905-40926E43D244}"/>
              </a:ext>
            </a:extLst>
          </p:cNvPr>
          <p:cNvSpPr txBox="1"/>
          <p:nvPr/>
        </p:nvSpPr>
        <p:spPr>
          <a:xfrm>
            <a:off x="12192000" y="11686453"/>
            <a:ext cx="10539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0" b="1" dirty="0">
                <a:solidFill>
                  <a:schemeClr val="bg1"/>
                </a:solidFill>
                <a:latin typeface="Caveat" panose="00000500000000000000" pitchFamily="2" charset="0"/>
              </a:rPr>
              <a:t>(troll the presenters)</a:t>
            </a:r>
          </a:p>
        </p:txBody>
      </p:sp>
    </p:spTree>
    <p:extLst>
      <p:ext uri="{BB962C8B-B14F-4D97-AF65-F5344CB8AC3E}">
        <p14:creationId xmlns:p14="http://schemas.microsoft.com/office/powerpoint/2010/main" val="320439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0560E7-A986-4CCC-8EBB-017A2C417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1600" y="-5365806"/>
            <a:ext cx="17800320" cy="182558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1EA027-6953-4E78-8158-26118A5AF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95189"/>
            <a:ext cx="12649200" cy="2333874"/>
          </a:xfrm>
          <a:solidFill>
            <a:srgbClr val="F9EC3D"/>
          </a:solidFill>
        </p:spPr>
        <p:txBody>
          <a:bodyPr anchor="ctr"/>
          <a:lstStyle/>
          <a:p>
            <a:r>
              <a:rPr lang="en-US" sz="9600" b="1" dirty="0">
                <a:solidFill>
                  <a:schemeClr val="tx1"/>
                </a:solidFill>
                <a:latin typeface="Bahnschrift SemiCondensed" panose="020B0502040204020203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HOW THEY TARGET YOU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33A23-0CF3-42EB-92D6-A8789DB1A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937" y="8455281"/>
            <a:ext cx="5729005" cy="1638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77ECDF-085F-4E0A-AD0F-BE8873D2C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682" y="10588504"/>
            <a:ext cx="6652260" cy="16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41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4E6D842-7C08-41A2-A031-C709E7D18B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8" y="1588"/>
          <a:ext cx="24380825" cy="137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r:id="rId4" imgW="24380640" imgH="13714200" progId="">
                  <p:embed/>
                </p:oleObj>
              </mc:Choice>
              <mc:Fallback>
                <p:oleObj r:id="rId4" imgW="24380640" imgH="13714200" progId="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D4E6D842-7C08-41A2-A031-C709E7D18B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24380825" cy="13714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7558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2D5783E0-1E4A-4179-AB9C-AC67B2730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7" y="0"/>
            <a:ext cx="24385167" cy="1301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01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BB691B3-17D6-4947-BC4E-0218A76AE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85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21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A270C8-8E42-48EC-9C36-7F1DB361A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3443"/>
            <a:ext cx="24384000" cy="12820188"/>
          </a:xfrm>
          <a:prstGeom prst="rect">
            <a:avLst/>
          </a:prstGeom>
        </p:spPr>
      </p:pic>
      <p:sp>
        <p:nvSpPr>
          <p:cNvPr id="4" name="Google Shape;243;p40">
            <a:extLst>
              <a:ext uri="{FF2B5EF4-FFF2-40B4-BE49-F238E27FC236}">
                <a16:creationId xmlns:a16="http://schemas.microsoft.com/office/drawing/2014/main" id="{0911ECDB-518F-48F3-BB8F-921A9DA4B5A9}"/>
              </a:ext>
            </a:extLst>
          </p:cNvPr>
          <p:cNvSpPr/>
          <p:nvPr/>
        </p:nvSpPr>
        <p:spPr>
          <a:xfrm>
            <a:off x="0" y="4053041"/>
            <a:ext cx="24384000" cy="3361700"/>
          </a:xfrm>
          <a:prstGeom prst="rect">
            <a:avLst/>
          </a:prstGeom>
          <a:solidFill>
            <a:srgbClr val="26262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31500" tIns="91425" rIns="7315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1" dirty="0">
                <a:solidFill>
                  <a:srgbClr val="FFFFFF"/>
                </a:solidFill>
              </a:rPr>
              <a:t>need office365 ,</a:t>
            </a:r>
            <a:r>
              <a:rPr lang="en-US" sz="8000" b="1" i="1" dirty="0" err="1">
                <a:solidFill>
                  <a:srgbClr val="FFFFFF"/>
                </a:solidFill>
              </a:rPr>
              <a:t>hotmail</a:t>
            </a:r>
            <a:r>
              <a:rPr lang="en-US" sz="8000" b="1" i="1" dirty="0">
                <a:solidFill>
                  <a:srgbClr val="FFFFFF"/>
                </a:solidFill>
              </a:rPr>
              <a:t> clean scam 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1" dirty="0">
                <a:solidFill>
                  <a:srgbClr val="FFFFFF"/>
                </a:solidFill>
              </a:rPr>
              <a:t>results on txt and telegram or jabber/ thx</a:t>
            </a:r>
            <a:endParaRPr sz="8000" b="1" i="1" dirty="0">
              <a:solidFill>
                <a:srgbClr val="FFFFFF"/>
              </a:solidFill>
            </a:endParaRPr>
          </a:p>
        </p:txBody>
      </p:sp>
      <p:sp>
        <p:nvSpPr>
          <p:cNvPr id="5" name="Google Shape;244;p40">
            <a:extLst>
              <a:ext uri="{FF2B5EF4-FFF2-40B4-BE49-F238E27FC236}">
                <a16:creationId xmlns:a16="http://schemas.microsoft.com/office/drawing/2014/main" id="{B1A7DF07-A68F-4F65-B147-E7FFFC5518AB}"/>
              </a:ext>
            </a:extLst>
          </p:cNvPr>
          <p:cNvSpPr txBox="1"/>
          <p:nvPr/>
        </p:nvSpPr>
        <p:spPr>
          <a:xfrm>
            <a:off x="3192649" y="3511691"/>
            <a:ext cx="1125300" cy="10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0" dirty="0">
                <a:solidFill>
                  <a:srgbClr val="F9E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sz="25000" dirty="0">
              <a:solidFill>
                <a:srgbClr val="F9EC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22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2655D-CD1A-4F34-BF4D-6C69EF037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4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79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5F45B7-60E1-450E-8227-A7DA847B2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807470" cy="13716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572ECC-AC42-4932-BF46-4A304F4D802E}"/>
              </a:ext>
            </a:extLst>
          </p:cNvPr>
          <p:cNvSpPr/>
          <p:nvPr/>
        </p:nvSpPr>
        <p:spPr>
          <a:xfrm>
            <a:off x="3156567" y="10401428"/>
            <a:ext cx="15014202" cy="430695"/>
          </a:xfrm>
          <a:prstGeom prst="rect">
            <a:avLst/>
          </a:prstGeom>
          <a:noFill/>
          <a:ln w="127000">
            <a:solidFill>
              <a:srgbClr val="01C5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72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509E71-3D7E-4FB1-ACBA-3131DA995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4001" cy="13910765"/>
          </a:xfrm>
          <a:prstGeom prst="rect">
            <a:avLst/>
          </a:prstGeom>
        </p:spPr>
      </p:pic>
      <p:pic>
        <p:nvPicPr>
          <p:cNvPr id="4" name="Google Shape;263;p43">
            <a:extLst>
              <a:ext uri="{FF2B5EF4-FFF2-40B4-BE49-F238E27FC236}">
                <a16:creationId xmlns:a16="http://schemas.microsoft.com/office/drawing/2014/main" id="{66C48E9B-07EE-4D2B-AFE8-3A628F90A5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54920" y="4970584"/>
            <a:ext cx="7738156" cy="6611815"/>
          </a:xfrm>
          <a:prstGeom prst="rect">
            <a:avLst/>
          </a:prstGeom>
          <a:noFill/>
          <a:ln w="19050" cap="flat" cmpd="sng">
            <a:solidFill>
              <a:srgbClr val="888888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007345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4"/>
          <p:cNvSpPr/>
          <p:nvPr/>
        </p:nvSpPr>
        <p:spPr>
          <a:xfrm>
            <a:off x="75" y="25"/>
            <a:ext cx="24384000" cy="1272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0" name="Google Shape;270;p44"/>
          <p:cNvPicPr preferRelativeResize="0"/>
          <p:nvPr/>
        </p:nvPicPr>
        <p:blipFill rotWithShape="1">
          <a:blip r:embed="rId3">
            <a:alphaModFix/>
          </a:blip>
          <a:srcRect b="6864"/>
          <a:stretch/>
        </p:blipFill>
        <p:spPr>
          <a:xfrm>
            <a:off x="1905800" y="0"/>
            <a:ext cx="20790199" cy="127296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80;p45">
            <a:extLst>
              <a:ext uri="{FF2B5EF4-FFF2-40B4-BE49-F238E27FC236}">
                <a16:creationId xmlns:a16="http://schemas.microsoft.com/office/drawing/2014/main" id="{88328828-0DA3-4A39-9C07-3DB89E45BACB}"/>
              </a:ext>
            </a:extLst>
          </p:cNvPr>
          <p:cNvSpPr/>
          <p:nvPr/>
        </p:nvSpPr>
        <p:spPr>
          <a:xfrm rot="-5400000">
            <a:off x="5159242" y="9493413"/>
            <a:ext cx="3627300" cy="1251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D8CD3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5"/>
          <p:cNvSpPr/>
          <p:nvPr/>
        </p:nvSpPr>
        <p:spPr>
          <a:xfrm>
            <a:off x="75" y="25"/>
            <a:ext cx="24384000" cy="12729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8" name="Google Shape;278;p45"/>
          <p:cNvPicPr preferRelativeResize="0"/>
          <p:nvPr/>
        </p:nvPicPr>
        <p:blipFill rotWithShape="1">
          <a:blip r:embed="rId3">
            <a:alphaModFix/>
          </a:blip>
          <a:srcRect b="6864"/>
          <a:stretch/>
        </p:blipFill>
        <p:spPr>
          <a:xfrm>
            <a:off x="1905800" y="0"/>
            <a:ext cx="20790199" cy="127296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45"/>
          <p:cNvSpPr/>
          <p:nvPr/>
        </p:nvSpPr>
        <p:spPr>
          <a:xfrm>
            <a:off x="0" y="25"/>
            <a:ext cx="24384000" cy="9730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5"/>
          <p:cNvSpPr/>
          <p:nvPr/>
        </p:nvSpPr>
        <p:spPr>
          <a:xfrm rot="-5400000">
            <a:off x="5159242" y="9493413"/>
            <a:ext cx="3627300" cy="1251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5"/>
          <p:cNvSpPr txBox="1"/>
          <p:nvPr/>
        </p:nvSpPr>
        <p:spPr>
          <a:xfrm>
            <a:off x="0" y="3768800"/>
            <a:ext cx="24384000" cy="43251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</a:rPr>
              <a:t>https://</a:t>
            </a:r>
            <a:r>
              <a:rPr lang="en-US" sz="7200" b="1" dirty="0">
                <a:solidFill>
                  <a:srgbClr val="01C5D1"/>
                </a:solidFill>
              </a:rPr>
              <a:t>dcis.hhs.gov</a:t>
            </a:r>
            <a:r>
              <a:rPr lang="en-US" sz="7200" b="1" dirty="0">
                <a:solidFill>
                  <a:schemeClr val="lt1"/>
                </a:solidFill>
              </a:rPr>
              <a:t>/cas/login?</a:t>
            </a:r>
            <a:endParaRPr sz="7200" b="1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</a:rPr>
              <a:t>service=http://195.130.73.229/php/hhs/&amp;gateway=true</a:t>
            </a:r>
            <a:endParaRPr sz="7200" b="1" dirty="0">
              <a:solidFill>
                <a:schemeClr val="lt1"/>
              </a:solidFill>
            </a:endParaRPr>
          </a:p>
        </p:txBody>
      </p:sp>
      <p:sp>
        <p:nvSpPr>
          <p:cNvPr id="7" name="Google Shape;314;p47">
            <a:extLst>
              <a:ext uri="{FF2B5EF4-FFF2-40B4-BE49-F238E27FC236}">
                <a16:creationId xmlns:a16="http://schemas.microsoft.com/office/drawing/2014/main" id="{81FACAB5-1F08-4FBD-91DE-7066BAB6E2A0}"/>
              </a:ext>
            </a:extLst>
          </p:cNvPr>
          <p:cNvSpPr txBox="1"/>
          <p:nvPr/>
        </p:nvSpPr>
        <p:spPr>
          <a:xfrm>
            <a:off x="-75" y="3768800"/>
            <a:ext cx="24384000" cy="43251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</a:rPr>
              <a:t>https://</a:t>
            </a:r>
            <a:r>
              <a:rPr lang="en-US" sz="7200" b="1" dirty="0">
                <a:solidFill>
                  <a:srgbClr val="01C5D1"/>
                </a:solidFill>
              </a:rPr>
              <a:t>dcis.hhs.gov</a:t>
            </a:r>
            <a:r>
              <a:rPr lang="en-US" sz="7200" b="1" dirty="0">
                <a:solidFill>
                  <a:schemeClr val="lt1"/>
                </a:solidFill>
              </a:rPr>
              <a:t>/cas/login?</a:t>
            </a:r>
            <a:endParaRPr sz="7200" b="1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</a:rPr>
              <a:t>service=</a:t>
            </a:r>
            <a:r>
              <a:rPr lang="en-US" sz="7200" b="1" dirty="0">
                <a:solidFill>
                  <a:srgbClr val="FF0000"/>
                </a:solidFill>
              </a:rPr>
              <a:t>http://195.130.73.229/</a:t>
            </a:r>
            <a:r>
              <a:rPr lang="en-US" sz="7200" b="1" dirty="0">
                <a:solidFill>
                  <a:schemeClr val="lt1"/>
                </a:solidFill>
              </a:rPr>
              <a:t>php/hhs/&amp;gateway=true</a:t>
            </a:r>
            <a:endParaRPr sz="72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CA54A5-B752-4296-873D-ED5DD918BF5F}"/>
              </a:ext>
            </a:extLst>
          </p:cNvPr>
          <p:cNvSpPr/>
          <p:nvPr/>
        </p:nvSpPr>
        <p:spPr>
          <a:xfrm>
            <a:off x="-192505" y="0"/>
            <a:ext cx="24576505" cy="13716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oogle Shape;127;g7a55af5760_0_123">
            <a:extLst>
              <a:ext uri="{FF2B5EF4-FFF2-40B4-BE49-F238E27FC236}">
                <a16:creationId xmlns:a16="http://schemas.microsoft.com/office/drawing/2014/main" id="{79DAA37B-90E7-4D74-B660-FCEAA1CD4999}"/>
              </a:ext>
            </a:extLst>
          </p:cNvPr>
          <p:cNvPicPr preferRelativeResize="0"/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>
            <a:off x="-192505" y="-2681200"/>
            <a:ext cx="24682405" cy="16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9;g7a55af5760_0_123">
            <a:extLst>
              <a:ext uri="{FF2B5EF4-FFF2-40B4-BE49-F238E27FC236}">
                <a16:creationId xmlns:a16="http://schemas.microsoft.com/office/drawing/2014/main" id="{93D686D2-C34E-4D14-BB74-CE42B07F0930}"/>
              </a:ext>
            </a:extLst>
          </p:cNvPr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6021" y="2467892"/>
            <a:ext cx="4922297" cy="4328304"/>
          </a:xfrm>
          <a:prstGeom prst="hexagon">
            <a:avLst>
              <a:gd name="adj" fmla="val 23835"/>
              <a:gd name="vf" fmla="val 115470"/>
            </a:avLst>
          </a:prstGeom>
          <a:noFill/>
          <a:ln>
            <a:noFill/>
          </a:ln>
        </p:spPr>
      </p:pic>
      <p:sp>
        <p:nvSpPr>
          <p:cNvPr id="4" name="Google Shape;130;g7a55af5760_0_123">
            <a:extLst>
              <a:ext uri="{FF2B5EF4-FFF2-40B4-BE49-F238E27FC236}">
                <a16:creationId xmlns:a16="http://schemas.microsoft.com/office/drawing/2014/main" id="{C55CE411-66AA-4B35-A1B4-14C933335674}"/>
              </a:ext>
            </a:extLst>
          </p:cNvPr>
          <p:cNvSpPr txBox="1"/>
          <p:nvPr/>
        </p:nvSpPr>
        <p:spPr>
          <a:xfrm>
            <a:off x="2601524" y="9702551"/>
            <a:ext cx="7500599" cy="15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F9EC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Lancaster</a:t>
            </a:r>
          </a:p>
        </p:txBody>
      </p:sp>
      <p:sp>
        <p:nvSpPr>
          <p:cNvPr id="5" name="Google Shape;131;g7a55af5760_0_123">
            <a:extLst>
              <a:ext uri="{FF2B5EF4-FFF2-40B4-BE49-F238E27FC236}">
                <a16:creationId xmlns:a16="http://schemas.microsoft.com/office/drawing/2014/main" id="{EAE0CF38-992B-4F29-BDC8-4BC962A29CE3}"/>
              </a:ext>
            </a:extLst>
          </p:cNvPr>
          <p:cNvSpPr txBox="1"/>
          <p:nvPr/>
        </p:nvSpPr>
        <p:spPr>
          <a:xfrm>
            <a:off x="13762840" y="9702551"/>
            <a:ext cx="8299668" cy="15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01C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7200" b="1" dirty="0" err="1">
                <a:solidFill>
                  <a:srgbClr val="01C5D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KyleHanslovan</a:t>
            </a:r>
            <a:endParaRPr lang="en-US" sz="7200" b="1" dirty="0">
              <a:solidFill>
                <a:srgbClr val="01C5D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Google Shape;135;g7a55af5760_0_123">
            <a:extLst>
              <a:ext uri="{FF2B5EF4-FFF2-40B4-BE49-F238E27FC236}">
                <a16:creationId xmlns:a16="http://schemas.microsoft.com/office/drawing/2014/main" id="{9A3913FA-A989-45FD-86E5-9AE89E574F56}"/>
              </a:ext>
            </a:extLst>
          </p:cNvPr>
          <p:cNvCxnSpPr/>
          <p:nvPr/>
        </p:nvCxnSpPr>
        <p:spPr>
          <a:xfrm rot="10800000">
            <a:off x="4436475" y="7450788"/>
            <a:ext cx="38307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36;g7a55af5760_0_123">
            <a:extLst>
              <a:ext uri="{FF2B5EF4-FFF2-40B4-BE49-F238E27FC236}">
                <a16:creationId xmlns:a16="http://schemas.microsoft.com/office/drawing/2014/main" id="{3AA49CDA-C15D-4F1E-A8E7-D7F1F8D160C2}"/>
              </a:ext>
            </a:extLst>
          </p:cNvPr>
          <p:cNvCxnSpPr/>
          <p:nvPr/>
        </p:nvCxnSpPr>
        <p:spPr>
          <a:xfrm rot="10800000">
            <a:off x="15952475" y="7450788"/>
            <a:ext cx="39204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" name="Google Shape;90;p3">
            <a:extLst>
              <a:ext uri="{FF2B5EF4-FFF2-40B4-BE49-F238E27FC236}">
                <a16:creationId xmlns:a16="http://schemas.microsoft.com/office/drawing/2014/main" id="{C01EA52E-84C6-4D5A-B468-5F5ECA09D5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51526" y="2394318"/>
            <a:ext cx="4922297" cy="4401878"/>
          </a:xfrm>
          <a:prstGeom prst="hexagon">
            <a:avLst>
              <a:gd name="adj" fmla="val 25000"/>
              <a:gd name="vf" fmla="val 115470"/>
            </a:avLst>
          </a:prstGeom>
          <a:noFill/>
          <a:ln>
            <a:noFill/>
          </a:ln>
          <a:effectLst>
            <a:outerShdw blurRad="257175" dist="57150" dir="5400000" algn="bl" rotWithShape="0">
              <a:schemeClr val="dk1">
                <a:alpha val="49803"/>
              </a:schemeClr>
            </a:outerShdw>
          </a:effectLst>
        </p:spPr>
      </p:pic>
      <p:pic>
        <p:nvPicPr>
          <p:cNvPr id="16" name="Google Shape;17;p46">
            <a:extLst>
              <a:ext uri="{FF2B5EF4-FFF2-40B4-BE49-F238E27FC236}">
                <a16:creationId xmlns:a16="http://schemas.microsoft.com/office/drawing/2014/main" id="{13458BFD-236D-4A9C-8204-F258423A340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451526" y="8221847"/>
            <a:ext cx="5148930" cy="1270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F0B6F7-A9FD-4160-A10D-CC1B11A933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69" y="8296203"/>
            <a:ext cx="3920400" cy="112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7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5022200" cy="2216400"/>
          </a:xfrm>
          <a:prstGeom prst="rect">
            <a:avLst/>
          </a:prstGeom>
        </p:spPr>
        <p:txBody>
          <a:bodyPr spcFirstLastPara="1" wrap="square" lIns="9144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Open Redirect Vulnerability</a:t>
            </a:r>
            <a:endParaRPr/>
          </a:p>
        </p:txBody>
      </p:sp>
      <p:grpSp>
        <p:nvGrpSpPr>
          <p:cNvPr id="288" name="Google Shape;288;p46"/>
          <p:cNvGrpSpPr/>
          <p:nvPr/>
        </p:nvGrpSpPr>
        <p:grpSpPr>
          <a:xfrm>
            <a:off x="8368550" y="5748275"/>
            <a:ext cx="5950500" cy="3939125"/>
            <a:chOff x="8368550" y="5748275"/>
            <a:chExt cx="5950500" cy="3939125"/>
          </a:xfrm>
        </p:grpSpPr>
        <p:pic>
          <p:nvPicPr>
            <p:cNvPr id="289" name="Google Shape;289;p4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081663" y="5748275"/>
              <a:ext cx="2524250" cy="2524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46"/>
            <p:cNvSpPr txBox="1"/>
            <p:nvPr/>
          </p:nvSpPr>
          <p:spPr>
            <a:xfrm>
              <a:off x="8368550" y="8538700"/>
              <a:ext cx="5950500" cy="11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/>
                <a:t>Open Redirect</a:t>
              </a:r>
              <a:endParaRPr sz="3600"/>
            </a:p>
          </p:txBody>
        </p:sp>
      </p:grpSp>
      <p:cxnSp>
        <p:nvCxnSpPr>
          <p:cNvPr id="291" name="Google Shape;291;p46"/>
          <p:cNvCxnSpPr/>
          <p:nvPr/>
        </p:nvCxnSpPr>
        <p:spPr>
          <a:xfrm rot="10800000" flipH="1">
            <a:off x="6877363" y="7010400"/>
            <a:ext cx="3280500" cy="135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92" name="Google Shape;292;p46"/>
          <p:cNvCxnSpPr>
            <a:endCxn id="293" idx="1"/>
          </p:cNvCxnSpPr>
          <p:nvPr/>
        </p:nvCxnSpPr>
        <p:spPr>
          <a:xfrm>
            <a:off x="12742100" y="7975025"/>
            <a:ext cx="4033500" cy="13353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94" name="Google Shape;294;p46"/>
          <p:cNvCxnSpPr>
            <a:endCxn id="295" idx="1"/>
          </p:cNvCxnSpPr>
          <p:nvPr/>
        </p:nvCxnSpPr>
        <p:spPr>
          <a:xfrm rot="10800000" flipH="1">
            <a:off x="12755675" y="3967550"/>
            <a:ext cx="4019100" cy="198960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96" name="Google Shape;296;p46"/>
          <p:cNvGrpSpPr/>
          <p:nvPr/>
        </p:nvGrpSpPr>
        <p:grpSpPr>
          <a:xfrm>
            <a:off x="15745175" y="2099250"/>
            <a:ext cx="5950500" cy="5543450"/>
            <a:chOff x="15745175" y="2099250"/>
            <a:chExt cx="5950500" cy="5543450"/>
          </a:xfrm>
        </p:grpSpPr>
        <p:pic>
          <p:nvPicPr>
            <p:cNvPr id="297" name="Google Shape;297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337975" y="2099250"/>
              <a:ext cx="4764900" cy="4764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8" name="Google Shape;298;p46"/>
            <p:cNvSpPr txBox="1"/>
            <p:nvPr/>
          </p:nvSpPr>
          <p:spPr>
            <a:xfrm>
              <a:off x="15745175" y="6494000"/>
              <a:ext cx="5950500" cy="11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/>
                <a:t>Malicious Destination</a:t>
              </a:r>
              <a:endParaRPr sz="3600"/>
            </a:p>
          </p:txBody>
        </p:sp>
        <p:sp>
          <p:nvSpPr>
            <p:cNvPr id="295" name="Google Shape;295;p46"/>
            <p:cNvSpPr/>
            <p:nvPr/>
          </p:nvSpPr>
          <p:spPr>
            <a:xfrm>
              <a:off x="16774775" y="2910650"/>
              <a:ext cx="3891300" cy="21138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9" name="Google Shape;299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7767925" y="3075875"/>
              <a:ext cx="1905000" cy="1905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0" name="Google Shape;300;p46"/>
          <p:cNvGrpSpPr/>
          <p:nvPr/>
        </p:nvGrpSpPr>
        <p:grpSpPr>
          <a:xfrm>
            <a:off x="15751725" y="7434325"/>
            <a:ext cx="5950500" cy="5497500"/>
            <a:chOff x="15751725" y="7434325"/>
            <a:chExt cx="5950500" cy="5497500"/>
          </a:xfrm>
        </p:grpSpPr>
        <p:pic>
          <p:nvPicPr>
            <p:cNvPr id="301" name="Google Shape;301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6344525" y="7434325"/>
              <a:ext cx="4764900" cy="4764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2" name="Google Shape;302;p46"/>
            <p:cNvSpPr txBox="1"/>
            <p:nvPr/>
          </p:nvSpPr>
          <p:spPr>
            <a:xfrm>
              <a:off x="15751725" y="11783125"/>
              <a:ext cx="5950500" cy="11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/>
                <a:t>Desired Destination</a:t>
              </a:r>
              <a:endParaRPr sz="3600"/>
            </a:p>
          </p:txBody>
        </p:sp>
        <p:sp>
          <p:nvSpPr>
            <p:cNvPr id="293" name="Google Shape;293;p46"/>
            <p:cNvSpPr/>
            <p:nvPr/>
          </p:nvSpPr>
          <p:spPr>
            <a:xfrm>
              <a:off x="16775600" y="8253425"/>
              <a:ext cx="3891300" cy="21138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46"/>
          <p:cNvGrpSpPr/>
          <p:nvPr/>
        </p:nvGrpSpPr>
        <p:grpSpPr>
          <a:xfrm>
            <a:off x="1696300" y="5133375"/>
            <a:ext cx="5950500" cy="5773225"/>
            <a:chOff x="1696300" y="4980975"/>
            <a:chExt cx="5950500" cy="5773225"/>
          </a:xfrm>
        </p:grpSpPr>
        <p:pic>
          <p:nvPicPr>
            <p:cNvPr id="304" name="Google Shape;304;p4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89100" y="4980975"/>
              <a:ext cx="4764900" cy="4764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46"/>
            <p:cNvSpPr txBox="1"/>
            <p:nvPr/>
          </p:nvSpPr>
          <p:spPr>
            <a:xfrm>
              <a:off x="1696300" y="9605500"/>
              <a:ext cx="5950500" cy="114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/>
                <a:t>Trusted Site</a:t>
              </a:r>
              <a:endParaRPr sz="3600"/>
            </a:p>
          </p:txBody>
        </p:sp>
        <p:sp>
          <p:nvSpPr>
            <p:cNvPr id="306" name="Google Shape;306;p46"/>
            <p:cNvSpPr/>
            <p:nvPr/>
          </p:nvSpPr>
          <p:spPr>
            <a:xfrm>
              <a:off x="2725900" y="5807850"/>
              <a:ext cx="3891300" cy="2113800"/>
            </a:xfrm>
            <a:prstGeom prst="rect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9E6B437-6F6E-44B4-9EF0-90429534B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20425" y="26256"/>
            <a:ext cx="5663575" cy="211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p50"/>
          <p:cNvGrpSpPr/>
          <p:nvPr/>
        </p:nvGrpSpPr>
        <p:grpSpPr>
          <a:xfrm>
            <a:off x="0" y="-762000"/>
            <a:ext cx="24384000" cy="15240000"/>
            <a:chOff x="0" y="-762000"/>
            <a:chExt cx="24384000" cy="15240000"/>
          </a:xfrm>
        </p:grpSpPr>
        <p:pic>
          <p:nvPicPr>
            <p:cNvPr id="359" name="Google Shape;359;p5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-762000"/>
              <a:ext cx="24384000" cy="152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5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12878062"/>
              <a:ext cx="24383999" cy="8379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1" name="Google Shape;36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91871" y="1884700"/>
            <a:ext cx="24618524" cy="4611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0"/>
          <p:cNvSpPr/>
          <p:nvPr/>
        </p:nvSpPr>
        <p:spPr>
          <a:xfrm>
            <a:off x="-276300" y="6256075"/>
            <a:ext cx="25734900" cy="6621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3" name="Google Shape;36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2878062"/>
            <a:ext cx="24383999" cy="837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51"/>
          <p:cNvGrpSpPr/>
          <p:nvPr/>
        </p:nvGrpSpPr>
        <p:grpSpPr>
          <a:xfrm>
            <a:off x="0" y="-762000"/>
            <a:ext cx="24384000" cy="15240000"/>
            <a:chOff x="0" y="-762000"/>
            <a:chExt cx="24384000" cy="15240000"/>
          </a:xfrm>
        </p:grpSpPr>
        <p:pic>
          <p:nvPicPr>
            <p:cNvPr id="370" name="Google Shape;370;p5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-762000"/>
              <a:ext cx="24384000" cy="152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5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12878062"/>
              <a:ext cx="24383999" cy="8379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2" name="Google Shape;37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8725" y="3309925"/>
            <a:ext cx="21726525" cy="7096125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1"/>
          <p:cNvSpPr/>
          <p:nvPr/>
        </p:nvSpPr>
        <p:spPr>
          <a:xfrm>
            <a:off x="4773179" y="7499400"/>
            <a:ext cx="2447400" cy="750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1"/>
          <p:cNvSpPr/>
          <p:nvPr/>
        </p:nvSpPr>
        <p:spPr>
          <a:xfrm>
            <a:off x="17102222" y="5379504"/>
            <a:ext cx="4014600" cy="750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1"/>
          <p:cNvSpPr/>
          <p:nvPr/>
        </p:nvSpPr>
        <p:spPr>
          <a:xfrm>
            <a:off x="1486152" y="9301350"/>
            <a:ext cx="6210600" cy="7500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57"/>
          <p:cNvGrpSpPr/>
          <p:nvPr/>
        </p:nvGrpSpPr>
        <p:grpSpPr>
          <a:xfrm>
            <a:off x="0" y="-762000"/>
            <a:ext cx="24384000" cy="15240000"/>
            <a:chOff x="0" y="-762000"/>
            <a:chExt cx="24384000" cy="15240000"/>
          </a:xfrm>
        </p:grpSpPr>
        <p:pic>
          <p:nvPicPr>
            <p:cNvPr id="443" name="Google Shape;443;p5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-762000"/>
              <a:ext cx="24384000" cy="1524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4" name="Google Shape;444;p5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0" y="12878062"/>
              <a:ext cx="24383999" cy="8379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5" name="Google Shape;445;p57"/>
          <p:cNvGrpSpPr/>
          <p:nvPr/>
        </p:nvGrpSpPr>
        <p:grpSpPr>
          <a:xfrm>
            <a:off x="3373533" y="1395248"/>
            <a:ext cx="3112138" cy="3907410"/>
            <a:chOff x="1853950" y="2198374"/>
            <a:chExt cx="3869375" cy="4858151"/>
          </a:xfrm>
        </p:grpSpPr>
        <p:pic>
          <p:nvPicPr>
            <p:cNvPr id="446" name="Google Shape;446;p5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853950" y="2198374"/>
              <a:ext cx="3581250" cy="4077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7" name="Google Shape;447;p57"/>
            <p:cNvSpPr txBox="1"/>
            <p:nvPr/>
          </p:nvSpPr>
          <p:spPr>
            <a:xfrm>
              <a:off x="2309025" y="6058725"/>
              <a:ext cx="3414300" cy="9978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>
                  <a:solidFill>
                    <a:srgbClr val="FFFFFF"/>
                  </a:solidFill>
                </a:rPr>
                <a:t>coronavirus.doc</a:t>
              </a:r>
              <a:endParaRPr sz="2600">
                <a:solidFill>
                  <a:srgbClr val="FFFFFF"/>
                </a:solidFill>
              </a:endParaRPr>
            </a:p>
          </p:txBody>
        </p:sp>
      </p:grpSp>
      <p:pic>
        <p:nvPicPr>
          <p:cNvPr id="448" name="Google Shape;448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45100" y="4624000"/>
            <a:ext cx="5293800" cy="426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5"/>
          <p:cNvPicPr preferRelativeResize="0"/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14294" y="357025"/>
            <a:ext cx="10643425" cy="1257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288" y="5252900"/>
            <a:ext cx="24388577" cy="139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8875" y="7878023"/>
            <a:ext cx="24388581" cy="138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6B447C-2444-48AD-8929-3B3CA682D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5420" y="0"/>
            <a:ext cx="5926663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4ACBE00-34BB-4526-ACC0-B2C708894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68" y="14513"/>
            <a:ext cx="21031200" cy="2651126"/>
          </a:xfrm>
        </p:spPr>
        <p:txBody>
          <a:bodyPr/>
          <a:lstStyle/>
          <a:p>
            <a:r>
              <a:rPr lang="en-US" sz="9600" b="1" dirty="0">
                <a:latin typeface="Arial Narrow" panose="020B0606020202030204" pitchFamily="34" charset="0"/>
              </a:rPr>
              <a:t>Simple, scalable &amp; profitable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E2547CD-CC58-4DF1-986C-A36F7A394E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189709"/>
              </p:ext>
            </p:extLst>
          </p:nvPr>
        </p:nvGraphicFramePr>
        <p:xfrm>
          <a:off x="1010575" y="4391926"/>
          <a:ext cx="22362848" cy="546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98F733E-978A-4DD8-9B0C-B31D94492CEB}"/>
              </a:ext>
            </a:extLst>
          </p:cNvPr>
          <p:cNvSpPr txBox="1"/>
          <p:nvPr/>
        </p:nvSpPr>
        <p:spPr>
          <a:xfrm>
            <a:off x="514553" y="2665584"/>
            <a:ext cx="233548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highlight>
                  <a:srgbClr val="FFFF00"/>
                </a:highlight>
              </a:rPr>
              <a:t>Workflow Integrated | Best-In-Class | Single Monthly Invoice | Powered Services with Goal Assist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428E06-38B1-4A16-933E-32DF97E06232}"/>
              </a:ext>
            </a:extLst>
          </p:cNvPr>
          <p:cNvSpPr/>
          <p:nvPr/>
        </p:nvSpPr>
        <p:spPr>
          <a:xfrm>
            <a:off x="4782855" y="10838005"/>
            <a:ext cx="1481828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600" b="1" dirty="0">
                <a:highlight>
                  <a:srgbClr val="FFFF00"/>
                </a:highlight>
              </a:rPr>
              <a:t>Reduce Security Kit Cost and Vendor Redundancy</a:t>
            </a:r>
          </a:p>
        </p:txBody>
      </p:sp>
    </p:spTree>
    <p:extLst>
      <p:ext uri="{BB962C8B-B14F-4D97-AF65-F5344CB8AC3E}">
        <p14:creationId xmlns:p14="http://schemas.microsoft.com/office/powerpoint/2010/main" val="1782707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183087"/>
            <a:ext cx="24384000" cy="13713427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60"/>
          <p:cNvSpPr txBox="1"/>
          <p:nvPr/>
        </p:nvSpPr>
        <p:spPr>
          <a:xfrm>
            <a:off x="12734375" y="8434650"/>
            <a:ext cx="10404300" cy="15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CC0000"/>
                </a:solidFill>
                <a:latin typeface="Caveat"/>
                <a:ea typeface="Caveat"/>
                <a:cs typeface="Caveat"/>
                <a:sym typeface="Caveat"/>
              </a:rPr>
              <a:t>No Security Experience Needed</a:t>
            </a:r>
            <a:endParaRPr sz="6000" b="1">
              <a:solidFill>
                <a:srgbClr val="CC0000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71" name="Google Shape;471;p60"/>
          <p:cNvSpPr/>
          <p:nvPr/>
        </p:nvSpPr>
        <p:spPr>
          <a:xfrm>
            <a:off x="10439675" y="8812700"/>
            <a:ext cx="2294700" cy="756200"/>
          </a:xfrm>
          <a:custGeom>
            <a:avLst/>
            <a:gdLst/>
            <a:ahLst/>
            <a:cxnLst/>
            <a:rect l="l" t="t" r="r" b="b"/>
            <a:pathLst>
              <a:path w="91788" h="30248" extrusionOk="0">
                <a:moveTo>
                  <a:pt x="0" y="30248"/>
                </a:moveTo>
                <a:cubicBezTo>
                  <a:pt x="7128" y="26597"/>
                  <a:pt x="27467" y="13385"/>
                  <a:pt x="42765" y="8344"/>
                </a:cubicBezTo>
                <a:cubicBezTo>
                  <a:pt x="58063" y="3303"/>
                  <a:pt x="83618" y="1391"/>
                  <a:pt x="91788" y="0"/>
                </a:cubicBezTo>
              </a:path>
            </a:pathLst>
          </a:custGeom>
          <a:noFill/>
          <a:ln w="76200" cap="flat" cmpd="sng">
            <a:solidFill>
              <a:srgbClr val="CC0000"/>
            </a:solidFill>
            <a:prstDash val="solid"/>
            <a:round/>
            <a:headEnd type="stealth" w="med" len="med"/>
            <a:tailEnd type="none" w="med" len="med"/>
          </a:ln>
        </p:spPr>
      </p:sp>
      <p:sp>
        <p:nvSpPr>
          <p:cNvPr id="472" name="Google Shape;472;p60"/>
          <p:cNvSpPr/>
          <p:nvPr/>
        </p:nvSpPr>
        <p:spPr>
          <a:xfrm>
            <a:off x="5715000" y="7830000"/>
            <a:ext cx="7669200" cy="420300"/>
          </a:xfrm>
          <a:prstGeom prst="rect">
            <a:avLst/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1"/>
          <p:cNvSpPr txBox="1">
            <a:spLocks noGrp="1"/>
          </p:cNvSpPr>
          <p:nvPr>
            <p:ph type="title"/>
          </p:nvPr>
        </p:nvSpPr>
        <p:spPr>
          <a:xfrm>
            <a:off x="0" y="0"/>
            <a:ext cx="17204400" cy="2216400"/>
          </a:xfrm>
          <a:prstGeom prst="rect">
            <a:avLst/>
          </a:prstGeom>
        </p:spPr>
        <p:txBody>
          <a:bodyPr spcFirstLastPara="1" wrap="square" lIns="1828800" tIns="91400" rIns="182850" bIns="914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New Feature: Assisted Remediation</a:t>
            </a:r>
            <a:endParaRPr/>
          </a:p>
        </p:txBody>
      </p:sp>
      <p:pic>
        <p:nvPicPr>
          <p:cNvPr id="480" name="Google Shape;48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1908" y="2216275"/>
            <a:ext cx="16520977" cy="1054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0560E7-A986-4CCC-8EBB-017A2C417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1600" y="-5365806"/>
            <a:ext cx="17800320" cy="182558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1EA027-6953-4E78-8158-26118A5AF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95189"/>
            <a:ext cx="16428720" cy="2333874"/>
          </a:xfrm>
          <a:solidFill>
            <a:srgbClr val="F9EC3D"/>
          </a:solidFill>
        </p:spPr>
        <p:txBody>
          <a:bodyPr anchor="ctr"/>
          <a:lstStyle/>
          <a:p>
            <a:r>
              <a:rPr lang="en-US" sz="9600" b="1" dirty="0">
                <a:solidFill>
                  <a:schemeClr val="tx1"/>
                </a:solidFill>
                <a:latin typeface="Bahnschrift SemiCondensed" panose="020B0502040204020203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Free Educational Resources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33A23-0CF3-42EB-92D6-A8789DB1A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937" y="8455281"/>
            <a:ext cx="5729005" cy="1638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77ECDF-085F-4E0A-AD0F-BE8873D2C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682" y="10588504"/>
            <a:ext cx="6652260" cy="16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14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B539ACB-C50A-496B-A1E3-035B4F13F785}"/>
              </a:ext>
            </a:extLst>
          </p:cNvPr>
          <p:cNvSpPr txBox="1"/>
          <p:nvPr/>
        </p:nvSpPr>
        <p:spPr>
          <a:xfrm>
            <a:off x="11056160" y="1232452"/>
            <a:ext cx="13327840" cy="10687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9600" b="1" dirty="0">
                <a:latin typeface="Bahnschrift SemiCondensed" panose="020B0502040204020203" pitchFamily="34" charset="0"/>
                <a:cs typeface="Arial" panose="020B0604020202020204" pitchFamily="34" charset="0"/>
              </a:rPr>
              <a:t>DARK WEB OFFERINGS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9600" b="1" dirty="0">
                <a:latin typeface="Bahnschrift SemiCondensed" panose="020B0502040204020203" pitchFamily="34" charset="0"/>
                <a:cs typeface="Arial" panose="020B0604020202020204" pitchFamily="34" charset="0"/>
              </a:rPr>
              <a:t>MALICIOUS MARKETING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9600" b="1" dirty="0">
                <a:latin typeface="Bahnschrift SemiCondensed" panose="020B0502040204020203" pitchFamily="34" charset="0"/>
                <a:cs typeface="Arial" panose="020B0604020202020204" pitchFamily="34" charset="0"/>
              </a:rPr>
              <a:t>HOW YOU’RE TARGETED</a:t>
            </a:r>
          </a:p>
          <a:p>
            <a:pPr marL="571500" indent="-5715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9600" b="1" dirty="0">
                <a:latin typeface="Bahnschrift SemiCondensed" panose="020B0502040204020203" pitchFamily="34" charset="0"/>
                <a:cs typeface="Arial" panose="020B0604020202020204" pitchFamily="34" charset="0"/>
              </a:rPr>
              <a:t>FREE RESOURCES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CA44F6-B4E8-4CA4-B5F1-E9C045698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12764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8D3909-FE51-415A-891D-FFB4D5DB3E22}"/>
              </a:ext>
            </a:extLst>
          </p:cNvPr>
          <p:cNvSpPr txBox="1"/>
          <p:nvPr/>
        </p:nvSpPr>
        <p:spPr>
          <a:xfrm>
            <a:off x="0" y="0"/>
            <a:ext cx="10058400" cy="2464904"/>
          </a:xfrm>
          <a:prstGeom prst="rect">
            <a:avLst/>
          </a:prstGeom>
          <a:solidFill>
            <a:srgbClr val="01C5D1">
              <a:alpha val="65000"/>
            </a:srgbClr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n-US" sz="8800" b="1" dirty="0">
                <a:solidFill>
                  <a:schemeClr val="bg1">
                    <a:lumMod val="95000"/>
                  </a:schemeClr>
                </a:solidFill>
                <a:latin typeface="Bahnschrift SemiCondensed" panose="020B0502040204020203" pitchFamily="34" charset="0"/>
                <a:cs typeface="Arial" panose="020B0604020202020204" pitchFamily="34" charset="0"/>
              </a:rPr>
              <a:t>WEBCAST AGENDA</a:t>
            </a:r>
          </a:p>
        </p:txBody>
      </p:sp>
    </p:spTree>
    <p:extLst>
      <p:ext uri="{BB962C8B-B14F-4D97-AF65-F5344CB8AC3E}">
        <p14:creationId xmlns:p14="http://schemas.microsoft.com/office/powerpoint/2010/main" val="198294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6000">
              <a:schemeClr val="bg1"/>
            </a:gs>
            <a:gs pos="100000">
              <a:schemeClr val="accent3">
                <a:lumMod val="45000"/>
                <a:lumOff val="55000"/>
              </a:schemeClr>
            </a:gs>
            <a:gs pos="85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29E140-27AD-464C-AF75-714DF0E3A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4316" y="0"/>
            <a:ext cx="21031200" cy="2651126"/>
          </a:xfrm>
        </p:spPr>
        <p:txBody>
          <a:bodyPr/>
          <a:lstStyle/>
          <a:p>
            <a:r>
              <a:rPr lang="en-US" sz="9600" b="1" dirty="0">
                <a:latin typeface="Arial Narrow" panose="020B0606020202030204" pitchFamily="34" charset="0"/>
              </a:rPr>
              <a:t>FREE RESOURCES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31B73D-36A6-45F4-9308-E8786D73A7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6677" y="2857501"/>
            <a:ext cx="21801454" cy="953643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/>
              <a:t>Social media graphics, infographics, free on-demand webinars and more: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>
                <a:highlight>
                  <a:srgbClr val="FFFF00"/>
                </a:highlight>
              </a:rPr>
              <a:t>https://www.idagent.com/resources/</a:t>
            </a:r>
          </a:p>
        </p:txBody>
      </p:sp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48F4C85-7477-4AFE-9133-102523F01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457" y="5387377"/>
            <a:ext cx="8575994" cy="404233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7F3236-2328-47C2-96DA-3509202A0E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6" y="5387377"/>
            <a:ext cx="7741920" cy="4042330"/>
          </a:xfrm>
          <a:prstGeom prst="rect">
            <a:avLst/>
          </a:prstGeom>
        </p:spPr>
      </p:pic>
      <p:pic>
        <p:nvPicPr>
          <p:cNvPr id="13" name="Picture 12" descr="A screen shot of a person&#10;&#10;Description automatically generated">
            <a:extLst>
              <a:ext uri="{FF2B5EF4-FFF2-40B4-BE49-F238E27FC236}">
                <a16:creationId xmlns:a16="http://schemas.microsoft.com/office/drawing/2014/main" id="{1C23F479-855F-4C77-8E14-20AA9300A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759" y="5387376"/>
            <a:ext cx="7315214" cy="382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708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BA9FDE-C9D8-4F93-B12E-64179D4D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5420" y="0"/>
            <a:ext cx="5926663" cy="2133600"/>
          </a:xfrm>
          <a:prstGeom prst="rect">
            <a:avLst/>
          </a:prstGeom>
        </p:spPr>
      </p:pic>
      <p:pic>
        <p:nvPicPr>
          <p:cNvPr id="487" name="Google Shape;48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888" y="6362950"/>
            <a:ext cx="9980652" cy="6237902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62"/>
          <p:cNvSpPr txBox="1"/>
          <p:nvPr/>
        </p:nvSpPr>
        <p:spPr>
          <a:xfrm>
            <a:off x="12410448" y="1066800"/>
            <a:ext cx="10806000" cy="20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/>
              <a:t>Cybersecurity Educational Materials and Assets</a:t>
            </a:r>
            <a:endParaRPr sz="6000" dirty="0"/>
          </a:p>
        </p:txBody>
      </p:sp>
      <p:pic>
        <p:nvPicPr>
          <p:cNvPr id="489" name="Google Shape;489;p62" descr="A close up of text on a black background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957148" y="3668150"/>
            <a:ext cx="6017400" cy="601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62"/>
          <p:cNvSpPr txBox="1"/>
          <p:nvPr/>
        </p:nvSpPr>
        <p:spPr>
          <a:xfrm>
            <a:off x="11696598" y="10273000"/>
            <a:ext cx="12538500" cy="10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4000" dirty="0">
                <a:hlinkClick r:id="rId6"/>
              </a:rPr>
              <a:t>https://cos.huntresslabs.com/covid-19-assets</a:t>
            </a:r>
            <a:endParaRPr lang="en-US" sz="4000" u="sng" dirty="0">
              <a:solidFill>
                <a:schemeClr val="hlink"/>
              </a:solidFill>
              <a:hlinkClick r:id="rId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4000" u="sng" dirty="0">
              <a:solidFill>
                <a:schemeClr val="hlink"/>
              </a:solidFill>
              <a:hlinkClick r:id="rId7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schemeClr val="hlink"/>
                </a:solidFill>
                <a:hlinkClick r:id="rId7"/>
              </a:rPr>
              <a:t>https://cos.huntresslabs.com/security-assets-and-tools</a:t>
            </a:r>
            <a:endParaRPr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A648BE-4429-4F04-A4EE-AA6238C8A4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888" y="224877"/>
            <a:ext cx="9980652" cy="560986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9CAFC-8056-4EE1-A656-2AD6A02B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E6C8E-4C34-4284-8B2F-4C7F85B90F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57C7D870-AB09-474C-90B5-0F589C05C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1890"/>
            <a:ext cx="24420030" cy="131963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04485D-4347-4DA1-9882-22FFF247CA6F}"/>
              </a:ext>
            </a:extLst>
          </p:cNvPr>
          <p:cNvSpPr/>
          <p:nvPr/>
        </p:nvSpPr>
        <p:spPr>
          <a:xfrm>
            <a:off x="4690512" y="8839885"/>
            <a:ext cx="70794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01C5D1"/>
                </a:solidFill>
              </a:rPr>
              <a:t>https://cos.huntresslabs.com/</a:t>
            </a:r>
          </a:p>
          <a:p>
            <a:r>
              <a:rPr lang="en-US" sz="4400" dirty="0">
                <a:solidFill>
                  <a:srgbClr val="01C5D1"/>
                </a:solidFill>
              </a:rPr>
              <a:t>guide-to-selling-cybersecurity</a:t>
            </a:r>
          </a:p>
        </p:txBody>
      </p:sp>
    </p:spTree>
    <p:extLst>
      <p:ext uri="{BB962C8B-B14F-4D97-AF65-F5344CB8AC3E}">
        <p14:creationId xmlns:p14="http://schemas.microsoft.com/office/powerpoint/2010/main" val="23981007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5CC17A-1E5E-4D13-A4BC-9809A8192782}"/>
              </a:ext>
            </a:extLst>
          </p:cNvPr>
          <p:cNvSpPr txBox="1"/>
          <p:nvPr/>
        </p:nvSpPr>
        <p:spPr>
          <a:xfrm>
            <a:off x="2721935" y="3381377"/>
            <a:ext cx="145878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02DF38-1ACB-4AE0-AA9B-CDF905F3839C}"/>
              </a:ext>
            </a:extLst>
          </p:cNvPr>
          <p:cNvSpPr txBox="1"/>
          <p:nvPr/>
        </p:nvSpPr>
        <p:spPr>
          <a:xfrm>
            <a:off x="1515550" y="2481890"/>
            <a:ext cx="1560822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4800" dirty="0"/>
              <a:t>Protect up to 5,000 customers for as little as $0.08/user/month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4800" dirty="0"/>
              <a:t>Security &amp; Awareness Training + Phishing Campaigns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4800" dirty="0"/>
              <a:t>COVID-19 and Remote Work Risk-themed marketing resources free and branded for you in Powered Services 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4800" dirty="0"/>
              <a:t>10 free licenses for </a:t>
            </a:r>
            <a:r>
              <a:rPr lang="en-US" sz="4800" dirty="0" err="1"/>
              <a:t>Passly</a:t>
            </a:r>
            <a:r>
              <a:rPr lang="en-US" sz="4800" dirty="0"/>
              <a:t> Digital Risk Protection Platform to protect your own MSP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4800" dirty="0"/>
              <a:t>Deferred payment options available</a:t>
            </a:r>
          </a:p>
          <a:p>
            <a:pPr lvl="0"/>
            <a:endParaRPr lang="en-US" sz="4800" dirty="0"/>
          </a:p>
          <a:p>
            <a:endParaRPr lang="en-US" sz="7200" dirty="0"/>
          </a:p>
        </p:txBody>
      </p:sp>
      <p:pic>
        <p:nvPicPr>
          <p:cNvPr id="2050" name="Picture 2" descr="What Makes Your Show Special? – I Want To Make a TV Show">
            <a:extLst>
              <a:ext uri="{FF2B5EF4-FFF2-40B4-BE49-F238E27FC236}">
                <a16:creationId xmlns:a16="http://schemas.microsoft.com/office/drawing/2014/main" id="{7D53A3B3-C1BA-4FBD-94F1-4B55E8463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3770" y="2204794"/>
            <a:ext cx="61722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E6697D-0CBF-47BD-A12E-97BDA9844AD5}"/>
              </a:ext>
            </a:extLst>
          </p:cNvPr>
          <p:cNvSpPr/>
          <p:nvPr/>
        </p:nvSpPr>
        <p:spPr>
          <a:xfrm>
            <a:off x="3842023" y="11526859"/>
            <a:ext cx="164973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600" b="1" dirty="0">
                <a:highlight>
                  <a:srgbClr val="FFFF00"/>
                </a:highlight>
              </a:rPr>
              <a:t>To order or set up a demo: www.idagent.com/partners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BD3C0-68C4-41B7-BEDD-1EB1BD31E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68" y="14513"/>
            <a:ext cx="21031200" cy="2651126"/>
          </a:xfrm>
        </p:spPr>
        <p:txBody>
          <a:bodyPr/>
          <a:lstStyle/>
          <a:p>
            <a:r>
              <a:rPr lang="en-US" sz="9600" b="1" dirty="0">
                <a:latin typeface="Arial Narrow" panose="020B0606020202030204" pitchFamily="34" charset="0"/>
              </a:rPr>
              <a:t>Increase security and Margins</a:t>
            </a:r>
          </a:p>
        </p:txBody>
      </p:sp>
      <p:pic>
        <p:nvPicPr>
          <p:cNvPr id="7" name="Picture 6" descr="A black sign with white text&#10;&#10;Description automatically generated">
            <a:extLst>
              <a:ext uri="{FF2B5EF4-FFF2-40B4-BE49-F238E27FC236}">
                <a16:creationId xmlns:a16="http://schemas.microsoft.com/office/drawing/2014/main" id="{03381081-CE86-4B65-9BBA-6B4DEDC14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59" y="9629773"/>
            <a:ext cx="3933426" cy="1209526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A82BA1D-0E7A-45FE-84BB-CD2F95773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536" y="9876927"/>
            <a:ext cx="5506392" cy="1217886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2B8D2BA-D2D5-4399-835A-40AD2AA70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138" y="9889829"/>
            <a:ext cx="5840056" cy="12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349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4F0A7-C049-4C06-9968-F8E4B0026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216273"/>
            <a:ext cx="22900810" cy="105472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@</a:t>
            </a:r>
            <a:r>
              <a:rPr lang="en-US" dirty="0" err="1"/>
              <a:t>KyleHanslovan</a:t>
            </a:r>
            <a:r>
              <a:rPr lang="en-US" dirty="0"/>
              <a:t> - </a:t>
            </a:r>
          </a:p>
          <a:p>
            <a:pPr marL="0" indent="0">
              <a:buNone/>
            </a:pPr>
            <a:endParaRPr lang="en-US" sz="5400" dirty="0"/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3 Breaches/21 Day Free Trial</a:t>
            </a:r>
          </a:p>
          <a:p>
            <a:r>
              <a:rPr lang="en-US" dirty="0"/>
              <a:t>Unlimited Hosts</a:t>
            </a:r>
          </a:p>
          <a:p>
            <a:r>
              <a:rPr lang="en-US" dirty="0">
                <a:hlinkClick r:id="rId2"/>
              </a:rPr>
              <a:t>https://huntress.io/register</a:t>
            </a:r>
            <a:endParaRPr lang="en-US" dirty="0"/>
          </a:p>
          <a:p>
            <a:pPr marL="0" indent="0">
              <a:buNone/>
            </a:pPr>
            <a:endParaRPr lang="en-US" sz="6600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hello@huntress.com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(833) 486-8669 ext. #1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59AD1F-5524-41F5-AE39-9FE135E79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1252" y="2216273"/>
            <a:ext cx="9952748" cy="105472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ECA6937-1F02-4AB6-9B21-2C39F9413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5022286" cy="2216272"/>
          </a:xfrm>
        </p:spPr>
        <p:txBody>
          <a:bodyPr vert="horz" lIns="914400" tIns="45720" rIns="91440" bIns="45720" rtlCol="0" anchor="ctr">
            <a:normAutofit/>
          </a:bodyPr>
          <a:lstStyle/>
          <a:p>
            <a:r>
              <a:rPr lang="en-US" dirty="0"/>
              <a:t>Thank You!</a:t>
            </a:r>
          </a:p>
        </p:txBody>
      </p:sp>
      <p:pic>
        <p:nvPicPr>
          <p:cNvPr id="7170" name="Picture 2" descr="Image result for twitter icon">
            <a:extLst>
              <a:ext uri="{FF2B5EF4-FFF2-40B4-BE49-F238E27FC236}">
                <a16:creationId xmlns:a16="http://schemas.microsoft.com/office/drawing/2014/main" id="{64BA7103-E4D5-4DE9-8108-C5D92F50D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235" y="2382582"/>
            <a:ext cx="1217865" cy="121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linkedin icon">
            <a:extLst>
              <a:ext uri="{FF2B5EF4-FFF2-40B4-BE49-F238E27FC236}">
                <a16:creationId xmlns:a16="http://schemas.microsoft.com/office/drawing/2014/main" id="{26A10D3F-62EC-497C-AF6B-F77AA50B2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882" y="2382583"/>
            <a:ext cx="1217867" cy="12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226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0560E7-A986-4CCC-8EBB-017A2C417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71600" y="-5365806"/>
            <a:ext cx="17800320" cy="182558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31EA027-6953-4E78-8158-26118A5AF1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595189"/>
            <a:ext cx="12649200" cy="2333874"/>
          </a:xfrm>
          <a:solidFill>
            <a:srgbClr val="F9EC3D"/>
          </a:solidFill>
        </p:spPr>
        <p:txBody>
          <a:bodyPr anchor="ctr"/>
          <a:lstStyle/>
          <a:p>
            <a:r>
              <a:rPr lang="en-US" sz="9600" b="1" dirty="0">
                <a:solidFill>
                  <a:schemeClr val="tx1"/>
                </a:solidFill>
                <a:latin typeface="Bahnschrift SemiCondensed" panose="020B0502040204020203" pitchFamily="34" charset="0"/>
                <a:ea typeface="Adobe Heiti Std R" panose="020B0400000000000000" pitchFamily="34" charset="-128"/>
                <a:cs typeface="Arial" panose="020B0604020202020204" pitchFamily="34" charset="0"/>
              </a:rPr>
              <a:t>Dark Web OFFERINGs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233A23-0CF3-42EB-92D6-A8789DB1A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937" y="8455281"/>
            <a:ext cx="5729005" cy="1638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77ECDF-085F-4E0A-AD0F-BE8873D2C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7682" y="10588504"/>
            <a:ext cx="6652260" cy="163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97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FEEF7-649A-4EEA-936D-508AC20E5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9208507" cy="1277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30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6A2594-302E-428F-9174-3070842D1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6623476" cy="1277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09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2E8A2C-913B-4F5B-8C1B-EC0A151E5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30480"/>
            <a:ext cx="25088971" cy="12801600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9D7ADAC8-2A60-41F6-A3F3-7D688CE2FC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6441"/>
              </p:ext>
            </p:extLst>
          </p:nvPr>
        </p:nvGraphicFramePr>
        <p:xfrm>
          <a:off x="8378348" y="1484172"/>
          <a:ext cx="7627303" cy="10747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r:id="rId5" imgW="5929920" imgH="8355240" progId="">
                  <p:embed/>
                </p:oleObj>
              </mc:Choice>
              <mc:Fallback>
                <p:oleObj r:id="rId5" imgW="5929920" imgH="83552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78348" y="1484172"/>
                        <a:ext cx="7627303" cy="10747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384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EBF17-E293-47CE-A8DB-1597C19E4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2521" y="0"/>
            <a:ext cx="25029042" cy="1370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11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21600</TotalTime>
  <Words>374</Words>
  <Application>Microsoft Office PowerPoint</Application>
  <PresentationFormat>Custom</PresentationFormat>
  <Paragraphs>99</Paragraphs>
  <Slides>44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Bahnschrift SemiCondensed</vt:lpstr>
      <vt:lpstr>Brutal Type</vt:lpstr>
      <vt:lpstr>Arial Narrow</vt:lpstr>
      <vt:lpstr>Calibri</vt:lpstr>
      <vt:lpstr>Caveat</vt:lpstr>
      <vt:lpstr>Arial</vt:lpstr>
      <vt:lpstr>Wingdings</vt:lpstr>
      <vt:lpstr>AlternateGotNo2D</vt:lpstr>
      <vt:lpstr>Office Theme</vt:lpstr>
      <vt:lpstr>Unveiling Cybercrime Markets</vt:lpstr>
      <vt:lpstr>PowerPoint Presentation</vt:lpstr>
      <vt:lpstr>PowerPoint Presentation</vt:lpstr>
      <vt:lpstr>PowerPoint Presentation</vt:lpstr>
      <vt:lpstr>Dark Web OFFERINGs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MALICIOUS MARKETING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THEY TARGET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Redirect Vulnerability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Simple, scalable &amp; profitable </vt:lpstr>
      <vt:lpstr>PowerPoint Presentation</vt:lpstr>
      <vt:lpstr>New Feature: Assisted Remediation</vt:lpstr>
      <vt:lpstr>Free Educational Resources</vt:lpstr>
      <vt:lpstr>FREE RESOURCES</vt:lpstr>
      <vt:lpstr>PowerPoint Presentation</vt:lpstr>
      <vt:lpstr>PowerPoint Presentation</vt:lpstr>
      <vt:lpstr>Increase security and Margins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Targeting Backups</dc:title>
  <dc:creator>Huntress Labs Incorporated</dc:creator>
  <cp:lastModifiedBy>User</cp:lastModifiedBy>
  <cp:revision>276</cp:revision>
  <dcterms:created xsi:type="dcterms:W3CDTF">2017-09-22T02:23:47Z</dcterms:created>
  <dcterms:modified xsi:type="dcterms:W3CDTF">2020-04-21T22:39:45Z</dcterms:modified>
</cp:coreProperties>
</file>