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49"/>
  </p:notesMasterIdLst>
  <p:sldIdLst>
    <p:sldId id="5180" r:id="rId6"/>
    <p:sldId id="1142" r:id="rId7"/>
    <p:sldId id="5154" r:id="rId8"/>
    <p:sldId id="5209" r:id="rId9"/>
    <p:sldId id="5210" r:id="rId10"/>
    <p:sldId id="5211" r:id="rId11"/>
    <p:sldId id="5212" r:id="rId12"/>
    <p:sldId id="5213" r:id="rId13"/>
    <p:sldId id="5156" r:id="rId14"/>
    <p:sldId id="5208" r:id="rId15"/>
    <p:sldId id="5157" r:id="rId16"/>
    <p:sldId id="5215" r:id="rId17"/>
    <p:sldId id="5168" r:id="rId18"/>
    <p:sldId id="5150" r:id="rId19"/>
    <p:sldId id="5185" r:id="rId20"/>
    <p:sldId id="5222" r:id="rId21"/>
    <p:sldId id="5223" r:id="rId22"/>
    <p:sldId id="5224" r:id="rId23"/>
    <p:sldId id="5232" r:id="rId24"/>
    <p:sldId id="5233" r:id="rId25"/>
    <p:sldId id="5227" r:id="rId26"/>
    <p:sldId id="5225" r:id="rId27"/>
    <p:sldId id="5221" r:id="rId28"/>
    <p:sldId id="5230" r:id="rId29"/>
    <p:sldId id="5229" r:id="rId30"/>
    <p:sldId id="5152" r:id="rId31"/>
    <p:sldId id="5179" r:id="rId32"/>
    <p:sldId id="5216" r:id="rId33"/>
    <p:sldId id="5217" r:id="rId34"/>
    <p:sldId id="5218" r:id="rId35"/>
    <p:sldId id="5202" r:id="rId36"/>
    <p:sldId id="5173" r:id="rId37"/>
    <p:sldId id="5207" r:id="rId38"/>
    <p:sldId id="5174" r:id="rId39"/>
    <p:sldId id="5170" r:id="rId40"/>
    <p:sldId id="5164" r:id="rId41"/>
    <p:sldId id="5220" r:id="rId42"/>
    <p:sldId id="5231" r:id="rId43"/>
    <p:sldId id="5219" r:id="rId44"/>
    <p:sldId id="5169" r:id="rId45"/>
    <p:sldId id="5182" r:id="rId46"/>
    <p:sldId id="5203" r:id="rId47"/>
    <p:sldId id="260" r:id="rId48"/>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1BE"/>
    <a:srgbClr val="827F77"/>
    <a:srgbClr val="009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4" autoAdjust="0"/>
    <p:restoredTop sz="94937" autoAdjust="0"/>
  </p:normalViewPr>
  <p:slideViewPr>
    <p:cSldViewPr snapToGrid="0">
      <p:cViewPr varScale="1">
        <p:scale>
          <a:sx n="81" d="100"/>
          <a:sy n="81" d="100"/>
        </p:scale>
        <p:origin x="1594" y="67"/>
      </p:cViewPr>
      <p:guideLst>
        <p:guide orient="horz" pos="2160"/>
        <p:guide pos="2880"/>
      </p:guideLst>
    </p:cSldViewPr>
  </p:slideViewPr>
  <p:outlineViewPr>
    <p:cViewPr>
      <p:scale>
        <a:sx n="33" d="100"/>
        <a:sy n="33" d="100"/>
      </p:scale>
      <p:origin x="0" y="0"/>
    </p:cViewPr>
  </p:outlineViewPr>
  <p:notesTextViewPr>
    <p:cViewPr>
      <p:scale>
        <a:sx n="87" d="100"/>
        <a:sy n="87" d="100"/>
      </p:scale>
      <p:origin x="0" y="0"/>
    </p:cViewPr>
  </p:notesTextViewPr>
  <p:sorterViewPr>
    <p:cViewPr varScale="1">
      <p:scale>
        <a:sx n="1" d="1"/>
        <a:sy n="1" d="1"/>
      </p:scale>
      <p:origin x="0" y="-5184"/>
    </p:cViewPr>
  </p:sorterViewPr>
  <p:notesViewPr>
    <p:cSldViewPr snapToGrid="0">
      <p:cViewPr varScale="1">
        <p:scale>
          <a:sx n="65" d="100"/>
          <a:sy n="65" d="100"/>
        </p:scale>
        <p:origin x="3955"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509F013-DE98-4D20-A048-6C70366316F4}" type="datetimeFigureOut">
              <a:rPr kumimoji="1" lang="ja-JP" altLang="en-US" smtClean="0"/>
              <a:t>2022/1/28</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DA88ED9-0FFD-4AB8-A154-3257E2A1F51B}" type="slidenum">
              <a:rPr kumimoji="1" lang="ja-JP" altLang="en-US" smtClean="0"/>
              <a:t>‹#›</a:t>
            </a:fld>
            <a:endParaRPr kumimoji="1" lang="ja-JP" altLang="en-US"/>
          </a:p>
        </p:txBody>
      </p:sp>
    </p:spTree>
    <p:extLst>
      <p:ext uri="{BB962C8B-B14F-4D97-AF65-F5344CB8AC3E}">
        <p14:creationId xmlns:p14="http://schemas.microsoft.com/office/powerpoint/2010/main" val="40017609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DA88ED9-0FFD-4AB8-A154-3257E2A1F51B}" type="slidenum">
              <a:rPr kumimoji="1" lang="ja-JP" altLang="en-US" smtClean="0"/>
              <a:t>1</a:t>
            </a:fld>
            <a:endParaRPr kumimoji="1" lang="ja-JP" altLang="en-US"/>
          </a:p>
        </p:txBody>
      </p:sp>
    </p:spTree>
    <p:extLst>
      <p:ext uri="{BB962C8B-B14F-4D97-AF65-F5344CB8AC3E}">
        <p14:creationId xmlns:p14="http://schemas.microsoft.com/office/powerpoint/2010/main" val="2507976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tshållare för bildobjekt 1">
            <a:extLst>
              <a:ext uri="{FF2B5EF4-FFF2-40B4-BE49-F238E27FC236}">
                <a16:creationId xmlns:a16="http://schemas.microsoft.com/office/drawing/2014/main" id="{58C4DE30-C825-4956-A4DE-CD728A297A63}"/>
              </a:ext>
            </a:extLst>
          </p:cNvPr>
          <p:cNvSpPr>
            <a:spLocks noGrp="1" noRot="1" noChangeAspect="1" noTextEdit="1"/>
          </p:cNvSpPr>
          <p:nvPr>
            <p:ph type="sldImg"/>
          </p:nvPr>
        </p:nvSpPr>
        <p:spPr>
          <a:ln/>
        </p:spPr>
      </p:sp>
      <p:sp>
        <p:nvSpPr>
          <p:cNvPr id="25603" name="Platshållare för anteckningar 2">
            <a:extLst>
              <a:ext uri="{FF2B5EF4-FFF2-40B4-BE49-F238E27FC236}">
                <a16:creationId xmlns:a16="http://schemas.microsoft.com/office/drawing/2014/main" id="{5AF5F412-166D-4C4B-8873-6719A4E8C3AF}"/>
              </a:ext>
            </a:extLst>
          </p:cNvPr>
          <p:cNvSpPr>
            <a:spLocks noGrp="1"/>
          </p:cNvSpPr>
          <p:nvPr>
            <p:ph type="body" idx="1"/>
          </p:nvPr>
        </p:nvSpPr>
        <p:spPr>
          <a:noFill/>
        </p:spPr>
        <p:txBody>
          <a:bodyPr/>
          <a:lstStyle/>
          <a:p>
            <a:endParaRPr lang="sv-SE" altLang="sv-SE" dirty="0">
              <a:latin typeface="Arial" panose="020B0604020202020204" pitchFamily="34" charset="0"/>
            </a:endParaRPr>
          </a:p>
        </p:txBody>
      </p:sp>
      <p:sp>
        <p:nvSpPr>
          <p:cNvPr id="25604" name="Platshållare för bildnummer 3">
            <a:extLst>
              <a:ext uri="{FF2B5EF4-FFF2-40B4-BE49-F238E27FC236}">
                <a16:creationId xmlns:a16="http://schemas.microsoft.com/office/drawing/2014/main" id="{87477C6F-4E29-4EB6-80CC-6098E3AA8A0A}"/>
              </a:ext>
            </a:extLst>
          </p:cNvPr>
          <p:cNvSpPr>
            <a:spLocks noGrp="1"/>
          </p:cNvSpPr>
          <p:nvPr>
            <p:ph type="sldNum" sz="quarter" idx="5"/>
          </p:nvPr>
        </p:nvSpPr>
        <p:spPr>
          <a:noFill/>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29CACF7-918C-4065-8DA2-33D302360495}" type="slidenum">
              <a:rPr lang="ja-JP" altLang="en-GB"/>
              <a:pPr eaLnBrk="1" hangingPunct="1">
                <a:spcBef>
                  <a:spcPct val="0"/>
                </a:spcBef>
              </a:pPr>
              <a:t>10</a:t>
            </a:fld>
            <a:endParaRPr lang="en-GB" altLang="ja-JP"/>
          </a:p>
        </p:txBody>
      </p:sp>
    </p:spTree>
    <p:extLst>
      <p:ext uri="{BB962C8B-B14F-4D97-AF65-F5344CB8AC3E}">
        <p14:creationId xmlns:p14="http://schemas.microsoft.com/office/powerpoint/2010/main" val="2434842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tshållare för bildobjekt 1">
            <a:extLst>
              <a:ext uri="{FF2B5EF4-FFF2-40B4-BE49-F238E27FC236}">
                <a16:creationId xmlns:a16="http://schemas.microsoft.com/office/drawing/2014/main" id="{58C4DE30-C825-4956-A4DE-CD728A297A63}"/>
              </a:ext>
            </a:extLst>
          </p:cNvPr>
          <p:cNvSpPr>
            <a:spLocks noGrp="1" noRot="1" noChangeAspect="1" noTextEdit="1"/>
          </p:cNvSpPr>
          <p:nvPr>
            <p:ph type="sldImg"/>
          </p:nvPr>
        </p:nvSpPr>
        <p:spPr>
          <a:ln/>
        </p:spPr>
      </p:sp>
      <p:sp>
        <p:nvSpPr>
          <p:cNvPr id="25603" name="Platshållare för anteckningar 2">
            <a:extLst>
              <a:ext uri="{FF2B5EF4-FFF2-40B4-BE49-F238E27FC236}">
                <a16:creationId xmlns:a16="http://schemas.microsoft.com/office/drawing/2014/main" id="{5AF5F412-166D-4C4B-8873-6719A4E8C3AF}"/>
              </a:ext>
            </a:extLst>
          </p:cNvPr>
          <p:cNvSpPr>
            <a:spLocks noGrp="1"/>
          </p:cNvSpPr>
          <p:nvPr>
            <p:ph type="body" idx="1"/>
          </p:nvPr>
        </p:nvSpPr>
        <p:spPr>
          <a:noFill/>
        </p:spPr>
        <p:txBody>
          <a:bodyPr/>
          <a:lstStyle/>
          <a:p>
            <a:r>
              <a:rPr lang="sv-SE" altLang="sv-SE" dirty="0">
                <a:latin typeface="Arial" panose="020B0604020202020204" pitchFamily="34" charset="0"/>
              </a:rPr>
              <a:t>Begynn allerede nå å tenke på aktuelle kandidater.</a:t>
            </a:r>
          </a:p>
        </p:txBody>
      </p:sp>
      <p:sp>
        <p:nvSpPr>
          <p:cNvPr id="25604" name="Platshållare för bildnummer 3">
            <a:extLst>
              <a:ext uri="{FF2B5EF4-FFF2-40B4-BE49-F238E27FC236}">
                <a16:creationId xmlns:a16="http://schemas.microsoft.com/office/drawing/2014/main" id="{87477C6F-4E29-4EB6-80CC-6098E3AA8A0A}"/>
              </a:ext>
            </a:extLst>
          </p:cNvPr>
          <p:cNvSpPr>
            <a:spLocks noGrp="1"/>
          </p:cNvSpPr>
          <p:nvPr>
            <p:ph type="sldNum" sz="quarter" idx="5"/>
          </p:nvPr>
        </p:nvSpPr>
        <p:spPr>
          <a:noFill/>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29CACF7-918C-4065-8DA2-33D302360495}" type="slidenum">
              <a:rPr lang="ja-JP" altLang="en-GB"/>
              <a:pPr eaLnBrk="1" hangingPunct="1">
                <a:spcBef>
                  <a:spcPct val="0"/>
                </a:spcBef>
              </a:pPr>
              <a:t>11</a:t>
            </a:fld>
            <a:endParaRPr lang="en-GB" altLang="ja-JP"/>
          </a:p>
        </p:txBody>
      </p:sp>
    </p:spTree>
    <p:extLst>
      <p:ext uri="{BB962C8B-B14F-4D97-AF65-F5344CB8AC3E}">
        <p14:creationId xmlns:p14="http://schemas.microsoft.com/office/powerpoint/2010/main" val="681377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tshållare för bildobjekt 1">
            <a:extLst>
              <a:ext uri="{FF2B5EF4-FFF2-40B4-BE49-F238E27FC236}">
                <a16:creationId xmlns:a16="http://schemas.microsoft.com/office/drawing/2014/main" id="{58C4DE30-C825-4956-A4DE-CD728A297A63}"/>
              </a:ext>
            </a:extLst>
          </p:cNvPr>
          <p:cNvSpPr>
            <a:spLocks noGrp="1" noRot="1" noChangeAspect="1" noTextEdit="1"/>
          </p:cNvSpPr>
          <p:nvPr>
            <p:ph type="sldImg"/>
          </p:nvPr>
        </p:nvSpPr>
        <p:spPr>
          <a:ln/>
        </p:spPr>
      </p:sp>
      <p:sp>
        <p:nvSpPr>
          <p:cNvPr id="25603" name="Platshållare för anteckningar 2">
            <a:extLst>
              <a:ext uri="{FF2B5EF4-FFF2-40B4-BE49-F238E27FC236}">
                <a16:creationId xmlns:a16="http://schemas.microsoft.com/office/drawing/2014/main" id="{5AF5F412-166D-4C4B-8873-6719A4E8C3AF}"/>
              </a:ext>
            </a:extLst>
          </p:cNvPr>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nb-NO" sz="1200" kern="1200" dirty="0">
                <a:solidFill>
                  <a:schemeClr val="tx1"/>
                </a:solidFill>
                <a:effectLst/>
                <a:latin typeface="+mn-lt"/>
                <a:ea typeface="+mn-ea"/>
                <a:cs typeface="+mn-cs"/>
              </a:rPr>
              <a:t>NORSK GJENVINNING. Det vi trenger å vite er om de ulike glassmestrene ønsker å knytte seg opp mot avtalen dere har forhandlet. Da må de kontakte kontaktpersonen sin. Selv om de har en lokal avtale er de ikke knyttet opp mot dere uten å ha bedt om dette. </a:t>
            </a:r>
          </a:p>
          <a:p>
            <a:endParaRPr lang="sv-SE" altLang="sv-SE" dirty="0">
              <a:latin typeface="Arial" panose="020B0604020202020204" pitchFamily="34" charset="0"/>
            </a:endParaRPr>
          </a:p>
        </p:txBody>
      </p:sp>
      <p:sp>
        <p:nvSpPr>
          <p:cNvPr id="25604" name="Platshållare för bildnummer 3">
            <a:extLst>
              <a:ext uri="{FF2B5EF4-FFF2-40B4-BE49-F238E27FC236}">
                <a16:creationId xmlns:a16="http://schemas.microsoft.com/office/drawing/2014/main" id="{87477C6F-4E29-4EB6-80CC-6098E3AA8A0A}"/>
              </a:ext>
            </a:extLst>
          </p:cNvPr>
          <p:cNvSpPr>
            <a:spLocks noGrp="1"/>
          </p:cNvSpPr>
          <p:nvPr>
            <p:ph type="sldNum" sz="quarter" idx="5"/>
          </p:nvPr>
        </p:nvSpPr>
        <p:spPr>
          <a:noFill/>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29CACF7-918C-4065-8DA2-33D302360495}" type="slidenum">
              <a:rPr lang="ja-JP" altLang="en-GB"/>
              <a:pPr eaLnBrk="1" hangingPunct="1">
                <a:spcBef>
                  <a:spcPct val="0"/>
                </a:spcBef>
              </a:pPr>
              <a:t>12</a:t>
            </a:fld>
            <a:endParaRPr lang="en-GB" altLang="ja-JP"/>
          </a:p>
        </p:txBody>
      </p:sp>
    </p:spTree>
    <p:extLst>
      <p:ext uri="{BB962C8B-B14F-4D97-AF65-F5344CB8AC3E}">
        <p14:creationId xmlns:p14="http://schemas.microsoft.com/office/powerpoint/2010/main" val="2775435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tshållare för bildobjekt 1">
            <a:extLst>
              <a:ext uri="{FF2B5EF4-FFF2-40B4-BE49-F238E27FC236}">
                <a16:creationId xmlns:a16="http://schemas.microsoft.com/office/drawing/2014/main" id="{58C4DE30-C825-4956-A4DE-CD728A297A63}"/>
              </a:ext>
            </a:extLst>
          </p:cNvPr>
          <p:cNvSpPr>
            <a:spLocks noGrp="1" noRot="1" noChangeAspect="1" noTextEdit="1"/>
          </p:cNvSpPr>
          <p:nvPr>
            <p:ph type="sldImg"/>
          </p:nvPr>
        </p:nvSpPr>
        <p:spPr>
          <a:ln/>
        </p:spPr>
      </p:sp>
      <p:sp>
        <p:nvSpPr>
          <p:cNvPr id="25603" name="Platshållare för anteckningar 2">
            <a:extLst>
              <a:ext uri="{FF2B5EF4-FFF2-40B4-BE49-F238E27FC236}">
                <a16:creationId xmlns:a16="http://schemas.microsoft.com/office/drawing/2014/main" id="{5AF5F412-166D-4C4B-8873-6719A4E8C3AF}"/>
              </a:ext>
            </a:extLst>
          </p:cNvPr>
          <p:cNvSpPr>
            <a:spLocks noGrp="1"/>
          </p:cNvSpPr>
          <p:nvPr>
            <p:ph type="body" idx="1"/>
          </p:nvPr>
        </p:nvSpPr>
        <p:spPr>
          <a:noFill/>
        </p:spPr>
        <p:txBody>
          <a:bodyPr/>
          <a:lstStyle/>
          <a:p>
            <a:endParaRPr lang="sv-SE" altLang="sv-SE" dirty="0">
              <a:latin typeface="Arial" panose="020B0604020202020204" pitchFamily="34" charset="0"/>
            </a:endParaRPr>
          </a:p>
        </p:txBody>
      </p:sp>
      <p:sp>
        <p:nvSpPr>
          <p:cNvPr id="25604" name="Platshållare för bildnummer 3">
            <a:extLst>
              <a:ext uri="{FF2B5EF4-FFF2-40B4-BE49-F238E27FC236}">
                <a16:creationId xmlns:a16="http://schemas.microsoft.com/office/drawing/2014/main" id="{87477C6F-4E29-4EB6-80CC-6098E3AA8A0A}"/>
              </a:ext>
            </a:extLst>
          </p:cNvPr>
          <p:cNvSpPr>
            <a:spLocks noGrp="1"/>
          </p:cNvSpPr>
          <p:nvPr>
            <p:ph type="sldNum" sz="quarter" idx="5"/>
          </p:nvPr>
        </p:nvSpPr>
        <p:spPr>
          <a:noFill/>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29CACF7-918C-4065-8DA2-33D302360495}" type="slidenum">
              <a:rPr lang="ja-JP" altLang="en-GB"/>
              <a:pPr eaLnBrk="1" hangingPunct="1">
                <a:spcBef>
                  <a:spcPct val="0"/>
                </a:spcBef>
              </a:pPr>
              <a:t>13</a:t>
            </a:fld>
            <a:endParaRPr lang="en-GB" altLang="ja-JP"/>
          </a:p>
        </p:txBody>
      </p:sp>
    </p:spTree>
    <p:extLst>
      <p:ext uri="{BB962C8B-B14F-4D97-AF65-F5344CB8AC3E}">
        <p14:creationId xmlns:p14="http://schemas.microsoft.com/office/powerpoint/2010/main" val="2338998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tshållare för bildobjekt 1">
            <a:extLst>
              <a:ext uri="{FF2B5EF4-FFF2-40B4-BE49-F238E27FC236}">
                <a16:creationId xmlns:a16="http://schemas.microsoft.com/office/drawing/2014/main" id="{58C4DE30-C825-4956-A4DE-CD728A297A63}"/>
              </a:ext>
            </a:extLst>
          </p:cNvPr>
          <p:cNvSpPr>
            <a:spLocks noGrp="1" noRot="1" noChangeAspect="1" noTextEdit="1"/>
          </p:cNvSpPr>
          <p:nvPr>
            <p:ph type="sldImg"/>
          </p:nvPr>
        </p:nvSpPr>
        <p:spPr>
          <a:ln/>
        </p:spPr>
      </p:sp>
      <p:sp>
        <p:nvSpPr>
          <p:cNvPr id="25603" name="Platshållare för anteckningar 2">
            <a:extLst>
              <a:ext uri="{FF2B5EF4-FFF2-40B4-BE49-F238E27FC236}">
                <a16:creationId xmlns:a16="http://schemas.microsoft.com/office/drawing/2014/main" id="{5AF5F412-166D-4C4B-8873-6719A4E8C3AF}"/>
              </a:ext>
            </a:extLst>
          </p:cNvPr>
          <p:cNvSpPr>
            <a:spLocks noGrp="1"/>
          </p:cNvSpPr>
          <p:nvPr>
            <p:ph type="body" idx="1"/>
          </p:nvPr>
        </p:nvSpPr>
        <p:spPr>
          <a:noFill/>
        </p:spPr>
        <p:txBody>
          <a:bodyPr/>
          <a:lstStyle/>
          <a:p>
            <a:endParaRPr lang="sv-SE" altLang="sv-SE" dirty="0">
              <a:latin typeface="Arial" panose="020B0604020202020204" pitchFamily="34" charset="0"/>
            </a:endParaRPr>
          </a:p>
        </p:txBody>
      </p:sp>
      <p:sp>
        <p:nvSpPr>
          <p:cNvPr id="25604" name="Platshållare för bildnummer 3">
            <a:extLst>
              <a:ext uri="{FF2B5EF4-FFF2-40B4-BE49-F238E27FC236}">
                <a16:creationId xmlns:a16="http://schemas.microsoft.com/office/drawing/2014/main" id="{87477C6F-4E29-4EB6-80CC-6098E3AA8A0A}"/>
              </a:ext>
            </a:extLst>
          </p:cNvPr>
          <p:cNvSpPr>
            <a:spLocks noGrp="1"/>
          </p:cNvSpPr>
          <p:nvPr>
            <p:ph type="sldNum" sz="quarter" idx="5"/>
          </p:nvPr>
        </p:nvSpPr>
        <p:spPr>
          <a:noFill/>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29CACF7-918C-4065-8DA2-33D302360495}" type="slidenum">
              <a:rPr lang="ja-JP" altLang="en-GB"/>
              <a:pPr eaLnBrk="1" hangingPunct="1">
                <a:spcBef>
                  <a:spcPct val="0"/>
                </a:spcBef>
              </a:pPr>
              <a:t>14</a:t>
            </a:fld>
            <a:endParaRPr lang="en-GB" altLang="ja-JP"/>
          </a:p>
        </p:txBody>
      </p:sp>
    </p:spTree>
    <p:extLst>
      <p:ext uri="{BB962C8B-B14F-4D97-AF65-F5344CB8AC3E}">
        <p14:creationId xmlns:p14="http://schemas.microsoft.com/office/powerpoint/2010/main" val="1814297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tshållare för bildobjekt 1">
            <a:extLst>
              <a:ext uri="{FF2B5EF4-FFF2-40B4-BE49-F238E27FC236}">
                <a16:creationId xmlns:a16="http://schemas.microsoft.com/office/drawing/2014/main" id="{58C4DE30-C825-4956-A4DE-CD728A297A63}"/>
              </a:ext>
            </a:extLst>
          </p:cNvPr>
          <p:cNvSpPr>
            <a:spLocks noGrp="1" noRot="1" noChangeAspect="1" noTextEdit="1"/>
          </p:cNvSpPr>
          <p:nvPr>
            <p:ph type="sldImg"/>
          </p:nvPr>
        </p:nvSpPr>
        <p:spPr>
          <a:ln/>
        </p:spPr>
      </p:sp>
      <p:sp>
        <p:nvSpPr>
          <p:cNvPr id="25603" name="Platshållare för anteckningar 2">
            <a:extLst>
              <a:ext uri="{FF2B5EF4-FFF2-40B4-BE49-F238E27FC236}">
                <a16:creationId xmlns:a16="http://schemas.microsoft.com/office/drawing/2014/main" id="{5AF5F412-166D-4C4B-8873-6719A4E8C3AF}"/>
              </a:ext>
            </a:extLst>
          </p:cNvPr>
          <p:cNvSpPr>
            <a:spLocks noGrp="1"/>
          </p:cNvSpPr>
          <p:nvPr>
            <p:ph type="body" idx="1"/>
          </p:nvPr>
        </p:nvSpPr>
        <p:spPr>
          <a:noFill/>
        </p:spPr>
        <p:txBody>
          <a:bodyPr/>
          <a:lstStyle/>
          <a:p>
            <a:endParaRPr lang="sv-SE" altLang="sv-SE" dirty="0">
              <a:latin typeface="Arial" panose="020B0604020202020204" pitchFamily="34" charset="0"/>
            </a:endParaRPr>
          </a:p>
        </p:txBody>
      </p:sp>
      <p:sp>
        <p:nvSpPr>
          <p:cNvPr id="25604" name="Platshållare för bildnummer 3">
            <a:extLst>
              <a:ext uri="{FF2B5EF4-FFF2-40B4-BE49-F238E27FC236}">
                <a16:creationId xmlns:a16="http://schemas.microsoft.com/office/drawing/2014/main" id="{87477C6F-4E29-4EB6-80CC-6098E3AA8A0A}"/>
              </a:ext>
            </a:extLst>
          </p:cNvPr>
          <p:cNvSpPr>
            <a:spLocks noGrp="1"/>
          </p:cNvSpPr>
          <p:nvPr>
            <p:ph type="sldNum" sz="quarter" idx="5"/>
          </p:nvPr>
        </p:nvSpPr>
        <p:spPr>
          <a:noFill/>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29CACF7-918C-4065-8DA2-33D302360495}" type="slidenum">
              <a:rPr lang="ja-JP" altLang="en-GB"/>
              <a:pPr eaLnBrk="1" hangingPunct="1">
                <a:spcBef>
                  <a:spcPct val="0"/>
                </a:spcBef>
              </a:pPr>
              <a:t>15</a:t>
            </a:fld>
            <a:endParaRPr lang="en-GB" altLang="ja-JP"/>
          </a:p>
        </p:txBody>
      </p:sp>
    </p:spTree>
    <p:extLst>
      <p:ext uri="{BB962C8B-B14F-4D97-AF65-F5344CB8AC3E}">
        <p14:creationId xmlns:p14="http://schemas.microsoft.com/office/powerpoint/2010/main" val="3811495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Stegvis </a:t>
            </a:r>
            <a:r>
              <a:rPr lang="nb-NO" dirty="0" err="1"/>
              <a:t>inntressert</a:t>
            </a:r>
            <a:endParaRPr lang="nb-NO" dirty="0"/>
          </a:p>
        </p:txBody>
      </p:sp>
      <p:sp>
        <p:nvSpPr>
          <p:cNvPr id="4" name="Plassholder for lysbildenummer 3"/>
          <p:cNvSpPr>
            <a:spLocks noGrp="1"/>
          </p:cNvSpPr>
          <p:nvPr>
            <p:ph type="sldNum" sz="quarter" idx="5"/>
          </p:nvPr>
        </p:nvSpPr>
        <p:spPr/>
        <p:txBody>
          <a:bodyPr/>
          <a:lstStyle/>
          <a:p>
            <a:fld id="{0DA88ED9-0FFD-4AB8-A154-3257E2A1F51B}" type="slidenum">
              <a:rPr kumimoji="1" lang="ja-JP" altLang="en-US" smtClean="0"/>
              <a:t>16</a:t>
            </a:fld>
            <a:endParaRPr kumimoji="1" lang="ja-JP" altLang="en-US"/>
          </a:p>
        </p:txBody>
      </p:sp>
    </p:spTree>
    <p:extLst>
      <p:ext uri="{BB962C8B-B14F-4D97-AF65-F5344CB8AC3E}">
        <p14:creationId xmlns:p14="http://schemas.microsoft.com/office/powerpoint/2010/main" val="1165296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kumimoji="1" lang="nb-NO" sz="1200" kern="1200" dirty="0">
                <a:solidFill>
                  <a:schemeClr val="tx1"/>
                </a:solidFill>
                <a:effectLst/>
                <a:latin typeface="+mn-lt"/>
                <a:ea typeface="+mn-ea"/>
                <a:cs typeface="+mn-cs"/>
              </a:rPr>
              <a:t>I løpet av Mars 2022 blir Pilkington Elverum Miljøfyrtårn sertifisert. Da skal det sendes inn Klimarapport hvert år på: Arbeidsmiljø – Avfall – Energi – Innkjøp – Transport. Basert på innrapporterte tall på energibruk, transport og restavfall får Elverum et klimaregnskap som viser total og prosentvis fordeling av CO2-utslippet for virksomheten. Med dette vil fabrikken se hvordan virksomheten påvirker klimaet, og hvordan de best klarer å redusere fotavtrykket.</a:t>
            </a:r>
            <a:br>
              <a:rPr kumimoji="1" lang="nb-NO" sz="1200" kern="1200" dirty="0">
                <a:solidFill>
                  <a:schemeClr val="tx1"/>
                </a:solidFill>
                <a:effectLst/>
                <a:latin typeface="+mn-lt"/>
                <a:ea typeface="+mn-ea"/>
                <a:cs typeface="+mn-cs"/>
              </a:rPr>
            </a:br>
            <a:endParaRPr lang="nb-NO" dirty="0"/>
          </a:p>
        </p:txBody>
      </p:sp>
      <p:sp>
        <p:nvSpPr>
          <p:cNvPr id="4" name="Plassholder for lysbildenummer 3"/>
          <p:cNvSpPr>
            <a:spLocks noGrp="1"/>
          </p:cNvSpPr>
          <p:nvPr>
            <p:ph type="sldNum" sz="quarter" idx="5"/>
          </p:nvPr>
        </p:nvSpPr>
        <p:spPr/>
        <p:txBody>
          <a:bodyPr/>
          <a:lstStyle/>
          <a:p>
            <a:fld id="{0DA88ED9-0FFD-4AB8-A154-3257E2A1F51B}" type="slidenum">
              <a:rPr kumimoji="1" lang="ja-JP" altLang="en-US" smtClean="0"/>
              <a:t>21</a:t>
            </a:fld>
            <a:endParaRPr kumimoji="1" lang="ja-JP" altLang="en-US"/>
          </a:p>
        </p:txBody>
      </p:sp>
    </p:spTree>
    <p:extLst>
      <p:ext uri="{BB962C8B-B14F-4D97-AF65-F5344CB8AC3E}">
        <p14:creationId xmlns:p14="http://schemas.microsoft.com/office/powerpoint/2010/main" val="332434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Herde ovn</a:t>
            </a:r>
          </a:p>
          <a:p>
            <a:endParaRPr lang="nb-NO" dirty="0"/>
          </a:p>
          <a:p>
            <a:r>
              <a:rPr lang="nb-NO" dirty="0"/>
              <a:t>Tilsvarende so  Pilkington </a:t>
            </a:r>
            <a:r>
              <a:rPr lang="nb-NO" dirty="0" err="1"/>
              <a:t>Østerike</a:t>
            </a:r>
            <a:endParaRPr lang="nb-NO" dirty="0"/>
          </a:p>
        </p:txBody>
      </p:sp>
      <p:sp>
        <p:nvSpPr>
          <p:cNvPr id="4" name="Plassholder for lysbildenummer 3"/>
          <p:cNvSpPr>
            <a:spLocks noGrp="1"/>
          </p:cNvSpPr>
          <p:nvPr>
            <p:ph type="sldNum" sz="quarter" idx="5"/>
          </p:nvPr>
        </p:nvSpPr>
        <p:spPr/>
        <p:txBody>
          <a:bodyPr/>
          <a:lstStyle/>
          <a:p>
            <a:fld id="{0DA88ED9-0FFD-4AB8-A154-3257E2A1F51B}" type="slidenum">
              <a:rPr kumimoji="1" lang="ja-JP" altLang="en-US" smtClean="0"/>
              <a:t>23</a:t>
            </a:fld>
            <a:endParaRPr kumimoji="1" lang="ja-JP" altLang="en-US"/>
          </a:p>
        </p:txBody>
      </p:sp>
    </p:spTree>
    <p:extLst>
      <p:ext uri="{BB962C8B-B14F-4D97-AF65-F5344CB8AC3E}">
        <p14:creationId xmlns:p14="http://schemas.microsoft.com/office/powerpoint/2010/main" val="3822234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Herde ovn</a:t>
            </a:r>
          </a:p>
          <a:p>
            <a:endParaRPr lang="nb-NO" dirty="0"/>
          </a:p>
          <a:p>
            <a:r>
              <a:rPr lang="nb-NO" dirty="0"/>
              <a:t>Tilsvarende so  Pilkington </a:t>
            </a:r>
            <a:r>
              <a:rPr lang="nb-NO" dirty="0" err="1"/>
              <a:t>Østerike</a:t>
            </a:r>
            <a:endParaRPr lang="nb-NO" dirty="0"/>
          </a:p>
        </p:txBody>
      </p:sp>
      <p:sp>
        <p:nvSpPr>
          <p:cNvPr id="4" name="Plassholder for lysbildenummer 3"/>
          <p:cNvSpPr>
            <a:spLocks noGrp="1"/>
          </p:cNvSpPr>
          <p:nvPr>
            <p:ph type="sldNum" sz="quarter" idx="5"/>
          </p:nvPr>
        </p:nvSpPr>
        <p:spPr/>
        <p:txBody>
          <a:bodyPr/>
          <a:lstStyle/>
          <a:p>
            <a:fld id="{0DA88ED9-0FFD-4AB8-A154-3257E2A1F51B}" type="slidenum">
              <a:rPr kumimoji="1" lang="ja-JP" altLang="en-US" smtClean="0"/>
              <a:t>24</a:t>
            </a:fld>
            <a:endParaRPr kumimoji="1" lang="ja-JP" altLang="en-US"/>
          </a:p>
        </p:txBody>
      </p:sp>
    </p:spTree>
    <p:extLst>
      <p:ext uri="{BB962C8B-B14F-4D97-AF65-F5344CB8AC3E}">
        <p14:creationId xmlns:p14="http://schemas.microsoft.com/office/powerpoint/2010/main" val="943111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tshållare för bildobjekt 1">
            <a:extLst>
              <a:ext uri="{FF2B5EF4-FFF2-40B4-BE49-F238E27FC236}">
                <a16:creationId xmlns:a16="http://schemas.microsoft.com/office/drawing/2014/main" id="{58C4DE30-C825-4956-A4DE-CD728A297A63}"/>
              </a:ext>
            </a:extLst>
          </p:cNvPr>
          <p:cNvSpPr>
            <a:spLocks noGrp="1" noRot="1" noChangeAspect="1" noTextEdit="1"/>
          </p:cNvSpPr>
          <p:nvPr>
            <p:ph type="sldImg"/>
          </p:nvPr>
        </p:nvSpPr>
        <p:spPr>
          <a:ln/>
        </p:spPr>
      </p:sp>
      <p:sp>
        <p:nvSpPr>
          <p:cNvPr id="25603" name="Platshållare för anteckningar 2">
            <a:extLst>
              <a:ext uri="{FF2B5EF4-FFF2-40B4-BE49-F238E27FC236}">
                <a16:creationId xmlns:a16="http://schemas.microsoft.com/office/drawing/2014/main" id="{5AF5F412-166D-4C4B-8873-6719A4E8C3AF}"/>
              </a:ext>
            </a:extLst>
          </p:cNvPr>
          <p:cNvSpPr>
            <a:spLocks noGrp="1"/>
          </p:cNvSpPr>
          <p:nvPr>
            <p:ph type="body" idx="1"/>
          </p:nvPr>
        </p:nvSpPr>
        <p:spPr>
          <a:noFill/>
        </p:spPr>
        <p:txBody>
          <a:bodyPr/>
          <a:lstStyle/>
          <a:p>
            <a:endParaRPr lang="sv-SE" altLang="sv-SE" dirty="0">
              <a:latin typeface="Arial" panose="020B0604020202020204" pitchFamily="34" charset="0"/>
            </a:endParaRPr>
          </a:p>
        </p:txBody>
      </p:sp>
      <p:sp>
        <p:nvSpPr>
          <p:cNvPr id="25604" name="Platshållare för bildnummer 3">
            <a:extLst>
              <a:ext uri="{FF2B5EF4-FFF2-40B4-BE49-F238E27FC236}">
                <a16:creationId xmlns:a16="http://schemas.microsoft.com/office/drawing/2014/main" id="{87477C6F-4E29-4EB6-80CC-6098E3AA8A0A}"/>
              </a:ext>
            </a:extLst>
          </p:cNvPr>
          <p:cNvSpPr>
            <a:spLocks noGrp="1"/>
          </p:cNvSpPr>
          <p:nvPr>
            <p:ph type="sldNum" sz="quarter" idx="5"/>
          </p:nvPr>
        </p:nvSpPr>
        <p:spPr>
          <a:noFill/>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29CACF7-918C-4065-8DA2-33D302360495}" type="slidenum">
              <a:rPr lang="ja-JP" altLang="en-GB"/>
              <a:pPr eaLnBrk="1" hangingPunct="1">
                <a:spcBef>
                  <a:spcPct val="0"/>
                </a:spcBef>
              </a:pPr>
              <a:t>2</a:t>
            </a:fld>
            <a:endParaRPr lang="en-GB" altLang="ja-JP"/>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Herde ovn</a:t>
            </a:r>
          </a:p>
          <a:p>
            <a:endParaRPr lang="nb-NO" dirty="0"/>
          </a:p>
          <a:p>
            <a:r>
              <a:rPr lang="nb-NO" dirty="0"/>
              <a:t>Tilsvarende so  Pilkington </a:t>
            </a:r>
            <a:r>
              <a:rPr lang="nb-NO" dirty="0" err="1"/>
              <a:t>Østerike</a:t>
            </a:r>
            <a:endParaRPr lang="nb-NO" dirty="0"/>
          </a:p>
        </p:txBody>
      </p:sp>
      <p:sp>
        <p:nvSpPr>
          <p:cNvPr id="4" name="Plassholder for lysbildenummer 3"/>
          <p:cNvSpPr>
            <a:spLocks noGrp="1"/>
          </p:cNvSpPr>
          <p:nvPr>
            <p:ph type="sldNum" sz="quarter" idx="5"/>
          </p:nvPr>
        </p:nvSpPr>
        <p:spPr/>
        <p:txBody>
          <a:bodyPr/>
          <a:lstStyle/>
          <a:p>
            <a:fld id="{0DA88ED9-0FFD-4AB8-A154-3257E2A1F51B}" type="slidenum">
              <a:rPr kumimoji="1" lang="ja-JP" altLang="en-US" smtClean="0"/>
              <a:t>25</a:t>
            </a:fld>
            <a:endParaRPr kumimoji="1" lang="ja-JP" altLang="en-US"/>
          </a:p>
        </p:txBody>
      </p:sp>
    </p:spTree>
    <p:extLst>
      <p:ext uri="{BB962C8B-B14F-4D97-AF65-F5344CB8AC3E}">
        <p14:creationId xmlns:p14="http://schemas.microsoft.com/office/powerpoint/2010/main" val="1081657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tshållare för bildobjekt 1">
            <a:extLst>
              <a:ext uri="{FF2B5EF4-FFF2-40B4-BE49-F238E27FC236}">
                <a16:creationId xmlns:a16="http://schemas.microsoft.com/office/drawing/2014/main" id="{58C4DE30-C825-4956-A4DE-CD728A297A63}"/>
              </a:ext>
            </a:extLst>
          </p:cNvPr>
          <p:cNvSpPr>
            <a:spLocks noGrp="1" noRot="1" noChangeAspect="1" noTextEdit="1"/>
          </p:cNvSpPr>
          <p:nvPr>
            <p:ph type="sldImg"/>
          </p:nvPr>
        </p:nvSpPr>
        <p:spPr>
          <a:ln/>
        </p:spPr>
      </p:sp>
      <p:sp>
        <p:nvSpPr>
          <p:cNvPr id="25603" name="Platshållare för anteckningar 2">
            <a:extLst>
              <a:ext uri="{FF2B5EF4-FFF2-40B4-BE49-F238E27FC236}">
                <a16:creationId xmlns:a16="http://schemas.microsoft.com/office/drawing/2014/main" id="{5AF5F412-166D-4C4B-8873-6719A4E8C3AF}"/>
              </a:ext>
            </a:extLst>
          </p:cNvPr>
          <p:cNvSpPr>
            <a:spLocks noGrp="1"/>
          </p:cNvSpPr>
          <p:nvPr>
            <p:ph type="body" idx="1"/>
          </p:nvPr>
        </p:nvSpPr>
        <p:spPr>
          <a:noFill/>
        </p:spPr>
        <p:txBody>
          <a:bodyPr/>
          <a:lstStyle/>
          <a:p>
            <a:endParaRPr lang="sv-SE" altLang="sv-SE" dirty="0">
              <a:latin typeface="Arial" panose="020B0604020202020204" pitchFamily="34" charset="0"/>
            </a:endParaRPr>
          </a:p>
        </p:txBody>
      </p:sp>
      <p:sp>
        <p:nvSpPr>
          <p:cNvPr id="25604" name="Platshållare för bildnummer 3">
            <a:extLst>
              <a:ext uri="{FF2B5EF4-FFF2-40B4-BE49-F238E27FC236}">
                <a16:creationId xmlns:a16="http://schemas.microsoft.com/office/drawing/2014/main" id="{87477C6F-4E29-4EB6-80CC-6098E3AA8A0A}"/>
              </a:ext>
            </a:extLst>
          </p:cNvPr>
          <p:cNvSpPr>
            <a:spLocks noGrp="1"/>
          </p:cNvSpPr>
          <p:nvPr>
            <p:ph type="sldNum" sz="quarter" idx="5"/>
          </p:nvPr>
        </p:nvSpPr>
        <p:spPr>
          <a:noFill/>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29CACF7-918C-4065-8DA2-33D302360495}" type="slidenum">
              <a:rPr lang="ja-JP" altLang="en-GB"/>
              <a:pPr eaLnBrk="1" hangingPunct="1">
                <a:spcBef>
                  <a:spcPct val="0"/>
                </a:spcBef>
              </a:pPr>
              <a:t>26</a:t>
            </a:fld>
            <a:endParaRPr lang="en-GB" altLang="ja-JP"/>
          </a:p>
        </p:txBody>
      </p:sp>
    </p:spTree>
    <p:extLst>
      <p:ext uri="{BB962C8B-B14F-4D97-AF65-F5344CB8AC3E}">
        <p14:creationId xmlns:p14="http://schemas.microsoft.com/office/powerpoint/2010/main" val="56432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tshållare för bildobjekt 1">
            <a:extLst>
              <a:ext uri="{FF2B5EF4-FFF2-40B4-BE49-F238E27FC236}">
                <a16:creationId xmlns:a16="http://schemas.microsoft.com/office/drawing/2014/main" id="{58C4DE30-C825-4956-A4DE-CD728A297A63}"/>
              </a:ext>
            </a:extLst>
          </p:cNvPr>
          <p:cNvSpPr>
            <a:spLocks noGrp="1" noRot="1" noChangeAspect="1" noTextEdit="1"/>
          </p:cNvSpPr>
          <p:nvPr>
            <p:ph type="sldImg"/>
          </p:nvPr>
        </p:nvSpPr>
        <p:spPr>
          <a:ln/>
        </p:spPr>
      </p:sp>
      <p:sp>
        <p:nvSpPr>
          <p:cNvPr id="25603" name="Platshållare för anteckningar 2">
            <a:extLst>
              <a:ext uri="{FF2B5EF4-FFF2-40B4-BE49-F238E27FC236}">
                <a16:creationId xmlns:a16="http://schemas.microsoft.com/office/drawing/2014/main" id="{5AF5F412-166D-4C4B-8873-6719A4E8C3AF}"/>
              </a:ext>
            </a:extLst>
          </p:cNvPr>
          <p:cNvSpPr>
            <a:spLocks noGrp="1"/>
          </p:cNvSpPr>
          <p:nvPr>
            <p:ph type="body" idx="1"/>
          </p:nvPr>
        </p:nvSpPr>
        <p:spPr>
          <a:noFill/>
        </p:spPr>
        <p:txBody>
          <a:bodyPr/>
          <a:lstStyle/>
          <a:p>
            <a:endParaRPr lang="sv-SE" altLang="sv-SE" dirty="0">
              <a:latin typeface="Arial" panose="020B0604020202020204" pitchFamily="34" charset="0"/>
            </a:endParaRPr>
          </a:p>
        </p:txBody>
      </p:sp>
      <p:sp>
        <p:nvSpPr>
          <p:cNvPr id="25604" name="Platshållare för bildnummer 3">
            <a:extLst>
              <a:ext uri="{FF2B5EF4-FFF2-40B4-BE49-F238E27FC236}">
                <a16:creationId xmlns:a16="http://schemas.microsoft.com/office/drawing/2014/main" id="{87477C6F-4E29-4EB6-80CC-6098E3AA8A0A}"/>
              </a:ext>
            </a:extLst>
          </p:cNvPr>
          <p:cNvSpPr>
            <a:spLocks noGrp="1"/>
          </p:cNvSpPr>
          <p:nvPr>
            <p:ph type="sldNum" sz="quarter" idx="5"/>
          </p:nvPr>
        </p:nvSpPr>
        <p:spPr>
          <a:noFill/>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29CACF7-918C-4065-8DA2-33D302360495}" type="slidenum">
              <a:rPr lang="ja-JP" altLang="en-GB"/>
              <a:pPr eaLnBrk="1" hangingPunct="1">
                <a:spcBef>
                  <a:spcPct val="0"/>
                </a:spcBef>
              </a:pPr>
              <a:t>27</a:t>
            </a:fld>
            <a:endParaRPr lang="en-GB" altLang="ja-JP"/>
          </a:p>
        </p:txBody>
      </p:sp>
    </p:spTree>
    <p:extLst>
      <p:ext uri="{BB962C8B-B14F-4D97-AF65-F5344CB8AC3E}">
        <p14:creationId xmlns:p14="http://schemas.microsoft.com/office/powerpoint/2010/main" val="3657885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tshållare för bildobjekt 1">
            <a:extLst>
              <a:ext uri="{FF2B5EF4-FFF2-40B4-BE49-F238E27FC236}">
                <a16:creationId xmlns:a16="http://schemas.microsoft.com/office/drawing/2014/main" id="{58C4DE30-C825-4956-A4DE-CD728A297A63}"/>
              </a:ext>
            </a:extLst>
          </p:cNvPr>
          <p:cNvSpPr>
            <a:spLocks noGrp="1" noRot="1" noChangeAspect="1" noTextEdit="1"/>
          </p:cNvSpPr>
          <p:nvPr>
            <p:ph type="sldImg"/>
          </p:nvPr>
        </p:nvSpPr>
        <p:spPr>
          <a:ln/>
        </p:spPr>
      </p:sp>
      <p:sp>
        <p:nvSpPr>
          <p:cNvPr id="25603" name="Platshållare för anteckningar 2">
            <a:extLst>
              <a:ext uri="{FF2B5EF4-FFF2-40B4-BE49-F238E27FC236}">
                <a16:creationId xmlns:a16="http://schemas.microsoft.com/office/drawing/2014/main" id="{5AF5F412-166D-4C4B-8873-6719A4E8C3AF}"/>
              </a:ext>
            </a:extLst>
          </p:cNvPr>
          <p:cNvSpPr>
            <a:spLocks noGrp="1"/>
          </p:cNvSpPr>
          <p:nvPr>
            <p:ph type="body" idx="1"/>
          </p:nvPr>
        </p:nvSpPr>
        <p:spPr>
          <a:noFill/>
        </p:spPr>
        <p:txBody>
          <a:bodyPr/>
          <a:lstStyle/>
          <a:p>
            <a:endParaRPr lang="sv-SE" altLang="sv-SE" dirty="0">
              <a:latin typeface="Arial" panose="020B0604020202020204" pitchFamily="34" charset="0"/>
            </a:endParaRPr>
          </a:p>
        </p:txBody>
      </p:sp>
      <p:sp>
        <p:nvSpPr>
          <p:cNvPr id="25604" name="Platshållare för bildnummer 3">
            <a:extLst>
              <a:ext uri="{FF2B5EF4-FFF2-40B4-BE49-F238E27FC236}">
                <a16:creationId xmlns:a16="http://schemas.microsoft.com/office/drawing/2014/main" id="{87477C6F-4E29-4EB6-80CC-6098E3AA8A0A}"/>
              </a:ext>
            </a:extLst>
          </p:cNvPr>
          <p:cNvSpPr>
            <a:spLocks noGrp="1"/>
          </p:cNvSpPr>
          <p:nvPr>
            <p:ph type="sldNum" sz="quarter" idx="5"/>
          </p:nvPr>
        </p:nvSpPr>
        <p:spPr>
          <a:noFill/>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29CACF7-918C-4065-8DA2-33D302360495}" type="slidenum">
              <a:rPr lang="ja-JP" altLang="en-GB"/>
              <a:pPr eaLnBrk="1" hangingPunct="1">
                <a:spcBef>
                  <a:spcPct val="0"/>
                </a:spcBef>
              </a:pPr>
              <a:t>28</a:t>
            </a:fld>
            <a:endParaRPr lang="en-GB" altLang="ja-JP"/>
          </a:p>
        </p:txBody>
      </p:sp>
    </p:spTree>
    <p:extLst>
      <p:ext uri="{BB962C8B-B14F-4D97-AF65-F5344CB8AC3E}">
        <p14:creationId xmlns:p14="http://schemas.microsoft.com/office/powerpoint/2010/main" val="13465371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tshållare för bildobjekt 1">
            <a:extLst>
              <a:ext uri="{FF2B5EF4-FFF2-40B4-BE49-F238E27FC236}">
                <a16:creationId xmlns:a16="http://schemas.microsoft.com/office/drawing/2014/main" id="{58C4DE30-C825-4956-A4DE-CD728A297A63}"/>
              </a:ext>
            </a:extLst>
          </p:cNvPr>
          <p:cNvSpPr>
            <a:spLocks noGrp="1" noRot="1" noChangeAspect="1" noTextEdit="1"/>
          </p:cNvSpPr>
          <p:nvPr>
            <p:ph type="sldImg"/>
          </p:nvPr>
        </p:nvSpPr>
        <p:spPr>
          <a:ln/>
        </p:spPr>
      </p:sp>
      <p:sp>
        <p:nvSpPr>
          <p:cNvPr id="25603" name="Platshållare för anteckningar 2">
            <a:extLst>
              <a:ext uri="{FF2B5EF4-FFF2-40B4-BE49-F238E27FC236}">
                <a16:creationId xmlns:a16="http://schemas.microsoft.com/office/drawing/2014/main" id="{5AF5F412-166D-4C4B-8873-6719A4E8C3AF}"/>
              </a:ext>
            </a:extLst>
          </p:cNvPr>
          <p:cNvSpPr>
            <a:spLocks noGrp="1"/>
          </p:cNvSpPr>
          <p:nvPr>
            <p:ph type="body" idx="1"/>
          </p:nvPr>
        </p:nvSpPr>
        <p:spPr>
          <a:noFill/>
        </p:spPr>
        <p:txBody>
          <a:bodyPr/>
          <a:lstStyle/>
          <a:p>
            <a:endParaRPr lang="sv-SE" altLang="sv-SE" dirty="0">
              <a:latin typeface="Arial" panose="020B0604020202020204" pitchFamily="34" charset="0"/>
            </a:endParaRPr>
          </a:p>
        </p:txBody>
      </p:sp>
      <p:sp>
        <p:nvSpPr>
          <p:cNvPr id="25604" name="Platshållare för bildnummer 3">
            <a:extLst>
              <a:ext uri="{FF2B5EF4-FFF2-40B4-BE49-F238E27FC236}">
                <a16:creationId xmlns:a16="http://schemas.microsoft.com/office/drawing/2014/main" id="{87477C6F-4E29-4EB6-80CC-6098E3AA8A0A}"/>
              </a:ext>
            </a:extLst>
          </p:cNvPr>
          <p:cNvSpPr>
            <a:spLocks noGrp="1"/>
          </p:cNvSpPr>
          <p:nvPr>
            <p:ph type="sldNum" sz="quarter" idx="5"/>
          </p:nvPr>
        </p:nvSpPr>
        <p:spPr>
          <a:noFill/>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29CACF7-918C-4065-8DA2-33D302360495}" type="slidenum">
              <a:rPr lang="ja-JP" altLang="en-GB"/>
              <a:pPr eaLnBrk="1" hangingPunct="1">
                <a:spcBef>
                  <a:spcPct val="0"/>
                </a:spcBef>
              </a:pPr>
              <a:t>29</a:t>
            </a:fld>
            <a:endParaRPr lang="en-GB" altLang="ja-JP"/>
          </a:p>
        </p:txBody>
      </p:sp>
    </p:spTree>
    <p:extLst>
      <p:ext uri="{BB962C8B-B14F-4D97-AF65-F5344CB8AC3E}">
        <p14:creationId xmlns:p14="http://schemas.microsoft.com/office/powerpoint/2010/main" val="2459614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tshållare för bildobjekt 1">
            <a:extLst>
              <a:ext uri="{FF2B5EF4-FFF2-40B4-BE49-F238E27FC236}">
                <a16:creationId xmlns:a16="http://schemas.microsoft.com/office/drawing/2014/main" id="{58C4DE30-C825-4956-A4DE-CD728A297A63}"/>
              </a:ext>
            </a:extLst>
          </p:cNvPr>
          <p:cNvSpPr>
            <a:spLocks noGrp="1" noRot="1" noChangeAspect="1" noTextEdit="1"/>
          </p:cNvSpPr>
          <p:nvPr>
            <p:ph type="sldImg"/>
          </p:nvPr>
        </p:nvSpPr>
        <p:spPr>
          <a:ln/>
        </p:spPr>
      </p:sp>
      <p:sp>
        <p:nvSpPr>
          <p:cNvPr id="25603" name="Platshållare för anteckningar 2">
            <a:extLst>
              <a:ext uri="{FF2B5EF4-FFF2-40B4-BE49-F238E27FC236}">
                <a16:creationId xmlns:a16="http://schemas.microsoft.com/office/drawing/2014/main" id="{5AF5F412-166D-4C4B-8873-6719A4E8C3AF}"/>
              </a:ext>
            </a:extLst>
          </p:cNvPr>
          <p:cNvSpPr>
            <a:spLocks noGrp="1"/>
          </p:cNvSpPr>
          <p:nvPr>
            <p:ph type="body" idx="1"/>
          </p:nvPr>
        </p:nvSpPr>
        <p:spPr>
          <a:noFill/>
        </p:spPr>
        <p:txBody>
          <a:bodyPr/>
          <a:lstStyle/>
          <a:p>
            <a:endParaRPr lang="sv-SE" altLang="sv-SE" dirty="0">
              <a:latin typeface="Arial" panose="020B0604020202020204" pitchFamily="34" charset="0"/>
            </a:endParaRPr>
          </a:p>
        </p:txBody>
      </p:sp>
      <p:sp>
        <p:nvSpPr>
          <p:cNvPr id="25604" name="Platshållare för bildnummer 3">
            <a:extLst>
              <a:ext uri="{FF2B5EF4-FFF2-40B4-BE49-F238E27FC236}">
                <a16:creationId xmlns:a16="http://schemas.microsoft.com/office/drawing/2014/main" id="{87477C6F-4E29-4EB6-80CC-6098E3AA8A0A}"/>
              </a:ext>
            </a:extLst>
          </p:cNvPr>
          <p:cNvSpPr>
            <a:spLocks noGrp="1"/>
          </p:cNvSpPr>
          <p:nvPr>
            <p:ph type="sldNum" sz="quarter" idx="5"/>
          </p:nvPr>
        </p:nvSpPr>
        <p:spPr>
          <a:noFill/>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29CACF7-918C-4065-8DA2-33D302360495}" type="slidenum">
              <a:rPr lang="ja-JP" altLang="en-GB"/>
              <a:pPr eaLnBrk="1" hangingPunct="1">
                <a:spcBef>
                  <a:spcPct val="0"/>
                </a:spcBef>
              </a:pPr>
              <a:t>30</a:t>
            </a:fld>
            <a:endParaRPr lang="en-GB" altLang="ja-JP"/>
          </a:p>
        </p:txBody>
      </p:sp>
    </p:spTree>
    <p:extLst>
      <p:ext uri="{BB962C8B-B14F-4D97-AF65-F5344CB8AC3E}">
        <p14:creationId xmlns:p14="http://schemas.microsoft.com/office/powerpoint/2010/main" val="35117437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latin typeface="Tahoma" panose="020B0604030504040204" pitchFamily="34" charset="0"/>
                <a:ea typeface="Tahoma" panose="020B0604030504040204" pitchFamily="34" charset="0"/>
                <a:cs typeface="Tahoma" panose="020B0604030504040204" pitchFamily="34" charset="0"/>
              </a:rPr>
              <a:t>Totalt salgsbudsjett for FY 2021/2022 er på NOK 36,5 mill.</a:t>
            </a:r>
          </a:p>
          <a:p>
            <a:br>
              <a:rPr lang="nb-NO" sz="1200" dirty="0">
                <a:latin typeface="Tahoma" panose="020B0604030504040204" pitchFamily="34" charset="0"/>
                <a:ea typeface="Tahoma" panose="020B0604030504040204" pitchFamily="34" charset="0"/>
                <a:cs typeface="Tahoma" panose="020B0604030504040204" pitchFamily="34" charset="0"/>
              </a:rPr>
            </a:br>
            <a:r>
              <a:rPr lang="nb-NO" sz="1200" dirty="0">
                <a:latin typeface="Tahoma" panose="020B0604030504040204" pitchFamily="34" charset="0"/>
                <a:ea typeface="Tahoma" panose="020B0604030504040204" pitchFamily="34" charset="0"/>
                <a:cs typeface="Tahoma" panose="020B0604030504040204" pitchFamily="34" charset="0"/>
              </a:rPr>
              <a:t>YTD ligger på NOK 25 </a:t>
            </a:r>
            <a:r>
              <a:rPr lang="nb-NO" sz="1200" dirty="0" err="1">
                <a:latin typeface="Tahoma" panose="020B0604030504040204" pitchFamily="34" charset="0"/>
                <a:ea typeface="Tahoma" panose="020B0604030504040204" pitchFamily="34" charset="0"/>
                <a:cs typeface="Tahoma" panose="020B0604030504040204" pitchFamily="34" charset="0"/>
              </a:rPr>
              <a:t>mill</a:t>
            </a:r>
            <a:r>
              <a:rPr lang="nb-NO" sz="1200" dirty="0">
                <a:latin typeface="Tahoma" panose="020B0604030504040204" pitchFamily="34" charset="0"/>
                <a:ea typeface="Tahoma" panose="020B0604030504040204" pitchFamily="34" charset="0"/>
                <a:cs typeface="Tahoma" panose="020B0604030504040204" pitchFamily="34" charset="0"/>
              </a:rPr>
              <a:t> som er ca. NOK 2,7 mill. under  fjoråret  og 3,5 </a:t>
            </a:r>
            <a:r>
              <a:rPr lang="nb-NO" sz="1200" dirty="0" err="1">
                <a:latin typeface="Tahoma" panose="020B0604030504040204" pitchFamily="34" charset="0"/>
                <a:ea typeface="Tahoma" panose="020B0604030504040204" pitchFamily="34" charset="0"/>
                <a:cs typeface="Tahoma" panose="020B0604030504040204" pitchFamily="34" charset="0"/>
              </a:rPr>
              <a:t>mill</a:t>
            </a:r>
            <a:r>
              <a:rPr lang="nb-NO" sz="1200" dirty="0">
                <a:latin typeface="Tahoma" panose="020B0604030504040204" pitchFamily="34" charset="0"/>
                <a:ea typeface="Tahoma" panose="020B0604030504040204" pitchFamily="34" charset="0"/>
                <a:cs typeface="Tahoma" panose="020B0604030504040204" pitchFamily="34" charset="0"/>
              </a:rPr>
              <a:t> under budsjett  for perioden på 28,6 </a:t>
            </a:r>
            <a:r>
              <a:rPr lang="nb-NO" sz="1200" dirty="0" err="1">
                <a:latin typeface="Tahoma" panose="020B0604030504040204" pitchFamily="34" charset="0"/>
                <a:ea typeface="Tahoma" panose="020B0604030504040204" pitchFamily="34" charset="0"/>
                <a:cs typeface="Tahoma" panose="020B0604030504040204" pitchFamily="34" charset="0"/>
              </a:rPr>
              <a:t>mill</a:t>
            </a:r>
            <a:endParaRPr lang="nb-NO" sz="1200" dirty="0">
              <a:latin typeface="Tahoma" panose="020B0604030504040204" pitchFamily="34" charset="0"/>
              <a:ea typeface="Tahoma" panose="020B0604030504040204" pitchFamily="34" charset="0"/>
              <a:cs typeface="Tahoma" panose="020B0604030504040204" pitchFamily="34" charset="0"/>
            </a:endParaRPr>
          </a:p>
          <a:p>
            <a:r>
              <a:rPr lang="nb-NO" dirty="0"/>
              <a:t>Mest sannsynlig vil vi ikke klare budsjett FY21/22 slik det ser ut nå </a:t>
            </a:r>
            <a:r>
              <a:rPr lang="nb-NO" dirty="0" err="1"/>
              <a:t>tiltross</a:t>
            </a:r>
            <a:r>
              <a:rPr lang="nb-NO" dirty="0"/>
              <a:t> for god ordreinngang i januar. </a:t>
            </a:r>
          </a:p>
        </p:txBody>
      </p:sp>
      <p:sp>
        <p:nvSpPr>
          <p:cNvPr id="4" name="Plassholder for lysbildenummer 3"/>
          <p:cNvSpPr>
            <a:spLocks noGrp="1"/>
          </p:cNvSpPr>
          <p:nvPr>
            <p:ph type="sldNum" sz="quarter" idx="5"/>
          </p:nvPr>
        </p:nvSpPr>
        <p:spPr/>
        <p:txBody>
          <a:bodyPr/>
          <a:lstStyle/>
          <a:p>
            <a:fld id="{0DA88ED9-0FFD-4AB8-A154-3257E2A1F51B}" type="slidenum">
              <a:rPr kumimoji="1" lang="ja-JP" altLang="en-US" smtClean="0"/>
              <a:t>31</a:t>
            </a:fld>
            <a:endParaRPr kumimoji="1" lang="ja-JP" altLang="en-US"/>
          </a:p>
        </p:txBody>
      </p:sp>
    </p:spTree>
    <p:extLst>
      <p:ext uri="{BB962C8B-B14F-4D97-AF65-F5344CB8AC3E}">
        <p14:creationId xmlns:p14="http://schemas.microsoft.com/office/powerpoint/2010/main" val="41169516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Under budsjett fra mai fram til november, November havnet vi over budsjett, desember rett under,  men  slik det ser ut nå vil det bli vanskelig å nå budsjett et på 36,5 </a:t>
            </a:r>
            <a:r>
              <a:rPr lang="nb-NO" dirty="0" err="1"/>
              <a:t>mill</a:t>
            </a:r>
            <a:r>
              <a:rPr lang="nb-NO" dirty="0"/>
              <a:t> for FYI21/22</a:t>
            </a:r>
          </a:p>
        </p:txBody>
      </p:sp>
      <p:sp>
        <p:nvSpPr>
          <p:cNvPr id="4" name="Plassholder for lysbildenummer 3"/>
          <p:cNvSpPr>
            <a:spLocks noGrp="1"/>
          </p:cNvSpPr>
          <p:nvPr>
            <p:ph type="sldNum" sz="quarter" idx="5"/>
          </p:nvPr>
        </p:nvSpPr>
        <p:spPr/>
        <p:txBody>
          <a:bodyPr/>
          <a:lstStyle/>
          <a:p>
            <a:fld id="{0DA88ED9-0FFD-4AB8-A154-3257E2A1F51B}" type="slidenum">
              <a:rPr kumimoji="1" lang="ja-JP" altLang="en-US" smtClean="0"/>
              <a:t>32</a:t>
            </a:fld>
            <a:endParaRPr kumimoji="1" lang="ja-JP" altLang="en-US"/>
          </a:p>
        </p:txBody>
      </p:sp>
    </p:spTree>
    <p:extLst>
      <p:ext uri="{BB962C8B-B14F-4D97-AF65-F5344CB8AC3E}">
        <p14:creationId xmlns:p14="http://schemas.microsoft.com/office/powerpoint/2010/main" val="19387664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Fylle ut besiktigelsesrapporten: Viktig at inspektørene deltar + de som jobber med In4mo på kontoret (Endre rapport i etterkant)</a:t>
            </a:r>
          </a:p>
        </p:txBody>
      </p:sp>
      <p:sp>
        <p:nvSpPr>
          <p:cNvPr id="4" name="Plassholder for lysbildenummer 3"/>
          <p:cNvSpPr>
            <a:spLocks noGrp="1"/>
          </p:cNvSpPr>
          <p:nvPr>
            <p:ph type="sldNum" sz="quarter" idx="5"/>
          </p:nvPr>
        </p:nvSpPr>
        <p:spPr/>
        <p:txBody>
          <a:bodyPr/>
          <a:lstStyle/>
          <a:p>
            <a:fld id="{0DA88ED9-0FFD-4AB8-A154-3257E2A1F51B}" type="slidenum">
              <a:rPr kumimoji="1" lang="ja-JP" altLang="en-US" smtClean="0"/>
              <a:t>33</a:t>
            </a:fld>
            <a:endParaRPr kumimoji="1" lang="ja-JP" altLang="en-US"/>
          </a:p>
        </p:txBody>
      </p:sp>
    </p:spTree>
    <p:extLst>
      <p:ext uri="{BB962C8B-B14F-4D97-AF65-F5344CB8AC3E}">
        <p14:creationId xmlns:p14="http://schemas.microsoft.com/office/powerpoint/2010/main" val="37926807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En økning på 290 jobber mot fjoråret</a:t>
            </a:r>
          </a:p>
        </p:txBody>
      </p:sp>
      <p:sp>
        <p:nvSpPr>
          <p:cNvPr id="4" name="Plassholder for lysbildenummer 3"/>
          <p:cNvSpPr>
            <a:spLocks noGrp="1"/>
          </p:cNvSpPr>
          <p:nvPr>
            <p:ph type="sldNum" sz="quarter" idx="5"/>
          </p:nvPr>
        </p:nvSpPr>
        <p:spPr/>
        <p:txBody>
          <a:bodyPr/>
          <a:lstStyle/>
          <a:p>
            <a:fld id="{0DA88ED9-0FFD-4AB8-A154-3257E2A1F51B}" type="slidenum">
              <a:rPr kumimoji="1" lang="ja-JP" altLang="en-US" smtClean="0"/>
              <a:t>34</a:t>
            </a:fld>
            <a:endParaRPr kumimoji="1" lang="ja-JP" altLang="en-US"/>
          </a:p>
        </p:txBody>
      </p:sp>
    </p:spTree>
    <p:extLst>
      <p:ext uri="{BB962C8B-B14F-4D97-AF65-F5344CB8AC3E}">
        <p14:creationId xmlns:p14="http://schemas.microsoft.com/office/powerpoint/2010/main" val="1221013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tshållare för bildobjekt 1">
            <a:extLst>
              <a:ext uri="{FF2B5EF4-FFF2-40B4-BE49-F238E27FC236}">
                <a16:creationId xmlns:a16="http://schemas.microsoft.com/office/drawing/2014/main" id="{58C4DE30-C825-4956-A4DE-CD728A297A63}"/>
              </a:ext>
            </a:extLst>
          </p:cNvPr>
          <p:cNvSpPr>
            <a:spLocks noGrp="1" noRot="1" noChangeAspect="1" noTextEdit="1"/>
          </p:cNvSpPr>
          <p:nvPr>
            <p:ph type="sldImg"/>
          </p:nvPr>
        </p:nvSpPr>
        <p:spPr>
          <a:ln/>
        </p:spPr>
      </p:sp>
      <p:sp>
        <p:nvSpPr>
          <p:cNvPr id="25603" name="Platshållare för anteckningar 2">
            <a:extLst>
              <a:ext uri="{FF2B5EF4-FFF2-40B4-BE49-F238E27FC236}">
                <a16:creationId xmlns:a16="http://schemas.microsoft.com/office/drawing/2014/main" id="{5AF5F412-166D-4C4B-8873-6719A4E8C3AF}"/>
              </a:ext>
            </a:extLst>
          </p:cNvPr>
          <p:cNvSpPr>
            <a:spLocks noGrp="1"/>
          </p:cNvSpPr>
          <p:nvPr>
            <p:ph type="body" idx="1"/>
          </p:nvPr>
        </p:nvSpPr>
        <p:spPr>
          <a:noFill/>
        </p:spPr>
        <p:txBody>
          <a:bodyPr/>
          <a:lstStyle/>
          <a:p>
            <a:endParaRPr lang="sv-SE" altLang="sv-SE" dirty="0">
              <a:latin typeface="Arial" panose="020B0604020202020204" pitchFamily="34" charset="0"/>
            </a:endParaRPr>
          </a:p>
        </p:txBody>
      </p:sp>
      <p:sp>
        <p:nvSpPr>
          <p:cNvPr id="25604" name="Platshållare för bildnummer 3">
            <a:extLst>
              <a:ext uri="{FF2B5EF4-FFF2-40B4-BE49-F238E27FC236}">
                <a16:creationId xmlns:a16="http://schemas.microsoft.com/office/drawing/2014/main" id="{87477C6F-4E29-4EB6-80CC-6098E3AA8A0A}"/>
              </a:ext>
            </a:extLst>
          </p:cNvPr>
          <p:cNvSpPr>
            <a:spLocks noGrp="1"/>
          </p:cNvSpPr>
          <p:nvPr>
            <p:ph type="sldNum" sz="quarter" idx="5"/>
          </p:nvPr>
        </p:nvSpPr>
        <p:spPr>
          <a:noFill/>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29CACF7-918C-4065-8DA2-33D302360495}" type="slidenum">
              <a:rPr lang="ja-JP" altLang="en-GB"/>
              <a:pPr eaLnBrk="1" hangingPunct="1">
                <a:spcBef>
                  <a:spcPct val="0"/>
                </a:spcBef>
              </a:pPr>
              <a:t>3</a:t>
            </a:fld>
            <a:endParaRPr lang="en-GB" altLang="ja-JP"/>
          </a:p>
        </p:txBody>
      </p:sp>
    </p:spTree>
    <p:extLst>
      <p:ext uri="{BB962C8B-B14F-4D97-AF65-F5344CB8AC3E}">
        <p14:creationId xmlns:p14="http://schemas.microsoft.com/office/powerpoint/2010/main" val="28557491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kumimoji="1" lang="nb-NO" sz="1200" kern="1200" dirty="0">
                <a:solidFill>
                  <a:schemeClr val="tx1"/>
                </a:solidFill>
                <a:effectLst/>
                <a:latin typeface="+mn-lt"/>
                <a:ea typeface="+mn-ea"/>
                <a:cs typeface="+mn-cs"/>
              </a:rPr>
              <a:t> </a:t>
            </a:r>
          </a:p>
          <a:p>
            <a:endParaRPr lang="nb-NO" dirty="0"/>
          </a:p>
        </p:txBody>
      </p:sp>
      <p:sp>
        <p:nvSpPr>
          <p:cNvPr id="4" name="Plassholder for lysbildenummer 3"/>
          <p:cNvSpPr>
            <a:spLocks noGrp="1"/>
          </p:cNvSpPr>
          <p:nvPr>
            <p:ph type="sldNum" sz="quarter" idx="5"/>
          </p:nvPr>
        </p:nvSpPr>
        <p:spPr/>
        <p:txBody>
          <a:bodyPr/>
          <a:lstStyle/>
          <a:p>
            <a:fld id="{0DA88ED9-0FFD-4AB8-A154-3257E2A1F51B}" type="slidenum">
              <a:rPr kumimoji="1" lang="ja-JP" altLang="en-US" smtClean="0"/>
              <a:t>36</a:t>
            </a:fld>
            <a:endParaRPr kumimoji="1" lang="ja-JP" altLang="en-US"/>
          </a:p>
        </p:txBody>
      </p:sp>
    </p:spTree>
    <p:extLst>
      <p:ext uri="{BB962C8B-B14F-4D97-AF65-F5344CB8AC3E}">
        <p14:creationId xmlns:p14="http://schemas.microsoft.com/office/powerpoint/2010/main" val="1606634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*Inkl. kalkulering av skaden i </a:t>
            </a:r>
            <a:r>
              <a:rPr lang="nb-NO" dirty="0" err="1"/>
              <a:t>iCC</a:t>
            </a:r>
            <a:r>
              <a:rPr lang="nb-NO" dirty="0"/>
              <a:t> – samme prosedyre som hos </a:t>
            </a:r>
            <a:r>
              <a:rPr lang="nb-NO" dirty="0" err="1"/>
              <a:t>Framtind</a:t>
            </a:r>
            <a:r>
              <a:rPr lang="nb-NO" dirty="0"/>
              <a:t>.</a:t>
            </a:r>
          </a:p>
          <a:p>
            <a:r>
              <a:rPr lang="nb-NO" dirty="0"/>
              <a:t>Oppdaterte huskelister og prislister vil snart ligge på medlemsnett – HUSK Å BENYTTE DEN MED NYEST DATO PÅ.</a:t>
            </a:r>
            <a:br>
              <a:rPr lang="nb-NO" dirty="0"/>
            </a:br>
            <a:r>
              <a:rPr lang="nb-NO" dirty="0"/>
              <a:t>Tide og </a:t>
            </a:r>
            <a:r>
              <a:rPr lang="nb-NO" dirty="0" err="1"/>
              <a:t>Knif</a:t>
            </a:r>
            <a:r>
              <a:rPr lang="nb-NO" dirty="0"/>
              <a:t> ikke oppdatert</a:t>
            </a:r>
          </a:p>
        </p:txBody>
      </p:sp>
      <p:sp>
        <p:nvSpPr>
          <p:cNvPr id="4" name="Plassholder for lysbildenummer 3"/>
          <p:cNvSpPr>
            <a:spLocks noGrp="1"/>
          </p:cNvSpPr>
          <p:nvPr>
            <p:ph type="sldNum" sz="quarter" idx="5"/>
          </p:nvPr>
        </p:nvSpPr>
        <p:spPr/>
        <p:txBody>
          <a:bodyPr/>
          <a:lstStyle/>
          <a:p>
            <a:fld id="{0DA88ED9-0FFD-4AB8-A154-3257E2A1F51B}" type="slidenum">
              <a:rPr kumimoji="1" lang="ja-JP" altLang="en-US" smtClean="0"/>
              <a:t>37</a:t>
            </a:fld>
            <a:endParaRPr kumimoji="1" lang="ja-JP" altLang="en-US"/>
          </a:p>
        </p:txBody>
      </p:sp>
    </p:spTree>
    <p:extLst>
      <p:ext uri="{BB962C8B-B14F-4D97-AF65-F5344CB8AC3E}">
        <p14:creationId xmlns:p14="http://schemas.microsoft.com/office/powerpoint/2010/main" val="24284721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VIKTIG BESKJED HVIS DERE SKAL HA UTBETALT UTESTÅENDE</a:t>
            </a:r>
          </a:p>
        </p:txBody>
      </p:sp>
      <p:sp>
        <p:nvSpPr>
          <p:cNvPr id="4" name="Plassholder for lysbildenummer 3"/>
          <p:cNvSpPr>
            <a:spLocks noGrp="1"/>
          </p:cNvSpPr>
          <p:nvPr>
            <p:ph type="sldNum" sz="quarter" idx="5"/>
          </p:nvPr>
        </p:nvSpPr>
        <p:spPr/>
        <p:txBody>
          <a:bodyPr/>
          <a:lstStyle/>
          <a:p>
            <a:fld id="{0DA88ED9-0FFD-4AB8-A154-3257E2A1F51B}" type="slidenum">
              <a:rPr kumimoji="1" lang="ja-JP" altLang="en-US" smtClean="0"/>
              <a:t>38</a:t>
            </a:fld>
            <a:endParaRPr kumimoji="1" lang="ja-JP" altLang="en-US"/>
          </a:p>
        </p:txBody>
      </p:sp>
    </p:spTree>
    <p:extLst>
      <p:ext uri="{BB962C8B-B14F-4D97-AF65-F5344CB8AC3E}">
        <p14:creationId xmlns:p14="http://schemas.microsoft.com/office/powerpoint/2010/main" val="41697866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Norsk Gjenvinning : </a:t>
            </a:r>
            <a:r>
              <a:rPr kumimoji="1" lang="nb-NO" sz="1200" kern="1200" dirty="0">
                <a:solidFill>
                  <a:schemeClr val="tx1"/>
                </a:solidFill>
                <a:effectLst/>
                <a:latin typeface="+mn-lt"/>
                <a:ea typeface="+mn-ea"/>
                <a:cs typeface="+mn-cs"/>
              </a:rPr>
              <a:t>De må informere kontaktpersonene sine om at de skal kobles opp mot Glassfagkjeden for at alle skal ligge under samme prisnode, og rapporteringsstruktur. De har nok sikkert lokale avtaler, som ikke er koblet opp mot dere. Jeg kan sende ut en </a:t>
            </a:r>
            <a:r>
              <a:rPr kumimoji="1" lang="nb-NO" sz="1200" kern="1200" dirty="0" err="1">
                <a:solidFill>
                  <a:schemeClr val="tx1"/>
                </a:solidFill>
                <a:effectLst/>
                <a:latin typeface="+mn-lt"/>
                <a:ea typeface="+mn-ea"/>
                <a:cs typeface="+mn-cs"/>
              </a:rPr>
              <a:t>fellesmail</a:t>
            </a:r>
            <a:r>
              <a:rPr kumimoji="1" lang="nb-NO" sz="1200" kern="1200" dirty="0">
                <a:solidFill>
                  <a:schemeClr val="tx1"/>
                </a:solidFill>
                <a:effectLst/>
                <a:latin typeface="+mn-lt"/>
                <a:ea typeface="+mn-ea"/>
                <a:cs typeface="+mn-cs"/>
              </a:rPr>
              <a:t> til alle, men glassmestrene må og ta ansvar for å koble seg opp mot avtalen deres. </a:t>
            </a:r>
          </a:p>
          <a:p>
            <a:endParaRPr lang="nb-NO" dirty="0"/>
          </a:p>
        </p:txBody>
      </p:sp>
      <p:sp>
        <p:nvSpPr>
          <p:cNvPr id="4" name="Plassholder for lysbildenummer 3"/>
          <p:cNvSpPr>
            <a:spLocks noGrp="1"/>
          </p:cNvSpPr>
          <p:nvPr>
            <p:ph type="sldNum" sz="quarter" idx="5"/>
          </p:nvPr>
        </p:nvSpPr>
        <p:spPr/>
        <p:txBody>
          <a:bodyPr/>
          <a:lstStyle/>
          <a:p>
            <a:fld id="{0DA88ED9-0FFD-4AB8-A154-3257E2A1F51B}" type="slidenum">
              <a:rPr kumimoji="1" lang="ja-JP" altLang="en-US" smtClean="0"/>
              <a:t>39</a:t>
            </a:fld>
            <a:endParaRPr kumimoji="1" lang="ja-JP" altLang="en-US"/>
          </a:p>
        </p:txBody>
      </p:sp>
    </p:spTree>
    <p:extLst>
      <p:ext uri="{BB962C8B-B14F-4D97-AF65-F5344CB8AC3E}">
        <p14:creationId xmlns:p14="http://schemas.microsoft.com/office/powerpoint/2010/main" val="1663949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tshållare för bildobjekt 1">
            <a:extLst>
              <a:ext uri="{FF2B5EF4-FFF2-40B4-BE49-F238E27FC236}">
                <a16:creationId xmlns:a16="http://schemas.microsoft.com/office/drawing/2014/main" id="{58C4DE30-C825-4956-A4DE-CD728A297A63}"/>
              </a:ext>
            </a:extLst>
          </p:cNvPr>
          <p:cNvSpPr>
            <a:spLocks noGrp="1" noRot="1" noChangeAspect="1" noTextEdit="1"/>
          </p:cNvSpPr>
          <p:nvPr>
            <p:ph type="sldImg"/>
          </p:nvPr>
        </p:nvSpPr>
        <p:spPr>
          <a:ln/>
        </p:spPr>
      </p:sp>
      <p:sp>
        <p:nvSpPr>
          <p:cNvPr id="25603" name="Platshållare för anteckningar 2">
            <a:extLst>
              <a:ext uri="{FF2B5EF4-FFF2-40B4-BE49-F238E27FC236}">
                <a16:creationId xmlns:a16="http://schemas.microsoft.com/office/drawing/2014/main" id="{5AF5F412-166D-4C4B-8873-6719A4E8C3AF}"/>
              </a:ext>
            </a:extLst>
          </p:cNvPr>
          <p:cNvSpPr>
            <a:spLocks noGrp="1"/>
          </p:cNvSpPr>
          <p:nvPr>
            <p:ph type="body" idx="1"/>
          </p:nvPr>
        </p:nvSpPr>
        <p:spPr>
          <a:noFill/>
        </p:spPr>
        <p:txBody>
          <a:bodyPr/>
          <a:lstStyle/>
          <a:p>
            <a:endParaRPr lang="sv-SE" altLang="sv-SE" dirty="0">
              <a:latin typeface="Arial" panose="020B0604020202020204" pitchFamily="34" charset="0"/>
            </a:endParaRPr>
          </a:p>
        </p:txBody>
      </p:sp>
      <p:sp>
        <p:nvSpPr>
          <p:cNvPr id="25604" name="Platshållare för bildnummer 3">
            <a:extLst>
              <a:ext uri="{FF2B5EF4-FFF2-40B4-BE49-F238E27FC236}">
                <a16:creationId xmlns:a16="http://schemas.microsoft.com/office/drawing/2014/main" id="{87477C6F-4E29-4EB6-80CC-6098E3AA8A0A}"/>
              </a:ext>
            </a:extLst>
          </p:cNvPr>
          <p:cNvSpPr>
            <a:spLocks noGrp="1"/>
          </p:cNvSpPr>
          <p:nvPr>
            <p:ph type="sldNum" sz="quarter" idx="5"/>
          </p:nvPr>
        </p:nvSpPr>
        <p:spPr>
          <a:noFill/>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29CACF7-918C-4065-8DA2-33D302360495}" type="slidenum">
              <a:rPr lang="ja-JP" altLang="en-GB"/>
              <a:pPr eaLnBrk="1" hangingPunct="1">
                <a:spcBef>
                  <a:spcPct val="0"/>
                </a:spcBef>
              </a:pPr>
              <a:t>4</a:t>
            </a:fld>
            <a:endParaRPr lang="en-GB" altLang="ja-JP"/>
          </a:p>
        </p:txBody>
      </p:sp>
    </p:spTree>
    <p:extLst>
      <p:ext uri="{BB962C8B-B14F-4D97-AF65-F5344CB8AC3E}">
        <p14:creationId xmlns:p14="http://schemas.microsoft.com/office/powerpoint/2010/main" val="3319949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tshållare för bildobjekt 1">
            <a:extLst>
              <a:ext uri="{FF2B5EF4-FFF2-40B4-BE49-F238E27FC236}">
                <a16:creationId xmlns:a16="http://schemas.microsoft.com/office/drawing/2014/main" id="{58C4DE30-C825-4956-A4DE-CD728A297A63}"/>
              </a:ext>
            </a:extLst>
          </p:cNvPr>
          <p:cNvSpPr>
            <a:spLocks noGrp="1" noRot="1" noChangeAspect="1" noTextEdit="1"/>
          </p:cNvSpPr>
          <p:nvPr>
            <p:ph type="sldImg"/>
          </p:nvPr>
        </p:nvSpPr>
        <p:spPr>
          <a:ln/>
        </p:spPr>
      </p:sp>
      <p:sp>
        <p:nvSpPr>
          <p:cNvPr id="25603" name="Platshållare för anteckningar 2">
            <a:extLst>
              <a:ext uri="{FF2B5EF4-FFF2-40B4-BE49-F238E27FC236}">
                <a16:creationId xmlns:a16="http://schemas.microsoft.com/office/drawing/2014/main" id="{5AF5F412-166D-4C4B-8873-6719A4E8C3AF}"/>
              </a:ext>
            </a:extLst>
          </p:cNvPr>
          <p:cNvSpPr>
            <a:spLocks noGrp="1"/>
          </p:cNvSpPr>
          <p:nvPr>
            <p:ph type="body" idx="1"/>
          </p:nvPr>
        </p:nvSpPr>
        <p:spPr>
          <a:noFill/>
        </p:spPr>
        <p:txBody>
          <a:bodyPr/>
          <a:lstStyle/>
          <a:p>
            <a:endParaRPr lang="sv-SE" altLang="sv-SE" dirty="0">
              <a:latin typeface="Arial" panose="020B0604020202020204" pitchFamily="34" charset="0"/>
            </a:endParaRPr>
          </a:p>
        </p:txBody>
      </p:sp>
      <p:sp>
        <p:nvSpPr>
          <p:cNvPr id="25604" name="Platshållare för bildnummer 3">
            <a:extLst>
              <a:ext uri="{FF2B5EF4-FFF2-40B4-BE49-F238E27FC236}">
                <a16:creationId xmlns:a16="http://schemas.microsoft.com/office/drawing/2014/main" id="{87477C6F-4E29-4EB6-80CC-6098E3AA8A0A}"/>
              </a:ext>
            </a:extLst>
          </p:cNvPr>
          <p:cNvSpPr>
            <a:spLocks noGrp="1"/>
          </p:cNvSpPr>
          <p:nvPr>
            <p:ph type="sldNum" sz="quarter" idx="5"/>
          </p:nvPr>
        </p:nvSpPr>
        <p:spPr>
          <a:noFill/>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29CACF7-918C-4065-8DA2-33D302360495}" type="slidenum">
              <a:rPr lang="ja-JP" altLang="en-GB"/>
              <a:pPr eaLnBrk="1" hangingPunct="1">
                <a:spcBef>
                  <a:spcPct val="0"/>
                </a:spcBef>
              </a:pPr>
              <a:t>5</a:t>
            </a:fld>
            <a:endParaRPr lang="en-GB" altLang="ja-JP"/>
          </a:p>
        </p:txBody>
      </p:sp>
    </p:spTree>
    <p:extLst>
      <p:ext uri="{BB962C8B-B14F-4D97-AF65-F5344CB8AC3E}">
        <p14:creationId xmlns:p14="http://schemas.microsoft.com/office/powerpoint/2010/main" val="1555700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tshållare för bildobjekt 1">
            <a:extLst>
              <a:ext uri="{FF2B5EF4-FFF2-40B4-BE49-F238E27FC236}">
                <a16:creationId xmlns:a16="http://schemas.microsoft.com/office/drawing/2014/main" id="{58C4DE30-C825-4956-A4DE-CD728A297A63}"/>
              </a:ext>
            </a:extLst>
          </p:cNvPr>
          <p:cNvSpPr>
            <a:spLocks noGrp="1" noRot="1" noChangeAspect="1" noTextEdit="1"/>
          </p:cNvSpPr>
          <p:nvPr>
            <p:ph type="sldImg"/>
          </p:nvPr>
        </p:nvSpPr>
        <p:spPr>
          <a:ln/>
        </p:spPr>
      </p:sp>
      <p:sp>
        <p:nvSpPr>
          <p:cNvPr id="25603" name="Platshållare för anteckningar 2">
            <a:extLst>
              <a:ext uri="{FF2B5EF4-FFF2-40B4-BE49-F238E27FC236}">
                <a16:creationId xmlns:a16="http://schemas.microsoft.com/office/drawing/2014/main" id="{5AF5F412-166D-4C4B-8873-6719A4E8C3AF}"/>
              </a:ext>
            </a:extLst>
          </p:cNvPr>
          <p:cNvSpPr>
            <a:spLocks noGrp="1"/>
          </p:cNvSpPr>
          <p:nvPr>
            <p:ph type="body" idx="1"/>
          </p:nvPr>
        </p:nvSpPr>
        <p:spPr>
          <a:noFill/>
        </p:spPr>
        <p:txBody>
          <a:bodyPr/>
          <a:lstStyle/>
          <a:p>
            <a:endParaRPr lang="sv-SE" altLang="sv-SE" dirty="0">
              <a:latin typeface="Arial" panose="020B0604020202020204" pitchFamily="34" charset="0"/>
            </a:endParaRPr>
          </a:p>
        </p:txBody>
      </p:sp>
      <p:sp>
        <p:nvSpPr>
          <p:cNvPr id="25604" name="Platshållare för bildnummer 3">
            <a:extLst>
              <a:ext uri="{FF2B5EF4-FFF2-40B4-BE49-F238E27FC236}">
                <a16:creationId xmlns:a16="http://schemas.microsoft.com/office/drawing/2014/main" id="{87477C6F-4E29-4EB6-80CC-6098E3AA8A0A}"/>
              </a:ext>
            </a:extLst>
          </p:cNvPr>
          <p:cNvSpPr>
            <a:spLocks noGrp="1"/>
          </p:cNvSpPr>
          <p:nvPr>
            <p:ph type="sldNum" sz="quarter" idx="5"/>
          </p:nvPr>
        </p:nvSpPr>
        <p:spPr>
          <a:noFill/>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29CACF7-918C-4065-8DA2-33D302360495}" type="slidenum">
              <a:rPr lang="ja-JP" altLang="en-GB"/>
              <a:pPr eaLnBrk="1" hangingPunct="1">
                <a:spcBef>
                  <a:spcPct val="0"/>
                </a:spcBef>
              </a:pPr>
              <a:t>6</a:t>
            </a:fld>
            <a:endParaRPr lang="en-GB" altLang="ja-JP"/>
          </a:p>
        </p:txBody>
      </p:sp>
    </p:spTree>
    <p:extLst>
      <p:ext uri="{BB962C8B-B14F-4D97-AF65-F5344CB8AC3E}">
        <p14:creationId xmlns:p14="http://schemas.microsoft.com/office/powerpoint/2010/main" val="571715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tshållare för bildobjekt 1">
            <a:extLst>
              <a:ext uri="{FF2B5EF4-FFF2-40B4-BE49-F238E27FC236}">
                <a16:creationId xmlns:a16="http://schemas.microsoft.com/office/drawing/2014/main" id="{58C4DE30-C825-4956-A4DE-CD728A297A63}"/>
              </a:ext>
            </a:extLst>
          </p:cNvPr>
          <p:cNvSpPr>
            <a:spLocks noGrp="1" noRot="1" noChangeAspect="1" noTextEdit="1"/>
          </p:cNvSpPr>
          <p:nvPr>
            <p:ph type="sldImg"/>
          </p:nvPr>
        </p:nvSpPr>
        <p:spPr>
          <a:ln/>
        </p:spPr>
      </p:sp>
      <p:sp>
        <p:nvSpPr>
          <p:cNvPr id="25603" name="Platshållare för anteckningar 2">
            <a:extLst>
              <a:ext uri="{FF2B5EF4-FFF2-40B4-BE49-F238E27FC236}">
                <a16:creationId xmlns:a16="http://schemas.microsoft.com/office/drawing/2014/main" id="{5AF5F412-166D-4C4B-8873-6719A4E8C3AF}"/>
              </a:ext>
            </a:extLst>
          </p:cNvPr>
          <p:cNvSpPr>
            <a:spLocks noGrp="1"/>
          </p:cNvSpPr>
          <p:nvPr>
            <p:ph type="body" idx="1"/>
          </p:nvPr>
        </p:nvSpPr>
        <p:spPr>
          <a:noFill/>
        </p:spPr>
        <p:txBody>
          <a:bodyPr/>
          <a:lstStyle/>
          <a:p>
            <a:endParaRPr lang="sv-SE" altLang="sv-SE" dirty="0">
              <a:latin typeface="Arial" panose="020B0604020202020204" pitchFamily="34" charset="0"/>
            </a:endParaRPr>
          </a:p>
        </p:txBody>
      </p:sp>
      <p:sp>
        <p:nvSpPr>
          <p:cNvPr id="25604" name="Platshållare för bildnummer 3">
            <a:extLst>
              <a:ext uri="{FF2B5EF4-FFF2-40B4-BE49-F238E27FC236}">
                <a16:creationId xmlns:a16="http://schemas.microsoft.com/office/drawing/2014/main" id="{87477C6F-4E29-4EB6-80CC-6098E3AA8A0A}"/>
              </a:ext>
            </a:extLst>
          </p:cNvPr>
          <p:cNvSpPr>
            <a:spLocks noGrp="1"/>
          </p:cNvSpPr>
          <p:nvPr>
            <p:ph type="sldNum" sz="quarter" idx="5"/>
          </p:nvPr>
        </p:nvSpPr>
        <p:spPr>
          <a:noFill/>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29CACF7-918C-4065-8DA2-33D302360495}" type="slidenum">
              <a:rPr lang="ja-JP" altLang="en-GB"/>
              <a:pPr eaLnBrk="1" hangingPunct="1">
                <a:spcBef>
                  <a:spcPct val="0"/>
                </a:spcBef>
              </a:pPr>
              <a:t>7</a:t>
            </a:fld>
            <a:endParaRPr lang="en-GB" altLang="ja-JP"/>
          </a:p>
        </p:txBody>
      </p:sp>
    </p:spTree>
    <p:extLst>
      <p:ext uri="{BB962C8B-B14F-4D97-AF65-F5344CB8AC3E}">
        <p14:creationId xmlns:p14="http://schemas.microsoft.com/office/powerpoint/2010/main" val="4013718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tshållare för bildobjekt 1">
            <a:extLst>
              <a:ext uri="{FF2B5EF4-FFF2-40B4-BE49-F238E27FC236}">
                <a16:creationId xmlns:a16="http://schemas.microsoft.com/office/drawing/2014/main" id="{58C4DE30-C825-4956-A4DE-CD728A297A63}"/>
              </a:ext>
            </a:extLst>
          </p:cNvPr>
          <p:cNvSpPr>
            <a:spLocks noGrp="1" noRot="1" noChangeAspect="1" noTextEdit="1"/>
          </p:cNvSpPr>
          <p:nvPr>
            <p:ph type="sldImg"/>
          </p:nvPr>
        </p:nvSpPr>
        <p:spPr>
          <a:ln/>
        </p:spPr>
      </p:sp>
      <p:sp>
        <p:nvSpPr>
          <p:cNvPr id="25603" name="Platshållare för anteckningar 2">
            <a:extLst>
              <a:ext uri="{FF2B5EF4-FFF2-40B4-BE49-F238E27FC236}">
                <a16:creationId xmlns:a16="http://schemas.microsoft.com/office/drawing/2014/main" id="{5AF5F412-166D-4C4B-8873-6719A4E8C3AF}"/>
              </a:ext>
            </a:extLst>
          </p:cNvPr>
          <p:cNvSpPr>
            <a:spLocks noGrp="1"/>
          </p:cNvSpPr>
          <p:nvPr>
            <p:ph type="body" idx="1"/>
          </p:nvPr>
        </p:nvSpPr>
        <p:spPr>
          <a:noFill/>
        </p:spPr>
        <p:txBody>
          <a:bodyPr/>
          <a:lstStyle/>
          <a:p>
            <a:endParaRPr lang="sv-SE" altLang="sv-SE" dirty="0">
              <a:latin typeface="Arial" panose="020B0604020202020204" pitchFamily="34" charset="0"/>
            </a:endParaRPr>
          </a:p>
        </p:txBody>
      </p:sp>
      <p:sp>
        <p:nvSpPr>
          <p:cNvPr id="25604" name="Platshållare för bildnummer 3">
            <a:extLst>
              <a:ext uri="{FF2B5EF4-FFF2-40B4-BE49-F238E27FC236}">
                <a16:creationId xmlns:a16="http://schemas.microsoft.com/office/drawing/2014/main" id="{87477C6F-4E29-4EB6-80CC-6098E3AA8A0A}"/>
              </a:ext>
            </a:extLst>
          </p:cNvPr>
          <p:cNvSpPr>
            <a:spLocks noGrp="1"/>
          </p:cNvSpPr>
          <p:nvPr>
            <p:ph type="sldNum" sz="quarter" idx="5"/>
          </p:nvPr>
        </p:nvSpPr>
        <p:spPr>
          <a:noFill/>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29CACF7-918C-4065-8DA2-33D302360495}" type="slidenum">
              <a:rPr lang="ja-JP" altLang="en-GB"/>
              <a:pPr eaLnBrk="1" hangingPunct="1">
                <a:spcBef>
                  <a:spcPct val="0"/>
                </a:spcBef>
              </a:pPr>
              <a:t>8</a:t>
            </a:fld>
            <a:endParaRPr lang="en-GB" altLang="ja-JP"/>
          </a:p>
        </p:txBody>
      </p:sp>
    </p:spTree>
    <p:extLst>
      <p:ext uri="{BB962C8B-B14F-4D97-AF65-F5344CB8AC3E}">
        <p14:creationId xmlns:p14="http://schemas.microsoft.com/office/powerpoint/2010/main" val="2134410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tshållare för bildobjekt 1">
            <a:extLst>
              <a:ext uri="{FF2B5EF4-FFF2-40B4-BE49-F238E27FC236}">
                <a16:creationId xmlns:a16="http://schemas.microsoft.com/office/drawing/2014/main" id="{58C4DE30-C825-4956-A4DE-CD728A297A63}"/>
              </a:ext>
            </a:extLst>
          </p:cNvPr>
          <p:cNvSpPr>
            <a:spLocks noGrp="1" noRot="1" noChangeAspect="1" noTextEdit="1"/>
          </p:cNvSpPr>
          <p:nvPr>
            <p:ph type="sldImg"/>
          </p:nvPr>
        </p:nvSpPr>
        <p:spPr>
          <a:ln/>
        </p:spPr>
      </p:sp>
      <p:sp>
        <p:nvSpPr>
          <p:cNvPr id="25603" name="Platshållare för anteckningar 2">
            <a:extLst>
              <a:ext uri="{FF2B5EF4-FFF2-40B4-BE49-F238E27FC236}">
                <a16:creationId xmlns:a16="http://schemas.microsoft.com/office/drawing/2014/main" id="{5AF5F412-166D-4C4B-8873-6719A4E8C3AF}"/>
              </a:ext>
            </a:extLst>
          </p:cNvPr>
          <p:cNvSpPr>
            <a:spLocks noGrp="1"/>
          </p:cNvSpPr>
          <p:nvPr>
            <p:ph type="body" idx="1"/>
          </p:nvPr>
        </p:nvSpPr>
        <p:spPr>
          <a:noFill/>
        </p:spPr>
        <p:txBody>
          <a:bodyPr/>
          <a:lstStyle/>
          <a:p>
            <a:endParaRPr lang="sv-SE" altLang="sv-SE" dirty="0">
              <a:latin typeface="Arial" panose="020B0604020202020204" pitchFamily="34" charset="0"/>
            </a:endParaRPr>
          </a:p>
        </p:txBody>
      </p:sp>
      <p:sp>
        <p:nvSpPr>
          <p:cNvPr id="25604" name="Platshållare för bildnummer 3">
            <a:extLst>
              <a:ext uri="{FF2B5EF4-FFF2-40B4-BE49-F238E27FC236}">
                <a16:creationId xmlns:a16="http://schemas.microsoft.com/office/drawing/2014/main" id="{87477C6F-4E29-4EB6-80CC-6098E3AA8A0A}"/>
              </a:ext>
            </a:extLst>
          </p:cNvPr>
          <p:cNvSpPr>
            <a:spLocks noGrp="1"/>
          </p:cNvSpPr>
          <p:nvPr>
            <p:ph type="sldNum" sz="quarter" idx="5"/>
          </p:nvPr>
        </p:nvSpPr>
        <p:spPr>
          <a:noFill/>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29CACF7-918C-4065-8DA2-33D302360495}" type="slidenum">
              <a:rPr lang="ja-JP" altLang="en-GB"/>
              <a:pPr eaLnBrk="1" hangingPunct="1">
                <a:spcBef>
                  <a:spcPct val="0"/>
                </a:spcBef>
              </a:pPr>
              <a:t>9</a:t>
            </a:fld>
            <a:endParaRPr lang="en-GB" altLang="ja-JP"/>
          </a:p>
        </p:txBody>
      </p:sp>
    </p:spTree>
    <p:extLst>
      <p:ext uri="{BB962C8B-B14F-4D97-AF65-F5344CB8AC3E}">
        <p14:creationId xmlns:p14="http://schemas.microsoft.com/office/powerpoint/2010/main" val="2830081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1864677"/>
          </a:xfrm>
        </p:spPr>
        <p:txBody>
          <a:bodyPr anchor="b">
            <a:normAutofit/>
          </a:bodyPr>
          <a:lstStyle>
            <a:lvl1pPr algn="ctr">
              <a:defRPr sz="4800"/>
            </a:lvl1pPr>
          </a:lstStyle>
          <a:p>
            <a:r>
              <a:rPr lang="en-US" dirty="0"/>
              <a:t>Title</a:t>
            </a:r>
          </a:p>
        </p:txBody>
      </p:sp>
      <p:sp>
        <p:nvSpPr>
          <p:cNvPr id="3" name="Subtitle 2"/>
          <p:cNvSpPr>
            <a:spLocks noGrp="1"/>
          </p:cNvSpPr>
          <p:nvPr>
            <p:ph type="subTitle" idx="1" hasCustomPrompt="1"/>
          </p:nvPr>
        </p:nvSpPr>
        <p:spPr>
          <a:xfrm>
            <a:off x="1143000" y="3068638"/>
            <a:ext cx="6858000" cy="1655762"/>
          </a:xfrm>
        </p:spPr>
        <p:txBody>
          <a:bodyPr>
            <a:normAutofit/>
          </a:bodyPr>
          <a:lstStyle>
            <a:lvl1pPr marL="0" indent="0" algn="ctr">
              <a:buNone/>
              <a:defRPr sz="3600">
                <a:latin typeface="Tahoma" panose="020B0604030504040204" pitchFamily="34" charset="0"/>
                <a:ea typeface="Meiryo UI" panose="020B0604030504040204" pitchFamily="50" charset="-128"/>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title</a:t>
            </a:r>
          </a:p>
        </p:txBody>
      </p:sp>
      <p:cxnSp>
        <p:nvCxnSpPr>
          <p:cNvPr id="8" name="Gerader Verbinder 7">
            <a:extLst>
              <a:ext uri="{FF2B5EF4-FFF2-40B4-BE49-F238E27FC236}">
                <a16:creationId xmlns:a16="http://schemas.microsoft.com/office/drawing/2014/main" id="{E2B36D64-E00E-4D18-934F-DC5971C09277}"/>
              </a:ext>
            </a:extLst>
          </p:cNvPr>
          <p:cNvCxnSpPr>
            <a:cxnSpLocks/>
          </p:cNvCxnSpPr>
          <p:nvPr userDrawn="1"/>
        </p:nvCxnSpPr>
        <p:spPr>
          <a:xfrm>
            <a:off x="1273697" y="6446405"/>
            <a:ext cx="0" cy="24534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8566E64A-A767-4256-AE2D-2F391F073461}"/>
              </a:ext>
            </a:extLst>
          </p:cNvPr>
          <p:cNvSpPr>
            <a:spLocks noGrp="1"/>
          </p:cNvSpPr>
          <p:nvPr>
            <p:ph type="sldNum" sz="quarter" idx="4"/>
          </p:nvPr>
        </p:nvSpPr>
        <p:spPr>
          <a:xfrm>
            <a:off x="6945630" y="6396527"/>
            <a:ext cx="2057400" cy="365125"/>
          </a:xfrm>
          <a:prstGeom prst="rect">
            <a:avLst/>
          </a:prstGeom>
        </p:spPr>
        <p:txBody>
          <a:bodyPr vert="horz" lIns="91440" tIns="45720" rIns="91440" bIns="45720" rtlCol="0" anchor="ctr"/>
          <a:lstStyle>
            <a:lvl1pPr algn="r">
              <a:defRPr sz="1050">
                <a:solidFill>
                  <a:srgbClr val="009DE0"/>
                </a:solidFill>
                <a:latin typeface="Tahoma" panose="020B0604030504040204" pitchFamily="34" charset="0"/>
                <a:ea typeface="Tahoma" panose="020B0604030504040204" pitchFamily="34" charset="0"/>
                <a:cs typeface="Tahoma" panose="020B0604030504040204" pitchFamily="34" charset="0"/>
              </a:defRPr>
            </a:lvl1pPr>
          </a:lstStyle>
          <a:p>
            <a:fld id="{6C921AB9-5F11-43C5-B957-02FF2E1FCA22}" type="slidenum">
              <a:rPr lang="ja-JP" altLang="en-US" smtClean="0"/>
              <a:pPr/>
              <a:t>‹#›</a:t>
            </a:fld>
            <a:endParaRPr lang="ja-JP" altLang="en-US" dirty="0"/>
          </a:p>
        </p:txBody>
      </p:sp>
      <p:sp>
        <p:nvSpPr>
          <p:cNvPr id="18" name="Date Placeholder 3">
            <a:extLst>
              <a:ext uri="{FF2B5EF4-FFF2-40B4-BE49-F238E27FC236}">
                <a16:creationId xmlns:a16="http://schemas.microsoft.com/office/drawing/2014/main" id="{2FDB25AC-F848-4B08-AAEC-FE1DEC656113}"/>
              </a:ext>
            </a:extLst>
          </p:cNvPr>
          <p:cNvSpPr>
            <a:spLocks noGrp="1"/>
          </p:cNvSpPr>
          <p:nvPr>
            <p:ph type="dt" sz="half" idx="2"/>
          </p:nvPr>
        </p:nvSpPr>
        <p:spPr>
          <a:xfrm>
            <a:off x="339090" y="6394450"/>
            <a:ext cx="1108710" cy="365126"/>
          </a:xfrm>
          <a:prstGeom prst="rect">
            <a:avLst/>
          </a:prstGeom>
        </p:spPr>
        <p:txBody>
          <a:bodyPr vert="horz" lIns="91440" tIns="45720" rIns="91440" bIns="45720" rtlCol="0" anchor="ctr"/>
          <a:lstStyle>
            <a:lvl1pPr algn="l">
              <a:defRPr sz="1050">
                <a:solidFill>
                  <a:srgbClr val="009DE0"/>
                </a:solidFill>
                <a:latin typeface="Tahoma" panose="020B0604030504040204" pitchFamily="34" charset="0"/>
                <a:ea typeface="Meiryo UI" panose="020B0604030504040204" pitchFamily="50" charset="-128"/>
                <a:cs typeface="Tahoma" panose="020B0604030504040204" pitchFamily="34" charset="0"/>
              </a:defRPr>
            </a:lvl1pPr>
          </a:lstStyle>
          <a:p>
            <a:r>
              <a:rPr lang="de-DE" altLang="ja-JP"/>
              <a:t>XX July 2019</a:t>
            </a:r>
            <a:endParaRPr lang="ja-JP" altLang="en-US" dirty="0"/>
          </a:p>
        </p:txBody>
      </p:sp>
      <p:sp>
        <p:nvSpPr>
          <p:cNvPr id="19" name="Footer Placeholder 4">
            <a:extLst>
              <a:ext uri="{FF2B5EF4-FFF2-40B4-BE49-F238E27FC236}">
                <a16:creationId xmlns:a16="http://schemas.microsoft.com/office/drawing/2014/main" id="{96178C18-E0C4-4194-8D37-663A4DAFB7BD}"/>
              </a:ext>
            </a:extLst>
          </p:cNvPr>
          <p:cNvSpPr>
            <a:spLocks noGrp="1"/>
          </p:cNvSpPr>
          <p:nvPr>
            <p:ph type="ftr" sz="quarter" idx="3"/>
          </p:nvPr>
        </p:nvSpPr>
        <p:spPr>
          <a:xfrm>
            <a:off x="1273697" y="6394450"/>
            <a:ext cx="3086100" cy="365125"/>
          </a:xfrm>
          <a:prstGeom prst="rect">
            <a:avLst/>
          </a:prstGeom>
        </p:spPr>
        <p:txBody>
          <a:bodyPr vert="horz" lIns="91440" tIns="45720" rIns="91440" bIns="45720" rtlCol="0" anchor="ctr"/>
          <a:lstStyle>
            <a:lvl1pPr algn="l">
              <a:defRPr sz="1050">
                <a:solidFill>
                  <a:srgbClr val="009DE0"/>
                </a:solidFill>
                <a:latin typeface="Tahoma" panose="020B0604030504040204" pitchFamily="34" charset="0"/>
                <a:ea typeface="Meiryo UI" panose="020B0604030504040204" pitchFamily="50" charset="-128"/>
                <a:cs typeface="Tahoma" panose="020B0604030504040204" pitchFamily="34" charset="0"/>
              </a:defRPr>
            </a:lvl1pPr>
          </a:lstStyle>
          <a:p>
            <a:r>
              <a:rPr lang="en-US" altLang="ja-JP" dirty="0">
                <a:ea typeface="Tahoma" panose="020B0604030504040204" pitchFamily="34" charset="0"/>
              </a:rPr>
              <a:t>Meeting Name</a:t>
            </a:r>
            <a:endParaRPr lang="ja-JP" altLang="en-US" dirty="0"/>
          </a:p>
        </p:txBody>
      </p:sp>
      <p:pic>
        <p:nvPicPr>
          <p:cNvPr id="4" name="Obraz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2392" y="244653"/>
            <a:ext cx="1706061" cy="574783"/>
          </a:xfrm>
          <a:prstGeom prst="rect">
            <a:avLst/>
          </a:prstGeom>
        </p:spPr>
      </p:pic>
    </p:spTree>
    <p:extLst>
      <p:ext uri="{BB962C8B-B14F-4D97-AF65-F5344CB8AC3E}">
        <p14:creationId xmlns:p14="http://schemas.microsoft.com/office/powerpoint/2010/main" val="2748215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7720" y="197487"/>
            <a:ext cx="7707630" cy="595312"/>
          </a:xfrm>
        </p:spPr>
        <p:txBody>
          <a:bodyPr/>
          <a:lstStyle>
            <a:lvl1pPr>
              <a:defRPr sz="4000"/>
            </a:lvl1pPr>
          </a:lstStyle>
          <a:p>
            <a:r>
              <a:rPr lang="en-US" dirty="0"/>
              <a:t>Title</a:t>
            </a:r>
          </a:p>
        </p:txBody>
      </p:sp>
      <p:sp>
        <p:nvSpPr>
          <p:cNvPr id="3" name="Content Placeholder 2"/>
          <p:cNvSpPr>
            <a:spLocks noGrp="1"/>
          </p:cNvSpPr>
          <p:nvPr>
            <p:ph idx="1" hasCustomPrompt="1"/>
          </p:nvPr>
        </p:nvSpPr>
        <p:spPr/>
        <p:txBody>
          <a:bodyPr/>
          <a:lstStyle>
            <a:lvl1pPr>
              <a:defRPr baseline="0">
                <a:latin typeface="Tahoma" panose="020B0604030504040204" pitchFamily="34" charset="0"/>
                <a:ea typeface="Meiryo UI" panose="020B0604030504040204" pitchFamily="50" charset="-128"/>
                <a:cs typeface="Tahoma" panose="020B0604030504040204" pitchFamily="34" charset="0"/>
              </a:defRPr>
            </a:lvl1pPr>
            <a:lvl2pPr>
              <a:defRPr baseline="0">
                <a:latin typeface="Tahoma" panose="020B0604030504040204" pitchFamily="34" charset="0"/>
                <a:ea typeface="Meiryo UI" panose="020B0604030504040204" pitchFamily="50" charset="-128"/>
                <a:cs typeface="Tahoma" panose="020B0604030504040204" pitchFamily="34" charset="0"/>
              </a:defRPr>
            </a:lvl2pPr>
            <a:lvl3pPr>
              <a:defRPr baseline="0">
                <a:latin typeface="Tahoma" panose="020B0604030504040204" pitchFamily="34" charset="0"/>
                <a:ea typeface="Meiryo UI" panose="020B0604030504040204" pitchFamily="50" charset="-128"/>
                <a:cs typeface="Tahoma" panose="020B0604030504040204" pitchFamily="34" charset="0"/>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a:r>
              <a:rPr lang="en-US" altLang="ja-JP" dirty="0"/>
              <a:t>First level</a:t>
            </a:r>
            <a:endParaRPr lang="ja-JP" altLang="en-US" dirty="0"/>
          </a:p>
          <a:p>
            <a:pPr lvl="1"/>
            <a:r>
              <a:rPr lang="en-US" altLang="ja-JP" dirty="0"/>
              <a:t>Second level</a:t>
            </a:r>
            <a:endParaRPr lang="ja-JP" altLang="en-US" dirty="0"/>
          </a:p>
          <a:p>
            <a:pPr lvl="2"/>
            <a:r>
              <a:rPr lang="en-US" altLang="ja-JP" dirty="0"/>
              <a:t>Third level</a:t>
            </a:r>
            <a:endParaRPr lang="ja-JP" altLang="en-US" dirty="0"/>
          </a:p>
        </p:txBody>
      </p:sp>
      <p:cxnSp>
        <p:nvCxnSpPr>
          <p:cNvPr id="8" name="Gerader Verbinder 7">
            <a:extLst>
              <a:ext uri="{FF2B5EF4-FFF2-40B4-BE49-F238E27FC236}">
                <a16:creationId xmlns:a16="http://schemas.microsoft.com/office/drawing/2014/main" id="{B1EE7619-E320-4B63-805F-E16421BCB449}"/>
              </a:ext>
            </a:extLst>
          </p:cNvPr>
          <p:cNvCxnSpPr>
            <a:cxnSpLocks/>
          </p:cNvCxnSpPr>
          <p:nvPr userDrawn="1"/>
        </p:nvCxnSpPr>
        <p:spPr>
          <a:xfrm>
            <a:off x="1273697" y="6446405"/>
            <a:ext cx="0" cy="24534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BA8CE439-E62C-4244-B2A8-EF4F5EDA8C41}"/>
              </a:ext>
            </a:extLst>
          </p:cNvPr>
          <p:cNvSpPr>
            <a:spLocks noGrp="1"/>
          </p:cNvSpPr>
          <p:nvPr>
            <p:ph type="dt" sz="half" idx="2"/>
          </p:nvPr>
        </p:nvSpPr>
        <p:spPr>
          <a:xfrm>
            <a:off x="339090" y="6394450"/>
            <a:ext cx="1108710" cy="365126"/>
          </a:xfrm>
          <a:prstGeom prst="rect">
            <a:avLst/>
          </a:prstGeom>
        </p:spPr>
        <p:txBody>
          <a:bodyPr vert="horz" lIns="91440" tIns="45720" rIns="91440" bIns="45720" rtlCol="0" anchor="ctr"/>
          <a:lstStyle>
            <a:lvl1pPr algn="l">
              <a:defRPr sz="1050">
                <a:solidFill>
                  <a:srgbClr val="009DE0"/>
                </a:solidFill>
                <a:latin typeface="Tahoma" panose="020B0604030504040204" pitchFamily="34" charset="0"/>
                <a:ea typeface="Meiryo UI" panose="020B0604030504040204" pitchFamily="50" charset="-128"/>
                <a:cs typeface="Tahoma" panose="020B0604030504040204" pitchFamily="34" charset="0"/>
              </a:defRPr>
            </a:lvl1pPr>
          </a:lstStyle>
          <a:p>
            <a:r>
              <a:rPr lang="de-DE" altLang="ja-JP"/>
              <a:t>XX July 2019</a:t>
            </a:r>
            <a:endParaRPr lang="ja-JP" altLang="en-US" dirty="0"/>
          </a:p>
        </p:txBody>
      </p:sp>
      <p:sp>
        <p:nvSpPr>
          <p:cNvPr id="10" name="Footer Placeholder 4">
            <a:extLst>
              <a:ext uri="{FF2B5EF4-FFF2-40B4-BE49-F238E27FC236}">
                <a16:creationId xmlns:a16="http://schemas.microsoft.com/office/drawing/2014/main" id="{B14F1D15-04E5-448E-8BF9-E03BFC371236}"/>
              </a:ext>
            </a:extLst>
          </p:cNvPr>
          <p:cNvSpPr>
            <a:spLocks noGrp="1"/>
          </p:cNvSpPr>
          <p:nvPr>
            <p:ph type="ftr" sz="quarter" idx="3"/>
          </p:nvPr>
        </p:nvSpPr>
        <p:spPr>
          <a:xfrm>
            <a:off x="1273697" y="6394450"/>
            <a:ext cx="3086100" cy="365125"/>
          </a:xfrm>
          <a:prstGeom prst="rect">
            <a:avLst/>
          </a:prstGeom>
        </p:spPr>
        <p:txBody>
          <a:bodyPr vert="horz" lIns="91440" tIns="45720" rIns="91440" bIns="45720" rtlCol="0" anchor="ctr"/>
          <a:lstStyle>
            <a:lvl1pPr algn="l">
              <a:defRPr sz="1050">
                <a:solidFill>
                  <a:srgbClr val="009DE0"/>
                </a:solidFill>
                <a:latin typeface="Tahoma" panose="020B0604030504040204" pitchFamily="34" charset="0"/>
                <a:ea typeface="Meiryo UI" panose="020B0604030504040204" pitchFamily="50" charset="-128"/>
                <a:cs typeface="Tahoma" panose="020B0604030504040204" pitchFamily="34" charset="0"/>
              </a:defRPr>
            </a:lvl1pPr>
          </a:lstStyle>
          <a:p>
            <a:r>
              <a:rPr lang="en-US" altLang="ja-JP" dirty="0">
                <a:ea typeface="Tahoma" panose="020B0604030504040204" pitchFamily="34" charset="0"/>
              </a:rPr>
              <a:t>Meeting Name</a:t>
            </a:r>
            <a:endParaRPr lang="ja-JP" altLang="en-US" dirty="0"/>
          </a:p>
        </p:txBody>
      </p:sp>
      <p:sp>
        <p:nvSpPr>
          <p:cNvPr id="11" name="Slide Number Placeholder 5">
            <a:extLst>
              <a:ext uri="{FF2B5EF4-FFF2-40B4-BE49-F238E27FC236}">
                <a16:creationId xmlns:a16="http://schemas.microsoft.com/office/drawing/2014/main" id="{0BA1F532-4996-4F04-BC3E-FB34955F8431}"/>
              </a:ext>
            </a:extLst>
          </p:cNvPr>
          <p:cNvSpPr>
            <a:spLocks noGrp="1"/>
          </p:cNvSpPr>
          <p:nvPr>
            <p:ph type="sldNum" sz="quarter" idx="4"/>
          </p:nvPr>
        </p:nvSpPr>
        <p:spPr>
          <a:xfrm>
            <a:off x="6945630" y="6396527"/>
            <a:ext cx="2057400" cy="365125"/>
          </a:xfrm>
          <a:prstGeom prst="rect">
            <a:avLst/>
          </a:prstGeom>
        </p:spPr>
        <p:txBody>
          <a:bodyPr vert="horz" lIns="91440" tIns="45720" rIns="91440" bIns="45720" rtlCol="0" anchor="ctr"/>
          <a:lstStyle>
            <a:lvl1pPr algn="r">
              <a:defRPr sz="1050">
                <a:solidFill>
                  <a:srgbClr val="009DE0"/>
                </a:solidFill>
                <a:latin typeface="Tahoma" panose="020B0604030504040204" pitchFamily="34" charset="0"/>
                <a:ea typeface="Tahoma" panose="020B0604030504040204" pitchFamily="34" charset="0"/>
                <a:cs typeface="Tahoma" panose="020B0604030504040204" pitchFamily="34" charset="0"/>
              </a:defRPr>
            </a:lvl1pPr>
          </a:lstStyle>
          <a:p>
            <a:fld id="{6C921AB9-5F11-43C5-B957-02FF2E1FCA22}" type="slidenum">
              <a:rPr lang="ja-JP" altLang="en-US" smtClean="0"/>
              <a:pPr/>
              <a:t>‹#›</a:t>
            </a:fld>
            <a:endParaRPr lang="ja-JP" altLang="en-US" dirty="0"/>
          </a:p>
        </p:txBody>
      </p:sp>
    </p:spTree>
    <p:extLst>
      <p:ext uri="{BB962C8B-B14F-4D97-AF65-F5344CB8AC3E}">
        <p14:creationId xmlns:p14="http://schemas.microsoft.com/office/powerpoint/2010/main" val="3782111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ub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53440" y="1143000"/>
            <a:ext cx="7657148" cy="1895476"/>
          </a:xfrm>
        </p:spPr>
        <p:txBody>
          <a:bodyPr anchor="b">
            <a:normAutofit/>
          </a:bodyPr>
          <a:lstStyle>
            <a:lvl1pPr>
              <a:defRPr sz="4800"/>
            </a:lvl1pPr>
          </a:lstStyle>
          <a:p>
            <a:r>
              <a:rPr lang="en-US" dirty="0"/>
              <a:t>Title</a:t>
            </a:r>
          </a:p>
        </p:txBody>
      </p:sp>
      <p:sp>
        <p:nvSpPr>
          <p:cNvPr id="3" name="Text Placeholder 2"/>
          <p:cNvSpPr>
            <a:spLocks noGrp="1"/>
          </p:cNvSpPr>
          <p:nvPr>
            <p:ph type="body" idx="1" hasCustomPrompt="1"/>
          </p:nvPr>
        </p:nvSpPr>
        <p:spPr>
          <a:xfrm>
            <a:off x="853440" y="3157064"/>
            <a:ext cx="7657148" cy="1500187"/>
          </a:xfrm>
        </p:spPr>
        <p:txBody>
          <a:bodyPr>
            <a:normAutofit/>
          </a:bodyPr>
          <a:lstStyle>
            <a:lvl1pPr marL="0" indent="0">
              <a:buNone/>
              <a:defRPr sz="3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ja-JP" dirty="0"/>
              <a:t>Sub title</a:t>
            </a:r>
            <a:endParaRPr lang="ja-JP" altLang="en-US" dirty="0"/>
          </a:p>
        </p:txBody>
      </p:sp>
      <p:cxnSp>
        <p:nvCxnSpPr>
          <p:cNvPr id="8" name="Gerader Verbinder 7">
            <a:extLst>
              <a:ext uri="{FF2B5EF4-FFF2-40B4-BE49-F238E27FC236}">
                <a16:creationId xmlns:a16="http://schemas.microsoft.com/office/drawing/2014/main" id="{89CDDF9E-DBAC-47C5-A3D7-BD16374907ED}"/>
              </a:ext>
            </a:extLst>
          </p:cNvPr>
          <p:cNvCxnSpPr>
            <a:cxnSpLocks/>
          </p:cNvCxnSpPr>
          <p:nvPr userDrawn="1"/>
        </p:nvCxnSpPr>
        <p:spPr>
          <a:xfrm>
            <a:off x="1273697" y="6446405"/>
            <a:ext cx="0" cy="24534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3BD09995-B1EC-4387-AEA3-1AC583B9314B}"/>
              </a:ext>
            </a:extLst>
          </p:cNvPr>
          <p:cNvSpPr>
            <a:spLocks noGrp="1"/>
          </p:cNvSpPr>
          <p:nvPr>
            <p:ph type="dt" sz="half" idx="2"/>
          </p:nvPr>
        </p:nvSpPr>
        <p:spPr>
          <a:xfrm>
            <a:off x="339090" y="6394450"/>
            <a:ext cx="1108710" cy="365126"/>
          </a:xfrm>
          <a:prstGeom prst="rect">
            <a:avLst/>
          </a:prstGeom>
        </p:spPr>
        <p:txBody>
          <a:bodyPr vert="horz" lIns="91440" tIns="45720" rIns="91440" bIns="45720" rtlCol="0" anchor="ctr"/>
          <a:lstStyle>
            <a:lvl1pPr algn="l">
              <a:defRPr sz="1050">
                <a:solidFill>
                  <a:srgbClr val="009DE0"/>
                </a:solidFill>
                <a:latin typeface="Tahoma" panose="020B0604030504040204" pitchFamily="34" charset="0"/>
                <a:ea typeface="Meiryo UI" panose="020B0604030504040204" pitchFamily="50" charset="-128"/>
                <a:cs typeface="Tahoma" panose="020B0604030504040204" pitchFamily="34" charset="0"/>
              </a:defRPr>
            </a:lvl1pPr>
          </a:lstStyle>
          <a:p>
            <a:r>
              <a:rPr lang="de-DE" altLang="ja-JP"/>
              <a:t>XX July 2019</a:t>
            </a:r>
            <a:endParaRPr lang="ja-JP" altLang="en-US" dirty="0"/>
          </a:p>
        </p:txBody>
      </p:sp>
      <p:sp>
        <p:nvSpPr>
          <p:cNvPr id="10" name="Footer Placeholder 4">
            <a:extLst>
              <a:ext uri="{FF2B5EF4-FFF2-40B4-BE49-F238E27FC236}">
                <a16:creationId xmlns:a16="http://schemas.microsoft.com/office/drawing/2014/main" id="{0076ACCA-4C70-4478-B8C8-B08507F8AF47}"/>
              </a:ext>
            </a:extLst>
          </p:cNvPr>
          <p:cNvSpPr>
            <a:spLocks noGrp="1"/>
          </p:cNvSpPr>
          <p:nvPr>
            <p:ph type="ftr" sz="quarter" idx="3"/>
          </p:nvPr>
        </p:nvSpPr>
        <p:spPr>
          <a:xfrm>
            <a:off x="1273697" y="6394450"/>
            <a:ext cx="3086100" cy="365125"/>
          </a:xfrm>
          <a:prstGeom prst="rect">
            <a:avLst/>
          </a:prstGeom>
        </p:spPr>
        <p:txBody>
          <a:bodyPr vert="horz" lIns="91440" tIns="45720" rIns="91440" bIns="45720" rtlCol="0" anchor="ctr"/>
          <a:lstStyle>
            <a:lvl1pPr algn="l">
              <a:defRPr sz="1050">
                <a:solidFill>
                  <a:srgbClr val="009DE0"/>
                </a:solidFill>
                <a:latin typeface="Tahoma" panose="020B0604030504040204" pitchFamily="34" charset="0"/>
                <a:ea typeface="Meiryo UI" panose="020B0604030504040204" pitchFamily="50" charset="-128"/>
                <a:cs typeface="Tahoma" panose="020B0604030504040204" pitchFamily="34" charset="0"/>
              </a:defRPr>
            </a:lvl1pPr>
          </a:lstStyle>
          <a:p>
            <a:r>
              <a:rPr lang="en-US" altLang="ja-JP" dirty="0">
                <a:ea typeface="Tahoma" panose="020B0604030504040204" pitchFamily="34" charset="0"/>
              </a:rPr>
              <a:t>Meeting Name</a:t>
            </a:r>
            <a:endParaRPr lang="ja-JP" altLang="en-US" dirty="0"/>
          </a:p>
        </p:txBody>
      </p:sp>
      <p:sp>
        <p:nvSpPr>
          <p:cNvPr id="11" name="Slide Number Placeholder 5">
            <a:extLst>
              <a:ext uri="{FF2B5EF4-FFF2-40B4-BE49-F238E27FC236}">
                <a16:creationId xmlns:a16="http://schemas.microsoft.com/office/drawing/2014/main" id="{1AB48143-EF3B-4179-BFE2-8594C8D43C48}"/>
              </a:ext>
            </a:extLst>
          </p:cNvPr>
          <p:cNvSpPr>
            <a:spLocks noGrp="1"/>
          </p:cNvSpPr>
          <p:nvPr>
            <p:ph type="sldNum" sz="quarter" idx="4"/>
          </p:nvPr>
        </p:nvSpPr>
        <p:spPr>
          <a:xfrm>
            <a:off x="6945630" y="6396527"/>
            <a:ext cx="2057400" cy="365125"/>
          </a:xfrm>
          <a:prstGeom prst="rect">
            <a:avLst/>
          </a:prstGeom>
        </p:spPr>
        <p:txBody>
          <a:bodyPr vert="horz" lIns="91440" tIns="45720" rIns="91440" bIns="45720" rtlCol="0" anchor="ctr"/>
          <a:lstStyle>
            <a:lvl1pPr algn="r">
              <a:defRPr sz="1050">
                <a:solidFill>
                  <a:srgbClr val="009DE0"/>
                </a:solidFill>
                <a:latin typeface="Tahoma" panose="020B0604030504040204" pitchFamily="34" charset="0"/>
                <a:ea typeface="Tahoma" panose="020B0604030504040204" pitchFamily="34" charset="0"/>
                <a:cs typeface="Tahoma" panose="020B0604030504040204" pitchFamily="34" charset="0"/>
              </a:defRPr>
            </a:lvl1pPr>
          </a:lstStyle>
          <a:p>
            <a:fld id="{6C921AB9-5F11-43C5-B957-02FF2E1FCA22}" type="slidenum">
              <a:rPr lang="ja-JP" altLang="en-US" smtClean="0"/>
              <a:pPr/>
              <a:t>‹#›</a:t>
            </a:fld>
            <a:endParaRPr lang="ja-JP" altLang="en-US" dirty="0"/>
          </a:p>
        </p:txBody>
      </p:sp>
    </p:spTree>
    <p:extLst>
      <p:ext uri="{BB962C8B-B14F-4D97-AF65-F5344CB8AC3E}">
        <p14:creationId xmlns:p14="http://schemas.microsoft.com/office/powerpoint/2010/main" val="350084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p>
        </p:txBody>
      </p:sp>
      <p:sp>
        <p:nvSpPr>
          <p:cNvPr id="3" name="Content Placeholder 2"/>
          <p:cNvSpPr>
            <a:spLocks noGrp="1"/>
          </p:cNvSpPr>
          <p:nvPr>
            <p:ph sz="half" idx="1" hasCustomPrompt="1"/>
          </p:nvPr>
        </p:nvSpPr>
        <p:spPr>
          <a:xfrm>
            <a:off x="807720" y="1094102"/>
            <a:ext cx="3817620" cy="5062855"/>
          </a:xfrm>
        </p:spPr>
        <p:txBody>
          <a:bodyPr>
            <a:normAutofit/>
          </a:bodyPr>
          <a:lstStyle>
            <a:lvl1pPr>
              <a:defRPr sz="2800" baseline="0">
                <a:latin typeface="Tahoma" panose="020B0604030504040204" pitchFamily="34" charset="0"/>
                <a:ea typeface="Tahoma" panose="020B0604030504040204" pitchFamily="34" charset="0"/>
                <a:cs typeface="Tahoma" panose="020B0604030504040204" pitchFamily="34" charset="0"/>
              </a:defRPr>
            </a:lvl1pPr>
            <a:lvl2pPr>
              <a:defRPr sz="2000" baseline="0">
                <a:latin typeface="Tahoma" panose="020B0604030504040204" pitchFamily="34" charset="0"/>
                <a:cs typeface="Tahoma" panose="020B0604030504040204" pitchFamily="34" charset="0"/>
              </a:defRPr>
            </a:lvl2pPr>
            <a:lvl3pPr>
              <a:defRPr sz="1800" baseline="0">
                <a:latin typeface="Tahoma" panose="020B0604030504040204" pitchFamily="34" charset="0"/>
                <a:cs typeface="Tahoma" panose="020B0604030504040204" pitchFamily="34" charset="0"/>
              </a:defRPr>
            </a:lvl3pPr>
            <a:lvl4pPr>
              <a:defRPr sz="1600"/>
            </a:lvl4pPr>
            <a:lvl5pPr>
              <a:defRPr sz="1600"/>
            </a:lvl5pPr>
          </a:lstStyle>
          <a:p>
            <a:pPr lvl="0"/>
            <a:r>
              <a:rPr lang="en-US" altLang="ja-JP" dirty="0"/>
              <a:t>First level</a:t>
            </a:r>
            <a:endParaRPr lang="ja-JP" altLang="en-US" dirty="0"/>
          </a:p>
          <a:p>
            <a:pPr lvl="1"/>
            <a:r>
              <a:rPr lang="en-US" altLang="ja-JP" dirty="0"/>
              <a:t>Second level</a:t>
            </a:r>
            <a:endParaRPr lang="ja-JP" altLang="en-US" dirty="0"/>
          </a:p>
          <a:p>
            <a:pPr lvl="2"/>
            <a:r>
              <a:rPr lang="en-US" altLang="ja-JP" dirty="0"/>
              <a:t>Third level</a:t>
            </a:r>
            <a:endParaRPr lang="ja-JP" altLang="en-US" dirty="0"/>
          </a:p>
        </p:txBody>
      </p:sp>
      <p:sp>
        <p:nvSpPr>
          <p:cNvPr id="4" name="Content Placeholder 3"/>
          <p:cNvSpPr>
            <a:spLocks noGrp="1"/>
          </p:cNvSpPr>
          <p:nvPr>
            <p:ph sz="half" idx="2" hasCustomPrompt="1"/>
          </p:nvPr>
        </p:nvSpPr>
        <p:spPr>
          <a:xfrm>
            <a:off x="4857750" y="1094104"/>
            <a:ext cx="3657600" cy="5062853"/>
          </a:xfrm>
        </p:spPr>
        <p:txBody>
          <a:bodyPr>
            <a:normAutofit/>
          </a:bodyPr>
          <a:lstStyle>
            <a:lvl1pPr>
              <a:defRPr sz="2800" baseline="0">
                <a:latin typeface="Tahoma" panose="020B0604030504040204" pitchFamily="34" charset="0"/>
                <a:ea typeface="Tahoma" panose="020B0604030504040204" pitchFamily="34" charset="0"/>
                <a:cs typeface="Tahoma" panose="020B0604030504040204" pitchFamily="34" charset="0"/>
              </a:defRPr>
            </a:lvl1pPr>
            <a:lvl2pPr>
              <a:defRPr sz="2000" baseline="0">
                <a:latin typeface="Tahoma" panose="020B0604030504040204" pitchFamily="34" charset="0"/>
                <a:cs typeface="Tahoma" panose="020B0604030504040204" pitchFamily="34" charset="0"/>
              </a:defRPr>
            </a:lvl2pPr>
            <a:lvl3pPr>
              <a:defRPr sz="1800" baseline="0">
                <a:latin typeface="Tahoma" panose="020B0604030504040204" pitchFamily="34" charset="0"/>
                <a:cs typeface="Tahoma" panose="020B0604030504040204" pitchFamily="34" charset="0"/>
              </a:defRPr>
            </a:lvl3pPr>
            <a:lvl4pPr>
              <a:defRPr sz="1600"/>
            </a:lvl4pPr>
            <a:lvl5pPr>
              <a:defRPr sz="1600"/>
            </a:lvl5pPr>
          </a:lstStyle>
          <a:p>
            <a:pPr lvl="0"/>
            <a:r>
              <a:rPr lang="en-US" altLang="ja-JP" dirty="0"/>
              <a:t>First level</a:t>
            </a:r>
            <a:endParaRPr lang="ja-JP" altLang="en-US" dirty="0"/>
          </a:p>
          <a:p>
            <a:pPr lvl="1"/>
            <a:r>
              <a:rPr lang="en-US" altLang="ja-JP" dirty="0"/>
              <a:t>Second level</a:t>
            </a:r>
            <a:endParaRPr lang="ja-JP" altLang="en-US" dirty="0"/>
          </a:p>
          <a:p>
            <a:pPr lvl="2"/>
            <a:r>
              <a:rPr lang="en-US" altLang="ja-JP" dirty="0"/>
              <a:t>Third level</a:t>
            </a:r>
            <a:endParaRPr lang="ja-JP" altLang="en-US" dirty="0"/>
          </a:p>
        </p:txBody>
      </p:sp>
      <p:cxnSp>
        <p:nvCxnSpPr>
          <p:cNvPr id="9" name="Gerader Verbinder 8">
            <a:extLst>
              <a:ext uri="{FF2B5EF4-FFF2-40B4-BE49-F238E27FC236}">
                <a16:creationId xmlns:a16="http://schemas.microsoft.com/office/drawing/2014/main" id="{D8812F3F-CA03-4A99-B75B-2578A9FE5149}"/>
              </a:ext>
            </a:extLst>
          </p:cNvPr>
          <p:cNvCxnSpPr>
            <a:cxnSpLocks/>
          </p:cNvCxnSpPr>
          <p:nvPr userDrawn="1"/>
        </p:nvCxnSpPr>
        <p:spPr>
          <a:xfrm>
            <a:off x="1273697" y="6446405"/>
            <a:ext cx="0" cy="24534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0" name="Date Placeholder 3">
            <a:extLst>
              <a:ext uri="{FF2B5EF4-FFF2-40B4-BE49-F238E27FC236}">
                <a16:creationId xmlns:a16="http://schemas.microsoft.com/office/drawing/2014/main" id="{AC3D3031-5472-482F-A6CC-3CEBE52ACB7E}"/>
              </a:ext>
            </a:extLst>
          </p:cNvPr>
          <p:cNvSpPr>
            <a:spLocks noGrp="1"/>
          </p:cNvSpPr>
          <p:nvPr>
            <p:ph type="dt" sz="half" idx="10"/>
          </p:nvPr>
        </p:nvSpPr>
        <p:spPr>
          <a:xfrm>
            <a:off x="339090" y="6394450"/>
            <a:ext cx="1108710" cy="365126"/>
          </a:xfrm>
          <a:prstGeom prst="rect">
            <a:avLst/>
          </a:prstGeom>
        </p:spPr>
        <p:txBody>
          <a:bodyPr vert="horz" lIns="91440" tIns="45720" rIns="91440" bIns="45720" rtlCol="0" anchor="ctr"/>
          <a:lstStyle>
            <a:lvl1pPr algn="l">
              <a:defRPr sz="1050">
                <a:solidFill>
                  <a:srgbClr val="009DE0"/>
                </a:solidFill>
                <a:latin typeface="Tahoma" panose="020B0604030504040204" pitchFamily="34" charset="0"/>
                <a:ea typeface="Meiryo UI" panose="020B0604030504040204" pitchFamily="50" charset="-128"/>
                <a:cs typeface="Tahoma" panose="020B0604030504040204" pitchFamily="34" charset="0"/>
              </a:defRPr>
            </a:lvl1pPr>
          </a:lstStyle>
          <a:p>
            <a:r>
              <a:rPr lang="de-DE" altLang="ja-JP"/>
              <a:t>XX July 2019</a:t>
            </a:r>
            <a:endParaRPr lang="ja-JP" altLang="en-US" dirty="0"/>
          </a:p>
        </p:txBody>
      </p:sp>
      <p:sp>
        <p:nvSpPr>
          <p:cNvPr id="11" name="Footer Placeholder 4">
            <a:extLst>
              <a:ext uri="{FF2B5EF4-FFF2-40B4-BE49-F238E27FC236}">
                <a16:creationId xmlns:a16="http://schemas.microsoft.com/office/drawing/2014/main" id="{904671DB-15A1-413A-A575-836C68352265}"/>
              </a:ext>
            </a:extLst>
          </p:cNvPr>
          <p:cNvSpPr>
            <a:spLocks noGrp="1"/>
          </p:cNvSpPr>
          <p:nvPr>
            <p:ph type="ftr" sz="quarter" idx="3"/>
          </p:nvPr>
        </p:nvSpPr>
        <p:spPr>
          <a:xfrm>
            <a:off x="1273697" y="6394450"/>
            <a:ext cx="3086100" cy="365125"/>
          </a:xfrm>
          <a:prstGeom prst="rect">
            <a:avLst/>
          </a:prstGeom>
        </p:spPr>
        <p:txBody>
          <a:bodyPr vert="horz" lIns="91440" tIns="45720" rIns="91440" bIns="45720" rtlCol="0" anchor="ctr"/>
          <a:lstStyle>
            <a:lvl1pPr algn="l">
              <a:defRPr sz="1050">
                <a:solidFill>
                  <a:srgbClr val="009DE0"/>
                </a:solidFill>
                <a:latin typeface="Tahoma" panose="020B0604030504040204" pitchFamily="34" charset="0"/>
                <a:ea typeface="Meiryo UI" panose="020B0604030504040204" pitchFamily="50" charset="-128"/>
                <a:cs typeface="Tahoma" panose="020B0604030504040204" pitchFamily="34" charset="0"/>
              </a:defRPr>
            </a:lvl1pPr>
          </a:lstStyle>
          <a:p>
            <a:r>
              <a:rPr lang="en-US" altLang="ja-JP" dirty="0">
                <a:ea typeface="Tahoma" panose="020B0604030504040204" pitchFamily="34" charset="0"/>
              </a:rPr>
              <a:t>Meeting Name</a:t>
            </a:r>
            <a:endParaRPr lang="ja-JP" altLang="en-US" dirty="0"/>
          </a:p>
        </p:txBody>
      </p:sp>
      <p:sp>
        <p:nvSpPr>
          <p:cNvPr id="12" name="Slide Number Placeholder 5">
            <a:extLst>
              <a:ext uri="{FF2B5EF4-FFF2-40B4-BE49-F238E27FC236}">
                <a16:creationId xmlns:a16="http://schemas.microsoft.com/office/drawing/2014/main" id="{D4CBF517-B95C-4E8B-BAE6-DB0296A8C718}"/>
              </a:ext>
            </a:extLst>
          </p:cNvPr>
          <p:cNvSpPr>
            <a:spLocks noGrp="1"/>
          </p:cNvSpPr>
          <p:nvPr>
            <p:ph type="sldNum" sz="quarter" idx="4"/>
          </p:nvPr>
        </p:nvSpPr>
        <p:spPr>
          <a:xfrm>
            <a:off x="6945630" y="6396527"/>
            <a:ext cx="2057400" cy="365125"/>
          </a:xfrm>
          <a:prstGeom prst="rect">
            <a:avLst/>
          </a:prstGeom>
        </p:spPr>
        <p:txBody>
          <a:bodyPr vert="horz" lIns="91440" tIns="45720" rIns="91440" bIns="45720" rtlCol="0" anchor="ctr"/>
          <a:lstStyle>
            <a:lvl1pPr algn="r">
              <a:defRPr sz="1050">
                <a:solidFill>
                  <a:srgbClr val="009DE0"/>
                </a:solidFill>
                <a:latin typeface="Tahoma" panose="020B0604030504040204" pitchFamily="34" charset="0"/>
                <a:ea typeface="Tahoma" panose="020B0604030504040204" pitchFamily="34" charset="0"/>
                <a:cs typeface="Tahoma" panose="020B0604030504040204" pitchFamily="34" charset="0"/>
              </a:defRPr>
            </a:lvl1pPr>
          </a:lstStyle>
          <a:p>
            <a:fld id="{6C921AB9-5F11-43C5-B957-02FF2E1FCA22}" type="slidenum">
              <a:rPr lang="ja-JP" altLang="en-US" smtClean="0"/>
              <a:pPr/>
              <a:t>‹#›</a:t>
            </a:fld>
            <a:endParaRPr lang="ja-JP" altLang="en-US" dirty="0"/>
          </a:p>
        </p:txBody>
      </p:sp>
    </p:spTree>
    <p:extLst>
      <p:ext uri="{BB962C8B-B14F-4D97-AF65-F5344CB8AC3E}">
        <p14:creationId xmlns:p14="http://schemas.microsoft.com/office/powerpoint/2010/main" val="1112743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titl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27960" y="1071563"/>
            <a:ext cx="3715941" cy="497206"/>
          </a:xfrm>
        </p:spPr>
        <p:txBody>
          <a:bodyPr anchor="t"/>
          <a:lstStyle>
            <a:lvl1pPr marL="0" indent="0">
              <a:buNone/>
              <a:defRPr sz="2400" b="1" baseline="0">
                <a:latin typeface="Tahoma" panose="020B0604030504040204" pitchFamily="34" charset="0"/>
                <a:ea typeface="Meiryo UI" panose="020B0604030504040204" pitchFamily="50" charset="-128"/>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dirty="0"/>
              <a:t>Sub title</a:t>
            </a:r>
            <a:endParaRPr lang="ja-JP" altLang="en-US" dirty="0"/>
          </a:p>
        </p:txBody>
      </p:sp>
      <p:sp>
        <p:nvSpPr>
          <p:cNvPr id="4" name="Content Placeholder 3"/>
          <p:cNvSpPr>
            <a:spLocks noGrp="1"/>
          </p:cNvSpPr>
          <p:nvPr>
            <p:ph sz="half" idx="2" hasCustomPrompt="1"/>
          </p:nvPr>
        </p:nvSpPr>
        <p:spPr>
          <a:xfrm>
            <a:off x="827960" y="1676400"/>
            <a:ext cx="3715941" cy="4312920"/>
          </a:xfrm>
        </p:spPr>
        <p:txBody>
          <a:bodyPr>
            <a:normAutofit/>
          </a:bodyPr>
          <a:lstStyle>
            <a:lvl1pPr>
              <a:defRPr sz="2400" baseline="0">
                <a:latin typeface="Tahoma" panose="020B0604030504040204" pitchFamily="34" charset="0"/>
                <a:ea typeface="Meiryo UI" panose="020B0604030504040204" pitchFamily="50" charset="-128"/>
                <a:cs typeface="Tahoma" panose="020B0604030504040204" pitchFamily="34" charset="0"/>
              </a:defRPr>
            </a:lvl1pPr>
            <a:lvl2pPr>
              <a:defRPr sz="2000" baseline="0">
                <a:latin typeface="Tahoma" panose="020B0604030504040204" pitchFamily="34" charset="0"/>
                <a:ea typeface="Meiryo UI" panose="020B0604030504040204" pitchFamily="50" charset="-128"/>
                <a:cs typeface="Tahoma" panose="020B0604030504040204" pitchFamily="34" charset="0"/>
              </a:defRPr>
            </a:lvl2pPr>
            <a:lvl3pPr>
              <a:defRPr sz="1800" baseline="0">
                <a:latin typeface="Tahoma" panose="020B0604030504040204" pitchFamily="34" charset="0"/>
                <a:ea typeface="Meiryo UI" panose="020B0604030504040204" pitchFamily="50" charset="-128"/>
                <a:cs typeface="Tahoma" panose="020B0604030504040204" pitchFamily="34" charset="0"/>
              </a:defRPr>
            </a:lvl3pPr>
            <a:lvl4pPr>
              <a:defRPr sz="1600">
                <a:latin typeface="Meiryo UI" panose="020B0604030504040204" pitchFamily="50" charset="-128"/>
                <a:ea typeface="Meiryo UI" panose="020B0604030504040204" pitchFamily="50" charset="-128"/>
              </a:defRPr>
            </a:lvl4pPr>
            <a:lvl5pPr>
              <a:defRPr sz="1600">
                <a:latin typeface="Meiryo UI" panose="020B0604030504040204" pitchFamily="50" charset="-128"/>
                <a:ea typeface="Meiryo UI" panose="020B0604030504040204" pitchFamily="50" charset="-128"/>
              </a:defRPr>
            </a:lvl5pPr>
          </a:lstStyle>
          <a:p>
            <a:pPr lvl="0"/>
            <a:r>
              <a:rPr lang="en-US" altLang="ja-JP"/>
              <a:t>First level</a:t>
            </a:r>
            <a:endParaRPr lang="ja-JP" altLang="en-US"/>
          </a:p>
          <a:p>
            <a:pPr lvl="1"/>
            <a:r>
              <a:rPr lang="en-US" altLang="ja-JP"/>
              <a:t>Second level</a:t>
            </a:r>
            <a:endParaRPr lang="ja-JP" altLang="en-US"/>
          </a:p>
          <a:p>
            <a:pPr lvl="2"/>
            <a:r>
              <a:rPr lang="en-US" altLang="ja-JP"/>
              <a:t>Third level</a:t>
            </a:r>
            <a:endParaRPr lang="ja-JP" altLang="en-US"/>
          </a:p>
        </p:txBody>
      </p:sp>
      <p:sp>
        <p:nvSpPr>
          <p:cNvPr id="5" name="Text Placeholder 4"/>
          <p:cNvSpPr>
            <a:spLocks noGrp="1"/>
          </p:cNvSpPr>
          <p:nvPr>
            <p:ph type="body" sz="quarter" idx="3" hasCustomPrompt="1"/>
          </p:nvPr>
        </p:nvSpPr>
        <p:spPr>
          <a:xfrm>
            <a:off x="4782300" y="1071563"/>
            <a:ext cx="3734241" cy="497206"/>
          </a:xfrm>
        </p:spPr>
        <p:txBody>
          <a:bodyPr anchor="t"/>
          <a:lstStyle>
            <a:lvl1pPr marL="0" indent="0">
              <a:buNone/>
              <a:defRPr sz="2400" b="1" baseline="0">
                <a:latin typeface="Tahoma" panose="020B0604030504040204" pitchFamily="34" charset="0"/>
                <a:ea typeface="Meiryo UI" panose="020B0604030504040204" pitchFamily="50" charset="-128"/>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a:t>Sub title</a:t>
            </a:r>
            <a:endParaRPr lang="ja-JP" altLang="en-US"/>
          </a:p>
        </p:txBody>
      </p:sp>
      <p:sp>
        <p:nvSpPr>
          <p:cNvPr id="6" name="Content Placeholder 5"/>
          <p:cNvSpPr>
            <a:spLocks noGrp="1"/>
          </p:cNvSpPr>
          <p:nvPr>
            <p:ph sz="quarter" idx="4" hasCustomPrompt="1"/>
          </p:nvPr>
        </p:nvSpPr>
        <p:spPr>
          <a:xfrm>
            <a:off x="4782300" y="1676400"/>
            <a:ext cx="3734241" cy="4312920"/>
          </a:xfrm>
        </p:spPr>
        <p:txBody>
          <a:bodyPr>
            <a:normAutofit/>
          </a:bodyPr>
          <a:lstStyle>
            <a:lvl1pPr>
              <a:defRPr sz="2400" baseline="0">
                <a:latin typeface="Tahoma" panose="020B0604030504040204" pitchFamily="34" charset="0"/>
                <a:ea typeface="Meiryo UI" panose="020B0604030504040204" pitchFamily="50" charset="-128"/>
                <a:cs typeface="Tahoma" panose="020B0604030504040204" pitchFamily="34" charset="0"/>
              </a:defRPr>
            </a:lvl1pPr>
            <a:lvl2pPr>
              <a:defRPr sz="2000" baseline="0">
                <a:latin typeface="Tahoma" panose="020B0604030504040204" pitchFamily="34" charset="0"/>
                <a:ea typeface="Meiryo UI" panose="020B0604030504040204" pitchFamily="50" charset="-128"/>
                <a:cs typeface="Tahoma" panose="020B0604030504040204" pitchFamily="34" charset="0"/>
              </a:defRPr>
            </a:lvl2pPr>
            <a:lvl3pPr>
              <a:defRPr sz="1800" baseline="0">
                <a:latin typeface="Tahoma" panose="020B0604030504040204" pitchFamily="34" charset="0"/>
                <a:ea typeface="Meiryo UI" panose="020B0604030504040204" pitchFamily="50" charset="-128"/>
                <a:cs typeface="Tahoma" panose="020B0604030504040204" pitchFamily="34" charset="0"/>
              </a:defRPr>
            </a:lvl3pPr>
            <a:lvl4pPr>
              <a:defRPr sz="1600">
                <a:latin typeface="Meiryo UI" panose="020B0604030504040204" pitchFamily="50" charset="-128"/>
                <a:ea typeface="Meiryo UI" panose="020B0604030504040204" pitchFamily="50" charset="-128"/>
              </a:defRPr>
            </a:lvl4pPr>
            <a:lvl5pPr>
              <a:defRPr sz="1600">
                <a:latin typeface="Meiryo UI" panose="020B0604030504040204" pitchFamily="50" charset="-128"/>
                <a:ea typeface="Meiryo UI" panose="020B0604030504040204" pitchFamily="50" charset="-128"/>
              </a:defRPr>
            </a:lvl5pPr>
          </a:lstStyle>
          <a:p>
            <a:pPr lvl="0"/>
            <a:r>
              <a:rPr lang="en-US" altLang="ja-JP"/>
              <a:t>First level</a:t>
            </a:r>
            <a:endParaRPr lang="ja-JP" altLang="en-US"/>
          </a:p>
          <a:p>
            <a:pPr lvl="1"/>
            <a:r>
              <a:rPr lang="en-US" altLang="ja-JP"/>
              <a:t>Second level</a:t>
            </a:r>
            <a:endParaRPr lang="ja-JP" altLang="en-US"/>
          </a:p>
          <a:p>
            <a:pPr lvl="2"/>
            <a:r>
              <a:rPr lang="en-US" altLang="ja-JP"/>
              <a:t>Third level</a:t>
            </a:r>
            <a:endParaRPr lang="ja-JP" altLang="en-US"/>
          </a:p>
        </p:txBody>
      </p:sp>
      <p:sp>
        <p:nvSpPr>
          <p:cNvPr id="10" name="Title 1"/>
          <p:cNvSpPr>
            <a:spLocks noGrp="1"/>
          </p:cNvSpPr>
          <p:nvPr>
            <p:ph type="title" hasCustomPrompt="1"/>
          </p:nvPr>
        </p:nvSpPr>
        <p:spPr>
          <a:xfrm>
            <a:off x="807720" y="197487"/>
            <a:ext cx="7707630" cy="595312"/>
          </a:xfrm>
        </p:spPr>
        <p:txBody>
          <a:bodyPr>
            <a:normAutofit/>
          </a:bodyPr>
          <a:lstStyle>
            <a:lvl1pPr>
              <a:defRPr sz="4000"/>
            </a:lvl1pPr>
          </a:lstStyle>
          <a:p>
            <a:r>
              <a:rPr lang="en-US" dirty="0"/>
              <a:t>Title</a:t>
            </a:r>
          </a:p>
        </p:txBody>
      </p:sp>
      <p:cxnSp>
        <p:nvCxnSpPr>
          <p:cNvPr id="12" name="Gerader Verbinder 11">
            <a:extLst>
              <a:ext uri="{FF2B5EF4-FFF2-40B4-BE49-F238E27FC236}">
                <a16:creationId xmlns:a16="http://schemas.microsoft.com/office/drawing/2014/main" id="{49BA5021-67F1-4530-AA2F-74E80BC2976F}"/>
              </a:ext>
            </a:extLst>
          </p:cNvPr>
          <p:cNvCxnSpPr>
            <a:cxnSpLocks/>
          </p:cNvCxnSpPr>
          <p:nvPr userDrawn="1"/>
        </p:nvCxnSpPr>
        <p:spPr>
          <a:xfrm>
            <a:off x="1273697" y="6446405"/>
            <a:ext cx="0" cy="24534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1" name="Date Placeholder 3">
            <a:extLst>
              <a:ext uri="{FF2B5EF4-FFF2-40B4-BE49-F238E27FC236}">
                <a16:creationId xmlns:a16="http://schemas.microsoft.com/office/drawing/2014/main" id="{EAC07902-E4F3-41CF-B850-25A24C828E86}"/>
              </a:ext>
            </a:extLst>
          </p:cNvPr>
          <p:cNvSpPr>
            <a:spLocks noGrp="1"/>
          </p:cNvSpPr>
          <p:nvPr>
            <p:ph type="dt" sz="half" idx="10"/>
          </p:nvPr>
        </p:nvSpPr>
        <p:spPr>
          <a:xfrm>
            <a:off x="339090" y="6394450"/>
            <a:ext cx="1108710" cy="365126"/>
          </a:xfrm>
          <a:prstGeom prst="rect">
            <a:avLst/>
          </a:prstGeom>
        </p:spPr>
        <p:txBody>
          <a:bodyPr vert="horz" lIns="91440" tIns="45720" rIns="91440" bIns="45720" rtlCol="0" anchor="ctr"/>
          <a:lstStyle>
            <a:lvl1pPr algn="l">
              <a:defRPr sz="1050">
                <a:solidFill>
                  <a:srgbClr val="009DE0"/>
                </a:solidFill>
                <a:latin typeface="Tahoma" panose="020B0604030504040204" pitchFamily="34" charset="0"/>
                <a:ea typeface="Meiryo UI" panose="020B0604030504040204" pitchFamily="50" charset="-128"/>
                <a:cs typeface="Tahoma" panose="020B0604030504040204" pitchFamily="34" charset="0"/>
              </a:defRPr>
            </a:lvl1pPr>
          </a:lstStyle>
          <a:p>
            <a:r>
              <a:rPr lang="de-DE" altLang="ja-JP"/>
              <a:t>XX July 2019</a:t>
            </a:r>
            <a:endParaRPr lang="ja-JP" altLang="en-US" dirty="0"/>
          </a:p>
        </p:txBody>
      </p:sp>
      <p:sp>
        <p:nvSpPr>
          <p:cNvPr id="13" name="Footer Placeholder 4">
            <a:extLst>
              <a:ext uri="{FF2B5EF4-FFF2-40B4-BE49-F238E27FC236}">
                <a16:creationId xmlns:a16="http://schemas.microsoft.com/office/drawing/2014/main" id="{37E66C0D-0F18-4682-B061-A5C26A1DA1F7}"/>
              </a:ext>
            </a:extLst>
          </p:cNvPr>
          <p:cNvSpPr>
            <a:spLocks noGrp="1"/>
          </p:cNvSpPr>
          <p:nvPr>
            <p:ph type="ftr" sz="quarter" idx="11"/>
          </p:nvPr>
        </p:nvSpPr>
        <p:spPr>
          <a:xfrm>
            <a:off x="1273697" y="6394450"/>
            <a:ext cx="3086100" cy="365125"/>
          </a:xfrm>
          <a:prstGeom prst="rect">
            <a:avLst/>
          </a:prstGeom>
        </p:spPr>
        <p:txBody>
          <a:bodyPr vert="horz" lIns="91440" tIns="45720" rIns="91440" bIns="45720" rtlCol="0" anchor="ctr"/>
          <a:lstStyle>
            <a:lvl1pPr algn="l">
              <a:defRPr sz="1050">
                <a:solidFill>
                  <a:srgbClr val="009DE0"/>
                </a:solidFill>
                <a:latin typeface="Tahoma" panose="020B0604030504040204" pitchFamily="34" charset="0"/>
                <a:ea typeface="Meiryo UI" panose="020B0604030504040204" pitchFamily="50" charset="-128"/>
                <a:cs typeface="Tahoma" panose="020B0604030504040204" pitchFamily="34" charset="0"/>
              </a:defRPr>
            </a:lvl1pPr>
          </a:lstStyle>
          <a:p>
            <a:r>
              <a:rPr lang="en-US" altLang="ja-JP" dirty="0">
                <a:ea typeface="Tahoma" panose="020B0604030504040204" pitchFamily="34" charset="0"/>
              </a:rPr>
              <a:t>Meeting Name</a:t>
            </a:r>
            <a:endParaRPr lang="ja-JP" altLang="en-US" dirty="0"/>
          </a:p>
        </p:txBody>
      </p:sp>
      <p:sp>
        <p:nvSpPr>
          <p:cNvPr id="14" name="Slide Number Placeholder 5">
            <a:extLst>
              <a:ext uri="{FF2B5EF4-FFF2-40B4-BE49-F238E27FC236}">
                <a16:creationId xmlns:a16="http://schemas.microsoft.com/office/drawing/2014/main" id="{37DFA1F2-F7B9-4298-9EBE-CB6931EF4DA5}"/>
              </a:ext>
            </a:extLst>
          </p:cNvPr>
          <p:cNvSpPr>
            <a:spLocks noGrp="1"/>
          </p:cNvSpPr>
          <p:nvPr>
            <p:ph type="sldNum" sz="quarter" idx="12"/>
          </p:nvPr>
        </p:nvSpPr>
        <p:spPr>
          <a:xfrm>
            <a:off x="6945630" y="6396527"/>
            <a:ext cx="2057400" cy="365125"/>
          </a:xfrm>
          <a:prstGeom prst="rect">
            <a:avLst/>
          </a:prstGeom>
        </p:spPr>
        <p:txBody>
          <a:bodyPr vert="horz" lIns="91440" tIns="45720" rIns="91440" bIns="45720" rtlCol="0" anchor="ctr"/>
          <a:lstStyle>
            <a:lvl1pPr algn="r">
              <a:defRPr sz="1050">
                <a:solidFill>
                  <a:srgbClr val="009DE0"/>
                </a:solidFill>
                <a:latin typeface="Tahoma" panose="020B0604030504040204" pitchFamily="34" charset="0"/>
                <a:ea typeface="Tahoma" panose="020B0604030504040204" pitchFamily="34" charset="0"/>
                <a:cs typeface="Tahoma" panose="020B0604030504040204" pitchFamily="34" charset="0"/>
              </a:defRPr>
            </a:lvl1pPr>
          </a:lstStyle>
          <a:p>
            <a:fld id="{6C921AB9-5F11-43C5-B957-02FF2E1FCA22}" type="slidenum">
              <a:rPr lang="ja-JP" altLang="en-US" smtClean="0"/>
              <a:pPr/>
              <a:t>‹#›</a:t>
            </a:fld>
            <a:endParaRPr lang="ja-JP" altLang="en-US" dirty="0"/>
          </a:p>
        </p:txBody>
      </p:sp>
    </p:spTree>
    <p:extLst>
      <p:ext uri="{BB962C8B-B14F-4D97-AF65-F5344CB8AC3E}">
        <p14:creationId xmlns:p14="http://schemas.microsoft.com/office/powerpoint/2010/main" val="3739503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fic / picture only">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3D2858AD-E570-4B96-B594-C5CE93CA728F}"/>
              </a:ext>
            </a:extLst>
          </p:cNvPr>
          <p:cNvSpPr>
            <a:spLocks noGrp="1"/>
          </p:cNvSpPr>
          <p:nvPr>
            <p:ph type="pic" sz="quarter" idx="13"/>
          </p:nvPr>
        </p:nvSpPr>
        <p:spPr>
          <a:xfrm>
            <a:off x="807720" y="1039091"/>
            <a:ext cx="8195310" cy="5195454"/>
          </a:xfrm>
        </p:spPr>
        <p:txBody>
          <a:bodyPr/>
          <a:lstStyle>
            <a:lvl1pPr marL="0" indent="0">
              <a:buNone/>
              <a:defRPr/>
            </a:lvl1pPr>
          </a:lstStyle>
          <a:p>
            <a:endParaRPr lang="de-DE" dirty="0"/>
          </a:p>
        </p:txBody>
      </p:sp>
      <p:sp>
        <p:nvSpPr>
          <p:cNvPr id="8" name="Title 1">
            <a:extLst>
              <a:ext uri="{FF2B5EF4-FFF2-40B4-BE49-F238E27FC236}">
                <a16:creationId xmlns:a16="http://schemas.microsoft.com/office/drawing/2014/main" id="{089D209E-9CF1-472F-AE92-1EECB49515FF}"/>
              </a:ext>
            </a:extLst>
          </p:cNvPr>
          <p:cNvSpPr>
            <a:spLocks noGrp="1"/>
          </p:cNvSpPr>
          <p:nvPr>
            <p:ph type="title" hasCustomPrompt="1"/>
          </p:nvPr>
        </p:nvSpPr>
        <p:spPr>
          <a:xfrm>
            <a:off x="807720" y="197487"/>
            <a:ext cx="7707630" cy="595312"/>
          </a:xfrm>
        </p:spPr>
        <p:txBody>
          <a:bodyPr>
            <a:normAutofit/>
          </a:bodyPr>
          <a:lstStyle>
            <a:lvl1pPr>
              <a:defRPr sz="4000"/>
            </a:lvl1pPr>
          </a:lstStyle>
          <a:p>
            <a:r>
              <a:rPr lang="en-US" dirty="0"/>
              <a:t>Title</a:t>
            </a:r>
          </a:p>
        </p:txBody>
      </p:sp>
      <p:sp>
        <p:nvSpPr>
          <p:cNvPr id="9" name="Date Placeholder 3">
            <a:extLst>
              <a:ext uri="{FF2B5EF4-FFF2-40B4-BE49-F238E27FC236}">
                <a16:creationId xmlns:a16="http://schemas.microsoft.com/office/drawing/2014/main" id="{9E633894-BC84-4FD6-A073-111DD2AF7130}"/>
              </a:ext>
            </a:extLst>
          </p:cNvPr>
          <p:cNvSpPr>
            <a:spLocks noGrp="1"/>
          </p:cNvSpPr>
          <p:nvPr>
            <p:ph type="dt" sz="half" idx="2"/>
          </p:nvPr>
        </p:nvSpPr>
        <p:spPr>
          <a:xfrm>
            <a:off x="339090" y="6394450"/>
            <a:ext cx="1108710" cy="365126"/>
          </a:xfrm>
          <a:prstGeom prst="rect">
            <a:avLst/>
          </a:prstGeom>
        </p:spPr>
        <p:txBody>
          <a:bodyPr vert="horz" lIns="91440" tIns="45720" rIns="91440" bIns="45720" rtlCol="0" anchor="ctr"/>
          <a:lstStyle>
            <a:lvl1pPr algn="l">
              <a:defRPr sz="1050">
                <a:solidFill>
                  <a:srgbClr val="009DE0"/>
                </a:solidFill>
                <a:latin typeface="Tahoma" panose="020B0604030504040204" pitchFamily="34" charset="0"/>
                <a:ea typeface="Meiryo UI" panose="020B0604030504040204" pitchFamily="50" charset="-128"/>
                <a:cs typeface="Tahoma" panose="020B0604030504040204" pitchFamily="34" charset="0"/>
              </a:defRPr>
            </a:lvl1pPr>
          </a:lstStyle>
          <a:p>
            <a:r>
              <a:rPr lang="de-DE" altLang="ja-JP"/>
              <a:t>XX July 2019</a:t>
            </a:r>
            <a:endParaRPr lang="ja-JP" altLang="en-US" dirty="0"/>
          </a:p>
        </p:txBody>
      </p:sp>
      <p:sp>
        <p:nvSpPr>
          <p:cNvPr id="10" name="Footer Placeholder 4">
            <a:extLst>
              <a:ext uri="{FF2B5EF4-FFF2-40B4-BE49-F238E27FC236}">
                <a16:creationId xmlns:a16="http://schemas.microsoft.com/office/drawing/2014/main" id="{92BAB327-7313-434B-9E4C-4070A499D7AB}"/>
              </a:ext>
            </a:extLst>
          </p:cNvPr>
          <p:cNvSpPr>
            <a:spLocks noGrp="1"/>
          </p:cNvSpPr>
          <p:nvPr>
            <p:ph type="ftr" sz="quarter" idx="3"/>
          </p:nvPr>
        </p:nvSpPr>
        <p:spPr>
          <a:xfrm>
            <a:off x="1273697" y="6394450"/>
            <a:ext cx="3086100" cy="365125"/>
          </a:xfrm>
          <a:prstGeom prst="rect">
            <a:avLst/>
          </a:prstGeom>
        </p:spPr>
        <p:txBody>
          <a:bodyPr vert="horz" lIns="91440" tIns="45720" rIns="91440" bIns="45720" rtlCol="0" anchor="ctr"/>
          <a:lstStyle>
            <a:lvl1pPr algn="l">
              <a:defRPr sz="1050">
                <a:solidFill>
                  <a:srgbClr val="009DE0"/>
                </a:solidFill>
                <a:latin typeface="Tahoma" panose="020B0604030504040204" pitchFamily="34" charset="0"/>
                <a:ea typeface="Meiryo UI" panose="020B0604030504040204" pitchFamily="50" charset="-128"/>
                <a:cs typeface="Tahoma" panose="020B0604030504040204" pitchFamily="34" charset="0"/>
              </a:defRPr>
            </a:lvl1pPr>
          </a:lstStyle>
          <a:p>
            <a:r>
              <a:rPr lang="en-US" altLang="ja-JP" dirty="0">
                <a:ea typeface="Tahoma" panose="020B0604030504040204" pitchFamily="34" charset="0"/>
              </a:rPr>
              <a:t>Meeting Name</a:t>
            </a:r>
            <a:endParaRPr lang="ja-JP" altLang="en-US" dirty="0"/>
          </a:p>
        </p:txBody>
      </p:sp>
      <p:sp>
        <p:nvSpPr>
          <p:cNvPr id="11" name="Slide Number Placeholder 5">
            <a:extLst>
              <a:ext uri="{FF2B5EF4-FFF2-40B4-BE49-F238E27FC236}">
                <a16:creationId xmlns:a16="http://schemas.microsoft.com/office/drawing/2014/main" id="{22337893-845A-40C7-8690-DA2238BABF67}"/>
              </a:ext>
            </a:extLst>
          </p:cNvPr>
          <p:cNvSpPr>
            <a:spLocks noGrp="1"/>
          </p:cNvSpPr>
          <p:nvPr>
            <p:ph type="sldNum" sz="quarter" idx="4"/>
          </p:nvPr>
        </p:nvSpPr>
        <p:spPr>
          <a:xfrm>
            <a:off x="6945630" y="6396527"/>
            <a:ext cx="2057400" cy="365125"/>
          </a:xfrm>
          <a:prstGeom prst="rect">
            <a:avLst/>
          </a:prstGeom>
        </p:spPr>
        <p:txBody>
          <a:bodyPr vert="horz" lIns="91440" tIns="45720" rIns="91440" bIns="45720" rtlCol="0" anchor="ctr"/>
          <a:lstStyle>
            <a:lvl1pPr algn="r">
              <a:defRPr sz="1050">
                <a:solidFill>
                  <a:srgbClr val="009DE0"/>
                </a:solidFill>
                <a:latin typeface="Tahoma" panose="020B0604030504040204" pitchFamily="34" charset="0"/>
                <a:ea typeface="Tahoma" panose="020B0604030504040204" pitchFamily="34" charset="0"/>
                <a:cs typeface="Tahoma" panose="020B0604030504040204" pitchFamily="34" charset="0"/>
              </a:defRPr>
            </a:lvl1pPr>
          </a:lstStyle>
          <a:p>
            <a:fld id="{6C921AB9-5F11-43C5-B957-02FF2E1FCA22}" type="slidenum">
              <a:rPr lang="ja-JP" altLang="en-US" smtClean="0"/>
              <a:pPr/>
              <a:t>‹#›</a:t>
            </a:fld>
            <a:endParaRPr lang="ja-JP" altLang="en-US" dirty="0"/>
          </a:p>
        </p:txBody>
      </p:sp>
    </p:spTree>
    <p:extLst>
      <p:ext uri="{BB962C8B-B14F-4D97-AF65-F5344CB8AC3E}">
        <p14:creationId xmlns:p14="http://schemas.microsoft.com/office/powerpoint/2010/main" val="1021532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Start/End">
    <p:spTree>
      <p:nvGrpSpPr>
        <p:cNvPr id="1" name=""/>
        <p:cNvGrpSpPr/>
        <p:nvPr/>
      </p:nvGrpSpPr>
      <p:grpSpPr>
        <a:xfrm>
          <a:off x="0" y="0"/>
          <a:ext cx="0" cy="0"/>
          <a:chOff x="0" y="0"/>
          <a:chExt cx="0" cy="0"/>
        </a:xfrm>
      </p:grpSpPr>
      <p:pic>
        <p:nvPicPr>
          <p:cNvPr id="6" name="Picture 2" descr="NSG.png">
            <a:extLst>
              <a:ext uri="{FF2B5EF4-FFF2-40B4-BE49-F238E27FC236}">
                <a16:creationId xmlns:a16="http://schemas.microsoft.com/office/drawing/2014/main" id="{EF2A1FC0-29D1-4A89-9D59-C3613173F26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52600" y="1879600"/>
            <a:ext cx="56388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4053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Pictur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700">
                <a:latin typeface="Tahoma" panose="020B0604030504040204" pitchFamily="34" charset="0"/>
                <a:cs typeface="Tahoma" panose="020B0604030504040204" pitchFamily="34" charset="0"/>
              </a:defRPr>
            </a:lvl1pPr>
          </a:lstStyle>
          <a:p>
            <a:r>
              <a:rPr lang="en-US" dirty="0"/>
              <a:t>Title</a:t>
            </a:r>
          </a:p>
        </p:txBody>
      </p:sp>
      <p:sp>
        <p:nvSpPr>
          <p:cNvPr id="4" name="Date Placeholder 3"/>
          <p:cNvSpPr>
            <a:spLocks noGrp="1"/>
          </p:cNvSpPr>
          <p:nvPr>
            <p:ph type="dt" sz="half" idx="10"/>
          </p:nvPr>
        </p:nvSpPr>
        <p:spPr/>
        <p:txBody>
          <a:bodyPr/>
          <a:lstStyle/>
          <a:p>
            <a:fld id="{FDE11E60-6EA3-4966-88FE-AF2E4568EE4D}" type="datetime1">
              <a:rPr lang="it-IT" smtClean="0"/>
              <a:t>28/01/2022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latin typeface="Tahoma" panose="020B0604030504040204" pitchFamily="34" charset="0"/>
                <a:cs typeface="Tahoma" panose="020B0604030504040204" pitchFamily="34" charset="0"/>
              </a:defRPr>
            </a:lvl1pPr>
          </a:lstStyle>
          <a:p>
            <a:fld id="{836C5D88-0D2A-43F5-9E7C-38A70B00D82D}" type="slidenum">
              <a:rPr lang="ja-JP" altLang="en-US" smtClean="0"/>
              <a:pPr/>
              <a:t>‹#›</a:t>
            </a:fld>
            <a:endParaRPr lang="ja-JP" altLang="en-US" dirty="0"/>
          </a:p>
        </p:txBody>
      </p:sp>
      <p:sp>
        <p:nvSpPr>
          <p:cNvPr id="9" name="Bildplatzhalter 8">
            <a:extLst>
              <a:ext uri="{FF2B5EF4-FFF2-40B4-BE49-F238E27FC236}">
                <a16:creationId xmlns:a16="http://schemas.microsoft.com/office/drawing/2014/main" id="{2E9772E2-BB9A-4E01-9E02-5C12024B18AE}"/>
              </a:ext>
            </a:extLst>
          </p:cNvPr>
          <p:cNvSpPr>
            <a:spLocks noGrp="1"/>
          </p:cNvSpPr>
          <p:nvPr>
            <p:ph type="pic" sz="quarter" idx="13"/>
          </p:nvPr>
        </p:nvSpPr>
        <p:spPr>
          <a:xfrm>
            <a:off x="628650" y="1181101"/>
            <a:ext cx="7886700" cy="5019675"/>
          </a:xfrm>
        </p:spPr>
        <p:txBody>
          <a:bodyPr/>
          <a:lstStyle>
            <a:lvl1pPr marL="0" indent="0">
              <a:buNone/>
              <a:defRPr/>
            </a:lvl1pPr>
          </a:lstStyle>
          <a:p>
            <a:endParaRPr lang="de-DE" dirty="0"/>
          </a:p>
        </p:txBody>
      </p:sp>
    </p:spTree>
    <p:extLst>
      <p:ext uri="{BB962C8B-B14F-4D97-AF65-F5344CB8AC3E}">
        <p14:creationId xmlns:p14="http://schemas.microsoft.com/office/powerpoint/2010/main" val="1662362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t>Pilkington Elverum  Kristen Kåsin</a:t>
            </a:r>
          </a:p>
        </p:txBody>
      </p:sp>
      <p:sp>
        <p:nvSpPr>
          <p:cNvPr id="3" name="Rectangle 6"/>
          <p:cNvSpPr>
            <a:spLocks noGrp="1" noChangeArrowheads="1"/>
          </p:cNvSpPr>
          <p:nvPr>
            <p:ph type="sldNum" sz="quarter" idx="11"/>
          </p:nvPr>
        </p:nvSpPr>
        <p:spPr>
          <a:ln/>
        </p:spPr>
        <p:txBody>
          <a:bodyPr/>
          <a:lstStyle>
            <a:lvl1pPr>
              <a:defRPr/>
            </a:lvl1pPr>
          </a:lstStyle>
          <a:p>
            <a:pPr>
              <a:defRPr/>
            </a:pPr>
            <a:fld id="{CEC7C367-4A44-4ACD-8979-D74768CC5C15}" type="slidenum">
              <a:rPr lang="en-GB"/>
              <a:pPr>
                <a:defRPr/>
              </a:pPr>
              <a:t>‹#›</a:t>
            </a:fld>
            <a:endParaRPr lang="en-GB"/>
          </a:p>
        </p:txBody>
      </p:sp>
      <p:sp>
        <p:nvSpPr>
          <p:cNvPr id="4" name="Rectangle 14"/>
          <p:cNvSpPr>
            <a:spLocks noGrp="1" noChangeArrowheads="1"/>
          </p:cNvSpPr>
          <p:nvPr>
            <p:ph type="dt" sz="half" idx="12"/>
          </p:nvPr>
        </p:nvSpPr>
        <p:spPr>
          <a:ln/>
        </p:spPr>
        <p:txBody>
          <a:bodyPr/>
          <a:lstStyle>
            <a:lvl1pPr>
              <a:defRPr/>
            </a:lvl1pPr>
          </a:lstStyle>
          <a:p>
            <a:pPr>
              <a:defRPr/>
            </a:pPr>
            <a:r>
              <a:rPr lang="nb-NO"/>
              <a:t>2015</a:t>
            </a:r>
            <a:endParaRPr lang="en-GB"/>
          </a:p>
        </p:txBody>
      </p:sp>
    </p:spTree>
    <p:extLst>
      <p:ext uri="{BB962C8B-B14F-4D97-AF65-F5344CB8AC3E}">
        <p14:creationId xmlns:p14="http://schemas.microsoft.com/office/powerpoint/2010/main" val="4127481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7720" y="197487"/>
            <a:ext cx="7707630" cy="595312"/>
          </a:xfrm>
          <a:prstGeom prst="rect">
            <a:avLst/>
          </a:prstGeom>
        </p:spPr>
        <p:txBody>
          <a:bodyPr vert="horz" lIns="91440" tIns="45720" rIns="91440" bIns="45720" rtlCol="0" anchor="ctr">
            <a:normAutofit/>
          </a:bodyPr>
          <a:lstStyle/>
          <a:p>
            <a:r>
              <a:rPr lang="en-US" altLang="ja-JP" dirty="0"/>
              <a:t>Title</a:t>
            </a:r>
            <a:endParaRPr lang="en-US" dirty="0"/>
          </a:p>
        </p:txBody>
      </p:sp>
      <p:sp>
        <p:nvSpPr>
          <p:cNvPr id="3" name="Text Placeholder 2"/>
          <p:cNvSpPr>
            <a:spLocks noGrp="1"/>
          </p:cNvSpPr>
          <p:nvPr>
            <p:ph type="body" idx="1"/>
          </p:nvPr>
        </p:nvSpPr>
        <p:spPr>
          <a:xfrm>
            <a:off x="807720" y="1094104"/>
            <a:ext cx="7707630" cy="5062855"/>
          </a:xfrm>
          <a:prstGeom prst="rect">
            <a:avLst/>
          </a:prstGeom>
        </p:spPr>
        <p:txBody>
          <a:bodyPr vert="horz" lIns="91440" tIns="45720" rIns="91440" bIns="45720" rtlCol="0">
            <a:normAutofit/>
          </a:bodyPr>
          <a:lstStyle/>
          <a:p>
            <a:pPr lvl="0"/>
            <a:r>
              <a:rPr lang="en-US" altLang="ja-JP" dirty="0"/>
              <a:t>First level</a:t>
            </a:r>
            <a:endParaRPr lang="ja-JP" altLang="en-US" dirty="0"/>
          </a:p>
          <a:p>
            <a:pPr lvl="1"/>
            <a:r>
              <a:rPr lang="en-US" altLang="ja-JP" dirty="0"/>
              <a:t>Second level</a:t>
            </a:r>
            <a:endParaRPr lang="ja-JP" altLang="en-US" dirty="0"/>
          </a:p>
          <a:p>
            <a:pPr lvl="2"/>
            <a:r>
              <a:rPr lang="en-US" altLang="ja-JP" dirty="0"/>
              <a:t>Third level</a:t>
            </a:r>
            <a:endParaRPr lang="ja-JP" altLang="en-US" dirty="0"/>
          </a:p>
          <a:p>
            <a:pPr lvl="3"/>
            <a:endParaRPr lang="ja-JP" altLang="en-US" dirty="0"/>
          </a:p>
        </p:txBody>
      </p:sp>
      <p:sp>
        <p:nvSpPr>
          <p:cNvPr id="4" name="Date Placeholder 3"/>
          <p:cNvSpPr>
            <a:spLocks noGrp="1"/>
          </p:cNvSpPr>
          <p:nvPr>
            <p:ph type="dt" sz="half" idx="2"/>
          </p:nvPr>
        </p:nvSpPr>
        <p:spPr>
          <a:xfrm>
            <a:off x="339090" y="6394450"/>
            <a:ext cx="1108710" cy="365126"/>
          </a:xfrm>
          <a:prstGeom prst="rect">
            <a:avLst/>
          </a:prstGeom>
        </p:spPr>
        <p:txBody>
          <a:bodyPr vert="horz" lIns="91440" tIns="45720" rIns="91440" bIns="45720" rtlCol="0" anchor="ctr"/>
          <a:lstStyle>
            <a:lvl1pPr algn="l">
              <a:defRPr sz="1050">
                <a:solidFill>
                  <a:srgbClr val="009DE0"/>
                </a:solidFill>
                <a:latin typeface="Tahoma" panose="020B0604030504040204" pitchFamily="34" charset="0"/>
                <a:ea typeface="Meiryo UI" panose="020B0604030504040204" pitchFamily="50" charset="-128"/>
                <a:cs typeface="Tahoma" panose="020B0604030504040204" pitchFamily="34" charset="0"/>
              </a:defRPr>
            </a:lvl1pPr>
          </a:lstStyle>
          <a:p>
            <a:r>
              <a:rPr lang="de-DE" altLang="ja-JP"/>
              <a:t>XX July 2019</a:t>
            </a:r>
            <a:endParaRPr lang="ja-JP" altLang="en-US" dirty="0"/>
          </a:p>
        </p:txBody>
      </p:sp>
      <p:sp>
        <p:nvSpPr>
          <p:cNvPr id="5" name="Footer Placeholder 4"/>
          <p:cNvSpPr>
            <a:spLocks noGrp="1"/>
          </p:cNvSpPr>
          <p:nvPr>
            <p:ph type="ftr" sz="quarter" idx="3"/>
          </p:nvPr>
        </p:nvSpPr>
        <p:spPr>
          <a:xfrm>
            <a:off x="1273697" y="6394450"/>
            <a:ext cx="3086100" cy="365125"/>
          </a:xfrm>
          <a:prstGeom prst="rect">
            <a:avLst/>
          </a:prstGeom>
        </p:spPr>
        <p:txBody>
          <a:bodyPr vert="horz" lIns="91440" tIns="45720" rIns="91440" bIns="45720" rtlCol="0" anchor="ctr"/>
          <a:lstStyle>
            <a:lvl1pPr algn="l">
              <a:defRPr sz="1050">
                <a:solidFill>
                  <a:srgbClr val="009DE0"/>
                </a:solidFill>
                <a:latin typeface="Tahoma" panose="020B0604030504040204" pitchFamily="34" charset="0"/>
                <a:ea typeface="Meiryo UI" panose="020B0604030504040204" pitchFamily="50" charset="-128"/>
                <a:cs typeface="Tahoma" panose="020B0604030504040204" pitchFamily="34" charset="0"/>
              </a:defRPr>
            </a:lvl1pPr>
          </a:lstStyle>
          <a:p>
            <a:r>
              <a:rPr lang="en-US" altLang="ja-JP" dirty="0">
                <a:ea typeface="Tahoma" panose="020B0604030504040204" pitchFamily="34" charset="0"/>
              </a:rPr>
              <a:t>Meeting Name</a:t>
            </a:r>
            <a:endParaRPr lang="ja-JP" altLang="en-US" dirty="0"/>
          </a:p>
        </p:txBody>
      </p:sp>
      <p:sp>
        <p:nvSpPr>
          <p:cNvPr id="6" name="Slide Number Placeholder 5"/>
          <p:cNvSpPr>
            <a:spLocks noGrp="1"/>
          </p:cNvSpPr>
          <p:nvPr>
            <p:ph type="sldNum" sz="quarter" idx="4"/>
          </p:nvPr>
        </p:nvSpPr>
        <p:spPr>
          <a:xfrm>
            <a:off x="6945630" y="6396527"/>
            <a:ext cx="2057400" cy="365125"/>
          </a:xfrm>
          <a:prstGeom prst="rect">
            <a:avLst/>
          </a:prstGeom>
        </p:spPr>
        <p:txBody>
          <a:bodyPr vert="horz" lIns="91440" tIns="45720" rIns="91440" bIns="45720" rtlCol="0" anchor="ctr"/>
          <a:lstStyle>
            <a:lvl1pPr algn="r">
              <a:defRPr sz="1050">
                <a:solidFill>
                  <a:srgbClr val="009DE0"/>
                </a:solidFill>
                <a:latin typeface="Tahoma" panose="020B0604030504040204" pitchFamily="34" charset="0"/>
                <a:ea typeface="Tahoma" panose="020B0604030504040204" pitchFamily="34" charset="0"/>
                <a:cs typeface="Tahoma" panose="020B0604030504040204" pitchFamily="34" charset="0"/>
              </a:defRPr>
            </a:lvl1pPr>
          </a:lstStyle>
          <a:p>
            <a:fld id="{6C921AB9-5F11-43C5-B957-02FF2E1FCA22}" type="slidenum">
              <a:rPr lang="ja-JP" altLang="en-US" smtClean="0"/>
              <a:pPr/>
              <a:t>‹#›</a:t>
            </a:fld>
            <a:endParaRPr lang="ja-JP" altLang="en-US" dirty="0"/>
          </a:p>
        </p:txBody>
      </p:sp>
      <p:pic>
        <p:nvPicPr>
          <p:cNvPr id="7" name="図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1"/>
            <a:ext cx="286327" cy="6858000"/>
          </a:xfrm>
          <a:prstGeom prst="rect">
            <a:avLst/>
          </a:prstGeom>
        </p:spPr>
      </p:pic>
      <p:pic>
        <p:nvPicPr>
          <p:cNvPr id="9" name="Picture 2" descr="NSG.png">
            <a:extLst>
              <a:ext uri="{FF2B5EF4-FFF2-40B4-BE49-F238E27FC236}">
                <a16:creationId xmlns:a16="http://schemas.microsoft.com/office/drawing/2014/main" id="{8F617A62-5C14-4797-B72F-8E94743DA139}"/>
              </a:ext>
            </a:extLst>
          </p:cNvPr>
          <p:cNvPicPr>
            <a:picLocks noChangeAspect="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7823972" y="212938"/>
            <a:ext cx="1076400" cy="59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Gerader Verbinder 9">
            <a:extLst>
              <a:ext uri="{FF2B5EF4-FFF2-40B4-BE49-F238E27FC236}">
                <a16:creationId xmlns:a16="http://schemas.microsoft.com/office/drawing/2014/main" id="{28981006-DA13-4C37-A168-A98FB27924CC}"/>
              </a:ext>
            </a:extLst>
          </p:cNvPr>
          <p:cNvCxnSpPr>
            <a:cxnSpLocks/>
          </p:cNvCxnSpPr>
          <p:nvPr userDrawn="1"/>
        </p:nvCxnSpPr>
        <p:spPr>
          <a:xfrm>
            <a:off x="1273697" y="6446405"/>
            <a:ext cx="0" cy="245340"/>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2638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86" r:id="rId6"/>
    <p:sldLayoutId id="2147483685" r:id="rId7"/>
    <p:sldLayoutId id="2147483688" r:id="rId8"/>
    <p:sldLayoutId id="2147483689" r:id="rId9"/>
  </p:sldLayoutIdLst>
  <p:hf hdr="0"/>
  <p:txStyles>
    <p:titleStyle>
      <a:lvl1pPr algn="l" defTabSz="914400" rtl="0" eaLnBrk="1" latinLnBrk="0" hangingPunct="1">
        <a:lnSpc>
          <a:spcPct val="90000"/>
        </a:lnSpc>
        <a:spcBef>
          <a:spcPct val="0"/>
        </a:spcBef>
        <a:buNone/>
        <a:defRPr kumimoji="1" sz="4000" kern="1200">
          <a:solidFill>
            <a:schemeClr val="tx1"/>
          </a:solidFill>
          <a:latin typeface="Tahoma" panose="020B0604030504040204" pitchFamily="34" charset="0"/>
          <a:ea typeface="Meiryo UI" panose="020B0604030504040204" pitchFamily="50" charset="-128"/>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827F77"/>
        </a:buClr>
        <a:buFont typeface="Arial" panose="020B0604020202020204" pitchFamily="34" charset="0"/>
        <a:buChar char="•"/>
        <a:defRPr kumimoji="1" sz="2800" kern="1200">
          <a:solidFill>
            <a:schemeClr val="tx1"/>
          </a:solidFill>
          <a:latin typeface="Tahoma" panose="020B0604030504040204" pitchFamily="34" charset="0"/>
          <a:ea typeface="Meiryo UI" panose="020B0604030504040204" pitchFamily="50" charset="-128"/>
          <a:cs typeface="Tahoma" panose="020B0604030504040204" pitchFamily="34" charset="0"/>
        </a:defRPr>
      </a:lvl1pPr>
      <a:lvl2pPr marL="685800" indent="-228600" algn="l" defTabSz="914400" rtl="0" eaLnBrk="1" latinLnBrk="0" hangingPunct="1">
        <a:lnSpc>
          <a:spcPct val="90000"/>
        </a:lnSpc>
        <a:spcBef>
          <a:spcPts val="500"/>
        </a:spcBef>
        <a:buClr>
          <a:srgbClr val="827F77"/>
        </a:buClr>
        <a:buFont typeface="Arial" panose="020B0604020202020204" pitchFamily="34" charset="0"/>
        <a:buChar char="•"/>
        <a:defRPr kumimoji="1" sz="2400" kern="1200" baseline="0">
          <a:solidFill>
            <a:schemeClr val="tx1"/>
          </a:solidFill>
          <a:latin typeface="Tahoma" panose="020B0604030504040204" pitchFamily="34" charset="0"/>
          <a:ea typeface="Meiryo UI" panose="020B0604030504040204" pitchFamily="50" charset="-128"/>
          <a:cs typeface="Tahoma" panose="020B0604030504040204" pitchFamily="34" charset="0"/>
        </a:defRPr>
      </a:lvl2pPr>
      <a:lvl3pPr marL="1143000" indent="-228600" algn="l" defTabSz="914400" rtl="0" eaLnBrk="1" latinLnBrk="0" hangingPunct="1">
        <a:lnSpc>
          <a:spcPct val="90000"/>
        </a:lnSpc>
        <a:spcBef>
          <a:spcPts val="500"/>
        </a:spcBef>
        <a:buClr>
          <a:srgbClr val="827F77"/>
        </a:buClr>
        <a:buFont typeface="Arial" panose="020B0604020202020204" pitchFamily="34" charset="0"/>
        <a:buChar char="•"/>
        <a:defRPr kumimoji="1" sz="2000" kern="1200" baseline="0">
          <a:solidFill>
            <a:schemeClr val="tx1"/>
          </a:solidFill>
          <a:latin typeface="Tahoma" panose="020B0604030504040204" pitchFamily="34" charset="0"/>
          <a:ea typeface="Meiryo UI" panose="020B0604030504040204" pitchFamily="50" charset="-128"/>
          <a:cs typeface="Tahoma" panose="020B060403050404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Tahoma" panose="020B0604030504040204" pitchFamily="34" charset="0"/>
          <a:ea typeface="Meiryo UI" panose="020B0604030504040204" pitchFamily="50" charset="-128"/>
          <a:cs typeface="Tahoma" panose="020B060403050404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1.jpe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39.pn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45.png"/><Relationship Id="rId5" Type="http://schemas.openxmlformats.org/officeDocument/2006/relationships/image" Target="../media/image39.pn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8.xml"/><Relationship Id="rId5" Type="http://schemas.openxmlformats.org/officeDocument/2006/relationships/image" Target="../media/image49.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8.xml"/><Relationship Id="rId5" Type="http://schemas.openxmlformats.org/officeDocument/2006/relationships/image" Target="../media/image50.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51.jpg"/></Relationships>
</file>

<file path=ppt/slides/_rels/slide3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8.jpeg"/><Relationship Id="rId7"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image" Target="../media/image54.png"/><Relationship Id="rId5" Type="http://schemas.openxmlformats.org/officeDocument/2006/relationships/image" Target="../media/image53.JPG"/><Relationship Id="rId4" Type="http://schemas.openxmlformats.org/officeDocument/2006/relationships/image" Target="../media/image52.jpg"/><Relationship Id="rId9" Type="http://schemas.openxmlformats.org/officeDocument/2006/relationships/image" Target="../media/image56.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image" Target="../media/image57.png"/><Relationship Id="rId5" Type="http://schemas.openxmlformats.org/officeDocument/2006/relationships/image" Target="../media/image52.jp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image" Target="../media/image59.png"/><Relationship Id="rId5" Type="http://schemas.openxmlformats.org/officeDocument/2006/relationships/image" Target="../media/image52.jp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60.pn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image" Target="../media/image11.jpe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7.png"/><Relationship Id="rId9" Type="http://schemas.openxmlformats.org/officeDocument/2006/relationships/hyperlink" Target="https://www.stautas.no/users/login?redirect=/glassfagkjede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image" Target="../media/image61.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8.xml"/><Relationship Id="rId5" Type="http://schemas.openxmlformats.org/officeDocument/2006/relationships/image" Target="../media/image63.png"/><Relationship Id="rId4" Type="http://schemas.openxmlformats.org/officeDocument/2006/relationships/image" Target="../media/image62.pn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8.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7.png"/><Relationship Id="rId7" Type="http://schemas.openxmlformats.org/officeDocument/2006/relationships/image" Target="../media/image12.jpeg"/><Relationship Id="rId12"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hyperlink" Target="https://www.stautas.no/users/login?redirect=/glassfagkjede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BA097796-BA1D-4B49-9131-0D8A9743615A}"/>
              </a:ext>
            </a:extLst>
          </p:cNvPr>
          <p:cNvSpPr>
            <a:spLocks noGrp="1"/>
          </p:cNvSpPr>
          <p:nvPr>
            <p:ph type="dt" sz="half" idx="10"/>
          </p:nvPr>
        </p:nvSpPr>
        <p:spPr/>
        <p:txBody>
          <a:bodyPr/>
          <a:lstStyle/>
          <a:p>
            <a:fld id="{FDE11E60-6EA3-4966-88FE-AF2E4568EE4D}" type="datetime1">
              <a:rPr lang="it-IT" smtClean="0"/>
              <a:t>28/01/2022</a:t>
            </a:fld>
            <a:endParaRPr lang="en-US" dirty="0"/>
          </a:p>
        </p:txBody>
      </p:sp>
      <p:sp>
        <p:nvSpPr>
          <p:cNvPr id="5" name="Plassholder for lysbildenummer 4">
            <a:extLst>
              <a:ext uri="{FF2B5EF4-FFF2-40B4-BE49-F238E27FC236}">
                <a16:creationId xmlns:a16="http://schemas.microsoft.com/office/drawing/2014/main" id="{15D29A96-F46E-4347-A0C7-41E509D873C5}"/>
              </a:ext>
            </a:extLst>
          </p:cNvPr>
          <p:cNvSpPr>
            <a:spLocks noGrp="1"/>
          </p:cNvSpPr>
          <p:nvPr>
            <p:ph type="sldNum" sz="quarter" idx="12"/>
          </p:nvPr>
        </p:nvSpPr>
        <p:spPr/>
        <p:txBody>
          <a:bodyPr/>
          <a:lstStyle/>
          <a:p>
            <a:fld id="{836C5D88-0D2A-43F5-9E7C-38A70B00D82D}" type="slidenum">
              <a:rPr lang="ja-JP" altLang="en-US" smtClean="0"/>
              <a:pPr/>
              <a:t>1</a:t>
            </a:fld>
            <a:endParaRPr lang="ja-JP" altLang="en-US" dirty="0"/>
          </a:p>
        </p:txBody>
      </p:sp>
      <p:pic>
        <p:nvPicPr>
          <p:cNvPr id="7" name="Bilde 6">
            <a:extLst>
              <a:ext uri="{FF2B5EF4-FFF2-40B4-BE49-F238E27FC236}">
                <a16:creationId xmlns:a16="http://schemas.microsoft.com/office/drawing/2014/main" id="{CDF50C34-B630-4FD3-B6B2-8B5ADADD831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6075" b="1203"/>
          <a:stretch/>
        </p:blipFill>
        <p:spPr>
          <a:xfrm>
            <a:off x="4695004" y="-49727"/>
            <a:ext cx="4500585" cy="6263691"/>
          </a:xfrm>
          <a:prstGeom prst="rect">
            <a:avLst/>
          </a:prstGeom>
          <a:ln>
            <a:noFill/>
          </a:ln>
          <a:effectLst>
            <a:softEdge rad="112500"/>
          </a:effectLst>
        </p:spPr>
      </p:pic>
      <p:sp>
        <p:nvSpPr>
          <p:cNvPr id="8" name="TekstSylinder 7">
            <a:extLst>
              <a:ext uri="{FF2B5EF4-FFF2-40B4-BE49-F238E27FC236}">
                <a16:creationId xmlns:a16="http://schemas.microsoft.com/office/drawing/2014/main" id="{573E7FBF-0A03-4003-A7D2-1DD05E51C88E}"/>
              </a:ext>
            </a:extLst>
          </p:cNvPr>
          <p:cNvSpPr txBox="1">
            <a:spLocks noChangeArrowheads="1"/>
          </p:cNvSpPr>
          <p:nvPr/>
        </p:nvSpPr>
        <p:spPr bwMode="auto">
          <a:xfrm>
            <a:off x="527499" y="967834"/>
            <a:ext cx="8335009" cy="4142025"/>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8000" b="1" dirty="0" err="1">
                <a:solidFill>
                  <a:srgbClr val="66C1BE"/>
                </a:solidFill>
                <a:latin typeface="+mj-lt"/>
                <a:ea typeface="+mj-ea"/>
                <a:cs typeface="+mj-cs"/>
              </a:rPr>
              <a:t>Velkommen</a:t>
            </a:r>
            <a:r>
              <a:rPr lang="en-US" sz="8000" b="1" dirty="0">
                <a:solidFill>
                  <a:srgbClr val="66C1BE"/>
                </a:solidFill>
                <a:latin typeface="+mj-lt"/>
                <a:ea typeface="+mj-ea"/>
                <a:cs typeface="+mj-cs"/>
              </a:rPr>
              <a:t> </a:t>
            </a:r>
            <a:r>
              <a:rPr lang="en-US" sz="8000" b="1" dirty="0" err="1">
                <a:solidFill>
                  <a:srgbClr val="66C1BE"/>
                </a:solidFill>
                <a:latin typeface="+mj-lt"/>
                <a:ea typeface="+mj-ea"/>
                <a:cs typeface="+mj-cs"/>
              </a:rPr>
              <a:t>til</a:t>
            </a:r>
            <a:r>
              <a:rPr lang="en-US" sz="8000" b="1" dirty="0">
                <a:solidFill>
                  <a:srgbClr val="66C1BE"/>
                </a:solidFill>
                <a:latin typeface="+mj-lt"/>
                <a:ea typeface="+mj-ea"/>
                <a:cs typeface="+mj-cs"/>
              </a:rPr>
              <a:t> </a:t>
            </a:r>
            <a:r>
              <a:rPr lang="en-US" sz="8000" b="1" dirty="0" err="1">
                <a:solidFill>
                  <a:srgbClr val="66C1BE"/>
                </a:solidFill>
                <a:latin typeface="+mj-lt"/>
                <a:ea typeface="+mj-ea"/>
                <a:cs typeface="+mj-cs"/>
              </a:rPr>
              <a:t>Digitalt</a:t>
            </a:r>
            <a:r>
              <a:rPr lang="en-US" sz="8000" b="1" dirty="0">
                <a:solidFill>
                  <a:srgbClr val="66C1BE"/>
                </a:solidFill>
                <a:latin typeface="+mj-lt"/>
                <a:ea typeface="+mj-ea"/>
                <a:cs typeface="+mj-cs"/>
              </a:rPr>
              <a:t> </a:t>
            </a:r>
            <a:r>
              <a:rPr lang="en-US" sz="8000" b="1" dirty="0" err="1">
                <a:solidFill>
                  <a:srgbClr val="66C1BE"/>
                </a:solidFill>
                <a:latin typeface="+mj-lt"/>
                <a:ea typeface="+mj-ea"/>
                <a:cs typeface="+mj-cs"/>
              </a:rPr>
              <a:t>Årsmøte</a:t>
            </a:r>
            <a:r>
              <a:rPr lang="en-US" sz="8000" b="1" dirty="0">
                <a:solidFill>
                  <a:srgbClr val="66C1BE"/>
                </a:solidFill>
                <a:latin typeface="+mj-lt"/>
                <a:ea typeface="+mj-ea"/>
                <a:cs typeface="+mj-cs"/>
              </a:rPr>
              <a:t> </a:t>
            </a:r>
          </a:p>
          <a:p>
            <a:pPr>
              <a:lnSpc>
                <a:spcPct val="90000"/>
              </a:lnSpc>
              <a:spcBef>
                <a:spcPct val="0"/>
              </a:spcBef>
              <a:spcAft>
                <a:spcPts val="600"/>
              </a:spcAft>
            </a:pPr>
            <a:r>
              <a:rPr lang="en-US" sz="8000" b="1" dirty="0">
                <a:solidFill>
                  <a:srgbClr val="66C1BE"/>
                </a:solidFill>
                <a:latin typeface="+mj-lt"/>
                <a:ea typeface="+mj-ea"/>
                <a:cs typeface="+mj-cs"/>
              </a:rPr>
              <a:t>28. </a:t>
            </a:r>
            <a:r>
              <a:rPr lang="en-US" sz="8000" b="1" dirty="0" err="1">
                <a:solidFill>
                  <a:srgbClr val="66C1BE"/>
                </a:solidFill>
                <a:latin typeface="+mj-lt"/>
                <a:ea typeface="+mj-ea"/>
                <a:cs typeface="+mj-cs"/>
              </a:rPr>
              <a:t>jan</a:t>
            </a:r>
            <a:r>
              <a:rPr lang="en-US" sz="8000" b="1" dirty="0">
                <a:solidFill>
                  <a:srgbClr val="66C1BE"/>
                </a:solidFill>
                <a:latin typeface="+mj-lt"/>
                <a:ea typeface="+mj-ea"/>
                <a:cs typeface="+mj-cs"/>
              </a:rPr>
              <a:t> 2022</a:t>
            </a:r>
          </a:p>
        </p:txBody>
      </p:sp>
      <p:sp>
        <p:nvSpPr>
          <p:cNvPr id="10" name="TekstSylinder 9">
            <a:extLst>
              <a:ext uri="{FF2B5EF4-FFF2-40B4-BE49-F238E27FC236}">
                <a16:creationId xmlns:a16="http://schemas.microsoft.com/office/drawing/2014/main" id="{2C2D7B85-1BD4-4856-89C1-5B976A003B92}"/>
              </a:ext>
            </a:extLst>
          </p:cNvPr>
          <p:cNvSpPr txBox="1"/>
          <p:nvPr/>
        </p:nvSpPr>
        <p:spPr>
          <a:xfrm>
            <a:off x="6249978" y="725741"/>
            <a:ext cx="2894022" cy="369332"/>
          </a:xfrm>
          <a:prstGeom prst="rect">
            <a:avLst/>
          </a:prstGeom>
          <a:noFill/>
        </p:spPr>
        <p:txBody>
          <a:bodyPr wrap="square" rtlCol="0">
            <a:spAutoFit/>
          </a:bodyPr>
          <a:lstStyle/>
          <a:p>
            <a:pPr algn="r"/>
            <a:r>
              <a:rPr lang="nb-NO" dirty="0">
                <a:solidFill>
                  <a:srgbClr val="66C1BE"/>
                </a:solidFill>
              </a:rPr>
              <a:t>Sammen står vi sterkere</a:t>
            </a:r>
          </a:p>
        </p:txBody>
      </p:sp>
      <p:sp>
        <p:nvSpPr>
          <p:cNvPr id="2" name="Rektangel 1">
            <a:extLst>
              <a:ext uri="{FF2B5EF4-FFF2-40B4-BE49-F238E27FC236}">
                <a16:creationId xmlns:a16="http://schemas.microsoft.com/office/drawing/2014/main" id="{726735D2-B7B8-4197-B864-7EB82E9C7D93}"/>
              </a:ext>
            </a:extLst>
          </p:cNvPr>
          <p:cNvSpPr/>
          <p:nvPr/>
        </p:nvSpPr>
        <p:spPr>
          <a:xfrm>
            <a:off x="7569724" y="153537"/>
            <a:ext cx="1433306" cy="6854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 name="Bilde 10">
            <a:extLst>
              <a:ext uri="{FF2B5EF4-FFF2-40B4-BE49-F238E27FC236}">
                <a16:creationId xmlns:a16="http://schemas.microsoft.com/office/drawing/2014/main" id="{305F65FB-6772-41A5-ACBF-80EE74DEE6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4264" y="328375"/>
            <a:ext cx="4328766" cy="464621"/>
          </a:xfrm>
          <a:prstGeom prst="rect">
            <a:avLst/>
          </a:prstGeom>
        </p:spPr>
      </p:pic>
    </p:spTree>
    <p:extLst>
      <p:ext uri="{BB962C8B-B14F-4D97-AF65-F5344CB8AC3E}">
        <p14:creationId xmlns:p14="http://schemas.microsoft.com/office/powerpoint/2010/main" val="1919025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3">
            <a:extLst>
              <a:ext uri="{FF2B5EF4-FFF2-40B4-BE49-F238E27FC236}">
                <a16:creationId xmlns:a16="http://schemas.microsoft.com/office/drawing/2014/main" id="{FC66FC23-6520-45D5-8EB8-53B82D75F38A}"/>
              </a:ext>
            </a:extLst>
          </p:cNvPr>
          <p:cNvSpPr>
            <a:spLocks noGrp="1"/>
          </p:cNvSpPr>
          <p:nvPr>
            <p:ph type="sldNum" sz="quarter" idx="10"/>
          </p:nvPr>
        </p:nvSpPr>
        <p:spPr/>
        <p:txBody>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fld id="{BEECD013-D755-46B8-8F49-D4D34BB8894B}" type="slidenum">
              <a:rPr lang="en-GB" altLang="sv-SE" sz="1000">
                <a:solidFill>
                  <a:srgbClr val="009EA0"/>
                </a:solidFill>
                <a:latin typeface="Tahoma" panose="020B0604030504040204" pitchFamily="34" charset="0"/>
              </a:rPr>
              <a:pPr eaLnBrk="1" hangingPunct="1"/>
              <a:t>10</a:t>
            </a:fld>
            <a:endParaRPr lang="en-GB" altLang="sv-SE" sz="1000">
              <a:solidFill>
                <a:srgbClr val="009EA0"/>
              </a:solidFill>
              <a:latin typeface="Tahoma" panose="020B0604030504040204" pitchFamily="34" charset="0"/>
            </a:endParaRPr>
          </a:p>
        </p:txBody>
      </p:sp>
      <p:pic>
        <p:nvPicPr>
          <p:cNvPr id="15" name="Bilde 14">
            <a:extLst>
              <a:ext uri="{FF2B5EF4-FFF2-40B4-BE49-F238E27FC236}">
                <a16:creationId xmlns:a16="http://schemas.microsoft.com/office/drawing/2014/main" id="{C016C7E2-C575-4AC9-AD02-C18ED0062879}"/>
              </a:ext>
            </a:extLst>
          </p:cNvPr>
          <p:cNvPicPr>
            <a:picLocks noChangeAspect="1"/>
          </p:cNvPicPr>
          <p:nvPr/>
        </p:nvPicPr>
        <p:blipFill>
          <a:blip r:embed="rId3"/>
          <a:stretch>
            <a:fillRect/>
          </a:stretch>
        </p:blipFill>
        <p:spPr>
          <a:xfrm>
            <a:off x="4572000" y="188223"/>
            <a:ext cx="4472073" cy="660433"/>
          </a:xfrm>
          <a:prstGeom prst="rect">
            <a:avLst/>
          </a:prstGeom>
        </p:spPr>
      </p:pic>
      <p:grpSp>
        <p:nvGrpSpPr>
          <p:cNvPr id="16" name="Gruppe 15">
            <a:extLst>
              <a:ext uri="{FF2B5EF4-FFF2-40B4-BE49-F238E27FC236}">
                <a16:creationId xmlns:a16="http://schemas.microsoft.com/office/drawing/2014/main" id="{616D6A68-ABAD-4384-B203-670565E1A5A4}"/>
              </a:ext>
            </a:extLst>
          </p:cNvPr>
          <p:cNvGrpSpPr/>
          <p:nvPr/>
        </p:nvGrpSpPr>
        <p:grpSpPr>
          <a:xfrm>
            <a:off x="320510" y="6456743"/>
            <a:ext cx="2940005" cy="253916"/>
            <a:chOff x="320510" y="6456743"/>
            <a:chExt cx="2940005" cy="253916"/>
          </a:xfrm>
        </p:grpSpPr>
        <p:pic>
          <p:nvPicPr>
            <p:cNvPr id="17" name="Bilde 16">
              <a:extLst>
                <a:ext uri="{FF2B5EF4-FFF2-40B4-BE49-F238E27FC236}">
                  <a16:creationId xmlns:a16="http://schemas.microsoft.com/office/drawing/2014/main" id="{34C7BE75-B5E5-4413-B96C-3819DFA020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5908" y="6476659"/>
              <a:ext cx="1904607" cy="204859"/>
            </a:xfrm>
            <a:prstGeom prst="rect">
              <a:avLst/>
            </a:prstGeom>
          </p:spPr>
        </p:pic>
        <p:sp>
          <p:nvSpPr>
            <p:cNvPr id="18" name="TekstSylinder 17">
              <a:extLst>
                <a:ext uri="{FF2B5EF4-FFF2-40B4-BE49-F238E27FC236}">
                  <a16:creationId xmlns:a16="http://schemas.microsoft.com/office/drawing/2014/main" id="{DC0AEA82-EE8F-4233-8262-AF7B33FCEF1A}"/>
                </a:ext>
              </a:extLst>
            </p:cNvPr>
            <p:cNvSpPr txBox="1"/>
            <p:nvPr/>
          </p:nvSpPr>
          <p:spPr>
            <a:xfrm>
              <a:off x="320510" y="6456743"/>
              <a:ext cx="1159497" cy="253916"/>
            </a:xfrm>
            <a:prstGeom prst="rect">
              <a:avLst/>
            </a:prstGeom>
            <a:noFill/>
          </p:spPr>
          <p:txBody>
            <a:bodyPr wrap="square" rtlCol="0">
              <a:spAutoFit/>
            </a:bodyPr>
            <a:lstStyle/>
            <a:p>
              <a:r>
                <a:rPr lang="nb-NO" sz="1050" dirty="0">
                  <a:latin typeface="Brandon Grotesque Regular" panose="020B0503020203060202" pitchFamily="34" charset="0"/>
                  <a:cs typeface="Arial" panose="020B0604020202020204" pitchFamily="34" charset="0"/>
                </a:rPr>
                <a:t>Årsmøte  2022</a:t>
              </a:r>
            </a:p>
          </p:txBody>
        </p:sp>
      </p:grpSp>
      <p:sp>
        <p:nvSpPr>
          <p:cNvPr id="2" name="TekstSylinder 1">
            <a:extLst>
              <a:ext uri="{FF2B5EF4-FFF2-40B4-BE49-F238E27FC236}">
                <a16:creationId xmlns:a16="http://schemas.microsoft.com/office/drawing/2014/main" id="{DF16E1A8-B08C-4FA1-B254-ABC151D7E3BC}"/>
              </a:ext>
            </a:extLst>
          </p:cNvPr>
          <p:cNvSpPr txBox="1"/>
          <p:nvPr/>
        </p:nvSpPr>
        <p:spPr>
          <a:xfrm>
            <a:off x="584200" y="1651000"/>
            <a:ext cx="8356600" cy="2800767"/>
          </a:xfrm>
          <a:prstGeom prst="rect">
            <a:avLst/>
          </a:prstGeom>
          <a:noFill/>
        </p:spPr>
        <p:txBody>
          <a:bodyPr wrap="square" rtlCol="0">
            <a:spAutoFit/>
          </a:bodyPr>
          <a:lstStyle/>
          <a:p>
            <a:r>
              <a:rPr lang="nb-NO" sz="1600" b="1" dirty="0">
                <a:latin typeface="Tahoma" panose="020B0604030504040204" pitchFamily="34" charset="0"/>
                <a:ea typeface="Tahoma" panose="020B0604030504040204" pitchFamily="34" charset="0"/>
                <a:cs typeface="Tahoma" panose="020B0604030504040204" pitchFamily="34" charset="0"/>
              </a:rPr>
              <a:t>Markedsrådet</a:t>
            </a:r>
            <a:endParaRPr lang="nb-NO" sz="1600" dirty="0">
              <a:latin typeface="Tahoma" panose="020B0604030504040204" pitchFamily="34" charset="0"/>
              <a:ea typeface="Tahoma" panose="020B0604030504040204" pitchFamily="34" charset="0"/>
              <a:cs typeface="Tahoma" panose="020B0604030504040204" pitchFamily="34" charset="0"/>
            </a:endParaRPr>
          </a:p>
          <a:p>
            <a:r>
              <a:rPr lang="nb-NO" sz="1600" dirty="0">
                <a:latin typeface="Tahoma" panose="020B0604030504040204" pitchFamily="34" charset="0"/>
                <a:ea typeface="Tahoma" panose="020B0604030504040204" pitchFamily="34" charset="0"/>
                <a:cs typeface="Tahoma" panose="020B0604030504040204" pitchFamily="34" charset="0"/>
              </a:rPr>
              <a:t>Det har vært avholdt 3 markedsrådsmøter over TEAMS og ett fysisk møte i 2021.  </a:t>
            </a:r>
            <a:br>
              <a:rPr lang="nb-NO" sz="1600" dirty="0">
                <a:latin typeface="Tahoma" panose="020B0604030504040204" pitchFamily="34" charset="0"/>
                <a:ea typeface="Tahoma" panose="020B0604030504040204" pitchFamily="34" charset="0"/>
                <a:cs typeface="Tahoma" panose="020B0604030504040204" pitchFamily="34" charset="0"/>
              </a:rPr>
            </a:br>
            <a:r>
              <a:rPr lang="nb-NO" sz="1600" dirty="0">
                <a:latin typeface="Tahoma" panose="020B0604030504040204" pitchFamily="34" charset="0"/>
                <a:ea typeface="Tahoma" panose="020B0604030504040204" pitchFamily="34" charset="0"/>
                <a:cs typeface="Tahoma" panose="020B0604030504040204" pitchFamily="34" charset="0"/>
              </a:rPr>
              <a:t>Møtene har i hovedsak dreid seg om lojalitet , sentralavtaler, markedsaktiviteter, In4Mo, statistikk og planlegging av regions møter og årsmøte. </a:t>
            </a:r>
            <a:br>
              <a:rPr lang="nb-NO" sz="1600" dirty="0">
                <a:latin typeface="Tahoma" panose="020B0604030504040204" pitchFamily="34" charset="0"/>
                <a:ea typeface="Tahoma" panose="020B0604030504040204" pitchFamily="34" charset="0"/>
                <a:cs typeface="Tahoma" panose="020B0604030504040204" pitchFamily="34" charset="0"/>
              </a:rPr>
            </a:br>
            <a:br>
              <a:rPr lang="nb-NO" sz="1600" dirty="0">
                <a:latin typeface="Tahoma" panose="020B0604030504040204" pitchFamily="34" charset="0"/>
                <a:ea typeface="Tahoma" panose="020B0604030504040204" pitchFamily="34" charset="0"/>
                <a:cs typeface="Tahoma" panose="020B0604030504040204" pitchFamily="34" charset="0"/>
              </a:rPr>
            </a:br>
            <a:br>
              <a:rPr lang="nb-NO" sz="1600" dirty="0">
                <a:latin typeface="Tahoma" panose="020B0604030504040204" pitchFamily="34" charset="0"/>
                <a:ea typeface="Tahoma" panose="020B0604030504040204" pitchFamily="34" charset="0"/>
                <a:cs typeface="Tahoma" panose="020B0604030504040204" pitchFamily="34" charset="0"/>
              </a:rPr>
            </a:br>
            <a:r>
              <a:rPr lang="nb-NO" sz="1600" dirty="0">
                <a:latin typeface="Tahoma" panose="020B0604030504040204" pitchFamily="34" charset="0"/>
                <a:ea typeface="Tahoma" panose="020B0604030504040204" pitchFamily="34" charset="0"/>
                <a:cs typeface="Tahoma" panose="020B0604030504040204" pitchFamily="34" charset="0"/>
              </a:rPr>
              <a:t>Viktig at medlemmene melder inn til sine respektive representanter hvis de har noe på hjertet. </a:t>
            </a:r>
            <a:br>
              <a:rPr lang="nb-NO" sz="1600" dirty="0">
                <a:latin typeface="Tahoma" panose="020B0604030504040204" pitchFamily="34" charset="0"/>
                <a:ea typeface="Tahoma" panose="020B0604030504040204" pitchFamily="34" charset="0"/>
                <a:cs typeface="Tahoma" panose="020B0604030504040204" pitchFamily="34" charset="0"/>
              </a:rPr>
            </a:br>
            <a:br>
              <a:rPr lang="nb-NO" sz="1600" dirty="0">
                <a:latin typeface="Tahoma" panose="020B0604030504040204" pitchFamily="34" charset="0"/>
                <a:ea typeface="Tahoma" panose="020B0604030504040204" pitchFamily="34" charset="0"/>
                <a:cs typeface="Tahoma" panose="020B0604030504040204" pitchFamily="34" charset="0"/>
              </a:rPr>
            </a:br>
            <a:r>
              <a:rPr lang="nb-NO" sz="1600" dirty="0">
                <a:latin typeface="Tahoma" panose="020B0604030504040204" pitchFamily="34" charset="0"/>
                <a:ea typeface="Tahoma" panose="020B0604030504040204" pitchFamily="34" charset="0"/>
                <a:cs typeface="Tahoma" panose="020B0604030504040204" pitchFamily="34" charset="0"/>
              </a:rPr>
              <a:t>Markedsrådet 2020 består av følgende: Leif Egil Grøtan, Christian Mohn Nøkling, Kai Dysthe, Håvard Henriksen, Anne-Charlotte Braastad.</a:t>
            </a:r>
          </a:p>
        </p:txBody>
      </p:sp>
      <p:sp>
        <p:nvSpPr>
          <p:cNvPr id="11" name="TekstSylinder 10">
            <a:extLst>
              <a:ext uri="{FF2B5EF4-FFF2-40B4-BE49-F238E27FC236}">
                <a16:creationId xmlns:a16="http://schemas.microsoft.com/office/drawing/2014/main" id="{1EF0F51A-1458-4AC9-80B1-A8B5001D89F0}"/>
              </a:ext>
            </a:extLst>
          </p:cNvPr>
          <p:cNvSpPr txBox="1"/>
          <p:nvPr/>
        </p:nvSpPr>
        <p:spPr>
          <a:xfrm>
            <a:off x="4739640" y="906780"/>
            <a:ext cx="3848100" cy="461665"/>
          </a:xfrm>
          <a:prstGeom prst="rect">
            <a:avLst/>
          </a:prstGeom>
          <a:noFill/>
        </p:spPr>
        <p:txBody>
          <a:bodyPr wrap="square" rtlCol="0">
            <a:spAutoFit/>
          </a:bodyPr>
          <a:lstStyle/>
          <a:p>
            <a:pPr algn="r"/>
            <a:r>
              <a:rPr lang="nb-NO" sz="2400" dirty="0">
                <a:solidFill>
                  <a:srgbClr val="66C1BE"/>
                </a:solidFill>
                <a:latin typeface="Tahoma" panose="020B0604030504040204" pitchFamily="34" charset="0"/>
                <a:ea typeface="Tahoma" panose="020B0604030504040204" pitchFamily="34" charset="0"/>
                <a:cs typeface="Tahoma" panose="020B0604030504040204" pitchFamily="34" charset="0"/>
              </a:rPr>
              <a:t>Gjennomgang Årsmelding</a:t>
            </a:r>
          </a:p>
        </p:txBody>
      </p:sp>
    </p:spTree>
    <p:extLst>
      <p:ext uri="{BB962C8B-B14F-4D97-AF65-F5344CB8AC3E}">
        <p14:creationId xmlns:p14="http://schemas.microsoft.com/office/powerpoint/2010/main" val="291876501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3">
            <a:extLst>
              <a:ext uri="{FF2B5EF4-FFF2-40B4-BE49-F238E27FC236}">
                <a16:creationId xmlns:a16="http://schemas.microsoft.com/office/drawing/2014/main" id="{FC66FC23-6520-45D5-8EB8-53B82D75F38A}"/>
              </a:ext>
            </a:extLst>
          </p:cNvPr>
          <p:cNvSpPr>
            <a:spLocks noGrp="1"/>
          </p:cNvSpPr>
          <p:nvPr>
            <p:ph type="sldNum" sz="quarter" idx="10"/>
          </p:nvPr>
        </p:nvSpPr>
        <p:spPr/>
        <p:txBody>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fld id="{BEECD013-D755-46B8-8F49-D4D34BB8894B}" type="slidenum">
              <a:rPr lang="en-GB" altLang="sv-SE" sz="1000">
                <a:solidFill>
                  <a:srgbClr val="009EA0"/>
                </a:solidFill>
                <a:latin typeface="Tahoma" panose="020B0604030504040204" pitchFamily="34" charset="0"/>
              </a:rPr>
              <a:pPr eaLnBrk="1" hangingPunct="1"/>
              <a:t>11</a:t>
            </a:fld>
            <a:endParaRPr lang="en-GB" altLang="sv-SE" sz="1000">
              <a:solidFill>
                <a:srgbClr val="009EA0"/>
              </a:solidFill>
              <a:latin typeface="Tahoma" panose="020B0604030504040204" pitchFamily="34" charset="0"/>
            </a:endParaRPr>
          </a:p>
        </p:txBody>
      </p:sp>
      <p:pic>
        <p:nvPicPr>
          <p:cNvPr id="7" name="Bilde 6">
            <a:extLst>
              <a:ext uri="{FF2B5EF4-FFF2-40B4-BE49-F238E27FC236}">
                <a16:creationId xmlns:a16="http://schemas.microsoft.com/office/drawing/2014/main" id="{E37A6D6F-EA79-4224-AFD8-8B387013FEF9}"/>
              </a:ext>
            </a:extLst>
          </p:cNvPr>
          <p:cNvPicPr>
            <a:picLocks noChangeAspect="1"/>
          </p:cNvPicPr>
          <p:nvPr/>
        </p:nvPicPr>
        <p:blipFill>
          <a:blip r:embed="rId3"/>
          <a:stretch>
            <a:fillRect/>
          </a:stretch>
        </p:blipFill>
        <p:spPr>
          <a:xfrm>
            <a:off x="641983" y="3649037"/>
            <a:ext cx="5237063" cy="1292533"/>
          </a:xfrm>
          <a:prstGeom prst="rect">
            <a:avLst/>
          </a:prstGeom>
        </p:spPr>
      </p:pic>
      <p:pic>
        <p:nvPicPr>
          <p:cNvPr id="15" name="Bilde 14">
            <a:extLst>
              <a:ext uri="{FF2B5EF4-FFF2-40B4-BE49-F238E27FC236}">
                <a16:creationId xmlns:a16="http://schemas.microsoft.com/office/drawing/2014/main" id="{C60692A2-AE32-4A7C-B2FC-FF6C4509236E}"/>
              </a:ext>
            </a:extLst>
          </p:cNvPr>
          <p:cNvPicPr>
            <a:picLocks noChangeAspect="1"/>
          </p:cNvPicPr>
          <p:nvPr/>
        </p:nvPicPr>
        <p:blipFill>
          <a:blip r:embed="rId4"/>
          <a:stretch>
            <a:fillRect/>
          </a:stretch>
        </p:blipFill>
        <p:spPr>
          <a:xfrm>
            <a:off x="4572000" y="188223"/>
            <a:ext cx="4472073" cy="660433"/>
          </a:xfrm>
          <a:prstGeom prst="rect">
            <a:avLst/>
          </a:prstGeom>
        </p:spPr>
      </p:pic>
      <p:grpSp>
        <p:nvGrpSpPr>
          <p:cNvPr id="16" name="Gruppe 15">
            <a:extLst>
              <a:ext uri="{FF2B5EF4-FFF2-40B4-BE49-F238E27FC236}">
                <a16:creationId xmlns:a16="http://schemas.microsoft.com/office/drawing/2014/main" id="{37449302-6895-4D82-95F9-7208FA674C1E}"/>
              </a:ext>
            </a:extLst>
          </p:cNvPr>
          <p:cNvGrpSpPr/>
          <p:nvPr/>
        </p:nvGrpSpPr>
        <p:grpSpPr>
          <a:xfrm>
            <a:off x="320510" y="6456743"/>
            <a:ext cx="2940005" cy="253916"/>
            <a:chOff x="320510" y="6456743"/>
            <a:chExt cx="2940005" cy="253916"/>
          </a:xfrm>
        </p:grpSpPr>
        <p:pic>
          <p:nvPicPr>
            <p:cNvPr id="17" name="Bilde 16">
              <a:extLst>
                <a:ext uri="{FF2B5EF4-FFF2-40B4-BE49-F238E27FC236}">
                  <a16:creationId xmlns:a16="http://schemas.microsoft.com/office/drawing/2014/main" id="{0AF42D53-FE95-4FE3-BB81-5597C39A59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5908" y="6476659"/>
              <a:ext cx="1904607" cy="204859"/>
            </a:xfrm>
            <a:prstGeom prst="rect">
              <a:avLst/>
            </a:prstGeom>
          </p:spPr>
        </p:pic>
        <p:sp>
          <p:nvSpPr>
            <p:cNvPr id="18" name="TekstSylinder 17">
              <a:extLst>
                <a:ext uri="{FF2B5EF4-FFF2-40B4-BE49-F238E27FC236}">
                  <a16:creationId xmlns:a16="http://schemas.microsoft.com/office/drawing/2014/main" id="{AEB2C4C7-111D-4E64-AFA5-06E55E0B3E14}"/>
                </a:ext>
              </a:extLst>
            </p:cNvPr>
            <p:cNvSpPr txBox="1"/>
            <p:nvPr/>
          </p:nvSpPr>
          <p:spPr>
            <a:xfrm>
              <a:off x="320510" y="6456743"/>
              <a:ext cx="1159497" cy="253916"/>
            </a:xfrm>
            <a:prstGeom prst="rect">
              <a:avLst/>
            </a:prstGeom>
            <a:noFill/>
          </p:spPr>
          <p:txBody>
            <a:bodyPr wrap="square" rtlCol="0">
              <a:spAutoFit/>
            </a:bodyPr>
            <a:lstStyle/>
            <a:p>
              <a:r>
                <a:rPr lang="nb-NO" sz="1050" dirty="0">
                  <a:latin typeface="Brandon Grotesque Regular" panose="020B0503020203060202" pitchFamily="34" charset="0"/>
                  <a:cs typeface="Arial" panose="020B0604020202020204" pitchFamily="34" charset="0"/>
                </a:rPr>
                <a:t>Årsmøte  2022</a:t>
              </a:r>
            </a:p>
          </p:txBody>
        </p:sp>
      </p:grpSp>
      <p:sp>
        <p:nvSpPr>
          <p:cNvPr id="2" name="Rektangel 1">
            <a:extLst>
              <a:ext uri="{FF2B5EF4-FFF2-40B4-BE49-F238E27FC236}">
                <a16:creationId xmlns:a16="http://schemas.microsoft.com/office/drawing/2014/main" id="{003015EF-E302-4314-9F64-9B0E1FDF9A1E}"/>
              </a:ext>
            </a:extLst>
          </p:cNvPr>
          <p:cNvSpPr/>
          <p:nvPr/>
        </p:nvSpPr>
        <p:spPr>
          <a:xfrm>
            <a:off x="558911" y="1426569"/>
            <a:ext cx="8568234" cy="2092881"/>
          </a:xfrm>
          <a:prstGeom prst="rect">
            <a:avLst/>
          </a:prstGeom>
        </p:spPr>
        <p:txBody>
          <a:bodyPr wrap="square">
            <a:spAutoFit/>
          </a:bodyPr>
          <a:lstStyle/>
          <a:p>
            <a:r>
              <a:rPr lang="nb-NO" sz="1600" b="1" dirty="0">
                <a:latin typeface="Tahoma" panose="020B0604030504040204" pitchFamily="34" charset="0"/>
                <a:ea typeface="Tahoma" panose="020B0604030504040204" pitchFamily="34" charset="0"/>
              </a:rPr>
              <a:t>Regionale Medlemsmøter </a:t>
            </a:r>
            <a:br>
              <a:rPr lang="nb-NO" sz="1600" dirty="0">
                <a:latin typeface="Tahoma" panose="020B0604030504040204" pitchFamily="34" charset="0"/>
                <a:ea typeface="Tahoma" panose="020B0604030504040204" pitchFamily="34" charset="0"/>
              </a:rPr>
            </a:br>
            <a:r>
              <a:rPr lang="nb-NO" sz="1600" dirty="0">
                <a:latin typeface="Tahoma" panose="020B0604030504040204" pitchFamily="34" charset="0"/>
                <a:ea typeface="Tahoma" panose="020B0604030504040204" pitchFamily="34" charset="0"/>
              </a:rPr>
              <a:t>Vi har holdt medlemsmøter i regionene Nord,/Midt, vest og Øst i september, oktober og november 2021. Disse ble gjennomført via TEAMS. </a:t>
            </a:r>
            <a:br>
              <a:rPr lang="nb-NO" sz="1600" dirty="0">
                <a:latin typeface="Tahoma" panose="020B0604030504040204" pitchFamily="34" charset="0"/>
                <a:ea typeface="Tahoma" panose="020B0604030504040204" pitchFamily="34" charset="0"/>
              </a:rPr>
            </a:br>
            <a:br>
              <a:rPr lang="nb-NO" sz="1600" dirty="0">
                <a:latin typeface="Tahoma" panose="020B0604030504040204" pitchFamily="34" charset="0"/>
                <a:ea typeface="Tahoma" panose="020B0604030504040204" pitchFamily="34" charset="0"/>
              </a:rPr>
            </a:br>
            <a:r>
              <a:rPr lang="nb-NO" sz="1600" dirty="0">
                <a:latin typeface="Tahoma" panose="020B0604030504040204" pitchFamily="34" charset="0"/>
                <a:ea typeface="Tahoma" panose="020B0604030504040204" pitchFamily="34" charset="0"/>
              </a:rPr>
              <a:t>Kai Dysthe – region Øst og Håvard Henriksen – Region Nord, stod begge på valg høsten 2020. Christian Mohn Nøkling stod på valg høsten 2021,  men i og med at det ikke ble avholdt </a:t>
            </a:r>
            <a:r>
              <a:rPr lang="nb-NO" sz="1600" dirty="0" err="1">
                <a:latin typeface="Tahoma" panose="020B0604030504040204" pitchFamily="34" charset="0"/>
                <a:ea typeface="Tahoma" panose="020B0604030504040204" pitchFamily="34" charset="0"/>
              </a:rPr>
              <a:t>regionsmøter</a:t>
            </a:r>
            <a:r>
              <a:rPr lang="nb-NO" sz="1600" dirty="0">
                <a:latin typeface="Tahoma" panose="020B0604030504040204" pitchFamily="34" charset="0"/>
                <a:ea typeface="Tahoma" panose="020B0604030504040204" pitchFamily="34" charset="0"/>
              </a:rPr>
              <a:t> på vanlig måte, sitter alle 3 et år til. </a:t>
            </a:r>
            <a:br>
              <a:rPr lang="nb-NO" sz="1600" dirty="0">
                <a:latin typeface="Tahoma" panose="020B0604030504040204" pitchFamily="34" charset="0"/>
                <a:ea typeface="Tahoma" panose="020B0604030504040204" pitchFamily="34" charset="0"/>
              </a:rPr>
            </a:br>
            <a:r>
              <a:rPr lang="nb-NO" sz="1600" dirty="0">
                <a:latin typeface="Tahoma" panose="020B0604030504040204" pitchFamily="34" charset="0"/>
                <a:ea typeface="Tahoma" panose="020B0604030504040204" pitchFamily="34" charset="0"/>
              </a:rPr>
              <a:t>Dersom vi får til møter høsten 22 – står også Leif Egil Grøtan på valg</a:t>
            </a:r>
            <a:r>
              <a:rPr lang="nb-NO" dirty="0">
                <a:latin typeface="Tahoma" panose="020B0604030504040204" pitchFamily="34" charset="0"/>
                <a:ea typeface="Tahoma" panose="020B0604030504040204" pitchFamily="34" charset="0"/>
              </a:rPr>
              <a:t>. </a:t>
            </a:r>
            <a:endParaRPr lang="nb-NO" dirty="0"/>
          </a:p>
        </p:txBody>
      </p:sp>
      <p:sp>
        <p:nvSpPr>
          <p:cNvPr id="12" name="TekstSylinder 11">
            <a:extLst>
              <a:ext uri="{FF2B5EF4-FFF2-40B4-BE49-F238E27FC236}">
                <a16:creationId xmlns:a16="http://schemas.microsoft.com/office/drawing/2014/main" id="{E4669A83-5F6D-4BCF-B454-1C5F574C2499}"/>
              </a:ext>
            </a:extLst>
          </p:cNvPr>
          <p:cNvSpPr txBox="1"/>
          <p:nvPr/>
        </p:nvSpPr>
        <p:spPr>
          <a:xfrm>
            <a:off x="4739640" y="906780"/>
            <a:ext cx="3848100" cy="461665"/>
          </a:xfrm>
          <a:prstGeom prst="rect">
            <a:avLst/>
          </a:prstGeom>
          <a:noFill/>
        </p:spPr>
        <p:txBody>
          <a:bodyPr wrap="square" rtlCol="0">
            <a:spAutoFit/>
          </a:bodyPr>
          <a:lstStyle/>
          <a:p>
            <a:pPr algn="r"/>
            <a:r>
              <a:rPr lang="nb-NO" sz="2400" dirty="0">
                <a:solidFill>
                  <a:srgbClr val="66C1BE"/>
                </a:solidFill>
                <a:latin typeface="Tahoma" panose="020B0604030504040204" pitchFamily="34" charset="0"/>
                <a:ea typeface="Tahoma" panose="020B0604030504040204" pitchFamily="34" charset="0"/>
                <a:cs typeface="Tahoma" panose="020B0604030504040204" pitchFamily="34" charset="0"/>
              </a:rPr>
              <a:t>Gjennomgang Årsmelding</a:t>
            </a:r>
          </a:p>
        </p:txBody>
      </p:sp>
      <p:sp>
        <p:nvSpPr>
          <p:cNvPr id="5" name="TekstSylinder 4">
            <a:extLst>
              <a:ext uri="{FF2B5EF4-FFF2-40B4-BE49-F238E27FC236}">
                <a16:creationId xmlns:a16="http://schemas.microsoft.com/office/drawing/2014/main" id="{C24B9CC7-DCD9-48B9-BECE-27C3623F7CD8}"/>
              </a:ext>
            </a:extLst>
          </p:cNvPr>
          <p:cNvSpPr txBox="1"/>
          <p:nvPr/>
        </p:nvSpPr>
        <p:spPr>
          <a:xfrm>
            <a:off x="641983" y="5119209"/>
            <a:ext cx="8402090" cy="1179810"/>
          </a:xfrm>
          <a:prstGeom prst="rect">
            <a:avLst/>
          </a:prstGeom>
          <a:noFill/>
        </p:spPr>
        <p:txBody>
          <a:bodyPr wrap="square" rtlCol="0">
            <a:spAutoFit/>
          </a:bodyPr>
          <a:lstStyle/>
          <a:p>
            <a:pPr lvl="0">
              <a:spcBef>
                <a:spcPts val="360"/>
              </a:spcBef>
            </a:pPr>
            <a:r>
              <a:rPr lang="nb-NO" sz="1600"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rPr>
              <a:t>Å finne temaer til medlemsmøtene og årsmøter er fortsatt en utfordring, </a:t>
            </a:r>
            <a:br>
              <a:rPr lang="nb-NO" sz="1600"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rPr>
            </a:br>
            <a:r>
              <a:rPr lang="nb-NO" sz="1600"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rPr>
              <a:t>da det er lite innspill </a:t>
            </a:r>
            <a:r>
              <a:rPr lang="nb-NO" sz="1600" u="sng"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rPr>
              <a:t>fra medlemmene via Markedsrådet. </a:t>
            </a:r>
            <a:endParaRPr lang="nb-NO" sz="1600" dirty="0">
              <a:latin typeface="Tahoma" panose="020B0604030504040204" pitchFamily="34" charset="0"/>
              <a:ea typeface="Tahoma" panose="020B0604030504040204" pitchFamily="34" charset="0"/>
              <a:cs typeface="Tahoma" panose="020B0604030504040204" pitchFamily="34" charset="0"/>
            </a:endParaRPr>
          </a:p>
          <a:p>
            <a:pPr lvl="0">
              <a:spcBef>
                <a:spcPts val="360"/>
              </a:spcBef>
            </a:pPr>
            <a:endParaRPr lang="nb-NO" sz="1600"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endParaRPr>
          </a:p>
          <a:p>
            <a:pPr lvl="0">
              <a:spcBef>
                <a:spcPts val="360"/>
              </a:spcBef>
            </a:pPr>
            <a:r>
              <a:rPr lang="nb-NO" sz="1600"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rPr>
              <a:t>Kom med innspill!</a:t>
            </a:r>
            <a:endParaRPr lang="nb-NO" sz="1600" dirty="0"/>
          </a:p>
        </p:txBody>
      </p:sp>
    </p:spTree>
    <p:extLst>
      <p:ext uri="{BB962C8B-B14F-4D97-AF65-F5344CB8AC3E}">
        <p14:creationId xmlns:p14="http://schemas.microsoft.com/office/powerpoint/2010/main" val="221182078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3">
            <a:extLst>
              <a:ext uri="{FF2B5EF4-FFF2-40B4-BE49-F238E27FC236}">
                <a16:creationId xmlns:a16="http://schemas.microsoft.com/office/drawing/2014/main" id="{FC66FC23-6520-45D5-8EB8-53B82D75F38A}"/>
              </a:ext>
            </a:extLst>
          </p:cNvPr>
          <p:cNvSpPr>
            <a:spLocks noGrp="1"/>
          </p:cNvSpPr>
          <p:nvPr>
            <p:ph type="sldNum" sz="quarter" idx="10"/>
          </p:nvPr>
        </p:nvSpPr>
        <p:spPr/>
        <p:txBody>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fld id="{BEECD013-D755-46B8-8F49-D4D34BB8894B}" type="slidenum">
              <a:rPr lang="en-GB" altLang="sv-SE" sz="1000">
                <a:solidFill>
                  <a:srgbClr val="009EA0"/>
                </a:solidFill>
                <a:latin typeface="Tahoma" panose="020B0604030504040204" pitchFamily="34" charset="0"/>
              </a:rPr>
              <a:pPr eaLnBrk="1" hangingPunct="1"/>
              <a:t>12</a:t>
            </a:fld>
            <a:endParaRPr lang="en-GB" altLang="sv-SE" sz="1000">
              <a:solidFill>
                <a:srgbClr val="009EA0"/>
              </a:solidFill>
              <a:latin typeface="Tahoma" panose="020B0604030504040204" pitchFamily="34" charset="0"/>
            </a:endParaRPr>
          </a:p>
        </p:txBody>
      </p:sp>
      <p:pic>
        <p:nvPicPr>
          <p:cNvPr id="15" name="Bilde 14">
            <a:extLst>
              <a:ext uri="{FF2B5EF4-FFF2-40B4-BE49-F238E27FC236}">
                <a16:creationId xmlns:a16="http://schemas.microsoft.com/office/drawing/2014/main" id="{C60692A2-AE32-4A7C-B2FC-FF6C4509236E}"/>
              </a:ext>
            </a:extLst>
          </p:cNvPr>
          <p:cNvPicPr>
            <a:picLocks noChangeAspect="1"/>
          </p:cNvPicPr>
          <p:nvPr/>
        </p:nvPicPr>
        <p:blipFill>
          <a:blip r:embed="rId3"/>
          <a:stretch>
            <a:fillRect/>
          </a:stretch>
        </p:blipFill>
        <p:spPr>
          <a:xfrm>
            <a:off x="4572000" y="188223"/>
            <a:ext cx="4472073" cy="660433"/>
          </a:xfrm>
          <a:prstGeom prst="rect">
            <a:avLst/>
          </a:prstGeom>
        </p:spPr>
      </p:pic>
      <p:grpSp>
        <p:nvGrpSpPr>
          <p:cNvPr id="16" name="Gruppe 15">
            <a:extLst>
              <a:ext uri="{FF2B5EF4-FFF2-40B4-BE49-F238E27FC236}">
                <a16:creationId xmlns:a16="http://schemas.microsoft.com/office/drawing/2014/main" id="{37449302-6895-4D82-95F9-7208FA674C1E}"/>
              </a:ext>
            </a:extLst>
          </p:cNvPr>
          <p:cNvGrpSpPr/>
          <p:nvPr/>
        </p:nvGrpSpPr>
        <p:grpSpPr>
          <a:xfrm>
            <a:off x="320510" y="6456743"/>
            <a:ext cx="2940005" cy="253916"/>
            <a:chOff x="320510" y="6456743"/>
            <a:chExt cx="2940005" cy="253916"/>
          </a:xfrm>
        </p:grpSpPr>
        <p:pic>
          <p:nvPicPr>
            <p:cNvPr id="17" name="Bilde 16">
              <a:extLst>
                <a:ext uri="{FF2B5EF4-FFF2-40B4-BE49-F238E27FC236}">
                  <a16:creationId xmlns:a16="http://schemas.microsoft.com/office/drawing/2014/main" id="{0AF42D53-FE95-4FE3-BB81-5597C39A59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5908" y="6476659"/>
              <a:ext cx="1904607" cy="204859"/>
            </a:xfrm>
            <a:prstGeom prst="rect">
              <a:avLst/>
            </a:prstGeom>
          </p:spPr>
        </p:pic>
        <p:sp>
          <p:nvSpPr>
            <p:cNvPr id="18" name="TekstSylinder 17">
              <a:extLst>
                <a:ext uri="{FF2B5EF4-FFF2-40B4-BE49-F238E27FC236}">
                  <a16:creationId xmlns:a16="http://schemas.microsoft.com/office/drawing/2014/main" id="{AEB2C4C7-111D-4E64-AFA5-06E55E0B3E14}"/>
                </a:ext>
              </a:extLst>
            </p:cNvPr>
            <p:cNvSpPr txBox="1"/>
            <p:nvPr/>
          </p:nvSpPr>
          <p:spPr>
            <a:xfrm>
              <a:off x="320510" y="6456743"/>
              <a:ext cx="1159497" cy="253916"/>
            </a:xfrm>
            <a:prstGeom prst="rect">
              <a:avLst/>
            </a:prstGeom>
            <a:noFill/>
          </p:spPr>
          <p:txBody>
            <a:bodyPr wrap="square" rtlCol="0">
              <a:spAutoFit/>
            </a:bodyPr>
            <a:lstStyle/>
            <a:p>
              <a:r>
                <a:rPr lang="nb-NO" sz="1050" dirty="0">
                  <a:latin typeface="Brandon Grotesque Regular" panose="020B0503020203060202" pitchFamily="34" charset="0"/>
                  <a:cs typeface="Arial" panose="020B0604020202020204" pitchFamily="34" charset="0"/>
                </a:rPr>
                <a:t>Årsmøte  2022</a:t>
              </a:r>
            </a:p>
          </p:txBody>
        </p:sp>
      </p:grpSp>
      <p:sp>
        <p:nvSpPr>
          <p:cNvPr id="2" name="Rektangel 1">
            <a:extLst>
              <a:ext uri="{FF2B5EF4-FFF2-40B4-BE49-F238E27FC236}">
                <a16:creationId xmlns:a16="http://schemas.microsoft.com/office/drawing/2014/main" id="{003015EF-E302-4314-9F64-9B0E1FDF9A1E}"/>
              </a:ext>
            </a:extLst>
          </p:cNvPr>
          <p:cNvSpPr/>
          <p:nvPr/>
        </p:nvSpPr>
        <p:spPr>
          <a:xfrm>
            <a:off x="475839" y="1680075"/>
            <a:ext cx="8568234" cy="5293757"/>
          </a:xfrm>
          <a:prstGeom prst="rect">
            <a:avLst/>
          </a:prstGeom>
        </p:spPr>
        <p:txBody>
          <a:bodyPr wrap="square">
            <a:spAutoFit/>
          </a:bodyPr>
          <a:lstStyle/>
          <a:p>
            <a:r>
              <a:rPr lang="nb-NO" sz="1600" b="1" dirty="0">
                <a:latin typeface="Tahoma" panose="020B0604030504040204" pitchFamily="34" charset="0"/>
                <a:ea typeface="Tahoma" panose="020B0604030504040204" pitchFamily="34" charset="0"/>
                <a:cs typeface="Tahoma" panose="020B0604030504040204" pitchFamily="34" charset="0"/>
              </a:rPr>
              <a:t>Kjedeavtaler</a:t>
            </a:r>
            <a:endParaRPr lang="nb-NO" sz="1600" dirty="0">
              <a:latin typeface="Tahoma" panose="020B0604030504040204" pitchFamily="34" charset="0"/>
              <a:ea typeface="Tahoma" panose="020B0604030504040204" pitchFamily="34" charset="0"/>
              <a:cs typeface="Tahoma" panose="020B0604030504040204" pitchFamily="34" charset="0"/>
            </a:endParaRPr>
          </a:p>
          <a:p>
            <a:r>
              <a:rPr lang="nb-NO" sz="1600" dirty="0">
                <a:latin typeface="Tahoma" panose="020B0604030504040204" pitchFamily="34" charset="0"/>
                <a:ea typeface="Tahoma" panose="020B0604030504040204" pitchFamily="34" charset="0"/>
                <a:cs typeface="Tahoma" panose="020B0604030504040204" pitchFamily="34" charset="0"/>
              </a:rPr>
              <a:t>Forsikringsavtalene for If, </a:t>
            </a:r>
            <a:r>
              <a:rPr lang="nb-NO" sz="1600" dirty="0" err="1">
                <a:latin typeface="Tahoma" panose="020B0604030504040204" pitchFamily="34" charset="0"/>
                <a:ea typeface="Tahoma" panose="020B0604030504040204" pitchFamily="34" charset="0"/>
                <a:cs typeface="Tahoma" panose="020B0604030504040204" pitchFamily="34" charset="0"/>
              </a:rPr>
              <a:t>Fremtind</a:t>
            </a:r>
            <a:r>
              <a:rPr lang="nb-NO" sz="1600" dirty="0">
                <a:latin typeface="Tahoma" panose="020B0604030504040204" pitchFamily="34" charset="0"/>
                <a:ea typeface="Tahoma" panose="020B0604030504040204" pitchFamily="34" charset="0"/>
                <a:cs typeface="Tahoma" panose="020B0604030504040204" pitchFamily="34" charset="0"/>
              </a:rPr>
              <a:t>, </a:t>
            </a:r>
            <a:r>
              <a:rPr lang="nb-NO" sz="1600" dirty="0" err="1">
                <a:latin typeface="Tahoma" panose="020B0604030504040204" pitchFamily="34" charset="0"/>
                <a:ea typeface="Tahoma" panose="020B0604030504040204" pitchFamily="34" charset="0"/>
                <a:cs typeface="Tahoma" panose="020B0604030504040204" pitchFamily="34" charset="0"/>
              </a:rPr>
              <a:t>Tryg</a:t>
            </a:r>
            <a:r>
              <a:rPr lang="nb-NO" sz="1600" dirty="0">
                <a:latin typeface="Tahoma" panose="020B0604030504040204" pitchFamily="34" charset="0"/>
                <a:ea typeface="Tahoma" panose="020B0604030504040204" pitchFamily="34" charset="0"/>
                <a:cs typeface="Tahoma" panose="020B0604030504040204" pitchFamily="34" charset="0"/>
              </a:rPr>
              <a:t>, Eika, </a:t>
            </a:r>
            <a:r>
              <a:rPr lang="nb-NO" sz="1600" dirty="0" err="1">
                <a:latin typeface="Tahoma" panose="020B0604030504040204" pitchFamily="34" charset="0"/>
                <a:ea typeface="Tahoma" panose="020B0604030504040204" pitchFamily="34" charset="0"/>
                <a:cs typeface="Tahoma" panose="020B0604030504040204" pitchFamily="34" charset="0"/>
              </a:rPr>
              <a:t>Knif</a:t>
            </a:r>
            <a:r>
              <a:rPr lang="nb-NO" sz="1600" dirty="0">
                <a:latin typeface="Tahoma" panose="020B0604030504040204" pitchFamily="34" charset="0"/>
                <a:ea typeface="Tahoma" panose="020B0604030504040204" pitchFamily="34" charset="0"/>
                <a:cs typeface="Tahoma" panose="020B0604030504040204" pitchFamily="34" charset="0"/>
              </a:rPr>
              <a:t> og </a:t>
            </a:r>
            <a:r>
              <a:rPr lang="nb-NO" sz="1600" dirty="0" err="1">
                <a:latin typeface="Tahoma" panose="020B0604030504040204" pitchFamily="34" charset="0"/>
                <a:ea typeface="Tahoma" panose="020B0604030504040204" pitchFamily="34" charset="0"/>
                <a:cs typeface="Tahoma" panose="020B0604030504040204" pitchFamily="34" charset="0"/>
              </a:rPr>
              <a:t>Tibe</a:t>
            </a:r>
            <a:r>
              <a:rPr lang="nb-NO" sz="1600" dirty="0">
                <a:latin typeface="Tahoma" panose="020B0604030504040204" pitchFamily="34" charset="0"/>
                <a:ea typeface="Tahoma" panose="020B0604030504040204" pitchFamily="34" charset="0"/>
                <a:cs typeface="Tahoma" panose="020B0604030504040204" pitchFamily="34" charset="0"/>
              </a:rPr>
              <a:t> er gyldige fram til 31.12.22. Ny avtale med Gjensidige er i skrivende stund til evaluering og vi håper på fornyet tillit for 2 nye år.</a:t>
            </a:r>
            <a:br>
              <a:rPr lang="nb-NO" sz="1600" dirty="0">
                <a:latin typeface="Tahoma" panose="020B0604030504040204" pitchFamily="34" charset="0"/>
                <a:ea typeface="Tahoma" panose="020B0604030504040204" pitchFamily="34" charset="0"/>
                <a:cs typeface="Tahoma" panose="020B0604030504040204" pitchFamily="34" charset="0"/>
              </a:rPr>
            </a:br>
            <a:br>
              <a:rPr lang="nb-NO" sz="1600" dirty="0">
                <a:latin typeface="Tahoma" panose="020B0604030504040204" pitchFamily="34" charset="0"/>
                <a:ea typeface="Tahoma" panose="020B0604030504040204" pitchFamily="34" charset="0"/>
                <a:cs typeface="Tahoma" panose="020B0604030504040204" pitchFamily="34" charset="0"/>
              </a:rPr>
            </a:br>
            <a:r>
              <a:rPr lang="nb-NO" sz="1600" dirty="0">
                <a:latin typeface="Tahoma" panose="020B0604030504040204" pitchFamily="34" charset="0"/>
                <a:ea typeface="Tahoma" panose="020B0604030504040204" pitchFamily="34" charset="0"/>
                <a:cs typeface="Tahoma" panose="020B0604030504040204" pitchFamily="34" charset="0"/>
              </a:rPr>
              <a:t>Avtale med Kjøpmannshuset, STAUT, </a:t>
            </a:r>
            <a:r>
              <a:rPr lang="nb-NO" sz="1600" dirty="0" err="1">
                <a:latin typeface="Tahoma" panose="020B0604030504040204" pitchFamily="34" charset="0"/>
                <a:ea typeface="Tahoma" panose="020B0604030504040204" pitchFamily="34" charset="0"/>
                <a:cs typeface="Tahoma" panose="020B0604030504040204" pitchFamily="34" charset="0"/>
              </a:rPr>
              <a:t>Text</a:t>
            </a:r>
            <a:r>
              <a:rPr lang="nb-NO" sz="1600" dirty="0">
                <a:latin typeface="Tahoma" panose="020B0604030504040204" pitchFamily="34" charset="0"/>
                <a:ea typeface="Tahoma" panose="020B0604030504040204" pitchFamily="34" charset="0"/>
                <a:cs typeface="Tahoma" panose="020B0604030504040204" pitchFamily="34" charset="0"/>
              </a:rPr>
              <a:t>-Let og </a:t>
            </a:r>
            <a:r>
              <a:rPr lang="nb-NO" sz="1600" dirty="0" err="1">
                <a:latin typeface="Tahoma" panose="020B0604030504040204" pitchFamily="34" charset="0"/>
                <a:ea typeface="Tahoma" panose="020B0604030504040204" pitchFamily="34" charset="0"/>
                <a:cs typeface="Tahoma" panose="020B0604030504040204" pitchFamily="34" charset="0"/>
              </a:rPr>
              <a:t>Svalson</a:t>
            </a:r>
            <a:r>
              <a:rPr lang="nb-NO" sz="1600" dirty="0">
                <a:latin typeface="Tahoma" panose="020B0604030504040204" pitchFamily="34" charset="0"/>
                <a:ea typeface="Tahoma" panose="020B0604030504040204" pitchFamily="34" charset="0"/>
                <a:cs typeface="Tahoma" panose="020B0604030504040204" pitchFamily="34" charset="0"/>
              </a:rPr>
              <a:t> ab ble signert i 2021.</a:t>
            </a:r>
            <a:br>
              <a:rPr lang="nb-NO" sz="1600" dirty="0">
                <a:latin typeface="Tahoma" panose="020B0604030504040204" pitchFamily="34" charset="0"/>
                <a:ea typeface="Tahoma" panose="020B0604030504040204" pitchFamily="34" charset="0"/>
                <a:cs typeface="Tahoma" panose="020B0604030504040204" pitchFamily="34" charset="0"/>
              </a:rPr>
            </a:br>
            <a:r>
              <a:rPr lang="nb-NO" sz="1600" dirty="0">
                <a:latin typeface="Tahoma" panose="020B0604030504040204" pitchFamily="34" charset="0"/>
                <a:ea typeface="Tahoma" panose="020B0604030504040204" pitchFamily="34" charset="0"/>
                <a:cs typeface="Tahoma" panose="020B0604030504040204" pitchFamily="34" charset="0"/>
              </a:rPr>
              <a:t> </a:t>
            </a:r>
            <a:br>
              <a:rPr lang="nb-NO" sz="1600" dirty="0">
                <a:latin typeface="Tahoma" panose="020B0604030504040204" pitchFamily="34" charset="0"/>
                <a:ea typeface="Tahoma" panose="020B0604030504040204" pitchFamily="34" charset="0"/>
                <a:cs typeface="Tahoma" panose="020B0604030504040204" pitchFamily="34" charset="0"/>
              </a:rPr>
            </a:br>
            <a:r>
              <a:rPr lang="nb-NO" sz="1600" dirty="0">
                <a:latin typeface="Tahoma" panose="020B0604030504040204" pitchFamily="34" charset="0"/>
                <a:ea typeface="Tahoma" panose="020B0604030504040204" pitchFamily="34" charset="0"/>
                <a:cs typeface="Tahoma" panose="020B0604030504040204" pitchFamily="34" charset="0"/>
              </a:rPr>
              <a:t>NORSK GJENVINNING. </a:t>
            </a:r>
            <a:r>
              <a:rPr lang="nb-NO" sz="1600" i="1" dirty="0">
                <a:latin typeface="Tahoma" panose="020B0604030504040204" pitchFamily="34" charset="0"/>
                <a:ea typeface="Tahoma" panose="020B0604030504040204" pitchFamily="34" charset="0"/>
                <a:cs typeface="Tahoma" panose="020B0604030504040204" pitchFamily="34" charset="0"/>
              </a:rPr>
              <a:t>Det vi trenger å vite er om de ulike glassmestrene ønsker å knytte seg opp mot avtalen dere har forhandlet. Da må de kontakte kontaktpersonen sin. </a:t>
            </a:r>
            <a:br>
              <a:rPr lang="nb-NO" sz="1600" i="1" dirty="0">
                <a:latin typeface="Tahoma" panose="020B0604030504040204" pitchFamily="34" charset="0"/>
                <a:ea typeface="Tahoma" panose="020B0604030504040204" pitchFamily="34" charset="0"/>
                <a:cs typeface="Tahoma" panose="020B0604030504040204" pitchFamily="34" charset="0"/>
              </a:rPr>
            </a:br>
            <a:r>
              <a:rPr lang="nb-NO" sz="1600" i="1" dirty="0">
                <a:latin typeface="Tahoma" panose="020B0604030504040204" pitchFamily="34" charset="0"/>
                <a:ea typeface="Tahoma" panose="020B0604030504040204" pitchFamily="34" charset="0"/>
                <a:cs typeface="Tahoma" panose="020B0604030504040204" pitchFamily="34" charset="0"/>
              </a:rPr>
              <a:t>Selv om de har en lokal avtale er de ikke knyttet opp mot dere uten å ha bedt om dette. </a:t>
            </a:r>
          </a:p>
          <a:p>
            <a:br>
              <a:rPr lang="nb-NO" sz="1600" dirty="0">
                <a:latin typeface="Tahoma" panose="020B0604030504040204" pitchFamily="34" charset="0"/>
                <a:ea typeface="Tahoma" panose="020B0604030504040204" pitchFamily="34" charset="0"/>
                <a:cs typeface="Tahoma" panose="020B0604030504040204" pitchFamily="34" charset="0"/>
              </a:rPr>
            </a:br>
            <a:br>
              <a:rPr lang="nb-NO" sz="1600" dirty="0">
                <a:latin typeface="Tahoma" panose="020B0604030504040204" pitchFamily="34" charset="0"/>
                <a:ea typeface="Tahoma" panose="020B0604030504040204" pitchFamily="34" charset="0"/>
                <a:cs typeface="Tahoma" panose="020B0604030504040204" pitchFamily="34" charset="0"/>
              </a:rPr>
            </a:br>
            <a:r>
              <a:rPr lang="nb-NO" sz="1600" dirty="0" err="1">
                <a:latin typeface="Tahoma" panose="020B0604030504040204" pitchFamily="34" charset="0"/>
                <a:ea typeface="Tahoma" panose="020B0604030504040204" pitchFamily="34" charset="0"/>
                <a:cs typeface="Tahoma" panose="020B0604030504040204" pitchFamily="34" charset="0"/>
              </a:rPr>
              <a:t>Techweb</a:t>
            </a:r>
            <a:r>
              <a:rPr lang="nb-NO" sz="1600" dirty="0">
                <a:latin typeface="Tahoma" panose="020B0604030504040204" pitchFamily="34" charset="0"/>
                <a:ea typeface="Tahoma" panose="020B0604030504040204" pitchFamily="34" charset="0"/>
                <a:cs typeface="Tahoma" panose="020B0604030504040204" pitchFamily="34" charset="0"/>
              </a:rPr>
              <a:t> styrer kjedens markedsføring og i løpet av 2021 har kjeden økt sin synlighet ytterligere ved å produsere ukentlige blogginnlegg,  </a:t>
            </a:r>
            <a:r>
              <a:rPr lang="nb-NO" sz="1600" dirty="0" err="1">
                <a:latin typeface="Tahoma" panose="020B0604030504040204" pitchFamily="34" charset="0"/>
                <a:ea typeface="Tahoma" panose="020B0604030504040204" pitchFamily="34" charset="0"/>
                <a:cs typeface="Tahoma" panose="020B0604030504040204" pitchFamily="34" charset="0"/>
              </a:rPr>
              <a:t>republisere</a:t>
            </a:r>
            <a:r>
              <a:rPr lang="nb-NO" sz="1600" dirty="0">
                <a:latin typeface="Tahoma" panose="020B0604030504040204" pitchFamily="34" charset="0"/>
                <a:ea typeface="Tahoma" panose="020B0604030504040204" pitchFamily="34" charset="0"/>
                <a:cs typeface="Tahoma" panose="020B0604030504040204" pitchFamily="34" charset="0"/>
              </a:rPr>
              <a:t> tidligere innlegg for tette hull på søk, samt sponse opp innlegg på Facebook og Instagram. </a:t>
            </a:r>
            <a:br>
              <a:rPr lang="nb-NO" sz="1600" dirty="0">
                <a:latin typeface="Tahoma" panose="020B0604030504040204" pitchFamily="34" charset="0"/>
                <a:ea typeface="Tahoma" panose="020B0604030504040204" pitchFamily="34" charset="0"/>
                <a:cs typeface="Tahoma" panose="020B0604030504040204" pitchFamily="34" charset="0"/>
              </a:rPr>
            </a:br>
            <a:br>
              <a:rPr lang="nb-NO" sz="1600" dirty="0">
                <a:latin typeface="Tahoma" panose="020B0604030504040204" pitchFamily="34" charset="0"/>
                <a:ea typeface="Tahoma" panose="020B0604030504040204" pitchFamily="34" charset="0"/>
                <a:cs typeface="Tahoma" panose="020B0604030504040204" pitchFamily="34" charset="0"/>
              </a:rPr>
            </a:br>
            <a:r>
              <a:rPr lang="nb-NO" sz="1600" dirty="0">
                <a:latin typeface="Tahoma" panose="020B0604030504040204" pitchFamily="34" charset="0"/>
                <a:ea typeface="Tahoma" panose="020B0604030504040204" pitchFamily="34" charset="0"/>
                <a:cs typeface="Tahoma" panose="020B0604030504040204" pitchFamily="34" charset="0"/>
              </a:rPr>
              <a:t>Vi har også for sesongen 2021 hatt et samarbeide med Eventyrlig Oppussing på TV3 hvor det ble levert glass  til 5 programmer.</a:t>
            </a:r>
          </a:p>
          <a:p>
            <a:endParaRPr lang="nb-NO" sz="1600" dirty="0">
              <a:latin typeface="Tahoma" panose="020B0604030504040204" pitchFamily="34" charset="0"/>
              <a:ea typeface="Tahoma" panose="020B0604030504040204" pitchFamily="34" charset="0"/>
              <a:cs typeface="Tahoma" panose="020B0604030504040204" pitchFamily="34" charset="0"/>
            </a:endParaRPr>
          </a:p>
          <a:p>
            <a:endParaRPr lang="nb-NO" sz="1600" dirty="0">
              <a:latin typeface="Tahoma" panose="020B0604030504040204" pitchFamily="34" charset="0"/>
              <a:ea typeface="Tahoma" panose="020B0604030504040204" pitchFamily="34" charset="0"/>
              <a:cs typeface="Tahoma" panose="020B0604030504040204" pitchFamily="34" charset="0"/>
            </a:endParaRPr>
          </a:p>
          <a:p>
            <a:endParaRPr lang="nb-NO" dirty="0"/>
          </a:p>
        </p:txBody>
      </p:sp>
      <p:sp>
        <p:nvSpPr>
          <p:cNvPr id="12" name="TekstSylinder 11">
            <a:extLst>
              <a:ext uri="{FF2B5EF4-FFF2-40B4-BE49-F238E27FC236}">
                <a16:creationId xmlns:a16="http://schemas.microsoft.com/office/drawing/2014/main" id="{E4669A83-5F6D-4BCF-B454-1C5F574C2499}"/>
              </a:ext>
            </a:extLst>
          </p:cNvPr>
          <p:cNvSpPr txBox="1"/>
          <p:nvPr/>
        </p:nvSpPr>
        <p:spPr>
          <a:xfrm>
            <a:off x="4739640" y="906780"/>
            <a:ext cx="3848100" cy="461665"/>
          </a:xfrm>
          <a:prstGeom prst="rect">
            <a:avLst/>
          </a:prstGeom>
          <a:noFill/>
        </p:spPr>
        <p:txBody>
          <a:bodyPr wrap="square" rtlCol="0">
            <a:spAutoFit/>
          </a:bodyPr>
          <a:lstStyle/>
          <a:p>
            <a:pPr algn="r"/>
            <a:r>
              <a:rPr lang="nb-NO" sz="2400" dirty="0">
                <a:solidFill>
                  <a:srgbClr val="66C1BE"/>
                </a:solidFill>
                <a:latin typeface="Tahoma" panose="020B0604030504040204" pitchFamily="34" charset="0"/>
                <a:ea typeface="Tahoma" panose="020B0604030504040204" pitchFamily="34" charset="0"/>
                <a:cs typeface="Tahoma" panose="020B0604030504040204" pitchFamily="34" charset="0"/>
              </a:rPr>
              <a:t>Gjennomgang Årsmelding</a:t>
            </a:r>
          </a:p>
        </p:txBody>
      </p:sp>
    </p:spTree>
    <p:extLst>
      <p:ext uri="{BB962C8B-B14F-4D97-AF65-F5344CB8AC3E}">
        <p14:creationId xmlns:p14="http://schemas.microsoft.com/office/powerpoint/2010/main" val="230419519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3">
            <a:extLst>
              <a:ext uri="{FF2B5EF4-FFF2-40B4-BE49-F238E27FC236}">
                <a16:creationId xmlns:a16="http://schemas.microsoft.com/office/drawing/2014/main" id="{FC66FC23-6520-45D5-8EB8-53B82D75F38A}"/>
              </a:ext>
            </a:extLst>
          </p:cNvPr>
          <p:cNvSpPr>
            <a:spLocks noGrp="1"/>
          </p:cNvSpPr>
          <p:nvPr>
            <p:ph type="sldNum" sz="quarter" idx="10"/>
          </p:nvPr>
        </p:nvSpPr>
        <p:spPr/>
        <p:txBody>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fld id="{BEECD013-D755-46B8-8F49-D4D34BB8894B}" type="slidenum">
              <a:rPr lang="en-GB" altLang="sv-SE" sz="1000">
                <a:solidFill>
                  <a:srgbClr val="009EA0"/>
                </a:solidFill>
                <a:latin typeface="Tahoma" panose="020B0604030504040204" pitchFamily="34" charset="0"/>
              </a:rPr>
              <a:pPr eaLnBrk="1" hangingPunct="1"/>
              <a:t>13</a:t>
            </a:fld>
            <a:endParaRPr lang="en-GB" altLang="sv-SE" sz="1000">
              <a:solidFill>
                <a:srgbClr val="009EA0"/>
              </a:solidFill>
              <a:latin typeface="Tahoma" panose="020B0604030504040204" pitchFamily="34" charset="0"/>
            </a:endParaRPr>
          </a:p>
        </p:txBody>
      </p:sp>
      <p:pic>
        <p:nvPicPr>
          <p:cNvPr id="8" name="Bilde 7">
            <a:extLst>
              <a:ext uri="{FF2B5EF4-FFF2-40B4-BE49-F238E27FC236}">
                <a16:creationId xmlns:a16="http://schemas.microsoft.com/office/drawing/2014/main" id="{5971233B-5C9B-4C5C-B13E-B4589BB02640}"/>
              </a:ext>
            </a:extLst>
          </p:cNvPr>
          <p:cNvPicPr>
            <a:picLocks noChangeAspect="1"/>
          </p:cNvPicPr>
          <p:nvPr/>
        </p:nvPicPr>
        <p:blipFill>
          <a:blip r:embed="rId3"/>
          <a:stretch>
            <a:fillRect/>
          </a:stretch>
        </p:blipFill>
        <p:spPr>
          <a:xfrm>
            <a:off x="4572000" y="188223"/>
            <a:ext cx="4472073" cy="660433"/>
          </a:xfrm>
          <a:prstGeom prst="rect">
            <a:avLst/>
          </a:prstGeom>
        </p:spPr>
      </p:pic>
      <p:grpSp>
        <p:nvGrpSpPr>
          <p:cNvPr id="11" name="Gruppe 10">
            <a:extLst>
              <a:ext uri="{FF2B5EF4-FFF2-40B4-BE49-F238E27FC236}">
                <a16:creationId xmlns:a16="http://schemas.microsoft.com/office/drawing/2014/main" id="{B1418F35-9E44-42F6-89EA-25E0249A4E0E}"/>
              </a:ext>
            </a:extLst>
          </p:cNvPr>
          <p:cNvGrpSpPr/>
          <p:nvPr/>
        </p:nvGrpSpPr>
        <p:grpSpPr>
          <a:xfrm>
            <a:off x="320510" y="6456743"/>
            <a:ext cx="2940005" cy="253916"/>
            <a:chOff x="320510" y="6456743"/>
            <a:chExt cx="2940005" cy="253916"/>
          </a:xfrm>
        </p:grpSpPr>
        <p:pic>
          <p:nvPicPr>
            <p:cNvPr id="12" name="Bilde 11">
              <a:extLst>
                <a:ext uri="{FF2B5EF4-FFF2-40B4-BE49-F238E27FC236}">
                  <a16:creationId xmlns:a16="http://schemas.microsoft.com/office/drawing/2014/main" id="{BE0501EB-339D-4661-8313-6A32CA82CF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5908" y="6476659"/>
              <a:ext cx="1904607" cy="204859"/>
            </a:xfrm>
            <a:prstGeom prst="rect">
              <a:avLst/>
            </a:prstGeom>
          </p:spPr>
        </p:pic>
        <p:sp>
          <p:nvSpPr>
            <p:cNvPr id="13" name="TekstSylinder 12">
              <a:extLst>
                <a:ext uri="{FF2B5EF4-FFF2-40B4-BE49-F238E27FC236}">
                  <a16:creationId xmlns:a16="http://schemas.microsoft.com/office/drawing/2014/main" id="{30267404-CDB1-49FE-9256-297B45C0B02A}"/>
                </a:ext>
              </a:extLst>
            </p:cNvPr>
            <p:cNvSpPr txBox="1"/>
            <p:nvPr/>
          </p:nvSpPr>
          <p:spPr>
            <a:xfrm>
              <a:off x="320510" y="6456743"/>
              <a:ext cx="1159497" cy="253916"/>
            </a:xfrm>
            <a:prstGeom prst="rect">
              <a:avLst/>
            </a:prstGeom>
            <a:noFill/>
          </p:spPr>
          <p:txBody>
            <a:bodyPr wrap="square" rtlCol="0">
              <a:spAutoFit/>
            </a:bodyPr>
            <a:lstStyle/>
            <a:p>
              <a:r>
                <a:rPr lang="nb-NO" sz="1050" dirty="0">
                  <a:latin typeface="Brandon Grotesque Regular" panose="020B0503020203060202" pitchFamily="34" charset="0"/>
                  <a:cs typeface="Arial" panose="020B0604020202020204" pitchFamily="34" charset="0"/>
                </a:rPr>
                <a:t>Årsmøte  2022</a:t>
              </a:r>
            </a:p>
          </p:txBody>
        </p:sp>
      </p:grpSp>
      <p:sp>
        <p:nvSpPr>
          <p:cNvPr id="14" name="TekstSylinder 13">
            <a:extLst>
              <a:ext uri="{FF2B5EF4-FFF2-40B4-BE49-F238E27FC236}">
                <a16:creationId xmlns:a16="http://schemas.microsoft.com/office/drawing/2014/main" id="{AA49558F-A52E-4190-8523-BC96944C519F}"/>
              </a:ext>
            </a:extLst>
          </p:cNvPr>
          <p:cNvSpPr txBox="1"/>
          <p:nvPr/>
        </p:nvSpPr>
        <p:spPr>
          <a:xfrm>
            <a:off x="4147794" y="888651"/>
            <a:ext cx="4590775" cy="461665"/>
          </a:xfrm>
          <a:prstGeom prst="rect">
            <a:avLst/>
          </a:prstGeom>
          <a:noFill/>
        </p:spPr>
        <p:txBody>
          <a:bodyPr wrap="square" rtlCol="0">
            <a:spAutoFit/>
          </a:bodyPr>
          <a:lstStyle/>
          <a:p>
            <a:pPr algn="r"/>
            <a:r>
              <a:rPr lang="nb-NO" sz="2400" dirty="0">
                <a:solidFill>
                  <a:srgbClr val="66C1BE"/>
                </a:solidFill>
                <a:latin typeface="Brandon Grotesque Regular" panose="020B0503020203060202" pitchFamily="34" charset="0"/>
                <a:ea typeface="Tahoma" panose="020B0604030504040204" pitchFamily="34" charset="0"/>
                <a:cs typeface="Tahoma" panose="020B0604030504040204" pitchFamily="34" charset="0"/>
              </a:rPr>
              <a:t>Årsmøte 2023 (26.01 – 29.01)</a:t>
            </a:r>
          </a:p>
        </p:txBody>
      </p:sp>
      <p:sp>
        <p:nvSpPr>
          <p:cNvPr id="4" name="TekstSylinder 3">
            <a:extLst>
              <a:ext uri="{FF2B5EF4-FFF2-40B4-BE49-F238E27FC236}">
                <a16:creationId xmlns:a16="http://schemas.microsoft.com/office/drawing/2014/main" id="{847A181E-B8BD-43F3-AA51-FEF7A9EB30D9}"/>
              </a:ext>
            </a:extLst>
          </p:cNvPr>
          <p:cNvSpPr txBox="1"/>
          <p:nvPr/>
        </p:nvSpPr>
        <p:spPr>
          <a:xfrm>
            <a:off x="543250" y="1605057"/>
            <a:ext cx="8502977" cy="523220"/>
          </a:xfrm>
          <a:prstGeom prst="rect">
            <a:avLst/>
          </a:prstGeom>
          <a:noFill/>
        </p:spPr>
        <p:txBody>
          <a:bodyPr wrap="square" rtlCol="0">
            <a:spAutoFit/>
          </a:bodyPr>
          <a:lstStyle/>
          <a:p>
            <a:r>
              <a:rPr lang="nb-NO" sz="2800" dirty="0">
                <a:latin typeface="Tahoma" panose="020B0604030504040204" pitchFamily="34" charset="0"/>
                <a:ea typeface="Tahoma" panose="020B0604030504040204" pitchFamily="34" charset="0"/>
                <a:cs typeface="Tahoma" panose="020B0604030504040204" pitchFamily="34" charset="0"/>
              </a:rPr>
              <a:t>HURDALSJØEN KURS OG KONFERANSEHOTELL</a:t>
            </a:r>
          </a:p>
        </p:txBody>
      </p:sp>
      <p:pic>
        <p:nvPicPr>
          <p:cNvPr id="10" name="Bilde 9" descr="Et bilde som inneholder innendørs, vindu, vegg, gulv&#10;&#10;Automatisk generert beskrivelse">
            <a:extLst>
              <a:ext uri="{FF2B5EF4-FFF2-40B4-BE49-F238E27FC236}">
                <a16:creationId xmlns:a16="http://schemas.microsoft.com/office/drawing/2014/main" id="{1281344B-E319-4AFF-857D-0143F9D95A74}"/>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723690" y="2184809"/>
            <a:ext cx="2514600" cy="1673860"/>
          </a:xfrm>
          <a:prstGeom prst="rect">
            <a:avLst/>
          </a:prstGeom>
        </p:spPr>
      </p:pic>
      <p:pic>
        <p:nvPicPr>
          <p:cNvPr id="15" name="Bilde 14">
            <a:extLst>
              <a:ext uri="{FF2B5EF4-FFF2-40B4-BE49-F238E27FC236}">
                <a16:creationId xmlns:a16="http://schemas.microsoft.com/office/drawing/2014/main" id="{8EDA9E9F-077C-4067-8FF4-85B26B0F05F4}"/>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07500" y="2184809"/>
            <a:ext cx="2476500" cy="1673860"/>
          </a:xfrm>
          <a:prstGeom prst="rect">
            <a:avLst/>
          </a:prstGeom>
          <a:noFill/>
          <a:ln>
            <a:noFill/>
          </a:ln>
        </p:spPr>
      </p:pic>
      <p:pic>
        <p:nvPicPr>
          <p:cNvPr id="16" name="Bilde 15">
            <a:extLst>
              <a:ext uri="{FF2B5EF4-FFF2-40B4-BE49-F238E27FC236}">
                <a16:creationId xmlns:a16="http://schemas.microsoft.com/office/drawing/2014/main" id="{8AAC7740-342D-4064-9511-17DEE1BD5C39}"/>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60515" y="2192429"/>
            <a:ext cx="2523490" cy="1668145"/>
          </a:xfrm>
          <a:prstGeom prst="rect">
            <a:avLst/>
          </a:prstGeom>
          <a:noFill/>
          <a:ln>
            <a:noFill/>
          </a:ln>
        </p:spPr>
      </p:pic>
    </p:spTree>
    <p:extLst>
      <p:ext uri="{BB962C8B-B14F-4D97-AF65-F5344CB8AC3E}">
        <p14:creationId xmlns:p14="http://schemas.microsoft.com/office/powerpoint/2010/main" val="13335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heel(1)">
                                      <p:cBhvr>
                                        <p:cTn id="10" dur="2000"/>
                                        <p:tgtEl>
                                          <p:spTgt spid="10"/>
                                        </p:tgtEl>
                                      </p:cBhvr>
                                    </p:animEffect>
                                  </p:childTnLst>
                                </p:cTn>
                              </p:par>
                              <p:par>
                                <p:cTn id="11" presetID="21" presetClass="entr" presetSubtype="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heel(1)">
                                      <p:cBhvr>
                                        <p:cTn id="13" dur="2000"/>
                                        <p:tgtEl>
                                          <p:spTgt spid="16"/>
                                        </p:tgtEl>
                                      </p:cBhvr>
                                    </p:animEffect>
                                  </p:childTnLst>
                                </p:cTn>
                              </p:par>
                              <p:par>
                                <p:cTn id="14" presetID="21" presetClass="entr" presetSubtype="1"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heel(1)">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3">
            <a:extLst>
              <a:ext uri="{FF2B5EF4-FFF2-40B4-BE49-F238E27FC236}">
                <a16:creationId xmlns:a16="http://schemas.microsoft.com/office/drawing/2014/main" id="{FC66FC23-6520-45D5-8EB8-53B82D75F38A}"/>
              </a:ext>
            </a:extLst>
          </p:cNvPr>
          <p:cNvSpPr>
            <a:spLocks noGrp="1"/>
          </p:cNvSpPr>
          <p:nvPr>
            <p:ph type="sldNum" sz="quarter" idx="10"/>
          </p:nvPr>
        </p:nvSpPr>
        <p:spPr/>
        <p:txBody>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fld id="{BEECD013-D755-46B8-8F49-D4D34BB8894B}" type="slidenum">
              <a:rPr lang="en-GB" altLang="sv-SE" sz="1000">
                <a:solidFill>
                  <a:srgbClr val="009EA0"/>
                </a:solidFill>
                <a:latin typeface="Tahoma" panose="020B0604030504040204" pitchFamily="34" charset="0"/>
              </a:rPr>
              <a:pPr eaLnBrk="1" hangingPunct="1"/>
              <a:t>14</a:t>
            </a:fld>
            <a:endParaRPr lang="en-GB" altLang="sv-SE" sz="1000">
              <a:solidFill>
                <a:srgbClr val="009EA0"/>
              </a:solidFill>
              <a:latin typeface="Tahoma" panose="020B0604030504040204" pitchFamily="34" charset="0"/>
            </a:endParaRPr>
          </a:p>
        </p:txBody>
      </p:sp>
      <p:grpSp>
        <p:nvGrpSpPr>
          <p:cNvPr id="8" name="Gruppe 7">
            <a:extLst>
              <a:ext uri="{FF2B5EF4-FFF2-40B4-BE49-F238E27FC236}">
                <a16:creationId xmlns:a16="http://schemas.microsoft.com/office/drawing/2014/main" id="{22B575F2-F5DB-4DD8-BB32-1299E8707172}"/>
              </a:ext>
            </a:extLst>
          </p:cNvPr>
          <p:cNvGrpSpPr/>
          <p:nvPr/>
        </p:nvGrpSpPr>
        <p:grpSpPr>
          <a:xfrm>
            <a:off x="358219" y="6405917"/>
            <a:ext cx="3531579" cy="337185"/>
            <a:chOff x="358219" y="6405917"/>
            <a:chExt cx="3531579" cy="337185"/>
          </a:xfrm>
        </p:grpSpPr>
        <p:sp>
          <p:nvSpPr>
            <p:cNvPr id="2" name="TekstSylinder 1">
              <a:extLst>
                <a:ext uri="{FF2B5EF4-FFF2-40B4-BE49-F238E27FC236}">
                  <a16:creationId xmlns:a16="http://schemas.microsoft.com/office/drawing/2014/main" id="{303ED144-1569-4448-84FB-D7E14618E8D2}"/>
                </a:ext>
              </a:extLst>
            </p:cNvPr>
            <p:cNvSpPr txBox="1"/>
            <p:nvPr/>
          </p:nvSpPr>
          <p:spPr>
            <a:xfrm>
              <a:off x="358219" y="6466788"/>
              <a:ext cx="1857080" cy="215444"/>
            </a:xfrm>
            <a:prstGeom prst="rect">
              <a:avLst/>
            </a:prstGeom>
            <a:noFill/>
          </p:spPr>
          <p:txBody>
            <a:bodyPr wrap="square" rtlCol="0">
              <a:spAutoFit/>
            </a:bodyPr>
            <a:lstStyle/>
            <a:p>
              <a:r>
                <a:rPr lang="nb-NO" sz="800" dirty="0">
                  <a:latin typeface="Tahoma" panose="020B0604030504040204" pitchFamily="34" charset="0"/>
                  <a:ea typeface="Tahoma" panose="020B0604030504040204" pitchFamily="34" charset="0"/>
                  <a:cs typeface="Tahoma" panose="020B0604030504040204" pitchFamily="34" charset="0"/>
                </a:rPr>
                <a:t>Pilkington Norge	Januar 2022</a:t>
              </a:r>
            </a:p>
          </p:txBody>
        </p:sp>
        <p:pic>
          <p:nvPicPr>
            <p:cNvPr id="7" name="Bilde 6" descr="Et bilde som inneholder tekst&#10;&#10;Automatisk generert beskrivelse">
              <a:extLst>
                <a:ext uri="{FF2B5EF4-FFF2-40B4-BE49-F238E27FC236}">
                  <a16:creationId xmlns:a16="http://schemas.microsoft.com/office/drawing/2014/main" id="{93C4F71A-CE88-4A2F-9451-7DE60A8004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5140" y="6405917"/>
              <a:ext cx="1774658" cy="337185"/>
            </a:xfrm>
            <a:prstGeom prst="rect">
              <a:avLst/>
            </a:prstGeom>
          </p:spPr>
        </p:pic>
      </p:grpSp>
      <p:pic>
        <p:nvPicPr>
          <p:cNvPr id="10" name="Bilde 9" descr="Et bilde som inneholder tekst, utklipp&#10;&#10;Automatisk generert beskrivelse">
            <a:extLst>
              <a:ext uri="{FF2B5EF4-FFF2-40B4-BE49-F238E27FC236}">
                <a16:creationId xmlns:a16="http://schemas.microsoft.com/office/drawing/2014/main" id="{04AC1366-210B-438A-93A8-27FF6A2C41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7395" y="697584"/>
            <a:ext cx="6787134" cy="1296162"/>
          </a:xfrm>
          <a:prstGeom prst="rect">
            <a:avLst/>
          </a:prstGeom>
        </p:spPr>
      </p:pic>
      <p:pic>
        <p:nvPicPr>
          <p:cNvPr id="11" name="Bilde 10" descr="Et bilde som inneholder himmel, utendørs, bygning&#10;&#10;Automatisk generert beskrivelse">
            <a:extLst>
              <a:ext uri="{FF2B5EF4-FFF2-40B4-BE49-F238E27FC236}">
                <a16:creationId xmlns:a16="http://schemas.microsoft.com/office/drawing/2014/main" id="{386F4E76-CE14-47B6-A27A-52F41DA1D2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395" y="2358119"/>
            <a:ext cx="6943324" cy="3802297"/>
          </a:xfrm>
          <a:prstGeom prst="rect">
            <a:avLst/>
          </a:prstGeom>
          <a:ln>
            <a:noFill/>
          </a:ln>
          <a:effectLst>
            <a:softEdge rad="112500"/>
          </a:effectLst>
        </p:spPr>
      </p:pic>
      <p:sp>
        <p:nvSpPr>
          <p:cNvPr id="4" name="TekstSylinder 3">
            <a:extLst>
              <a:ext uri="{FF2B5EF4-FFF2-40B4-BE49-F238E27FC236}">
                <a16:creationId xmlns:a16="http://schemas.microsoft.com/office/drawing/2014/main" id="{296ABA2A-9DB7-4997-86E3-057D9ABF840D}"/>
              </a:ext>
            </a:extLst>
          </p:cNvPr>
          <p:cNvSpPr txBox="1"/>
          <p:nvPr/>
        </p:nvSpPr>
        <p:spPr>
          <a:xfrm>
            <a:off x="2403835" y="1865179"/>
            <a:ext cx="5590095" cy="338554"/>
          </a:xfrm>
          <a:prstGeom prst="rect">
            <a:avLst/>
          </a:prstGeom>
          <a:noFill/>
        </p:spPr>
        <p:txBody>
          <a:bodyPr wrap="square" rtlCol="0">
            <a:spAutoFit/>
          </a:bodyPr>
          <a:lstStyle/>
          <a:p>
            <a:r>
              <a:rPr lang="nb-NO" sz="1600" dirty="0">
                <a:latin typeface="Tahoma" panose="020B0604030504040204" pitchFamily="34" charset="0"/>
                <a:ea typeface="Tahoma" panose="020B0604030504040204" pitchFamily="34" charset="0"/>
                <a:cs typeface="Tahoma" panose="020B0604030504040204" pitchFamily="34" charset="0"/>
              </a:rPr>
              <a:t>V/Kristen Kåsin</a:t>
            </a:r>
          </a:p>
        </p:txBody>
      </p:sp>
    </p:spTree>
    <p:extLst>
      <p:ext uri="{BB962C8B-B14F-4D97-AF65-F5344CB8AC3E}">
        <p14:creationId xmlns:p14="http://schemas.microsoft.com/office/powerpoint/2010/main" val="271238556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3">
            <a:extLst>
              <a:ext uri="{FF2B5EF4-FFF2-40B4-BE49-F238E27FC236}">
                <a16:creationId xmlns:a16="http://schemas.microsoft.com/office/drawing/2014/main" id="{FC66FC23-6520-45D5-8EB8-53B82D75F38A}"/>
              </a:ext>
            </a:extLst>
          </p:cNvPr>
          <p:cNvSpPr>
            <a:spLocks noGrp="1"/>
          </p:cNvSpPr>
          <p:nvPr>
            <p:ph type="sldNum" sz="quarter" idx="10"/>
          </p:nvPr>
        </p:nvSpPr>
        <p:spPr/>
        <p:txBody>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fld id="{BEECD013-D755-46B8-8F49-D4D34BB8894B}" type="slidenum">
              <a:rPr lang="en-GB" altLang="sv-SE" sz="1000">
                <a:solidFill>
                  <a:srgbClr val="009EA0"/>
                </a:solidFill>
                <a:latin typeface="Tahoma" panose="020B0604030504040204" pitchFamily="34" charset="0"/>
              </a:rPr>
              <a:pPr eaLnBrk="1" hangingPunct="1"/>
              <a:t>15</a:t>
            </a:fld>
            <a:endParaRPr lang="en-GB" altLang="sv-SE" sz="1000">
              <a:solidFill>
                <a:srgbClr val="009EA0"/>
              </a:solidFill>
              <a:latin typeface="Tahoma" panose="020B0604030504040204" pitchFamily="34" charset="0"/>
            </a:endParaRPr>
          </a:p>
        </p:txBody>
      </p:sp>
      <p:grpSp>
        <p:nvGrpSpPr>
          <p:cNvPr id="8" name="Gruppe 7">
            <a:extLst>
              <a:ext uri="{FF2B5EF4-FFF2-40B4-BE49-F238E27FC236}">
                <a16:creationId xmlns:a16="http://schemas.microsoft.com/office/drawing/2014/main" id="{22B575F2-F5DB-4DD8-BB32-1299E8707172}"/>
              </a:ext>
            </a:extLst>
          </p:cNvPr>
          <p:cNvGrpSpPr/>
          <p:nvPr/>
        </p:nvGrpSpPr>
        <p:grpSpPr>
          <a:xfrm>
            <a:off x="358219" y="6405917"/>
            <a:ext cx="3531579" cy="337185"/>
            <a:chOff x="358219" y="6405917"/>
            <a:chExt cx="3531579" cy="337185"/>
          </a:xfrm>
        </p:grpSpPr>
        <p:sp>
          <p:nvSpPr>
            <p:cNvPr id="2" name="TekstSylinder 1">
              <a:extLst>
                <a:ext uri="{FF2B5EF4-FFF2-40B4-BE49-F238E27FC236}">
                  <a16:creationId xmlns:a16="http://schemas.microsoft.com/office/drawing/2014/main" id="{303ED144-1569-4448-84FB-D7E14618E8D2}"/>
                </a:ext>
              </a:extLst>
            </p:cNvPr>
            <p:cNvSpPr txBox="1"/>
            <p:nvPr/>
          </p:nvSpPr>
          <p:spPr>
            <a:xfrm>
              <a:off x="358219" y="6466788"/>
              <a:ext cx="1857080" cy="215444"/>
            </a:xfrm>
            <a:prstGeom prst="rect">
              <a:avLst/>
            </a:prstGeom>
            <a:noFill/>
          </p:spPr>
          <p:txBody>
            <a:bodyPr wrap="square" rtlCol="0">
              <a:spAutoFit/>
            </a:bodyPr>
            <a:lstStyle/>
            <a:p>
              <a:r>
                <a:rPr lang="nb-NO" sz="800" dirty="0">
                  <a:latin typeface="Tahoma" panose="020B0604030504040204" pitchFamily="34" charset="0"/>
                  <a:ea typeface="Tahoma" panose="020B0604030504040204" pitchFamily="34" charset="0"/>
                  <a:cs typeface="Tahoma" panose="020B0604030504040204" pitchFamily="34" charset="0"/>
                </a:rPr>
                <a:t>Pilkington Norge	Januar 2021</a:t>
              </a:r>
            </a:p>
          </p:txBody>
        </p:sp>
        <p:pic>
          <p:nvPicPr>
            <p:cNvPr id="7" name="Bilde 6" descr="Et bilde som inneholder tekst&#10;&#10;Automatisk generert beskrivelse">
              <a:extLst>
                <a:ext uri="{FF2B5EF4-FFF2-40B4-BE49-F238E27FC236}">
                  <a16:creationId xmlns:a16="http://schemas.microsoft.com/office/drawing/2014/main" id="{93C4F71A-CE88-4A2F-9451-7DE60A8004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5140" y="6405917"/>
              <a:ext cx="1774658" cy="337185"/>
            </a:xfrm>
            <a:prstGeom prst="rect">
              <a:avLst/>
            </a:prstGeom>
          </p:spPr>
        </p:pic>
      </p:grpSp>
      <p:sp>
        <p:nvSpPr>
          <p:cNvPr id="16" name="Plassholder for innhold 2">
            <a:extLst>
              <a:ext uri="{FF2B5EF4-FFF2-40B4-BE49-F238E27FC236}">
                <a16:creationId xmlns:a16="http://schemas.microsoft.com/office/drawing/2014/main" id="{7F3335C2-9ABB-4971-8E61-67DB8A25DA8A}"/>
              </a:ext>
            </a:extLst>
          </p:cNvPr>
          <p:cNvSpPr>
            <a:spLocks noGrp="1"/>
          </p:cNvSpPr>
          <p:nvPr>
            <p:ph idx="1"/>
          </p:nvPr>
        </p:nvSpPr>
        <p:spPr>
          <a:xfrm>
            <a:off x="602980" y="419798"/>
            <a:ext cx="8465270" cy="5925249"/>
          </a:xfrm>
        </p:spPr>
        <p:txBody>
          <a:bodyPr>
            <a:normAutofit lnSpcReduction="10000"/>
          </a:bodyPr>
          <a:lstStyle/>
          <a:p>
            <a:pPr marL="0" indent="0">
              <a:buNone/>
            </a:pPr>
            <a:r>
              <a:rPr lang="nb-NO" sz="1600" dirty="0">
                <a:solidFill>
                  <a:schemeClr val="tx2"/>
                </a:solidFill>
                <a:ea typeface="Tahoma" panose="020B0604030504040204" pitchFamily="34" charset="0"/>
              </a:rPr>
              <a:t>	</a:t>
            </a:r>
          </a:p>
          <a:p>
            <a:pPr marL="0" indent="0">
              <a:buNone/>
            </a:pPr>
            <a:endParaRPr lang="nb-NO" sz="1600" dirty="0">
              <a:solidFill>
                <a:schemeClr val="tx2"/>
              </a:solidFill>
              <a:ea typeface="Tahoma" panose="020B0604030504040204" pitchFamily="34" charset="0"/>
            </a:endParaRPr>
          </a:p>
          <a:p>
            <a:pPr marL="0" indent="0">
              <a:buNone/>
            </a:pPr>
            <a:r>
              <a:rPr lang="nb-NO" sz="1600" dirty="0">
                <a:solidFill>
                  <a:schemeClr val="tx2"/>
                </a:solidFill>
                <a:ea typeface="Tahoma" panose="020B0604030504040204" pitchFamily="34" charset="0"/>
              </a:rPr>
              <a:t>FABRIKK / PRODUKSJON  Elverum</a:t>
            </a:r>
          </a:p>
          <a:p>
            <a:r>
              <a:rPr lang="nb-NO" sz="1600" dirty="0">
                <a:solidFill>
                  <a:schemeClr val="tx2"/>
                </a:solidFill>
                <a:ea typeface="Tahoma" panose="020B0604030504040204" pitchFamily="34" charset="0"/>
              </a:rPr>
              <a:t>Omsetningen på Elverum ligger an til tilsvarende total som forrige Finans år 96 mil</a:t>
            </a:r>
          </a:p>
          <a:p>
            <a:pPr marL="285750" indent="-285750"/>
            <a:r>
              <a:rPr lang="nb-NO" sz="1600" dirty="0">
                <a:solidFill>
                  <a:schemeClr val="tx2"/>
                </a:solidFill>
                <a:ea typeface="Tahoma" panose="020B0604030504040204" pitchFamily="34" charset="0"/>
              </a:rPr>
              <a:t>Elverum kapasitet på plass, produksjon i rute og normale leveringstider</a:t>
            </a:r>
          </a:p>
          <a:p>
            <a:pPr marL="285750" indent="-285750"/>
            <a:r>
              <a:rPr lang="nb-NO" sz="1600" dirty="0">
                <a:solidFill>
                  <a:schemeClr val="tx2"/>
                </a:solidFill>
                <a:ea typeface="Tahoma" panose="020B0604030504040204" pitchFamily="34" charset="0"/>
              </a:rPr>
              <a:t>Fokus og holde leveringstider stabile  </a:t>
            </a:r>
          </a:p>
          <a:p>
            <a:pPr marL="285750" indent="-285750"/>
            <a:r>
              <a:rPr lang="nb-NO" sz="1600" dirty="0">
                <a:solidFill>
                  <a:schemeClr val="tx2"/>
                </a:solidFill>
                <a:ea typeface="Tahoma" panose="020B0604030504040204" pitchFamily="34" charset="0"/>
              </a:rPr>
              <a:t>Fokus på Kvalitet og leveringsdyktighet</a:t>
            </a:r>
          </a:p>
          <a:p>
            <a:pPr marL="285750" indent="-285750"/>
            <a:r>
              <a:rPr lang="nb-NO" sz="1600" dirty="0">
                <a:solidFill>
                  <a:schemeClr val="tx2"/>
                </a:solidFill>
                <a:ea typeface="Tahoma" panose="020B0604030504040204" pitchFamily="34" charset="0"/>
              </a:rPr>
              <a:t>Investeringer og oppgraderinger planlagt </a:t>
            </a:r>
          </a:p>
          <a:p>
            <a:pPr marL="0" indent="0">
              <a:buNone/>
            </a:pPr>
            <a:endParaRPr lang="nb-NO" sz="1600" dirty="0">
              <a:solidFill>
                <a:schemeClr val="tx2"/>
              </a:solidFill>
              <a:ea typeface="Tahoma" panose="020B0604030504040204" pitchFamily="34" charset="0"/>
            </a:endParaRPr>
          </a:p>
          <a:p>
            <a:pPr marL="0" indent="0">
              <a:buNone/>
            </a:pPr>
            <a:r>
              <a:rPr lang="nb-NO" sz="1600" dirty="0">
                <a:solidFill>
                  <a:schemeClr val="tx2"/>
                </a:solidFill>
                <a:ea typeface="Tahoma" panose="020B0604030504040204" pitchFamily="34" charset="0"/>
              </a:rPr>
              <a:t>GLASSTILGANG / FLOATVERK SITUASJON</a:t>
            </a:r>
          </a:p>
          <a:p>
            <a:r>
              <a:rPr lang="nb-NO" sz="1600" dirty="0">
                <a:solidFill>
                  <a:schemeClr val="tx2"/>
                </a:solidFill>
                <a:ea typeface="Tahoma" panose="020B0604030504040204" pitchFamily="34" charset="0"/>
              </a:rPr>
              <a:t>Generelt utfordrerne med tilstrekkelig tilgang på glass i markedet</a:t>
            </a:r>
          </a:p>
          <a:p>
            <a:r>
              <a:rPr lang="nb-NO" sz="1600" dirty="0">
                <a:solidFill>
                  <a:schemeClr val="tx2"/>
                </a:solidFill>
                <a:ea typeface="Tahoma" panose="020B0604030504040204" pitchFamily="34" charset="0"/>
              </a:rPr>
              <a:t>Stabil glass tilgang for oss ifra Pilkington Floatverk </a:t>
            </a:r>
          </a:p>
          <a:p>
            <a:r>
              <a:rPr lang="nb-NO" sz="1600" dirty="0">
                <a:solidFill>
                  <a:schemeClr val="tx2"/>
                </a:solidFill>
                <a:ea typeface="Tahoma" panose="020B0604030504040204" pitchFamily="34" charset="0"/>
              </a:rPr>
              <a:t>Økende priser på glass.  </a:t>
            </a:r>
          </a:p>
          <a:p>
            <a:endParaRPr lang="nb-NO" sz="1600" dirty="0">
              <a:solidFill>
                <a:schemeClr val="tx2"/>
              </a:solidFill>
              <a:ea typeface="Tahoma" panose="020B0604030504040204" pitchFamily="34" charset="0"/>
            </a:endParaRPr>
          </a:p>
          <a:p>
            <a:pPr marL="0" indent="0">
              <a:buNone/>
            </a:pPr>
            <a:r>
              <a:rPr lang="nb-NO" sz="1600" dirty="0">
                <a:solidFill>
                  <a:schemeClr val="tx2"/>
                </a:solidFill>
                <a:ea typeface="Tahoma" panose="020B0604030504040204" pitchFamily="34" charset="0"/>
              </a:rPr>
              <a:t>MARKED SITUASJON</a:t>
            </a:r>
          </a:p>
          <a:p>
            <a:r>
              <a:rPr lang="nb-NO" sz="1600" dirty="0">
                <a:solidFill>
                  <a:schemeClr val="tx2"/>
                </a:solidFill>
                <a:ea typeface="Tahoma" panose="020B0604030504040204" pitchFamily="34" charset="0"/>
              </a:rPr>
              <a:t>Generelt gode indikasjoner for aktivitet </a:t>
            </a:r>
          </a:p>
          <a:p>
            <a:r>
              <a:rPr lang="nb-NO" sz="1600" dirty="0">
                <a:solidFill>
                  <a:schemeClr val="tx2"/>
                </a:solidFill>
                <a:ea typeface="Tahoma" panose="020B0604030504040204" pitchFamily="34" charset="0"/>
              </a:rPr>
              <a:t>Fortsatt Positiv dreining mot  Norsk Produksjon.</a:t>
            </a:r>
          </a:p>
          <a:p>
            <a:r>
              <a:rPr lang="nb-NO" sz="1600" dirty="0">
                <a:solidFill>
                  <a:schemeClr val="tx2"/>
                </a:solidFill>
                <a:ea typeface="Tahoma" panose="020B0604030504040204" pitchFamily="34" charset="0"/>
              </a:rPr>
              <a:t>Fortsatt produkt fokus / krav spesifikasjoner</a:t>
            </a:r>
          </a:p>
          <a:p>
            <a:pPr marL="0" indent="0">
              <a:buNone/>
            </a:pPr>
            <a:endParaRPr lang="nb-NO" sz="1600" dirty="0">
              <a:solidFill>
                <a:schemeClr val="tx2"/>
              </a:solidFill>
              <a:ea typeface="Tahoma" panose="020B0604030504040204" pitchFamily="34" charset="0"/>
            </a:endParaRPr>
          </a:p>
          <a:p>
            <a:pPr marL="0" indent="0">
              <a:buNone/>
            </a:pPr>
            <a:endParaRPr lang="nb-NO" sz="1600" dirty="0">
              <a:solidFill>
                <a:schemeClr val="tx2"/>
              </a:solidFill>
              <a:ea typeface="Tahoma" panose="020B0604030504040204" pitchFamily="34" charset="0"/>
            </a:endParaRPr>
          </a:p>
          <a:p>
            <a:pPr marL="0" indent="0">
              <a:buNone/>
            </a:pPr>
            <a:endParaRPr lang="nb-NO" sz="1600" dirty="0">
              <a:solidFill>
                <a:srgbClr val="FF0000"/>
              </a:solidFill>
              <a:ea typeface="Tahoma" panose="020B0604030504040204" pitchFamily="34" charset="0"/>
            </a:endParaRPr>
          </a:p>
          <a:p>
            <a:pPr marL="0" indent="0">
              <a:buNone/>
            </a:pPr>
            <a:endParaRPr lang="nb-NO" sz="1600" dirty="0">
              <a:solidFill>
                <a:srgbClr val="FF0000"/>
              </a:solidFill>
              <a:ea typeface="Tahoma" panose="020B0604030504040204" pitchFamily="34" charset="0"/>
            </a:endParaRPr>
          </a:p>
          <a:p>
            <a:endParaRPr lang="nb-NO" sz="1600" dirty="0">
              <a:solidFill>
                <a:srgbClr val="FF0000"/>
              </a:solidFill>
              <a:ea typeface="Tahoma" panose="020B0604030504040204" pitchFamily="34" charset="0"/>
            </a:endParaRPr>
          </a:p>
        </p:txBody>
      </p:sp>
      <p:sp>
        <p:nvSpPr>
          <p:cNvPr id="9" name="TekstSylinder 8">
            <a:extLst>
              <a:ext uri="{FF2B5EF4-FFF2-40B4-BE49-F238E27FC236}">
                <a16:creationId xmlns:a16="http://schemas.microsoft.com/office/drawing/2014/main" id="{C4838DCB-7C03-467E-89BF-7DF69850D8CD}"/>
              </a:ext>
            </a:extLst>
          </p:cNvPr>
          <p:cNvSpPr txBox="1"/>
          <p:nvPr/>
        </p:nvSpPr>
        <p:spPr>
          <a:xfrm>
            <a:off x="602980" y="231445"/>
            <a:ext cx="6933348" cy="954107"/>
          </a:xfrm>
          <a:prstGeom prst="rect">
            <a:avLst/>
          </a:prstGeom>
          <a:noFill/>
        </p:spPr>
        <p:txBody>
          <a:bodyPr wrap="square" rtlCol="0">
            <a:spAutoFit/>
          </a:bodyPr>
          <a:lstStyle/>
          <a:p>
            <a:r>
              <a:rPr lang="nb-NO" sz="3200" dirty="0">
                <a:solidFill>
                  <a:schemeClr val="tx2"/>
                </a:solidFill>
                <a:latin typeface="Tahoma" panose="020B0604030504040204" pitchFamily="34" charset="0"/>
                <a:ea typeface="Tahoma" panose="020B0604030504040204" pitchFamily="34" charset="0"/>
                <a:cs typeface="Tahoma" panose="020B0604030504040204" pitchFamily="34" charset="0"/>
              </a:rPr>
              <a:t>Pilkington Elverum situasjon generelt</a:t>
            </a:r>
            <a:br>
              <a:rPr lang="nb-NO" sz="2400" dirty="0">
                <a:latin typeface="Tahoma" panose="020B0604030504040204" pitchFamily="34" charset="0"/>
                <a:ea typeface="Tahoma" panose="020B0604030504040204" pitchFamily="34" charset="0"/>
                <a:cs typeface="Tahoma" panose="020B0604030504040204" pitchFamily="34" charset="0"/>
              </a:rPr>
            </a:br>
            <a:endParaRPr lang="nb-NO"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8088981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A532921C-A2DC-42B2-8DED-12B48173B071}"/>
              </a:ext>
            </a:extLst>
          </p:cNvPr>
          <p:cNvSpPr>
            <a:spLocks noGrp="1"/>
          </p:cNvSpPr>
          <p:nvPr>
            <p:ph type="sldNum" sz="quarter" idx="11"/>
          </p:nvPr>
        </p:nvSpPr>
        <p:spPr/>
        <p:txBody>
          <a:bodyPr/>
          <a:lstStyle/>
          <a:p>
            <a:pPr>
              <a:defRPr/>
            </a:pPr>
            <a:fld id="{CEC7C367-4A44-4ACD-8979-D74768CC5C15}" type="slidenum">
              <a:rPr lang="en-GB" smtClean="0"/>
              <a:pPr>
                <a:defRPr/>
              </a:pPr>
              <a:t>16</a:t>
            </a:fld>
            <a:endParaRPr lang="en-GB"/>
          </a:p>
        </p:txBody>
      </p:sp>
      <p:pic>
        <p:nvPicPr>
          <p:cNvPr id="5" name="Bilde 4">
            <a:extLst>
              <a:ext uri="{FF2B5EF4-FFF2-40B4-BE49-F238E27FC236}">
                <a16:creationId xmlns:a16="http://schemas.microsoft.com/office/drawing/2014/main" id="{57CA1889-0BA0-4D24-8A21-F404A356832E}"/>
              </a:ext>
            </a:extLst>
          </p:cNvPr>
          <p:cNvPicPr>
            <a:picLocks noChangeAspect="1"/>
          </p:cNvPicPr>
          <p:nvPr/>
        </p:nvPicPr>
        <p:blipFill>
          <a:blip r:embed="rId3"/>
          <a:stretch>
            <a:fillRect/>
          </a:stretch>
        </p:blipFill>
        <p:spPr>
          <a:xfrm>
            <a:off x="1571889" y="2454702"/>
            <a:ext cx="4121944" cy="992981"/>
          </a:xfrm>
          <a:prstGeom prst="rect">
            <a:avLst/>
          </a:prstGeom>
        </p:spPr>
      </p:pic>
      <p:pic>
        <p:nvPicPr>
          <p:cNvPr id="6" name="Bilde 5">
            <a:extLst>
              <a:ext uri="{FF2B5EF4-FFF2-40B4-BE49-F238E27FC236}">
                <a16:creationId xmlns:a16="http://schemas.microsoft.com/office/drawing/2014/main" id="{5E623755-73FF-4CD2-AA48-73816B66F061}"/>
              </a:ext>
            </a:extLst>
          </p:cNvPr>
          <p:cNvPicPr>
            <a:picLocks noChangeAspect="1"/>
          </p:cNvPicPr>
          <p:nvPr/>
        </p:nvPicPr>
        <p:blipFill>
          <a:blip r:embed="rId4"/>
          <a:stretch>
            <a:fillRect/>
          </a:stretch>
        </p:blipFill>
        <p:spPr>
          <a:xfrm>
            <a:off x="651392" y="3808733"/>
            <a:ext cx="8243888" cy="1935956"/>
          </a:xfrm>
          <a:prstGeom prst="rect">
            <a:avLst/>
          </a:prstGeom>
        </p:spPr>
      </p:pic>
      <p:grpSp>
        <p:nvGrpSpPr>
          <p:cNvPr id="7" name="Gruppe 6">
            <a:extLst>
              <a:ext uri="{FF2B5EF4-FFF2-40B4-BE49-F238E27FC236}">
                <a16:creationId xmlns:a16="http://schemas.microsoft.com/office/drawing/2014/main" id="{93CBBFC0-4AF3-4525-81E2-5EE8737FC50E}"/>
              </a:ext>
            </a:extLst>
          </p:cNvPr>
          <p:cNvGrpSpPr/>
          <p:nvPr/>
        </p:nvGrpSpPr>
        <p:grpSpPr>
          <a:xfrm>
            <a:off x="358219" y="6405917"/>
            <a:ext cx="3531579" cy="337185"/>
            <a:chOff x="358219" y="6405917"/>
            <a:chExt cx="3531579" cy="337185"/>
          </a:xfrm>
        </p:grpSpPr>
        <p:sp>
          <p:nvSpPr>
            <p:cNvPr id="8" name="TekstSylinder 7">
              <a:extLst>
                <a:ext uri="{FF2B5EF4-FFF2-40B4-BE49-F238E27FC236}">
                  <a16:creationId xmlns:a16="http://schemas.microsoft.com/office/drawing/2014/main" id="{B5EC35E0-CB9D-42FF-B532-56D45C9C0827}"/>
                </a:ext>
              </a:extLst>
            </p:cNvPr>
            <p:cNvSpPr txBox="1"/>
            <p:nvPr/>
          </p:nvSpPr>
          <p:spPr>
            <a:xfrm>
              <a:off x="358219" y="6466788"/>
              <a:ext cx="1857080" cy="215444"/>
            </a:xfrm>
            <a:prstGeom prst="rect">
              <a:avLst/>
            </a:prstGeom>
            <a:noFill/>
          </p:spPr>
          <p:txBody>
            <a:bodyPr wrap="square" rtlCol="0">
              <a:spAutoFit/>
            </a:bodyPr>
            <a:lstStyle/>
            <a:p>
              <a:r>
                <a:rPr lang="nb-NO" sz="800" dirty="0">
                  <a:latin typeface="Tahoma" panose="020B0604030504040204" pitchFamily="34" charset="0"/>
                  <a:ea typeface="Tahoma" panose="020B0604030504040204" pitchFamily="34" charset="0"/>
                  <a:cs typeface="Tahoma" panose="020B0604030504040204" pitchFamily="34" charset="0"/>
                </a:rPr>
                <a:t>Pilkington Norge	Januar 2022</a:t>
              </a:r>
            </a:p>
          </p:txBody>
        </p:sp>
        <p:pic>
          <p:nvPicPr>
            <p:cNvPr id="9" name="Bilde 8" descr="Et bilde som inneholder tekst&#10;&#10;Automatisk generert beskrivelse">
              <a:extLst>
                <a:ext uri="{FF2B5EF4-FFF2-40B4-BE49-F238E27FC236}">
                  <a16:creationId xmlns:a16="http://schemas.microsoft.com/office/drawing/2014/main" id="{F4F6B083-B273-44FC-8C10-0630458A27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5140" y="6405917"/>
              <a:ext cx="1774658" cy="337185"/>
            </a:xfrm>
            <a:prstGeom prst="rect">
              <a:avLst/>
            </a:prstGeom>
          </p:spPr>
        </p:pic>
      </p:grpSp>
      <p:sp>
        <p:nvSpPr>
          <p:cNvPr id="10" name="TekstSylinder 9">
            <a:extLst>
              <a:ext uri="{FF2B5EF4-FFF2-40B4-BE49-F238E27FC236}">
                <a16:creationId xmlns:a16="http://schemas.microsoft.com/office/drawing/2014/main" id="{0B7A6F57-C36F-4133-9377-B559D9219003}"/>
              </a:ext>
            </a:extLst>
          </p:cNvPr>
          <p:cNvSpPr txBox="1"/>
          <p:nvPr/>
        </p:nvSpPr>
        <p:spPr>
          <a:xfrm>
            <a:off x="2949152" y="57839"/>
            <a:ext cx="5379599" cy="1938992"/>
          </a:xfrm>
          <a:prstGeom prst="rect">
            <a:avLst/>
          </a:prstGeom>
          <a:noFill/>
        </p:spPr>
        <p:txBody>
          <a:bodyPr wrap="square" rtlCol="0">
            <a:spAutoFit/>
          </a:bodyPr>
          <a:lstStyle/>
          <a:p>
            <a:r>
              <a:rPr lang="nb-NO" sz="3200" dirty="0">
                <a:solidFill>
                  <a:schemeClr val="tx2"/>
                </a:solidFill>
                <a:latin typeface="Tahoma" panose="020B0604030504040204" pitchFamily="34" charset="0"/>
                <a:ea typeface="Tahoma" panose="020B0604030504040204" pitchFamily="34" charset="0"/>
                <a:cs typeface="Tahoma" panose="020B0604030504040204" pitchFamily="34" charset="0"/>
              </a:rPr>
              <a:t>Pilkington Elverum </a:t>
            </a:r>
          </a:p>
          <a:p>
            <a:r>
              <a:rPr lang="nb-NO" sz="3200" dirty="0">
                <a:solidFill>
                  <a:schemeClr val="tx2"/>
                </a:solidFill>
                <a:latin typeface="Tahoma" panose="020B0604030504040204" pitchFamily="34" charset="0"/>
                <a:ea typeface="Tahoma" panose="020B0604030504040204" pitchFamily="34" charset="0"/>
                <a:cs typeface="Tahoma" panose="020B0604030504040204" pitchFamily="34" charset="0"/>
              </a:rPr>
              <a:t>Online tilbud og bestillings system </a:t>
            </a:r>
            <a:br>
              <a:rPr lang="nb-NO" sz="2400" dirty="0">
                <a:latin typeface="Tahoma" panose="020B0604030504040204" pitchFamily="34" charset="0"/>
                <a:ea typeface="Tahoma" panose="020B0604030504040204" pitchFamily="34" charset="0"/>
                <a:cs typeface="Tahoma" panose="020B0604030504040204" pitchFamily="34" charset="0"/>
              </a:rPr>
            </a:br>
            <a:endParaRPr lang="nb-NO" sz="2400" dirty="0">
              <a:latin typeface="Tahoma" panose="020B0604030504040204" pitchFamily="34" charset="0"/>
              <a:ea typeface="Tahoma" panose="020B0604030504040204" pitchFamily="34" charset="0"/>
              <a:cs typeface="Tahoma" panose="020B0604030504040204" pitchFamily="34" charset="0"/>
            </a:endParaRPr>
          </a:p>
        </p:txBody>
      </p:sp>
      <p:pic>
        <p:nvPicPr>
          <p:cNvPr id="2" name="Bilde 1">
            <a:extLst>
              <a:ext uri="{FF2B5EF4-FFF2-40B4-BE49-F238E27FC236}">
                <a16:creationId xmlns:a16="http://schemas.microsoft.com/office/drawing/2014/main" id="{C308AED8-66CA-4551-A461-6B327FD7B6A0}"/>
              </a:ext>
            </a:extLst>
          </p:cNvPr>
          <p:cNvPicPr>
            <a:picLocks noChangeAspect="1"/>
          </p:cNvPicPr>
          <p:nvPr/>
        </p:nvPicPr>
        <p:blipFill>
          <a:blip r:embed="rId6"/>
          <a:stretch>
            <a:fillRect/>
          </a:stretch>
        </p:blipFill>
        <p:spPr>
          <a:xfrm>
            <a:off x="358220" y="57839"/>
            <a:ext cx="2473116" cy="1225615"/>
          </a:xfrm>
          <a:prstGeom prst="rect">
            <a:avLst/>
          </a:prstGeom>
        </p:spPr>
      </p:pic>
      <p:pic>
        <p:nvPicPr>
          <p:cNvPr id="4" name="Bilde 3">
            <a:extLst>
              <a:ext uri="{FF2B5EF4-FFF2-40B4-BE49-F238E27FC236}">
                <a16:creationId xmlns:a16="http://schemas.microsoft.com/office/drawing/2014/main" id="{7723141D-C443-4A09-9134-4713031F2BFA}"/>
              </a:ext>
            </a:extLst>
          </p:cNvPr>
          <p:cNvPicPr>
            <a:picLocks noChangeAspect="1"/>
          </p:cNvPicPr>
          <p:nvPr/>
        </p:nvPicPr>
        <p:blipFill rotWithShape="1">
          <a:blip r:embed="rId7"/>
          <a:srcRect l="4070" t="2393" r="3043" b="2001"/>
          <a:stretch/>
        </p:blipFill>
        <p:spPr>
          <a:xfrm>
            <a:off x="6417964" y="1451158"/>
            <a:ext cx="2477316" cy="2395021"/>
          </a:xfrm>
          <a:prstGeom prst="rect">
            <a:avLst/>
          </a:prstGeom>
        </p:spPr>
      </p:pic>
    </p:spTree>
    <p:extLst>
      <p:ext uri="{BB962C8B-B14F-4D97-AF65-F5344CB8AC3E}">
        <p14:creationId xmlns:p14="http://schemas.microsoft.com/office/powerpoint/2010/main" val="954815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lysbildenummer 5">
            <a:extLst>
              <a:ext uri="{FF2B5EF4-FFF2-40B4-BE49-F238E27FC236}">
                <a16:creationId xmlns:a16="http://schemas.microsoft.com/office/drawing/2014/main" id="{7891D790-A360-44FD-A025-A49B349A3391}"/>
              </a:ext>
            </a:extLst>
          </p:cNvPr>
          <p:cNvSpPr>
            <a:spLocks noGrp="1"/>
          </p:cNvSpPr>
          <p:nvPr>
            <p:ph type="sldNum" sz="quarter" idx="4"/>
          </p:nvPr>
        </p:nvSpPr>
        <p:spPr/>
        <p:txBody>
          <a:bodyPr/>
          <a:lstStyle/>
          <a:p>
            <a:fld id="{6C921AB9-5F11-43C5-B957-02FF2E1FCA22}" type="slidenum">
              <a:rPr lang="ja-JP" altLang="en-US" smtClean="0"/>
              <a:pPr/>
              <a:t>17</a:t>
            </a:fld>
            <a:endParaRPr lang="ja-JP" altLang="en-US" dirty="0"/>
          </a:p>
        </p:txBody>
      </p:sp>
      <p:grpSp>
        <p:nvGrpSpPr>
          <p:cNvPr id="8" name="Gruppe 7">
            <a:extLst>
              <a:ext uri="{FF2B5EF4-FFF2-40B4-BE49-F238E27FC236}">
                <a16:creationId xmlns:a16="http://schemas.microsoft.com/office/drawing/2014/main" id="{05BBA84F-C465-46B7-B09D-AEEB1451C329}"/>
              </a:ext>
            </a:extLst>
          </p:cNvPr>
          <p:cNvGrpSpPr/>
          <p:nvPr/>
        </p:nvGrpSpPr>
        <p:grpSpPr>
          <a:xfrm>
            <a:off x="358219" y="6405917"/>
            <a:ext cx="3531579" cy="337185"/>
            <a:chOff x="358219" y="6405917"/>
            <a:chExt cx="3531579" cy="337185"/>
          </a:xfrm>
        </p:grpSpPr>
        <p:sp>
          <p:nvSpPr>
            <p:cNvPr id="9" name="TekstSylinder 8">
              <a:extLst>
                <a:ext uri="{FF2B5EF4-FFF2-40B4-BE49-F238E27FC236}">
                  <a16:creationId xmlns:a16="http://schemas.microsoft.com/office/drawing/2014/main" id="{B46678B3-9170-4708-84A8-A3C99A37FB72}"/>
                </a:ext>
              </a:extLst>
            </p:cNvPr>
            <p:cNvSpPr txBox="1"/>
            <p:nvPr/>
          </p:nvSpPr>
          <p:spPr>
            <a:xfrm>
              <a:off x="358219" y="6466788"/>
              <a:ext cx="1857080" cy="215444"/>
            </a:xfrm>
            <a:prstGeom prst="rect">
              <a:avLst/>
            </a:prstGeom>
            <a:noFill/>
          </p:spPr>
          <p:txBody>
            <a:bodyPr wrap="square" rtlCol="0">
              <a:spAutoFit/>
            </a:bodyPr>
            <a:lstStyle/>
            <a:p>
              <a:r>
                <a:rPr lang="nb-NO" sz="800" dirty="0">
                  <a:latin typeface="Tahoma" panose="020B0604030504040204" pitchFamily="34" charset="0"/>
                  <a:ea typeface="Tahoma" panose="020B0604030504040204" pitchFamily="34" charset="0"/>
                  <a:cs typeface="Tahoma" panose="020B0604030504040204" pitchFamily="34" charset="0"/>
                </a:rPr>
                <a:t>Pilkington Norge	Januar 2022</a:t>
              </a:r>
            </a:p>
          </p:txBody>
        </p:sp>
        <p:pic>
          <p:nvPicPr>
            <p:cNvPr id="10" name="Bilde 9" descr="Et bilde som inneholder tekst&#10;&#10;Automatisk generert beskrivelse">
              <a:extLst>
                <a:ext uri="{FF2B5EF4-FFF2-40B4-BE49-F238E27FC236}">
                  <a16:creationId xmlns:a16="http://schemas.microsoft.com/office/drawing/2014/main" id="{30E24D72-0D28-45DC-B0EB-C04F32C6B2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5140" y="6405917"/>
              <a:ext cx="1774658" cy="337185"/>
            </a:xfrm>
            <a:prstGeom prst="rect">
              <a:avLst/>
            </a:prstGeom>
          </p:spPr>
        </p:pic>
      </p:grpSp>
      <p:pic>
        <p:nvPicPr>
          <p:cNvPr id="4" name="Bilde 3">
            <a:extLst>
              <a:ext uri="{FF2B5EF4-FFF2-40B4-BE49-F238E27FC236}">
                <a16:creationId xmlns:a16="http://schemas.microsoft.com/office/drawing/2014/main" id="{BAB2C394-087C-4C4F-B4EC-6E8AC99AD601}"/>
              </a:ext>
            </a:extLst>
          </p:cNvPr>
          <p:cNvPicPr>
            <a:picLocks noChangeAspect="1"/>
          </p:cNvPicPr>
          <p:nvPr/>
        </p:nvPicPr>
        <p:blipFill>
          <a:blip r:embed="rId3"/>
          <a:stretch>
            <a:fillRect/>
          </a:stretch>
        </p:blipFill>
        <p:spPr>
          <a:xfrm>
            <a:off x="844883" y="703038"/>
            <a:ext cx="7178052" cy="3822210"/>
          </a:xfrm>
          <a:prstGeom prst="rect">
            <a:avLst/>
          </a:prstGeom>
        </p:spPr>
      </p:pic>
      <p:pic>
        <p:nvPicPr>
          <p:cNvPr id="5" name="Bilde 4">
            <a:extLst>
              <a:ext uri="{FF2B5EF4-FFF2-40B4-BE49-F238E27FC236}">
                <a16:creationId xmlns:a16="http://schemas.microsoft.com/office/drawing/2014/main" id="{0DFFF711-A1FA-4D1F-8F7E-8A84491E9F40}"/>
              </a:ext>
            </a:extLst>
          </p:cNvPr>
          <p:cNvPicPr>
            <a:picLocks noChangeAspect="1"/>
          </p:cNvPicPr>
          <p:nvPr/>
        </p:nvPicPr>
        <p:blipFill>
          <a:blip r:embed="rId4"/>
          <a:stretch>
            <a:fillRect/>
          </a:stretch>
        </p:blipFill>
        <p:spPr>
          <a:xfrm>
            <a:off x="844883" y="4772270"/>
            <a:ext cx="7178052" cy="1563387"/>
          </a:xfrm>
          <a:prstGeom prst="rect">
            <a:avLst/>
          </a:prstGeom>
        </p:spPr>
      </p:pic>
      <p:sp>
        <p:nvSpPr>
          <p:cNvPr id="12" name="TekstSylinder 11">
            <a:extLst>
              <a:ext uri="{FF2B5EF4-FFF2-40B4-BE49-F238E27FC236}">
                <a16:creationId xmlns:a16="http://schemas.microsoft.com/office/drawing/2014/main" id="{081C2040-E5B8-4CAC-ADEE-5A707627F746}"/>
              </a:ext>
            </a:extLst>
          </p:cNvPr>
          <p:cNvSpPr txBox="1"/>
          <p:nvPr/>
        </p:nvSpPr>
        <p:spPr>
          <a:xfrm>
            <a:off x="386069" y="96348"/>
            <a:ext cx="6933348" cy="954107"/>
          </a:xfrm>
          <a:prstGeom prst="rect">
            <a:avLst/>
          </a:prstGeom>
          <a:noFill/>
        </p:spPr>
        <p:txBody>
          <a:bodyPr wrap="square" rtlCol="0">
            <a:spAutoFit/>
          </a:bodyPr>
          <a:lstStyle/>
          <a:p>
            <a:r>
              <a:rPr lang="nb-NO" sz="3200" dirty="0">
                <a:solidFill>
                  <a:schemeClr val="tx2"/>
                </a:solidFill>
                <a:latin typeface="Tahoma" panose="020B0604030504040204" pitchFamily="34" charset="0"/>
                <a:ea typeface="Tahoma" panose="020B0604030504040204" pitchFamily="34" charset="0"/>
                <a:cs typeface="Tahoma" panose="020B0604030504040204" pitchFamily="34" charset="0"/>
              </a:rPr>
              <a:t>Online system kunde side</a:t>
            </a:r>
            <a:br>
              <a:rPr lang="nb-NO" sz="2400" dirty="0">
                <a:latin typeface="Tahoma" panose="020B0604030504040204" pitchFamily="34" charset="0"/>
                <a:ea typeface="Tahoma" panose="020B0604030504040204" pitchFamily="34" charset="0"/>
                <a:cs typeface="Tahoma" panose="020B0604030504040204" pitchFamily="34" charset="0"/>
              </a:rPr>
            </a:br>
            <a:endParaRPr lang="nb-NO"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01369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lysbildenummer 5">
            <a:extLst>
              <a:ext uri="{FF2B5EF4-FFF2-40B4-BE49-F238E27FC236}">
                <a16:creationId xmlns:a16="http://schemas.microsoft.com/office/drawing/2014/main" id="{32438B34-1E8B-45FA-8A5D-40EA23215057}"/>
              </a:ext>
            </a:extLst>
          </p:cNvPr>
          <p:cNvSpPr>
            <a:spLocks noGrp="1"/>
          </p:cNvSpPr>
          <p:nvPr>
            <p:ph type="sldNum" sz="quarter" idx="4"/>
          </p:nvPr>
        </p:nvSpPr>
        <p:spPr/>
        <p:txBody>
          <a:bodyPr/>
          <a:lstStyle/>
          <a:p>
            <a:fld id="{6C921AB9-5F11-43C5-B957-02FF2E1FCA22}" type="slidenum">
              <a:rPr lang="ja-JP" altLang="en-US" smtClean="0"/>
              <a:pPr/>
              <a:t>18</a:t>
            </a:fld>
            <a:endParaRPr lang="ja-JP" altLang="en-US" dirty="0"/>
          </a:p>
        </p:txBody>
      </p:sp>
      <p:grpSp>
        <p:nvGrpSpPr>
          <p:cNvPr id="8" name="Gruppe 7">
            <a:extLst>
              <a:ext uri="{FF2B5EF4-FFF2-40B4-BE49-F238E27FC236}">
                <a16:creationId xmlns:a16="http://schemas.microsoft.com/office/drawing/2014/main" id="{58A7DC3C-CA0F-4F79-B7B1-246AE37B801C}"/>
              </a:ext>
            </a:extLst>
          </p:cNvPr>
          <p:cNvGrpSpPr/>
          <p:nvPr/>
        </p:nvGrpSpPr>
        <p:grpSpPr>
          <a:xfrm>
            <a:off x="358219" y="6405917"/>
            <a:ext cx="3531579" cy="337185"/>
            <a:chOff x="358219" y="6405917"/>
            <a:chExt cx="3531579" cy="337185"/>
          </a:xfrm>
        </p:grpSpPr>
        <p:sp>
          <p:nvSpPr>
            <p:cNvPr id="9" name="TekstSylinder 8">
              <a:extLst>
                <a:ext uri="{FF2B5EF4-FFF2-40B4-BE49-F238E27FC236}">
                  <a16:creationId xmlns:a16="http://schemas.microsoft.com/office/drawing/2014/main" id="{2FD07DF6-E65A-4CA4-A240-C08FE370AB29}"/>
                </a:ext>
              </a:extLst>
            </p:cNvPr>
            <p:cNvSpPr txBox="1"/>
            <p:nvPr/>
          </p:nvSpPr>
          <p:spPr>
            <a:xfrm>
              <a:off x="358219" y="6466788"/>
              <a:ext cx="1857080" cy="215444"/>
            </a:xfrm>
            <a:prstGeom prst="rect">
              <a:avLst/>
            </a:prstGeom>
            <a:noFill/>
          </p:spPr>
          <p:txBody>
            <a:bodyPr wrap="square" rtlCol="0">
              <a:spAutoFit/>
            </a:bodyPr>
            <a:lstStyle/>
            <a:p>
              <a:r>
                <a:rPr lang="nb-NO" sz="800" dirty="0">
                  <a:latin typeface="Tahoma" panose="020B0604030504040204" pitchFamily="34" charset="0"/>
                  <a:ea typeface="Tahoma" panose="020B0604030504040204" pitchFamily="34" charset="0"/>
                  <a:cs typeface="Tahoma" panose="020B0604030504040204" pitchFamily="34" charset="0"/>
                </a:rPr>
                <a:t>Pilkington Norge	Januar 2022</a:t>
              </a:r>
            </a:p>
          </p:txBody>
        </p:sp>
        <p:pic>
          <p:nvPicPr>
            <p:cNvPr id="10" name="Bilde 9" descr="Et bilde som inneholder tekst&#10;&#10;Automatisk generert beskrivelse">
              <a:extLst>
                <a:ext uri="{FF2B5EF4-FFF2-40B4-BE49-F238E27FC236}">
                  <a16:creationId xmlns:a16="http://schemas.microsoft.com/office/drawing/2014/main" id="{693CA33A-D160-407A-B5C8-108849C152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5140" y="6405917"/>
              <a:ext cx="1774658" cy="337185"/>
            </a:xfrm>
            <a:prstGeom prst="rect">
              <a:avLst/>
            </a:prstGeom>
          </p:spPr>
        </p:pic>
      </p:grpSp>
      <p:pic>
        <p:nvPicPr>
          <p:cNvPr id="2" name="Bilde 1">
            <a:extLst>
              <a:ext uri="{FF2B5EF4-FFF2-40B4-BE49-F238E27FC236}">
                <a16:creationId xmlns:a16="http://schemas.microsoft.com/office/drawing/2014/main" id="{735A4608-3E4C-411C-9777-FEB975C59575}"/>
              </a:ext>
            </a:extLst>
          </p:cNvPr>
          <p:cNvPicPr>
            <a:picLocks noChangeAspect="1"/>
          </p:cNvPicPr>
          <p:nvPr/>
        </p:nvPicPr>
        <p:blipFill>
          <a:blip r:embed="rId3"/>
          <a:stretch>
            <a:fillRect/>
          </a:stretch>
        </p:blipFill>
        <p:spPr>
          <a:xfrm>
            <a:off x="358219" y="834501"/>
            <a:ext cx="8550815" cy="4469226"/>
          </a:xfrm>
          <a:prstGeom prst="rect">
            <a:avLst/>
          </a:prstGeom>
        </p:spPr>
      </p:pic>
      <p:sp>
        <p:nvSpPr>
          <p:cNvPr id="11" name="TekstSylinder 10">
            <a:extLst>
              <a:ext uri="{FF2B5EF4-FFF2-40B4-BE49-F238E27FC236}">
                <a16:creationId xmlns:a16="http://schemas.microsoft.com/office/drawing/2014/main" id="{6D81E0D8-5CB4-4E22-95A9-1A9A1136A38E}"/>
              </a:ext>
            </a:extLst>
          </p:cNvPr>
          <p:cNvSpPr txBox="1"/>
          <p:nvPr/>
        </p:nvSpPr>
        <p:spPr>
          <a:xfrm>
            <a:off x="386069" y="96348"/>
            <a:ext cx="6933348" cy="954107"/>
          </a:xfrm>
          <a:prstGeom prst="rect">
            <a:avLst/>
          </a:prstGeom>
          <a:noFill/>
        </p:spPr>
        <p:txBody>
          <a:bodyPr wrap="square" rtlCol="0">
            <a:spAutoFit/>
          </a:bodyPr>
          <a:lstStyle/>
          <a:p>
            <a:r>
              <a:rPr lang="nb-NO" sz="3200" dirty="0">
                <a:solidFill>
                  <a:schemeClr val="tx2"/>
                </a:solidFill>
                <a:latin typeface="Tahoma" panose="020B0604030504040204" pitchFamily="34" charset="0"/>
                <a:ea typeface="Tahoma" panose="020B0604030504040204" pitchFamily="34" charset="0"/>
                <a:cs typeface="Tahoma" panose="020B0604030504040204" pitchFamily="34" charset="0"/>
              </a:rPr>
              <a:t>Enkelt glass</a:t>
            </a:r>
            <a:br>
              <a:rPr lang="nb-NO" sz="2400" dirty="0">
                <a:latin typeface="Tahoma" panose="020B0604030504040204" pitchFamily="34" charset="0"/>
                <a:ea typeface="Tahoma" panose="020B0604030504040204" pitchFamily="34" charset="0"/>
                <a:cs typeface="Tahoma" panose="020B0604030504040204" pitchFamily="34" charset="0"/>
              </a:rPr>
            </a:br>
            <a:endParaRPr lang="nb-NO"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41693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3EC9F95F-F8A1-4971-A24B-E6E9A575D6FA}"/>
              </a:ext>
            </a:extLst>
          </p:cNvPr>
          <p:cNvSpPr>
            <a:spLocks noGrp="1"/>
          </p:cNvSpPr>
          <p:nvPr>
            <p:ph type="dt" sz="half" idx="2"/>
          </p:nvPr>
        </p:nvSpPr>
        <p:spPr/>
        <p:txBody>
          <a:bodyPr/>
          <a:lstStyle/>
          <a:p>
            <a:r>
              <a:rPr lang="de-DE" altLang="ja-JP"/>
              <a:t>XX July 2019</a:t>
            </a:r>
            <a:endParaRPr lang="ja-JP" altLang="en-US" dirty="0"/>
          </a:p>
        </p:txBody>
      </p:sp>
      <p:sp>
        <p:nvSpPr>
          <p:cNvPr id="5" name="Plassholder for bunntekst 4">
            <a:extLst>
              <a:ext uri="{FF2B5EF4-FFF2-40B4-BE49-F238E27FC236}">
                <a16:creationId xmlns:a16="http://schemas.microsoft.com/office/drawing/2014/main" id="{DE44BD0E-87D4-48EE-B235-ED2AFBE57B20}"/>
              </a:ext>
            </a:extLst>
          </p:cNvPr>
          <p:cNvSpPr>
            <a:spLocks noGrp="1"/>
          </p:cNvSpPr>
          <p:nvPr>
            <p:ph type="ftr" sz="quarter" idx="3"/>
          </p:nvPr>
        </p:nvSpPr>
        <p:spPr/>
        <p:txBody>
          <a:bodyPr/>
          <a:lstStyle/>
          <a:p>
            <a:r>
              <a:rPr lang="en-US" altLang="ja-JP">
                <a:ea typeface="Tahoma" panose="020B0604030504040204" pitchFamily="34" charset="0"/>
              </a:rPr>
              <a:t>Meeting Name</a:t>
            </a:r>
            <a:endParaRPr lang="ja-JP" altLang="en-US" dirty="0"/>
          </a:p>
        </p:txBody>
      </p:sp>
      <p:sp>
        <p:nvSpPr>
          <p:cNvPr id="6" name="Plassholder for lysbildenummer 5">
            <a:extLst>
              <a:ext uri="{FF2B5EF4-FFF2-40B4-BE49-F238E27FC236}">
                <a16:creationId xmlns:a16="http://schemas.microsoft.com/office/drawing/2014/main" id="{4339FB35-332A-48A6-A4F6-8C9632817CA2}"/>
              </a:ext>
            </a:extLst>
          </p:cNvPr>
          <p:cNvSpPr>
            <a:spLocks noGrp="1"/>
          </p:cNvSpPr>
          <p:nvPr>
            <p:ph type="sldNum" sz="quarter" idx="4"/>
          </p:nvPr>
        </p:nvSpPr>
        <p:spPr/>
        <p:txBody>
          <a:bodyPr/>
          <a:lstStyle/>
          <a:p>
            <a:fld id="{6C921AB9-5F11-43C5-B957-02FF2E1FCA22}" type="slidenum">
              <a:rPr lang="ja-JP" altLang="en-US" smtClean="0"/>
              <a:pPr/>
              <a:t>19</a:t>
            </a:fld>
            <a:endParaRPr lang="ja-JP" altLang="en-US" dirty="0"/>
          </a:p>
        </p:txBody>
      </p:sp>
      <p:sp>
        <p:nvSpPr>
          <p:cNvPr id="8" name="TekstSylinder 7">
            <a:extLst>
              <a:ext uri="{FF2B5EF4-FFF2-40B4-BE49-F238E27FC236}">
                <a16:creationId xmlns:a16="http://schemas.microsoft.com/office/drawing/2014/main" id="{BE34B877-0D6D-44E6-9625-68932B6FCD9E}"/>
              </a:ext>
            </a:extLst>
          </p:cNvPr>
          <p:cNvSpPr txBox="1"/>
          <p:nvPr/>
        </p:nvSpPr>
        <p:spPr>
          <a:xfrm>
            <a:off x="418988" y="185124"/>
            <a:ext cx="6933348" cy="954107"/>
          </a:xfrm>
          <a:prstGeom prst="rect">
            <a:avLst/>
          </a:prstGeom>
          <a:noFill/>
        </p:spPr>
        <p:txBody>
          <a:bodyPr wrap="square" rtlCol="0">
            <a:spAutoFit/>
          </a:bodyPr>
          <a:lstStyle/>
          <a:p>
            <a:r>
              <a:rPr lang="nb-NO" sz="3200" dirty="0">
                <a:solidFill>
                  <a:schemeClr val="tx2"/>
                </a:solidFill>
                <a:latin typeface="Tahoma" panose="020B0604030504040204" pitchFamily="34" charset="0"/>
                <a:ea typeface="Tahoma" panose="020B0604030504040204" pitchFamily="34" charset="0"/>
                <a:cs typeface="Tahoma" panose="020B0604030504040204" pitchFamily="34" charset="0"/>
              </a:rPr>
              <a:t>Isoler Glass</a:t>
            </a:r>
            <a:br>
              <a:rPr lang="nb-NO" sz="2400" dirty="0">
                <a:latin typeface="Tahoma" panose="020B0604030504040204" pitchFamily="34" charset="0"/>
                <a:ea typeface="Tahoma" panose="020B0604030504040204" pitchFamily="34" charset="0"/>
                <a:cs typeface="Tahoma" panose="020B0604030504040204" pitchFamily="34" charset="0"/>
              </a:rPr>
            </a:br>
            <a:endParaRPr lang="nb-NO" sz="2400" dirty="0">
              <a:latin typeface="Tahoma" panose="020B0604030504040204" pitchFamily="34" charset="0"/>
              <a:ea typeface="Tahoma" panose="020B0604030504040204" pitchFamily="34" charset="0"/>
              <a:cs typeface="Tahoma" panose="020B0604030504040204" pitchFamily="34" charset="0"/>
            </a:endParaRPr>
          </a:p>
        </p:txBody>
      </p:sp>
      <p:pic>
        <p:nvPicPr>
          <p:cNvPr id="13" name="Plassholder for innhold 12">
            <a:extLst>
              <a:ext uri="{FF2B5EF4-FFF2-40B4-BE49-F238E27FC236}">
                <a16:creationId xmlns:a16="http://schemas.microsoft.com/office/drawing/2014/main" id="{7C3A699B-0512-4AEB-9A2E-279EC01BD52A}"/>
              </a:ext>
            </a:extLst>
          </p:cNvPr>
          <p:cNvPicPr>
            <a:picLocks noGrp="1" noChangeAspect="1"/>
          </p:cNvPicPr>
          <p:nvPr>
            <p:ph idx="1"/>
          </p:nvPr>
        </p:nvPicPr>
        <p:blipFill>
          <a:blip r:embed="rId2"/>
          <a:stretch>
            <a:fillRect/>
          </a:stretch>
        </p:blipFill>
        <p:spPr>
          <a:xfrm>
            <a:off x="339090" y="976255"/>
            <a:ext cx="8715420" cy="3696759"/>
          </a:xfrm>
          <a:prstGeom prst="rect">
            <a:avLst/>
          </a:prstGeom>
        </p:spPr>
      </p:pic>
    </p:spTree>
    <p:extLst>
      <p:ext uri="{BB962C8B-B14F-4D97-AF65-F5344CB8AC3E}">
        <p14:creationId xmlns:p14="http://schemas.microsoft.com/office/powerpoint/2010/main" val="3219734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3">
            <a:extLst>
              <a:ext uri="{FF2B5EF4-FFF2-40B4-BE49-F238E27FC236}">
                <a16:creationId xmlns:a16="http://schemas.microsoft.com/office/drawing/2014/main" id="{FC66FC23-6520-45D5-8EB8-53B82D75F38A}"/>
              </a:ext>
            </a:extLst>
          </p:cNvPr>
          <p:cNvSpPr>
            <a:spLocks noGrp="1"/>
          </p:cNvSpPr>
          <p:nvPr>
            <p:ph type="sldNum" sz="quarter" idx="10"/>
          </p:nvPr>
        </p:nvSpPr>
        <p:spPr/>
        <p:txBody>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fld id="{BEECD013-D755-46B8-8F49-D4D34BB8894B}" type="slidenum">
              <a:rPr lang="en-GB" altLang="sv-SE" sz="1000">
                <a:solidFill>
                  <a:srgbClr val="009EA0"/>
                </a:solidFill>
                <a:latin typeface="Tahoma" panose="020B0604030504040204" pitchFamily="34" charset="0"/>
              </a:rPr>
              <a:pPr eaLnBrk="1" hangingPunct="1"/>
              <a:t>2</a:t>
            </a:fld>
            <a:endParaRPr lang="en-GB" altLang="sv-SE" sz="1000">
              <a:solidFill>
                <a:srgbClr val="009EA0"/>
              </a:solidFill>
              <a:latin typeface="Tahoma" panose="020B0604030504040204" pitchFamily="34" charset="0"/>
            </a:endParaRPr>
          </a:p>
        </p:txBody>
      </p:sp>
      <p:pic>
        <p:nvPicPr>
          <p:cNvPr id="13" name="Bilde 12">
            <a:extLst>
              <a:ext uri="{FF2B5EF4-FFF2-40B4-BE49-F238E27FC236}">
                <a16:creationId xmlns:a16="http://schemas.microsoft.com/office/drawing/2014/main" id="{79604F6B-F233-4972-B30D-E065BBFF04FC}"/>
              </a:ext>
            </a:extLst>
          </p:cNvPr>
          <p:cNvPicPr>
            <a:picLocks noChangeAspect="1"/>
          </p:cNvPicPr>
          <p:nvPr/>
        </p:nvPicPr>
        <p:blipFill>
          <a:blip r:embed="rId3"/>
          <a:stretch>
            <a:fillRect/>
          </a:stretch>
        </p:blipFill>
        <p:spPr>
          <a:xfrm>
            <a:off x="4572000" y="188223"/>
            <a:ext cx="4472073" cy="660433"/>
          </a:xfrm>
          <a:prstGeom prst="rect">
            <a:avLst/>
          </a:prstGeom>
        </p:spPr>
      </p:pic>
      <p:grpSp>
        <p:nvGrpSpPr>
          <p:cNvPr id="14" name="Gruppe 13">
            <a:extLst>
              <a:ext uri="{FF2B5EF4-FFF2-40B4-BE49-F238E27FC236}">
                <a16:creationId xmlns:a16="http://schemas.microsoft.com/office/drawing/2014/main" id="{B6D64104-A1B4-411B-A6DE-4EFEAC29036D}"/>
              </a:ext>
            </a:extLst>
          </p:cNvPr>
          <p:cNvGrpSpPr/>
          <p:nvPr/>
        </p:nvGrpSpPr>
        <p:grpSpPr>
          <a:xfrm>
            <a:off x="320510" y="6456743"/>
            <a:ext cx="2940005" cy="253916"/>
            <a:chOff x="320510" y="6456743"/>
            <a:chExt cx="2940005" cy="253916"/>
          </a:xfrm>
        </p:grpSpPr>
        <p:pic>
          <p:nvPicPr>
            <p:cNvPr id="15" name="Bilde 14">
              <a:extLst>
                <a:ext uri="{FF2B5EF4-FFF2-40B4-BE49-F238E27FC236}">
                  <a16:creationId xmlns:a16="http://schemas.microsoft.com/office/drawing/2014/main" id="{4C758F7E-9646-4084-B7EA-96CB6952BF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5908" y="6476659"/>
              <a:ext cx="1904607" cy="204859"/>
            </a:xfrm>
            <a:prstGeom prst="rect">
              <a:avLst/>
            </a:prstGeom>
          </p:spPr>
        </p:pic>
        <p:sp>
          <p:nvSpPr>
            <p:cNvPr id="16" name="TekstSylinder 15">
              <a:extLst>
                <a:ext uri="{FF2B5EF4-FFF2-40B4-BE49-F238E27FC236}">
                  <a16:creationId xmlns:a16="http://schemas.microsoft.com/office/drawing/2014/main" id="{36157093-A279-43DE-A28E-9D2137AA541F}"/>
                </a:ext>
              </a:extLst>
            </p:cNvPr>
            <p:cNvSpPr txBox="1"/>
            <p:nvPr/>
          </p:nvSpPr>
          <p:spPr>
            <a:xfrm>
              <a:off x="320510" y="6456743"/>
              <a:ext cx="1159497" cy="253916"/>
            </a:xfrm>
            <a:prstGeom prst="rect">
              <a:avLst/>
            </a:prstGeom>
            <a:noFill/>
          </p:spPr>
          <p:txBody>
            <a:bodyPr wrap="square" rtlCol="0">
              <a:spAutoFit/>
            </a:bodyPr>
            <a:lstStyle/>
            <a:p>
              <a:r>
                <a:rPr lang="nb-NO" sz="1050" dirty="0">
                  <a:latin typeface="Brandon Grotesque Regular" panose="020B0503020203060202" pitchFamily="34" charset="0"/>
                  <a:cs typeface="Arial" panose="020B0604020202020204" pitchFamily="34" charset="0"/>
                </a:rPr>
                <a:t>Årsmøte  2022</a:t>
              </a:r>
            </a:p>
          </p:txBody>
        </p:sp>
      </p:grpSp>
      <p:sp>
        <p:nvSpPr>
          <p:cNvPr id="2" name="Rektangel 1">
            <a:extLst>
              <a:ext uri="{FF2B5EF4-FFF2-40B4-BE49-F238E27FC236}">
                <a16:creationId xmlns:a16="http://schemas.microsoft.com/office/drawing/2014/main" id="{71B14A47-53AC-4E16-B8B7-3EF22DA3C55F}"/>
              </a:ext>
            </a:extLst>
          </p:cNvPr>
          <p:cNvSpPr/>
          <p:nvPr/>
        </p:nvSpPr>
        <p:spPr>
          <a:xfrm>
            <a:off x="546755" y="868572"/>
            <a:ext cx="8597245" cy="5037341"/>
          </a:xfrm>
          <a:prstGeom prst="rect">
            <a:avLst/>
          </a:prstGeom>
        </p:spPr>
        <p:txBody>
          <a:bodyPr wrap="square">
            <a:spAutoFit/>
          </a:bodyPr>
          <a:lstStyle/>
          <a:p>
            <a:pPr lvl="0"/>
            <a:r>
              <a:rPr lang="nb-NO" sz="1600" dirty="0">
                <a:latin typeface="Tahoma" panose="020B0604030504040204" pitchFamily="34" charset="0"/>
                <a:ea typeface="Tahoma" panose="020B0604030504040204" pitchFamily="34" charset="0"/>
                <a:cs typeface="Tahoma" panose="020B0604030504040204" pitchFamily="34" charset="0"/>
              </a:rPr>
              <a:t>09:00 – 09:30	Velkommen, gjennomgang av Årsmøtedokumenter, v/Anne-Charlotte      </a:t>
            </a:r>
            <a:br>
              <a:rPr lang="nb-NO" sz="1600" dirty="0">
                <a:latin typeface="Tahoma" panose="020B0604030504040204" pitchFamily="34" charset="0"/>
                <a:ea typeface="Tahoma" panose="020B0604030504040204" pitchFamily="34" charset="0"/>
                <a:cs typeface="Tahoma" panose="020B0604030504040204" pitchFamily="34" charset="0"/>
              </a:rPr>
            </a:br>
            <a:br>
              <a:rPr lang="nb-NO" sz="1600" dirty="0">
                <a:latin typeface="Tahoma" panose="020B0604030504040204" pitchFamily="34" charset="0"/>
                <a:ea typeface="Tahoma" panose="020B0604030504040204" pitchFamily="34" charset="0"/>
                <a:cs typeface="Tahoma" panose="020B0604030504040204" pitchFamily="34" charset="0"/>
              </a:rPr>
            </a:br>
            <a:r>
              <a:rPr lang="nb-NO" sz="1600" dirty="0">
                <a:latin typeface="Tahoma" panose="020B0604030504040204" pitchFamily="34" charset="0"/>
                <a:ea typeface="Tahoma" panose="020B0604030504040204" pitchFamily="34" charset="0"/>
                <a:cs typeface="Tahoma" panose="020B0604030504040204" pitchFamily="34" charset="0"/>
              </a:rPr>
              <a:t>- </a:t>
            </a:r>
            <a:r>
              <a:rPr lang="nb-NO" sz="1200" dirty="0">
                <a:latin typeface="Tahoma" panose="020B0604030504040204" pitchFamily="34" charset="0"/>
                <a:ea typeface="Tahoma" panose="020B0604030504040204" pitchFamily="34" charset="0"/>
                <a:cs typeface="Tahoma" panose="020B0604030504040204" pitchFamily="34" charset="0"/>
                <a:sym typeface="Tahoma"/>
              </a:rPr>
              <a:t>Registrering av fremmøtte 	</a:t>
            </a:r>
          </a:p>
          <a:p>
            <a:pPr lvl="0"/>
            <a:r>
              <a:rPr lang="nb-NO" sz="1200" dirty="0">
                <a:latin typeface="Tahoma" panose="020B0604030504040204" pitchFamily="34" charset="0"/>
                <a:ea typeface="Tahoma" panose="020B0604030504040204" pitchFamily="34" charset="0"/>
                <a:cs typeface="Tahoma" panose="020B0604030504040204" pitchFamily="34" charset="0"/>
                <a:sym typeface="Tahoma"/>
              </a:rPr>
              <a:t>- Godkjenning av innkalling</a:t>
            </a:r>
          </a:p>
          <a:p>
            <a:pPr lvl="0"/>
            <a:r>
              <a:rPr lang="nb-NO" sz="1200" dirty="0">
                <a:latin typeface="Tahoma" panose="020B0604030504040204" pitchFamily="34" charset="0"/>
                <a:ea typeface="Tahoma" panose="020B0604030504040204" pitchFamily="34" charset="0"/>
                <a:cs typeface="Tahoma" panose="020B0604030504040204" pitchFamily="34" charset="0"/>
                <a:sym typeface="Tahoma"/>
              </a:rPr>
              <a:t>- Valg av møteleder og referent</a:t>
            </a:r>
          </a:p>
          <a:p>
            <a:pPr lvl="0"/>
            <a:r>
              <a:rPr lang="nb-NO" sz="1200" dirty="0">
                <a:latin typeface="Tahoma" panose="020B0604030504040204" pitchFamily="34" charset="0"/>
                <a:ea typeface="Tahoma" panose="020B0604030504040204" pitchFamily="34" charset="0"/>
                <a:cs typeface="Tahoma" panose="020B0604030504040204" pitchFamily="34" charset="0"/>
                <a:sym typeface="Tahoma"/>
              </a:rPr>
              <a:t>- Gjennomgang årsberetning og regnskap</a:t>
            </a:r>
          </a:p>
          <a:p>
            <a:pPr>
              <a:lnSpc>
                <a:spcPct val="115000"/>
              </a:lnSpc>
              <a:spcAft>
                <a:spcPts val="1000"/>
              </a:spcAft>
            </a:pPr>
            <a:r>
              <a:rPr lang="nb-NO" sz="1600" dirty="0">
                <a:latin typeface="Tahoma" panose="020B0604030504040204" pitchFamily="34" charset="0"/>
                <a:ea typeface="Tahoma" panose="020B0604030504040204" pitchFamily="34" charset="0"/>
                <a:cs typeface="Tahoma" panose="020B0604030504040204" pitchFamily="34" charset="0"/>
              </a:rPr>
              <a:t>		</a:t>
            </a:r>
            <a:br>
              <a:rPr lang="nb-NO" sz="1600" dirty="0">
                <a:latin typeface="Tahoma" panose="020B0604030504040204" pitchFamily="34" charset="0"/>
                <a:ea typeface="Tahoma" panose="020B0604030504040204" pitchFamily="34" charset="0"/>
                <a:cs typeface="Tahoma" panose="020B0604030504040204" pitchFamily="34" charset="0"/>
              </a:rPr>
            </a:br>
            <a:r>
              <a:rPr lang="nb-NO" sz="1600" dirty="0">
                <a:latin typeface="Tahoma" panose="020B0604030504040204" pitchFamily="34" charset="0"/>
                <a:ea typeface="Tahoma" panose="020B0604030504040204" pitchFamily="34" charset="0"/>
                <a:cs typeface="Tahoma" panose="020B0604030504040204" pitchFamily="34" charset="0"/>
              </a:rPr>
              <a:t>09:30 – 09:40   	Elverum v/Kristen</a:t>
            </a:r>
            <a:br>
              <a:rPr lang="nb-NO" sz="1600" dirty="0">
                <a:latin typeface="Tahoma" panose="020B0604030504040204" pitchFamily="34" charset="0"/>
                <a:ea typeface="Tahoma" panose="020B0604030504040204" pitchFamily="34" charset="0"/>
                <a:cs typeface="Tahoma" panose="020B0604030504040204" pitchFamily="34" charset="0"/>
              </a:rPr>
            </a:br>
            <a:r>
              <a:rPr lang="nb-NO" sz="1600" dirty="0">
                <a:solidFill>
                  <a:srgbClr val="00B050"/>
                </a:solidFill>
                <a:latin typeface="Tahoma" panose="020B0604030504040204" pitchFamily="34" charset="0"/>
                <a:ea typeface="Tahoma" panose="020B0604030504040204" pitchFamily="34" charset="0"/>
                <a:cs typeface="Tahoma" panose="020B0604030504040204" pitchFamily="34" charset="0"/>
              </a:rPr>
              <a:t>5 min pause</a:t>
            </a:r>
            <a:br>
              <a:rPr lang="nb-NO" sz="1600" dirty="0">
                <a:solidFill>
                  <a:srgbClr val="00B050"/>
                </a:solidFill>
                <a:latin typeface="Tahoma" panose="020B0604030504040204" pitchFamily="34" charset="0"/>
                <a:ea typeface="Tahoma" panose="020B0604030504040204" pitchFamily="34" charset="0"/>
                <a:cs typeface="Tahoma" panose="020B0604030504040204" pitchFamily="34" charset="0"/>
              </a:rPr>
            </a:br>
            <a:r>
              <a:rPr lang="nb-NO" sz="1600" dirty="0">
                <a:latin typeface="Tahoma" panose="020B0604030504040204" pitchFamily="34" charset="0"/>
                <a:ea typeface="Tahoma" panose="020B0604030504040204" pitchFamily="34" charset="0"/>
                <a:cs typeface="Tahoma" panose="020B0604030504040204" pitchFamily="34" charset="0"/>
              </a:rPr>
              <a:t>09:45 – 10:15	30 min	Produktoppdatering fra Pilkington v/Anett</a:t>
            </a:r>
            <a:br>
              <a:rPr lang="nb-NO" sz="1600" dirty="0">
                <a:latin typeface="Tahoma" panose="020B0604030504040204" pitchFamily="34" charset="0"/>
                <a:ea typeface="Tahoma" panose="020B0604030504040204" pitchFamily="34" charset="0"/>
                <a:cs typeface="Tahoma" panose="020B0604030504040204" pitchFamily="34" charset="0"/>
              </a:rPr>
            </a:br>
            <a:r>
              <a:rPr lang="nb-NO" sz="1600" dirty="0">
                <a:latin typeface="Tahoma" panose="020B0604030504040204" pitchFamily="34" charset="0"/>
                <a:ea typeface="Tahoma" panose="020B0604030504040204" pitchFamily="34" charset="0"/>
                <a:cs typeface="Tahoma" panose="020B0604030504040204" pitchFamily="34" charset="0"/>
              </a:rPr>
              <a:t>10:20 – 10:45	25 min	</a:t>
            </a:r>
            <a:r>
              <a:rPr lang="nb-NO" sz="1600" dirty="0" err="1">
                <a:latin typeface="Tahoma" panose="020B0604030504040204" pitchFamily="34" charset="0"/>
                <a:ea typeface="Tahoma" panose="020B0604030504040204" pitchFamily="34" charset="0"/>
                <a:cs typeface="Tahoma" panose="020B0604030504040204" pitchFamily="34" charset="0"/>
              </a:rPr>
              <a:t>Techweb</a:t>
            </a:r>
            <a:r>
              <a:rPr lang="nb-NO" sz="1600" dirty="0">
                <a:latin typeface="Tahoma" panose="020B0604030504040204" pitchFamily="34" charset="0"/>
                <a:ea typeface="Tahoma" panose="020B0604030504040204" pitchFamily="34" charset="0"/>
                <a:cs typeface="Tahoma" panose="020B0604030504040204" pitchFamily="34" charset="0"/>
              </a:rPr>
              <a:t> v/Jens &amp; Annsofi</a:t>
            </a:r>
            <a:br>
              <a:rPr lang="nb-NO" sz="1600" dirty="0">
                <a:latin typeface="Tahoma" panose="020B0604030504040204" pitchFamily="34" charset="0"/>
                <a:ea typeface="Tahoma" panose="020B0604030504040204" pitchFamily="34" charset="0"/>
                <a:cs typeface="Tahoma" panose="020B0604030504040204" pitchFamily="34" charset="0"/>
              </a:rPr>
            </a:br>
            <a:r>
              <a:rPr lang="nb-NO" sz="1600" dirty="0">
                <a:latin typeface="Tahoma" panose="020B0604030504040204" pitchFamily="34" charset="0"/>
                <a:ea typeface="Tahoma" panose="020B0604030504040204" pitchFamily="34" charset="0"/>
                <a:cs typeface="Tahoma" panose="020B0604030504040204" pitchFamily="34" charset="0"/>
              </a:rPr>
              <a:t>10:50 </a:t>
            </a:r>
            <a:r>
              <a:rPr lang="nb-NO" sz="16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nb-NO" sz="1600" dirty="0">
                <a:latin typeface="Tahoma" panose="020B0604030504040204" pitchFamily="34" charset="0"/>
                <a:ea typeface="Tahoma" panose="020B0604030504040204" pitchFamily="34" charset="0"/>
                <a:cs typeface="Tahoma" panose="020B0604030504040204" pitchFamily="34" charset="0"/>
              </a:rPr>
              <a:t>11:00	10 min	</a:t>
            </a:r>
            <a:r>
              <a:rPr lang="nb-NO" sz="1600" dirty="0" err="1">
                <a:latin typeface="Tahoma" panose="020B0604030504040204" pitchFamily="34" charset="0"/>
                <a:ea typeface="Tahoma" panose="020B0604030504040204" pitchFamily="34" charset="0"/>
                <a:cs typeface="Tahoma" panose="020B0604030504040204" pitchFamily="34" charset="0"/>
              </a:rPr>
              <a:t>Svalson</a:t>
            </a:r>
            <a:r>
              <a:rPr lang="nb-NO" sz="1600" dirty="0">
                <a:latin typeface="Tahoma" panose="020B0604030504040204" pitchFamily="34" charset="0"/>
                <a:ea typeface="Tahoma" panose="020B0604030504040204" pitchFamily="34" charset="0"/>
                <a:cs typeface="Tahoma" panose="020B0604030504040204" pitchFamily="34" charset="0"/>
              </a:rPr>
              <a:t> v/Helen </a:t>
            </a:r>
            <a:br>
              <a:rPr lang="nb-NO" sz="1600" dirty="0">
                <a:latin typeface="Tahoma" panose="020B0604030504040204" pitchFamily="34" charset="0"/>
                <a:ea typeface="Tahoma" panose="020B0604030504040204" pitchFamily="34" charset="0"/>
                <a:cs typeface="Tahoma" panose="020B0604030504040204" pitchFamily="34" charset="0"/>
              </a:rPr>
            </a:br>
            <a:r>
              <a:rPr lang="nb-NO" sz="1600" dirty="0">
                <a:latin typeface="Tahoma" panose="020B0604030504040204" pitchFamily="34" charset="0"/>
                <a:ea typeface="Tahoma" panose="020B0604030504040204" pitchFamily="34" charset="0"/>
                <a:cs typeface="Tahoma" panose="020B0604030504040204" pitchFamily="34" charset="0"/>
              </a:rPr>
              <a:t>11:05 – 11:30	10 min	Sørbø v/Kristian</a:t>
            </a:r>
            <a:br>
              <a:rPr lang="nb-NO" sz="1600" dirty="0">
                <a:latin typeface="Tahoma" panose="020B0604030504040204" pitchFamily="34" charset="0"/>
                <a:ea typeface="Tahoma" panose="020B0604030504040204" pitchFamily="34" charset="0"/>
                <a:cs typeface="Tahoma" panose="020B0604030504040204" pitchFamily="34" charset="0"/>
              </a:rPr>
            </a:br>
            <a:r>
              <a:rPr lang="nb-NO" sz="1600" dirty="0">
                <a:solidFill>
                  <a:srgbClr val="00B050"/>
                </a:solidFill>
                <a:latin typeface="Tahoma" panose="020B0604030504040204" pitchFamily="34" charset="0"/>
                <a:ea typeface="Tahoma" panose="020B0604030504040204" pitchFamily="34" charset="0"/>
                <a:cs typeface="Tahoma" panose="020B0604030504040204" pitchFamily="34" charset="0"/>
              </a:rPr>
              <a:t>Lunsj</a:t>
            </a:r>
            <a:br>
              <a:rPr lang="nb-NO" sz="1600" dirty="0">
                <a:latin typeface="Tahoma" panose="020B0604030504040204" pitchFamily="34" charset="0"/>
                <a:ea typeface="Tahoma" panose="020B0604030504040204" pitchFamily="34" charset="0"/>
                <a:cs typeface="Tahoma" panose="020B0604030504040204" pitchFamily="34" charset="0"/>
              </a:rPr>
            </a:br>
            <a:r>
              <a:rPr lang="nb-NO" sz="1600" dirty="0">
                <a:latin typeface="Tahoma" panose="020B0604030504040204" pitchFamily="34" charset="0"/>
                <a:ea typeface="Tahoma" panose="020B0604030504040204" pitchFamily="34" charset="0"/>
                <a:cs typeface="Tahoma" panose="020B0604030504040204" pitchFamily="34" charset="0"/>
              </a:rPr>
              <a:t>12:00 – 13:30   	Oppsummering sesongen 21 ny 22- Eventyrlig Oppussing v/Ivar </a:t>
            </a:r>
            <a:r>
              <a:rPr lang="nb-NO" sz="1600" dirty="0" err="1">
                <a:latin typeface="Tahoma" panose="020B0604030504040204" pitchFamily="34" charset="0"/>
                <a:ea typeface="Tahoma" panose="020B0604030504040204" pitchFamily="34" charset="0"/>
                <a:cs typeface="Tahoma" panose="020B0604030504040204" pitchFamily="34" charset="0"/>
              </a:rPr>
              <a:t>Nubedal</a:t>
            </a:r>
            <a:r>
              <a:rPr lang="nb-NO" sz="1600" dirty="0">
                <a:latin typeface="Tahoma" panose="020B0604030504040204" pitchFamily="34" charset="0"/>
                <a:ea typeface="Tahoma" panose="020B0604030504040204" pitchFamily="34" charset="0"/>
                <a:cs typeface="Tahoma" panose="020B0604030504040204" pitchFamily="34" charset="0"/>
              </a:rPr>
              <a:t> </a:t>
            </a:r>
            <a:br>
              <a:rPr lang="nb-NO" sz="1600" dirty="0">
                <a:latin typeface="Tahoma" panose="020B0604030504040204" pitchFamily="34" charset="0"/>
                <a:ea typeface="Tahoma" panose="020B0604030504040204" pitchFamily="34" charset="0"/>
                <a:cs typeface="Tahoma" panose="020B0604030504040204" pitchFamily="34" charset="0"/>
              </a:rPr>
            </a:br>
            <a:r>
              <a:rPr lang="nb-NO" sz="1600" dirty="0">
                <a:latin typeface="Tahoma" panose="020B0604030504040204" pitchFamily="34" charset="0"/>
                <a:ea typeface="Tahoma" panose="020B0604030504040204" pitchFamily="34" charset="0"/>
                <a:cs typeface="Tahoma" panose="020B0604030504040204" pitchFamily="34" charset="0"/>
              </a:rPr>
              <a:t>                        	Resultat FYI 2021 (Mars – desember)</a:t>
            </a:r>
            <a:br>
              <a:rPr lang="nb-NO" sz="1600" dirty="0">
                <a:latin typeface="Tahoma" panose="020B0604030504040204" pitchFamily="34" charset="0"/>
                <a:ea typeface="Tahoma" panose="020B0604030504040204" pitchFamily="34" charset="0"/>
                <a:cs typeface="Tahoma" panose="020B0604030504040204" pitchFamily="34" charset="0"/>
              </a:rPr>
            </a:br>
            <a:r>
              <a:rPr lang="nb-NO" sz="1600" dirty="0">
                <a:latin typeface="Tahoma" panose="020B0604030504040204" pitchFamily="34" charset="0"/>
                <a:ea typeface="Tahoma" panose="020B0604030504040204" pitchFamily="34" charset="0"/>
                <a:cs typeface="Tahoma" panose="020B0604030504040204" pitchFamily="34" charset="0"/>
              </a:rPr>
              <a:t>                        	Forsikring, In4Mo</a:t>
            </a:r>
            <a:br>
              <a:rPr lang="nb-NO" sz="1600" dirty="0">
                <a:latin typeface="Tahoma" panose="020B0604030504040204" pitchFamily="34" charset="0"/>
                <a:ea typeface="Tahoma" panose="020B0604030504040204" pitchFamily="34" charset="0"/>
                <a:cs typeface="Tahoma" panose="020B0604030504040204" pitchFamily="34" charset="0"/>
              </a:rPr>
            </a:br>
            <a:r>
              <a:rPr lang="nb-NO" sz="1600" dirty="0">
                <a:latin typeface="Tahoma" panose="020B0604030504040204" pitchFamily="34" charset="0"/>
                <a:ea typeface="Tahoma" panose="020B0604030504040204" pitchFamily="34" charset="0"/>
                <a:cs typeface="Tahoma" panose="020B0604030504040204" pitchFamily="34" charset="0"/>
              </a:rPr>
              <a:t>                        	Avtaler  </a:t>
            </a:r>
            <a:br>
              <a:rPr lang="nb-NO" sz="1600" dirty="0">
                <a:latin typeface="Tahoma" panose="020B0604030504040204" pitchFamily="34" charset="0"/>
                <a:ea typeface="Tahoma" panose="020B0604030504040204" pitchFamily="34" charset="0"/>
                <a:cs typeface="Tahoma" panose="020B0604030504040204" pitchFamily="34" charset="0"/>
              </a:rPr>
            </a:br>
            <a:r>
              <a:rPr lang="nb-NO" sz="1600" dirty="0">
                <a:latin typeface="Tahoma" panose="020B0604030504040204" pitchFamily="34" charset="0"/>
                <a:ea typeface="Tahoma" panose="020B0604030504040204" pitchFamily="34" charset="0"/>
                <a:cs typeface="Tahoma" panose="020B0604030504040204" pitchFamily="34" charset="0"/>
              </a:rPr>
              <a:t>		Markedsføring </a:t>
            </a:r>
            <a:endParaRPr lang="nb-NO" sz="1600" dirty="0">
              <a:effectLst/>
              <a:latin typeface="Tahoma" panose="020B0604030504040204" pitchFamily="34" charset="0"/>
              <a:ea typeface="Tahoma" panose="020B0604030504040204" pitchFamily="34" charset="0"/>
              <a:cs typeface="Tahoma" panose="020B0604030504040204" pitchFamily="34" charset="0"/>
            </a:endParaRPr>
          </a:p>
        </p:txBody>
      </p:sp>
      <p:sp>
        <p:nvSpPr>
          <p:cNvPr id="6" name="TekstSylinder 5">
            <a:extLst>
              <a:ext uri="{FF2B5EF4-FFF2-40B4-BE49-F238E27FC236}">
                <a16:creationId xmlns:a16="http://schemas.microsoft.com/office/drawing/2014/main" id="{A88EBBE0-BC9D-4E55-999F-CD71D1ADC6E3}"/>
              </a:ext>
            </a:extLst>
          </p:cNvPr>
          <p:cNvSpPr txBox="1"/>
          <p:nvPr/>
        </p:nvSpPr>
        <p:spPr>
          <a:xfrm>
            <a:off x="546755" y="263881"/>
            <a:ext cx="6099142" cy="584775"/>
          </a:xfrm>
          <a:prstGeom prst="rect">
            <a:avLst/>
          </a:prstGeom>
          <a:noFill/>
        </p:spPr>
        <p:txBody>
          <a:bodyPr wrap="square" rtlCol="0">
            <a:spAutoFit/>
          </a:bodyPr>
          <a:lstStyle/>
          <a:p>
            <a:r>
              <a:rPr lang="nb-NO" sz="3200" dirty="0">
                <a:latin typeface="Tahoma" panose="020B0604030504040204" pitchFamily="34" charset="0"/>
                <a:ea typeface="Tahoma" panose="020B0604030504040204" pitchFamily="34" charset="0"/>
                <a:cs typeface="Tahoma" panose="020B0604030504040204" pitchFamily="34" charset="0"/>
              </a:rPr>
              <a:t>DAGENS AGENDA</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innhold 6">
            <a:extLst>
              <a:ext uri="{FF2B5EF4-FFF2-40B4-BE49-F238E27FC236}">
                <a16:creationId xmlns:a16="http://schemas.microsoft.com/office/drawing/2014/main" id="{CE1BD217-FFFC-4318-8EC5-35F1A4D28FFE}"/>
              </a:ext>
            </a:extLst>
          </p:cNvPr>
          <p:cNvPicPr>
            <a:picLocks noGrp="1" noChangeAspect="1"/>
          </p:cNvPicPr>
          <p:nvPr>
            <p:ph idx="1"/>
          </p:nvPr>
        </p:nvPicPr>
        <p:blipFill>
          <a:blip r:embed="rId2"/>
          <a:stretch>
            <a:fillRect/>
          </a:stretch>
        </p:blipFill>
        <p:spPr>
          <a:xfrm>
            <a:off x="339090" y="1069360"/>
            <a:ext cx="8647746" cy="3625732"/>
          </a:xfrm>
          <a:prstGeom prst="rect">
            <a:avLst/>
          </a:prstGeom>
        </p:spPr>
      </p:pic>
      <p:sp>
        <p:nvSpPr>
          <p:cNvPr id="4" name="Plassholder for dato 3">
            <a:extLst>
              <a:ext uri="{FF2B5EF4-FFF2-40B4-BE49-F238E27FC236}">
                <a16:creationId xmlns:a16="http://schemas.microsoft.com/office/drawing/2014/main" id="{5A5CE245-D4E3-44B1-82BC-2209361967AB}"/>
              </a:ext>
            </a:extLst>
          </p:cNvPr>
          <p:cNvSpPr>
            <a:spLocks noGrp="1"/>
          </p:cNvSpPr>
          <p:nvPr>
            <p:ph type="dt" sz="half" idx="2"/>
          </p:nvPr>
        </p:nvSpPr>
        <p:spPr/>
        <p:txBody>
          <a:bodyPr/>
          <a:lstStyle/>
          <a:p>
            <a:r>
              <a:rPr lang="de-DE" altLang="ja-JP"/>
              <a:t>XX July 2019</a:t>
            </a:r>
            <a:endParaRPr lang="ja-JP" altLang="en-US" dirty="0"/>
          </a:p>
        </p:txBody>
      </p:sp>
      <p:sp>
        <p:nvSpPr>
          <p:cNvPr id="5" name="Plassholder for bunntekst 4">
            <a:extLst>
              <a:ext uri="{FF2B5EF4-FFF2-40B4-BE49-F238E27FC236}">
                <a16:creationId xmlns:a16="http://schemas.microsoft.com/office/drawing/2014/main" id="{49B86A1D-DCD0-48A1-990A-4E4A0E2FF2EB}"/>
              </a:ext>
            </a:extLst>
          </p:cNvPr>
          <p:cNvSpPr>
            <a:spLocks noGrp="1"/>
          </p:cNvSpPr>
          <p:nvPr>
            <p:ph type="ftr" sz="quarter" idx="3"/>
          </p:nvPr>
        </p:nvSpPr>
        <p:spPr/>
        <p:txBody>
          <a:bodyPr/>
          <a:lstStyle/>
          <a:p>
            <a:r>
              <a:rPr lang="en-US" altLang="ja-JP">
                <a:ea typeface="Tahoma" panose="020B0604030504040204" pitchFamily="34" charset="0"/>
              </a:rPr>
              <a:t>Meeting Name</a:t>
            </a:r>
            <a:endParaRPr lang="ja-JP" altLang="en-US" dirty="0"/>
          </a:p>
        </p:txBody>
      </p:sp>
      <p:sp>
        <p:nvSpPr>
          <p:cNvPr id="6" name="Plassholder for lysbildenummer 5">
            <a:extLst>
              <a:ext uri="{FF2B5EF4-FFF2-40B4-BE49-F238E27FC236}">
                <a16:creationId xmlns:a16="http://schemas.microsoft.com/office/drawing/2014/main" id="{C1B82A2D-B95C-4DC6-B473-61005175C69B}"/>
              </a:ext>
            </a:extLst>
          </p:cNvPr>
          <p:cNvSpPr>
            <a:spLocks noGrp="1"/>
          </p:cNvSpPr>
          <p:nvPr>
            <p:ph type="sldNum" sz="quarter" idx="4"/>
          </p:nvPr>
        </p:nvSpPr>
        <p:spPr/>
        <p:txBody>
          <a:bodyPr/>
          <a:lstStyle/>
          <a:p>
            <a:fld id="{6C921AB9-5F11-43C5-B957-02FF2E1FCA22}" type="slidenum">
              <a:rPr lang="ja-JP" altLang="en-US" smtClean="0"/>
              <a:pPr/>
              <a:t>20</a:t>
            </a:fld>
            <a:endParaRPr lang="ja-JP" altLang="en-US" dirty="0"/>
          </a:p>
        </p:txBody>
      </p:sp>
      <p:sp>
        <p:nvSpPr>
          <p:cNvPr id="9" name="TekstSylinder 8">
            <a:extLst>
              <a:ext uri="{FF2B5EF4-FFF2-40B4-BE49-F238E27FC236}">
                <a16:creationId xmlns:a16="http://schemas.microsoft.com/office/drawing/2014/main" id="{EACB42FB-E957-48F8-ACE5-826A15256340}"/>
              </a:ext>
            </a:extLst>
          </p:cNvPr>
          <p:cNvSpPr txBox="1"/>
          <p:nvPr/>
        </p:nvSpPr>
        <p:spPr>
          <a:xfrm>
            <a:off x="418988" y="185124"/>
            <a:ext cx="6933348" cy="954107"/>
          </a:xfrm>
          <a:prstGeom prst="rect">
            <a:avLst/>
          </a:prstGeom>
          <a:noFill/>
        </p:spPr>
        <p:txBody>
          <a:bodyPr wrap="square" rtlCol="0">
            <a:spAutoFit/>
          </a:bodyPr>
          <a:lstStyle/>
          <a:p>
            <a:r>
              <a:rPr lang="nb-NO" sz="3200" dirty="0">
                <a:solidFill>
                  <a:schemeClr val="tx2"/>
                </a:solidFill>
                <a:latin typeface="Tahoma" panose="020B0604030504040204" pitchFamily="34" charset="0"/>
                <a:ea typeface="Tahoma" panose="020B0604030504040204" pitchFamily="34" charset="0"/>
                <a:cs typeface="Tahoma" panose="020B0604030504040204" pitchFamily="34" charset="0"/>
              </a:rPr>
              <a:t>Handle Kurv</a:t>
            </a:r>
            <a:br>
              <a:rPr lang="nb-NO" sz="2400" dirty="0">
                <a:latin typeface="Tahoma" panose="020B0604030504040204" pitchFamily="34" charset="0"/>
                <a:ea typeface="Tahoma" panose="020B0604030504040204" pitchFamily="34" charset="0"/>
                <a:cs typeface="Tahoma" panose="020B0604030504040204" pitchFamily="34" charset="0"/>
              </a:rPr>
            </a:br>
            <a:endParaRPr lang="nb-NO"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68294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innhold 6">
            <a:extLst>
              <a:ext uri="{FF2B5EF4-FFF2-40B4-BE49-F238E27FC236}">
                <a16:creationId xmlns:a16="http://schemas.microsoft.com/office/drawing/2014/main" id="{B5EF4225-F80D-431F-A716-DD095D84B678}"/>
              </a:ext>
            </a:extLst>
          </p:cNvPr>
          <p:cNvPicPr>
            <a:picLocks noGrp="1" noChangeAspect="1"/>
          </p:cNvPicPr>
          <p:nvPr>
            <p:ph idx="1"/>
          </p:nvPr>
        </p:nvPicPr>
        <p:blipFill>
          <a:blip r:embed="rId3"/>
          <a:stretch>
            <a:fillRect/>
          </a:stretch>
        </p:blipFill>
        <p:spPr>
          <a:xfrm>
            <a:off x="396319" y="921322"/>
            <a:ext cx="6070716" cy="5454159"/>
          </a:xfrm>
          <a:prstGeom prst="rect">
            <a:avLst/>
          </a:prstGeom>
        </p:spPr>
      </p:pic>
      <p:sp>
        <p:nvSpPr>
          <p:cNvPr id="6" name="Plassholder for lysbildenummer 5">
            <a:extLst>
              <a:ext uri="{FF2B5EF4-FFF2-40B4-BE49-F238E27FC236}">
                <a16:creationId xmlns:a16="http://schemas.microsoft.com/office/drawing/2014/main" id="{12FF5B19-9EF8-4C66-A369-3A8D7E6DF213}"/>
              </a:ext>
            </a:extLst>
          </p:cNvPr>
          <p:cNvSpPr>
            <a:spLocks noGrp="1"/>
          </p:cNvSpPr>
          <p:nvPr>
            <p:ph type="sldNum" sz="quarter" idx="4"/>
          </p:nvPr>
        </p:nvSpPr>
        <p:spPr/>
        <p:txBody>
          <a:bodyPr/>
          <a:lstStyle/>
          <a:p>
            <a:fld id="{6C921AB9-5F11-43C5-B957-02FF2E1FCA22}" type="slidenum">
              <a:rPr lang="ja-JP" altLang="en-US" smtClean="0"/>
              <a:pPr/>
              <a:t>21</a:t>
            </a:fld>
            <a:endParaRPr lang="ja-JP" altLang="en-US" dirty="0"/>
          </a:p>
        </p:txBody>
      </p:sp>
      <p:grpSp>
        <p:nvGrpSpPr>
          <p:cNvPr id="8" name="Gruppe 7">
            <a:extLst>
              <a:ext uri="{FF2B5EF4-FFF2-40B4-BE49-F238E27FC236}">
                <a16:creationId xmlns:a16="http://schemas.microsoft.com/office/drawing/2014/main" id="{DE59D7DB-763C-4876-9864-ED4CD0A3FE77}"/>
              </a:ext>
            </a:extLst>
          </p:cNvPr>
          <p:cNvGrpSpPr/>
          <p:nvPr/>
        </p:nvGrpSpPr>
        <p:grpSpPr>
          <a:xfrm>
            <a:off x="358219" y="6405917"/>
            <a:ext cx="3531579" cy="337185"/>
            <a:chOff x="358219" y="6405917"/>
            <a:chExt cx="3531579" cy="337185"/>
          </a:xfrm>
        </p:grpSpPr>
        <p:sp>
          <p:nvSpPr>
            <p:cNvPr id="9" name="TekstSylinder 8">
              <a:extLst>
                <a:ext uri="{FF2B5EF4-FFF2-40B4-BE49-F238E27FC236}">
                  <a16:creationId xmlns:a16="http://schemas.microsoft.com/office/drawing/2014/main" id="{3EA7AC99-5DCC-47B9-A171-F9CA08CC859C}"/>
                </a:ext>
              </a:extLst>
            </p:cNvPr>
            <p:cNvSpPr txBox="1"/>
            <p:nvPr/>
          </p:nvSpPr>
          <p:spPr>
            <a:xfrm>
              <a:off x="358219" y="6466788"/>
              <a:ext cx="1857080" cy="215444"/>
            </a:xfrm>
            <a:prstGeom prst="rect">
              <a:avLst/>
            </a:prstGeom>
            <a:noFill/>
          </p:spPr>
          <p:txBody>
            <a:bodyPr wrap="square" rtlCol="0">
              <a:spAutoFit/>
            </a:bodyPr>
            <a:lstStyle/>
            <a:p>
              <a:r>
                <a:rPr lang="nb-NO" sz="800" dirty="0">
                  <a:latin typeface="Tahoma" panose="020B0604030504040204" pitchFamily="34" charset="0"/>
                  <a:ea typeface="Tahoma" panose="020B0604030504040204" pitchFamily="34" charset="0"/>
                  <a:cs typeface="Tahoma" panose="020B0604030504040204" pitchFamily="34" charset="0"/>
                </a:rPr>
                <a:t>Pilkington Norge	Januar 2022</a:t>
              </a:r>
            </a:p>
          </p:txBody>
        </p:sp>
        <p:pic>
          <p:nvPicPr>
            <p:cNvPr id="10" name="Bilde 9" descr="Et bilde som inneholder tekst&#10;&#10;Automatisk generert beskrivelse">
              <a:extLst>
                <a:ext uri="{FF2B5EF4-FFF2-40B4-BE49-F238E27FC236}">
                  <a16:creationId xmlns:a16="http://schemas.microsoft.com/office/drawing/2014/main" id="{3468E201-7341-4DDD-BA63-82026537D1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5140" y="6405917"/>
              <a:ext cx="1774658" cy="337185"/>
            </a:xfrm>
            <a:prstGeom prst="rect">
              <a:avLst/>
            </a:prstGeom>
          </p:spPr>
        </p:pic>
      </p:grpSp>
      <p:sp>
        <p:nvSpPr>
          <p:cNvPr id="4" name="Tittel 3">
            <a:extLst>
              <a:ext uri="{FF2B5EF4-FFF2-40B4-BE49-F238E27FC236}">
                <a16:creationId xmlns:a16="http://schemas.microsoft.com/office/drawing/2014/main" id="{A5F61B81-524B-431A-BE07-A88C3BD9806D}"/>
              </a:ext>
            </a:extLst>
          </p:cNvPr>
          <p:cNvSpPr>
            <a:spLocks noGrp="1"/>
          </p:cNvSpPr>
          <p:nvPr>
            <p:ph type="title"/>
          </p:nvPr>
        </p:nvSpPr>
        <p:spPr>
          <a:xfrm>
            <a:off x="396319" y="195613"/>
            <a:ext cx="7707630" cy="595312"/>
          </a:xfrm>
        </p:spPr>
        <p:txBody>
          <a:bodyPr>
            <a:normAutofit fontScale="90000"/>
          </a:bodyPr>
          <a:lstStyle/>
          <a:p>
            <a:r>
              <a:rPr lang="nb-NO" dirty="0"/>
              <a:t>Pilkington Elverum Miljøsertifisering</a:t>
            </a:r>
          </a:p>
        </p:txBody>
      </p:sp>
    </p:spTree>
    <p:extLst>
      <p:ext uri="{BB962C8B-B14F-4D97-AF65-F5344CB8AC3E}">
        <p14:creationId xmlns:p14="http://schemas.microsoft.com/office/powerpoint/2010/main" val="905113096"/>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C1296AE-A410-475E-A659-DEB9EC974E46}"/>
              </a:ext>
            </a:extLst>
          </p:cNvPr>
          <p:cNvSpPr>
            <a:spLocks noGrp="1"/>
          </p:cNvSpPr>
          <p:nvPr>
            <p:ph idx="1"/>
          </p:nvPr>
        </p:nvSpPr>
        <p:spPr>
          <a:xfrm>
            <a:off x="469789" y="4711148"/>
            <a:ext cx="7175917" cy="1302026"/>
          </a:xfrm>
        </p:spPr>
        <p:txBody>
          <a:bodyPr>
            <a:normAutofit fontScale="92500" lnSpcReduction="20000"/>
          </a:bodyPr>
          <a:lstStyle/>
          <a:p>
            <a:r>
              <a:rPr lang="nb-NO" sz="1900" dirty="0">
                <a:solidFill>
                  <a:schemeClr val="tx2"/>
                </a:solidFill>
              </a:rPr>
              <a:t>Bedre arbeidsmiljø</a:t>
            </a:r>
          </a:p>
          <a:p>
            <a:r>
              <a:rPr lang="nb-NO" sz="1900" dirty="0">
                <a:solidFill>
                  <a:schemeClr val="tx2"/>
                </a:solidFill>
              </a:rPr>
              <a:t>Forbedret kvalitets kontroll</a:t>
            </a:r>
          </a:p>
          <a:p>
            <a:r>
              <a:rPr lang="nb-NO" sz="1900" dirty="0">
                <a:solidFill>
                  <a:schemeClr val="tx2"/>
                </a:solidFill>
              </a:rPr>
              <a:t>Mere miljøvennlig</a:t>
            </a:r>
          </a:p>
          <a:p>
            <a:r>
              <a:rPr lang="nb-NO" sz="1900" dirty="0">
                <a:solidFill>
                  <a:schemeClr val="tx2"/>
                </a:solidFill>
              </a:rPr>
              <a:t>kostnadsbesparende</a:t>
            </a:r>
          </a:p>
          <a:p>
            <a:endParaRPr lang="nb-NO" dirty="0"/>
          </a:p>
        </p:txBody>
      </p:sp>
      <p:sp>
        <p:nvSpPr>
          <p:cNvPr id="6" name="Plassholder for lysbildenummer 5">
            <a:extLst>
              <a:ext uri="{FF2B5EF4-FFF2-40B4-BE49-F238E27FC236}">
                <a16:creationId xmlns:a16="http://schemas.microsoft.com/office/drawing/2014/main" id="{FD09F377-46A7-44BD-9B10-1650DE6109B3}"/>
              </a:ext>
            </a:extLst>
          </p:cNvPr>
          <p:cNvSpPr>
            <a:spLocks noGrp="1"/>
          </p:cNvSpPr>
          <p:nvPr>
            <p:ph type="sldNum" sz="quarter" idx="4"/>
          </p:nvPr>
        </p:nvSpPr>
        <p:spPr/>
        <p:txBody>
          <a:bodyPr/>
          <a:lstStyle/>
          <a:p>
            <a:fld id="{6C921AB9-5F11-43C5-B957-02FF2E1FCA22}" type="slidenum">
              <a:rPr lang="ja-JP" altLang="en-US" smtClean="0"/>
              <a:pPr/>
              <a:t>22</a:t>
            </a:fld>
            <a:endParaRPr lang="ja-JP" altLang="en-US" dirty="0"/>
          </a:p>
        </p:txBody>
      </p:sp>
      <p:pic>
        <p:nvPicPr>
          <p:cNvPr id="9" name="Bilde 8">
            <a:extLst>
              <a:ext uri="{FF2B5EF4-FFF2-40B4-BE49-F238E27FC236}">
                <a16:creationId xmlns:a16="http://schemas.microsoft.com/office/drawing/2014/main" id="{613C2FB0-D700-45B0-BEE6-1F1095445077}"/>
              </a:ext>
            </a:extLst>
          </p:cNvPr>
          <p:cNvPicPr>
            <a:picLocks noChangeAspect="1"/>
          </p:cNvPicPr>
          <p:nvPr/>
        </p:nvPicPr>
        <p:blipFill>
          <a:blip r:embed="rId2"/>
          <a:stretch>
            <a:fillRect/>
          </a:stretch>
        </p:blipFill>
        <p:spPr>
          <a:xfrm>
            <a:off x="469789" y="936489"/>
            <a:ext cx="6239123" cy="3526191"/>
          </a:xfrm>
          <a:prstGeom prst="rect">
            <a:avLst/>
          </a:prstGeom>
        </p:spPr>
      </p:pic>
      <p:pic>
        <p:nvPicPr>
          <p:cNvPr id="10" name="Bilde 9">
            <a:extLst>
              <a:ext uri="{FF2B5EF4-FFF2-40B4-BE49-F238E27FC236}">
                <a16:creationId xmlns:a16="http://schemas.microsoft.com/office/drawing/2014/main" id="{19F1E0F4-C82A-436B-9438-8B9E51608F6F}"/>
              </a:ext>
            </a:extLst>
          </p:cNvPr>
          <p:cNvPicPr>
            <a:picLocks noChangeAspect="1"/>
          </p:cNvPicPr>
          <p:nvPr/>
        </p:nvPicPr>
        <p:blipFill>
          <a:blip r:embed="rId3"/>
          <a:stretch>
            <a:fillRect/>
          </a:stretch>
        </p:blipFill>
        <p:spPr>
          <a:xfrm>
            <a:off x="6802948" y="922689"/>
            <a:ext cx="2098005" cy="3526191"/>
          </a:xfrm>
          <a:prstGeom prst="rect">
            <a:avLst/>
          </a:prstGeom>
        </p:spPr>
      </p:pic>
      <p:pic>
        <p:nvPicPr>
          <p:cNvPr id="11" name="Bilde 10">
            <a:extLst>
              <a:ext uri="{FF2B5EF4-FFF2-40B4-BE49-F238E27FC236}">
                <a16:creationId xmlns:a16="http://schemas.microsoft.com/office/drawing/2014/main" id="{40D9835C-3003-415A-8C33-A360177F6088}"/>
              </a:ext>
            </a:extLst>
          </p:cNvPr>
          <p:cNvPicPr>
            <a:picLocks noChangeAspect="1"/>
          </p:cNvPicPr>
          <p:nvPr/>
        </p:nvPicPr>
        <p:blipFill>
          <a:blip r:embed="rId4"/>
          <a:stretch>
            <a:fillRect/>
          </a:stretch>
        </p:blipFill>
        <p:spPr>
          <a:xfrm>
            <a:off x="4169592" y="4936928"/>
            <a:ext cx="2343150" cy="485775"/>
          </a:xfrm>
          <a:prstGeom prst="rect">
            <a:avLst/>
          </a:prstGeom>
        </p:spPr>
      </p:pic>
      <p:pic>
        <p:nvPicPr>
          <p:cNvPr id="12" name="Bilde 11">
            <a:extLst>
              <a:ext uri="{FF2B5EF4-FFF2-40B4-BE49-F238E27FC236}">
                <a16:creationId xmlns:a16="http://schemas.microsoft.com/office/drawing/2014/main" id="{2742F0B5-9389-4200-A4CD-61F0596AAECD}"/>
              </a:ext>
            </a:extLst>
          </p:cNvPr>
          <p:cNvPicPr>
            <a:picLocks noChangeAspect="1"/>
          </p:cNvPicPr>
          <p:nvPr/>
        </p:nvPicPr>
        <p:blipFill>
          <a:blip r:embed="rId5"/>
          <a:stretch>
            <a:fillRect/>
          </a:stretch>
        </p:blipFill>
        <p:spPr>
          <a:xfrm>
            <a:off x="6843553" y="4647023"/>
            <a:ext cx="2057400" cy="1551361"/>
          </a:xfrm>
          <a:prstGeom prst="rect">
            <a:avLst/>
          </a:prstGeom>
        </p:spPr>
      </p:pic>
      <p:grpSp>
        <p:nvGrpSpPr>
          <p:cNvPr id="13" name="Gruppe 12">
            <a:extLst>
              <a:ext uri="{FF2B5EF4-FFF2-40B4-BE49-F238E27FC236}">
                <a16:creationId xmlns:a16="http://schemas.microsoft.com/office/drawing/2014/main" id="{E8B0D4B3-5D0B-4692-B0DB-2B0558A8736A}"/>
              </a:ext>
            </a:extLst>
          </p:cNvPr>
          <p:cNvGrpSpPr/>
          <p:nvPr/>
        </p:nvGrpSpPr>
        <p:grpSpPr>
          <a:xfrm>
            <a:off x="358219" y="6405917"/>
            <a:ext cx="3531579" cy="337185"/>
            <a:chOff x="358219" y="6405917"/>
            <a:chExt cx="3531579" cy="337185"/>
          </a:xfrm>
        </p:grpSpPr>
        <p:sp>
          <p:nvSpPr>
            <p:cNvPr id="14" name="TekstSylinder 13">
              <a:extLst>
                <a:ext uri="{FF2B5EF4-FFF2-40B4-BE49-F238E27FC236}">
                  <a16:creationId xmlns:a16="http://schemas.microsoft.com/office/drawing/2014/main" id="{9F87BA6E-0DEB-46B9-B406-40A0EDFCF3C1}"/>
                </a:ext>
              </a:extLst>
            </p:cNvPr>
            <p:cNvSpPr txBox="1"/>
            <p:nvPr/>
          </p:nvSpPr>
          <p:spPr>
            <a:xfrm>
              <a:off x="358219" y="6466788"/>
              <a:ext cx="1857080" cy="215444"/>
            </a:xfrm>
            <a:prstGeom prst="rect">
              <a:avLst/>
            </a:prstGeom>
            <a:noFill/>
          </p:spPr>
          <p:txBody>
            <a:bodyPr wrap="square" rtlCol="0">
              <a:spAutoFit/>
            </a:bodyPr>
            <a:lstStyle/>
            <a:p>
              <a:r>
                <a:rPr lang="nb-NO" sz="800" dirty="0">
                  <a:latin typeface="Tahoma" panose="020B0604030504040204" pitchFamily="34" charset="0"/>
                  <a:ea typeface="Tahoma" panose="020B0604030504040204" pitchFamily="34" charset="0"/>
                  <a:cs typeface="Tahoma" panose="020B0604030504040204" pitchFamily="34" charset="0"/>
                </a:rPr>
                <a:t>Pilkington Norge	Januar 2022</a:t>
              </a:r>
            </a:p>
          </p:txBody>
        </p:sp>
        <p:pic>
          <p:nvPicPr>
            <p:cNvPr id="15" name="Bilde 14" descr="Et bilde som inneholder tekst&#10;&#10;Automatisk generert beskrivelse">
              <a:extLst>
                <a:ext uri="{FF2B5EF4-FFF2-40B4-BE49-F238E27FC236}">
                  <a16:creationId xmlns:a16="http://schemas.microsoft.com/office/drawing/2014/main" id="{3D793104-441B-4F7C-9CBC-7257738B6A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15140" y="6405917"/>
              <a:ext cx="1774658" cy="337185"/>
            </a:xfrm>
            <a:prstGeom prst="rect">
              <a:avLst/>
            </a:prstGeom>
          </p:spPr>
        </p:pic>
      </p:grpSp>
      <p:sp>
        <p:nvSpPr>
          <p:cNvPr id="16" name="TekstSylinder 15">
            <a:extLst>
              <a:ext uri="{FF2B5EF4-FFF2-40B4-BE49-F238E27FC236}">
                <a16:creationId xmlns:a16="http://schemas.microsoft.com/office/drawing/2014/main" id="{BEFC8CDF-E6E4-4775-966D-77D44907BB55}"/>
              </a:ext>
            </a:extLst>
          </p:cNvPr>
          <p:cNvSpPr txBox="1"/>
          <p:nvPr/>
        </p:nvSpPr>
        <p:spPr>
          <a:xfrm>
            <a:off x="880214" y="175768"/>
            <a:ext cx="6933348" cy="954107"/>
          </a:xfrm>
          <a:prstGeom prst="rect">
            <a:avLst/>
          </a:prstGeom>
          <a:noFill/>
        </p:spPr>
        <p:txBody>
          <a:bodyPr wrap="square" rtlCol="0">
            <a:spAutoFit/>
          </a:bodyPr>
          <a:lstStyle/>
          <a:p>
            <a:r>
              <a:rPr lang="nb-NO" sz="3200" dirty="0">
                <a:solidFill>
                  <a:schemeClr val="tx2"/>
                </a:solidFill>
                <a:latin typeface="Tahoma" panose="020B0604030504040204" pitchFamily="34" charset="0"/>
                <a:ea typeface="Tahoma" panose="020B0604030504040204" pitchFamily="34" charset="0"/>
                <a:cs typeface="Tahoma" panose="020B0604030504040204" pitchFamily="34" charset="0"/>
              </a:rPr>
              <a:t>Pilkington Elverum Led belysning</a:t>
            </a:r>
            <a:br>
              <a:rPr lang="nb-NO" sz="2400" dirty="0">
                <a:latin typeface="Tahoma" panose="020B0604030504040204" pitchFamily="34" charset="0"/>
                <a:ea typeface="Tahoma" panose="020B0604030504040204" pitchFamily="34" charset="0"/>
                <a:cs typeface="Tahoma" panose="020B0604030504040204" pitchFamily="34" charset="0"/>
              </a:rPr>
            </a:br>
            <a:endParaRPr lang="nb-NO"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46729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29CB5C96-9ED9-43EA-B8C4-184F8953882F}"/>
              </a:ext>
            </a:extLst>
          </p:cNvPr>
          <p:cNvSpPr>
            <a:spLocks noGrp="1"/>
          </p:cNvSpPr>
          <p:nvPr>
            <p:ph type="sldNum" sz="quarter" idx="11"/>
          </p:nvPr>
        </p:nvSpPr>
        <p:spPr/>
        <p:txBody>
          <a:bodyPr/>
          <a:lstStyle/>
          <a:p>
            <a:pPr>
              <a:defRPr/>
            </a:pPr>
            <a:fld id="{CEC7C367-4A44-4ACD-8979-D74768CC5C15}" type="slidenum">
              <a:rPr lang="en-GB" smtClean="0"/>
              <a:pPr>
                <a:defRPr/>
              </a:pPr>
              <a:t>23</a:t>
            </a:fld>
            <a:endParaRPr lang="en-GB" dirty="0"/>
          </a:p>
        </p:txBody>
      </p:sp>
      <p:pic>
        <p:nvPicPr>
          <p:cNvPr id="5" name="Bilde 4">
            <a:extLst>
              <a:ext uri="{FF2B5EF4-FFF2-40B4-BE49-F238E27FC236}">
                <a16:creationId xmlns:a16="http://schemas.microsoft.com/office/drawing/2014/main" id="{A60989BC-B607-4F9E-BD24-188079640BE3}"/>
              </a:ext>
            </a:extLst>
          </p:cNvPr>
          <p:cNvPicPr>
            <a:picLocks noChangeAspect="1"/>
          </p:cNvPicPr>
          <p:nvPr/>
        </p:nvPicPr>
        <p:blipFill rotWithShape="1">
          <a:blip r:embed="rId3"/>
          <a:srcRect l="7039" t="23318" r="8442" b="25387"/>
          <a:stretch/>
        </p:blipFill>
        <p:spPr>
          <a:xfrm>
            <a:off x="403130" y="4340533"/>
            <a:ext cx="8605211" cy="2126255"/>
          </a:xfrm>
          <a:prstGeom prst="rect">
            <a:avLst/>
          </a:prstGeom>
        </p:spPr>
      </p:pic>
      <p:sp>
        <p:nvSpPr>
          <p:cNvPr id="6" name="TekstSylinder 5">
            <a:extLst>
              <a:ext uri="{FF2B5EF4-FFF2-40B4-BE49-F238E27FC236}">
                <a16:creationId xmlns:a16="http://schemas.microsoft.com/office/drawing/2014/main" id="{B6972AA4-6023-41DD-B44D-DEED5C06E67C}"/>
              </a:ext>
            </a:extLst>
          </p:cNvPr>
          <p:cNvSpPr txBox="1"/>
          <p:nvPr/>
        </p:nvSpPr>
        <p:spPr>
          <a:xfrm>
            <a:off x="491265" y="1689106"/>
            <a:ext cx="7418846" cy="3000821"/>
          </a:xfrm>
          <a:prstGeom prst="rect">
            <a:avLst/>
          </a:prstGeom>
          <a:noFill/>
        </p:spPr>
        <p:txBody>
          <a:bodyPr wrap="square" rtlCol="0">
            <a:spAutoFit/>
          </a:bodyPr>
          <a:lstStyle/>
          <a:p>
            <a:r>
              <a:rPr lang="nb-NO" dirty="0" err="1"/>
              <a:t>NorthGlass</a:t>
            </a:r>
            <a:r>
              <a:rPr lang="nb-NO" dirty="0"/>
              <a:t> A </a:t>
            </a:r>
            <a:r>
              <a:rPr lang="nb-NO" dirty="0" err="1"/>
              <a:t>class</a:t>
            </a:r>
            <a:endParaRPr lang="nb-NO" dirty="0"/>
          </a:p>
          <a:p>
            <a:endParaRPr lang="nb-NO" dirty="0"/>
          </a:p>
          <a:p>
            <a:r>
              <a:rPr lang="nb-NO" dirty="0"/>
              <a:t>5th generasjons full digital styrt herde ovn</a:t>
            </a:r>
          </a:p>
          <a:p>
            <a:endParaRPr lang="nb-NO" dirty="0"/>
          </a:p>
          <a:p>
            <a:r>
              <a:rPr lang="nb-NO" dirty="0"/>
              <a:t>4- 19 mm Float</a:t>
            </a:r>
          </a:p>
          <a:p>
            <a:endParaRPr lang="nb-NO" dirty="0"/>
          </a:p>
          <a:p>
            <a:r>
              <a:rPr lang="nb-NO" dirty="0"/>
              <a:t>4- 10mm  belagte glass ( for eksempel Pro T S3  og Pro T </a:t>
            </a:r>
            <a:r>
              <a:rPr lang="nb-NO" dirty="0" err="1"/>
              <a:t>suncool</a:t>
            </a:r>
            <a:r>
              <a:rPr lang="nb-NO" dirty="0"/>
              <a:t>)</a:t>
            </a:r>
          </a:p>
          <a:p>
            <a:endParaRPr lang="nb-NO" dirty="0"/>
          </a:p>
          <a:p>
            <a:r>
              <a:rPr lang="nb-NO" dirty="0"/>
              <a:t>Maks </a:t>
            </a:r>
            <a:r>
              <a:rPr lang="nb-NO" dirty="0" err="1"/>
              <a:t>str</a:t>
            </a:r>
            <a:r>
              <a:rPr lang="nb-NO" dirty="0"/>
              <a:t> 2440 x 5000mm</a:t>
            </a:r>
          </a:p>
          <a:p>
            <a:endParaRPr lang="nb-NO" sz="1350" dirty="0"/>
          </a:p>
          <a:p>
            <a:endParaRPr lang="nb-NO" sz="1350" dirty="0"/>
          </a:p>
        </p:txBody>
      </p:sp>
      <p:grpSp>
        <p:nvGrpSpPr>
          <p:cNvPr id="8" name="Gruppe 7">
            <a:extLst>
              <a:ext uri="{FF2B5EF4-FFF2-40B4-BE49-F238E27FC236}">
                <a16:creationId xmlns:a16="http://schemas.microsoft.com/office/drawing/2014/main" id="{B47BCF8D-7D7F-4046-8ED9-367794E76FE2}"/>
              </a:ext>
            </a:extLst>
          </p:cNvPr>
          <p:cNvGrpSpPr/>
          <p:nvPr/>
        </p:nvGrpSpPr>
        <p:grpSpPr>
          <a:xfrm>
            <a:off x="358219" y="6405917"/>
            <a:ext cx="3531579" cy="337185"/>
            <a:chOff x="358219" y="6405917"/>
            <a:chExt cx="3531579" cy="337185"/>
          </a:xfrm>
        </p:grpSpPr>
        <p:sp>
          <p:nvSpPr>
            <p:cNvPr id="9" name="TekstSylinder 8">
              <a:extLst>
                <a:ext uri="{FF2B5EF4-FFF2-40B4-BE49-F238E27FC236}">
                  <a16:creationId xmlns:a16="http://schemas.microsoft.com/office/drawing/2014/main" id="{8177EFA5-1E8F-4C2F-A593-A3419AB34585}"/>
                </a:ext>
              </a:extLst>
            </p:cNvPr>
            <p:cNvSpPr txBox="1"/>
            <p:nvPr/>
          </p:nvSpPr>
          <p:spPr>
            <a:xfrm>
              <a:off x="358219" y="6466788"/>
              <a:ext cx="1857080" cy="215444"/>
            </a:xfrm>
            <a:prstGeom prst="rect">
              <a:avLst/>
            </a:prstGeom>
            <a:noFill/>
          </p:spPr>
          <p:txBody>
            <a:bodyPr wrap="square" rtlCol="0">
              <a:spAutoFit/>
            </a:bodyPr>
            <a:lstStyle/>
            <a:p>
              <a:r>
                <a:rPr lang="nb-NO" sz="800" dirty="0">
                  <a:latin typeface="Tahoma" panose="020B0604030504040204" pitchFamily="34" charset="0"/>
                  <a:ea typeface="Tahoma" panose="020B0604030504040204" pitchFamily="34" charset="0"/>
                  <a:cs typeface="Tahoma" panose="020B0604030504040204" pitchFamily="34" charset="0"/>
                </a:rPr>
                <a:t>Pilkington Norge	Januar 2022</a:t>
              </a:r>
            </a:p>
          </p:txBody>
        </p:sp>
        <p:pic>
          <p:nvPicPr>
            <p:cNvPr id="10" name="Bilde 9" descr="Et bilde som inneholder tekst&#10;&#10;Automatisk generert beskrivelse">
              <a:extLst>
                <a:ext uri="{FF2B5EF4-FFF2-40B4-BE49-F238E27FC236}">
                  <a16:creationId xmlns:a16="http://schemas.microsoft.com/office/drawing/2014/main" id="{1B2965ED-7B73-4E9C-9C5A-AC5F5124B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5140" y="6405917"/>
              <a:ext cx="1774658" cy="337185"/>
            </a:xfrm>
            <a:prstGeom prst="rect">
              <a:avLst/>
            </a:prstGeom>
          </p:spPr>
        </p:pic>
      </p:grpSp>
      <p:pic>
        <p:nvPicPr>
          <p:cNvPr id="2" name="Bilde 1">
            <a:extLst>
              <a:ext uri="{FF2B5EF4-FFF2-40B4-BE49-F238E27FC236}">
                <a16:creationId xmlns:a16="http://schemas.microsoft.com/office/drawing/2014/main" id="{650E8D41-89E8-47B5-841F-C65F730674DA}"/>
              </a:ext>
            </a:extLst>
          </p:cNvPr>
          <p:cNvPicPr>
            <a:picLocks noChangeAspect="1"/>
          </p:cNvPicPr>
          <p:nvPr/>
        </p:nvPicPr>
        <p:blipFill>
          <a:blip r:embed="rId5"/>
          <a:stretch>
            <a:fillRect/>
          </a:stretch>
        </p:blipFill>
        <p:spPr>
          <a:xfrm>
            <a:off x="281101" y="0"/>
            <a:ext cx="2383743" cy="1194920"/>
          </a:xfrm>
          <a:prstGeom prst="rect">
            <a:avLst/>
          </a:prstGeom>
        </p:spPr>
      </p:pic>
      <p:sp>
        <p:nvSpPr>
          <p:cNvPr id="11" name="TekstSylinder 10">
            <a:extLst>
              <a:ext uri="{FF2B5EF4-FFF2-40B4-BE49-F238E27FC236}">
                <a16:creationId xmlns:a16="http://schemas.microsoft.com/office/drawing/2014/main" id="{FA2FB6B0-5ADB-421F-9819-E60C2716BC52}"/>
              </a:ext>
            </a:extLst>
          </p:cNvPr>
          <p:cNvSpPr txBox="1"/>
          <p:nvPr/>
        </p:nvSpPr>
        <p:spPr>
          <a:xfrm>
            <a:off x="2794916" y="590207"/>
            <a:ext cx="5379599" cy="954107"/>
          </a:xfrm>
          <a:prstGeom prst="rect">
            <a:avLst/>
          </a:prstGeom>
          <a:noFill/>
        </p:spPr>
        <p:txBody>
          <a:bodyPr wrap="square" rtlCol="0">
            <a:spAutoFit/>
          </a:bodyPr>
          <a:lstStyle/>
          <a:p>
            <a:r>
              <a:rPr lang="nb-NO" sz="3200" dirty="0">
                <a:solidFill>
                  <a:schemeClr val="tx2"/>
                </a:solidFill>
                <a:latin typeface="Tahoma" panose="020B0604030504040204" pitchFamily="34" charset="0"/>
                <a:ea typeface="Tahoma" panose="020B0604030504040204" pitchFamily="34" charset="0"/>
                <a:cs typeface="Tahoma" panose="020B0604030504040204" pitchFamily="34" charset="0"/>
              </a:rPr>
              <a:t>Pilkington Elverum herdeovn</a:t>
            </a:r>
            <a:br>
              <a:rPr lang="nb-NO" sz="2400" dirty="0">
                <a:latin typeface="Tahoma" panose="020B0604030504040204" pitchFamily="34" charset="0"/>
                <a:ea typeface="Tahoma" panose="020B0604030504040204" pitchFamily="34" charset="0"/>
                <a:cs typeface="Tahoma" panose="020B0604030504040204" pitchFamily="34" charset="0"/>
              </a:rPr>
            </a:br>
            <a:endParaRPr lang="nb-NO"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65923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29CB5C96-9ED9-43EA-B8C4-184F8953882F}"/>
              </a:ext>
            </a:extLst>
          </p:cNvPr>
          <p:cNvSpPr>
            <a:spLocks noGrp="1"/>
          </p:cNvSpPr>
          <p:nvPr>
            <p:ph type="sldNum" sz="quarter" idx="11"/>
          </p:nvPr>
        </p:nvSpPr>
        <p:spPr/>
        <p:txBody>
          <a:bodyPr/>
          <a:lstStyle/>
          <a:p>
            <a:pPr>
              <a:defRPr/>
            </a:pPr>
            <a:fld id="{CEC7C367-4A44-4ACD-8979-D74768CC5C15}" type="slidenum">
              <a:rPr lang="en-GB" smtClean="0"/>
              <a:pPr>
                <a:defRPr/>
              </a:pPr>
              <a:t>24</a:t>
            </a:fld>
            <a:endParaRPr lang="en-GB"/>
          </a:p>
        </p:txBody>
      </p:sp>
      <p:grpSp>
        <p:nvGrpSpPr>
          <p:cNvPr id="8" name="Gruppe 7">
            <a:extLst>
              <a:ext uri="{FF2B5EF4-FFF2-40B4-BE49-F238E27FC236}">
                <a16:creationId xmlns:a16="http://schemas.microsoft.com/office/drawing/2014/main" id="{B47BCF8D-7D7F-4046-8ED9-367794E76FE2}"/>
              </a:ext>
            </a:extLst>
          </p:cNvPr>
          <p:cNvGrpSpPr/>
          <p:nvPr/>
        </p:nvGrpSpPr>
        <p:grpSpPr>
          <a:xfrm>
            <a:off x="358219" y="6405917"/>
            <a:ext cx="3531579" cy="337185"/>
            <a:chOff x="358219" y="6405917"/>
            <a:chExt cx="3531579" cy="337185"/>
          </a:xfrm>
        </p:grpSpPr>
        <p:sp>
          <p:nvSpPr>
            <p:cNvPr id="9" name="TekstSylinder 8">
              <a:extLst>
                <a:ext uri="{FF2B5EF4-FFF2-40B4-BE49-F238E27FC236}">
                  <a16:creationId xmlns:a16="http://schemas.microsoft.com/office/drawing/2014/main" id="{8177EFA5-1E8F-4C2F-A593-A3419AB34585}"/>
                </a:ext>
              </a:extLst>
            </p:cNvPr>
            <p:cNvSpPr txBox="1"/>
            <p:nvPr/>
          </p:nvSpPr>
          <p:spPr>
            <a:xfrm>
              <a:off x="358219" y="6466788"/>
              <a:ext cx="1857080" cy="215444"/>
            </a:xfrm>
            <a:prstGeom prst="rect">
              <a:avLst/>
            </a:prstGeom>
            <a:noFill/>
          </p:spPr>
          <p:txBody>
            <a:bodyPr wrap="square" rtlCol="0">
              <a:spAutoFit/>
            </a:bodyPr>
            <a:lstStyle/>
            <a:p>
              <a:r>
                <a:rPr lang="nb-NO" sz="800" dirty="0">
                  <a:latin typeface="Tahoma" panose="020B0604030504040204" pitchFamily="34" charset="0"/>
                  <a:ea typeface="Tahoma" panose="020B0604030504040204" pitchFamily="34" charset="0"/>
                  <a:cs typeface="Tahoma" panose="020B0604030504040204" pitchFamily="34" charset="0"/>
                </a:rPr>
                <a:t>Pilkington Norge	Januar 2022</a:t>
              </a:r>
            </a:p>
          </p:txBody>
        </p:sp>
        <p:pic>
          <p:nvPicPr>
            <p:cNvPr id="10" name="Bilde 9" descr="Et bilde som inneholder tekst&#10;&#10;Automatisk generert beskrivelse">
              <a:extLst>
                <a:ext uri="{FF2B5EF4-FFF2-40B4-BE49-F238E27FC236}">
                  <a16:creationId xmlns:a16="http://schemas.microsoft.com/office/drawing/2014/main" id="{1B2965ED-7B73-4E9C-9C5A-AC5F5124BA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5140" y="6405917"/>
              <a:ext cx="1774658" cy="337185"/>
            </a:xfrm>
            <a:prstGeom prst="rect">
              <a:avLst/>
            </a:prstGeom>
          </p:spPr>
        </p:pic>
      </p:grpSp>
      <p:pic>
        <p:nvPicPr>
          <p:cNvPr id="4" name="Bilde 3">
            <a:extLst>
              <a:ext uri="{FF2B5EF4-FFF2-40B4-BE49-F238E27FC236}">
                <a16:creationId xmlns:a16="http://schemas.microsoft.com/office/drawing/2014/main" id="{BB094B4F-E4DA-4A89-951C-D5C8001CE693}"/>
              </a:ext>
            </a:extLst>
          </p:cNvPr>
          <p:cNvPicPr>
            <a:picLocks noChangeAspect="1"/>
          </p:cNvPicPr>
          <p:nvPr/>
        </p:nvPicPr>
        <p:blipFill>
          <a:blip r:embed="rId4"/>
          <a:stretch>
            <a:fillRect/>
          </a:stretch>
        </p:blipFill>
        <p:spPr>
          <a:xfrm>
            <a:off x="318067" y="917341"/>
            <a:ext cx="8663941" cy="1342658"/>
          </a:xfrm>
          <a:prstGeom prst="rect">
            <a:avLst/>
          </a:prstGeom>
        </p:spPr>
      </p:pic>
      <p:pic>
        <p:nvPicPr>
          <p:cNvPr id="5" name="Bilde 4">
            <a:extLst>
              <a:ext uri="{FF2B5EF4-FFF2-40B4-BE49-F238E27FC236}">
                <a16:creationId xmlns:a16="http://schemas.microsoft.com/office/drawing/2014/main" id="{4E299F05-1FD5-439C-8F8D-73EDA29A441A}"/>
              </a:ext>
            </a:extLst>
          </p:cNvPr>
          <p:cNvPicPr>
            <a:picLocks noChangeAspect="1"/>
          </p:cNvPicPr>
          <p:nvPr/>
        </p:nvPicPr>
        <p:blipFill>
          <a:blip r:embed="rId5"/>
          <a:stretch>
            <a:fillRect/>
          </a:stretch>
        </p:blipFill>
        <p:spPr>
          <a:xfrm>
            <a:off x="318066" y="2424360"/>
            <a:ext cx="8663941" cy="2009279"/>
          </a:xfrm>
          <a:prstGeom prst="rect">
            <a:avLst/>
          </a:prstGeom>
        </p:spPr>
      </p:pic>
      <p:pic>
        <p:nvPicPr>
          <p:cNvPr id="11" name="Bilde 10">
            <a:extLst>
              <a:ext uri="{FF2B5EF4-FFF2-40B4-BE49-F238E27FC236}">
                <a16:creationId xmlns:a16="http://schemas.microsoft.com/office/drawing/2014/main" id="{20E72F49-8F05-454C-8405-4D8E10926AAC}"/>
              </a:ext>
            </a:extLst>
          </p:cNvPr>
          <p:cNvPicPr>
            <a:picLocks noChangeAspect="1"/>
          </p:cNvPicPr>
          <p:nvPr/>
        </p:nvPicPr>
        <p:blipFill>
          <a:blip r:embed="rId6"/>
          <a:stretch>
            <a:fillRect/>
          </a:stretch>
        </p:blipFill>
        <p:spPr>
          <a:xfrm>
            <a:off x="5528231" y="4886325"/>
            <a:ext cx="3257550" cy="1971675"/>
          </a:xfrm>
          <a:prstGeom prst="rect">
            <a:avLst/>
          </a:prstGeom>
        </p:spPr>
      </p:pic>
      <p:pic>
        <p:nvPicPr>
          <p:cNvPr id="12" name="Bilde 11">
            <a:extLst>
              <a:ext uri="{FF2B5EF4-FFF2-40B4-BE49-F238E27FC236}">
                <a16:creationId xmlns:a16="http://schemas.microsoft.com/office/drawing/2014/main" id="{1F1590AE-52D2-403E-B47A-17A89FFE3712}"/>
              </a:ext>
            </a:extLst>
          </p:cNvPr>
          <p:cNvPicPr>
            <a:picLocks noChangeAspect="1"/>
          </p:cNvPicPr>
          <p:nvPr/>
        </p:nvPicPr>
        <p:blipFill>
          <a:blip r:embed="rId7"/>
          <a:stretch>
            <a:fillRect/>
          </a:stretch>
        </p:blipFill>
        <p:spPr>
          <a:xfrm>
            <a:off x="318068" y="0"/>
            <a:ext cx="2382929" cy="1192905"/>
          </a:xfrm>
          <a:prstGeom prst="rect">
            <a:avLst/>
          </a:prstGeom>
        </p:spPr>
      </p:pic>
    </p:spTree>
    <p:extLst>
      <p:ext uri="{BB962C8B-B14F-4D97-AF65-F5344CB8AC3E}">
        <p14:creationId xmlns:p14="http://schemas.microsoft.com/office/powerpoint/2010/main" val="1002555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29CB5C96-9ED9-43EA-B8C4-184F8953882F}"/>
              </a:ext>
            </a:extLst>
          </p:cNvPr>
          <p:cNvSpPr>
            <a:spLocks noGrp="1"/>
          </p:cNvSpPr>
          <p:nvPr>
            <p:ph type="sldNum" sz="quarter" idx="11"/>
          </p:nvPr>
        </p:nvSpPr>
        <p:spPr/>
        <p:txBody>
          <a:bodyPr/>
          <a:lstStyle/>
          <a:p>
            <a:pPr>
              <a:defRPr/>
            </a:pPr>
            <a:fld id="{CEC7C367-4A44-4ACD-8979-D74768CC5C15}" type="slidenum">
              <a:rPr lang="en-GB" smtClean="0"/>
              <a:pPr>
                <a:defRPr/>
              </a:pPr>
              <a:t>25</a:t>
            </a:fld>
            <a:endParaRPr lang="en-GB"/>
          </a:p>
        </p:txBody>
      </p:sp>
      <p:grpSp>
        <p:nvGrpSpPr>
          <p:cNvPr id="8" name="Gruppe 7">
            <a:extLst>
              <a:ext uri="{FF2B5EF4-FFF2-40B4-BE49-F238E27FC236}">
                <a16:creationId xmlns:a16="http://schemas.microsoft.com/office/drawing/2014/main" id="{B47BCF8D-7D7F-4046-8ED9-367794E76FE2}"/>
              </a:ext>
            </a:extLst>
          </p:cNvPr>
          <p:cNvGrpSpPr/>
          <p:nvPr/>
        </p:nvGrpSpPr>
        <p:grpSpPr>
          <a:xfrm>
            <a:off x="358219" y="6405917"/>
            <a:ext cx="3531579" cy="337185"/>
            <a:chOff x="358219" y="6405917"/>
            <a:chExt cx="3531579" cy="337185"/>
          </a:xfrm>
        </p:grpSpPr>
        <p:sp>
          <p:nvSpPr>
            <p:cNvPr id="9" name="TekstSylinder 8">
              <a:extLst>
                <a:ext uri="{FF2B5EF4-FFF2-40B4-BE49-F238E27FC236}">
                  <a16:creationId xmlns:a16="http://schemas.microsoft.com/office/drawing/2014/main" id="{8177EFA5-1E8F-4C2F-A593-A3419AB34585}"/>
                </a:ext>
              </a:extLst>
            </p:cNvPr>
            <p:cNvSpPr txBox="1"/>
            <p:nvPr/>
          </p:nvSpPr>
          <p:spPr>
            <a:xfrm>
              <a:off x="358219" y="6466788"/>
              <a:ext cx="1857080" cy="215444"/>
            </a:xfrm>
            <a:prstGeom prst="rect">
              <a:avLst/>
            </a:prstGeom>
            <a:noFill/>
          </p:spPr>
          <p:txBody>
            <a:bodyPr wrap="square" rtlCol="0">
              <a:spAutoFit/>
            </a:bodyPr>
            <a:lstStyle/>
            <a:p>
              <a:r>
                <a:rPr lang="nb-NO" sz="800" dirty="0">
                  <a:latin typeface="Tahoma" panose="020B0604030504040204" pitchFamily="34" charset="0"/>
                  <a:ea typeface="Tahoma" panose="020B0604030504040204" pitchFamily="34" charset="0"/>
                  <a:cs typeface="Tahoma" panose="020B0604030504040204" pitchFamily="34" charset="0"/>
                </a:rPr>
                <a:t>Pilkington Norge	Januar 2022</a:t>
              </a:r>
            </a:p>
          </p:txBody>
        </p:sp>
        <p:pic>
          <p:nvPicPr>
            <p:cNvPr id="10" name="Bilde 9" descr="Et bilde som inneholder tekst&#10;&#10;Automatisk generert beskrivelse">
              <a:extLst>
                <a:ext uri="{FF2B5EF4-FFF2-40B4-BE49-F238E27FC236}">
                  <a16:creationId xmlns:a16="http://schemas.microsoft.com/office/drawing/2014/main" id="{1B2965ED-7B73-4E9C-9C5A-AC5F5124BA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5140" y="6405917"/>
              <a:ext cx="1774658" cy="337185"/>
            </a:xfrm>
            <a:prstGeom prst="rect">
              <a:avLst/>
            </a:prstGeom>
          </p:spPr>
        </p:pic>
      </p:grpSp>
      <p:pic>
        <p:nvPicPr>
          <p:cNvPr id="2" name="Bilde 1">
            <a:extLst>
              <a:ext uri="{FF2B5EF4-FFF2-40B4-BE49-F238E27FC236}">
                <a16:creationId xmlns:a16="http://schemas.microsoft.com/office/drawing/2014/main" id="{F068813D-92E3-41DE-8F89-22E3F3B9437D}"/>
              </a:ext>
            </a:extLst>
          </p:cNvPr>
          <p:cNvPicPr>
            <a:picLocks noChangeAspect="1"/>
          </p:cNvPicPr>
          <p:nvPr/>
        </p:nvPicPr>
        <p:blipFill>
          <a:blip r:embed="rId4"/>
          <a:stretch>
            <a:fillRect/>
          </a:stretch>
        </p:blipFill>
        <p:spPr>
          <a:xfrm>
            <a:off x="4322276" y="3214863"/>
            <a:ext cx="4743920" cy="3191054"/>
          </a:xfrm>
          <a:prstGeom prst="rect">
            <a:avLst/>
          </a:prstGeom>
        </p:spPr>
      </p:pic>
      <p:sp>
        <p:nvSpPr>
          <p:cNvPr id="4" name="Rektangel 3">
            <a:extLst>
              <a:ext uri="{FF2B5EF4-FFF2-40B4-BE49-F238E27FC236}">
                <a16:creationId xmlns:a16="http://schemas.microsoft.com/office/drawing/2014/main" id="{E5B80590-6FB0-4D49-8803-D332BEBD5F9F}"/>
              </a:ext>
            </a:extLst>
          </p:cNvPr>
          <p:cNvSpPr/>
          <p:nvPr/>
        </p:nvSpPr>
        <p:spPr>
          <a:xfrm>
            <a:off x="205887" y="1255791"/>
            <a:ext cx="4683926" cy="5016758"/>
          </a:xfrm>
          <a:prstGeom prst="rect">
            <a:avLst/>
          </a:prstGeom>
        </p:spPr>
        <p:txBody>
          <a:bodyPr wrap="square">
            <a:spAutoFit/>
          </a:bodyPr>
          <a:lstStyle/>
          <a:p>
            <a:pPr marL="285750" indent="-285750">
              <a:buFont typeface="Arial" panose="020B0604020202020204" pitchFamily="34" charset="0"/>
              <a:buChar char="•"/>
            </a:pPr>
            <a:r>
              <a:rPr lang="nb-NO" sz="1600" dirty="0"/>
              <a:t>Full digitalt styring  forenkler produksjons arbeidet</a:t>
            </a:r>
          </a:p>
          <a:p>
            <a:pPr marL="285750" indent="-285750">
              <a:buFont typeface="Arial" panose="020B0604020202020204" pitchFamily="34" charset="0"/>
              <a:buChar char="•"/>
            </a:pPr>
            <a:endParaRPr lang="nb-NO" sz="1600" dirty="0"/>
          </a:p>
          <a:p>
            <a:pPr marL="285750" indent="-285750">
              <a:buFont typeface="Arial" panose="020B0604020202020204" pitchFamily="34" charset="0"/>
              <a:buChar char="•"/>
            </a:pPr>
            <a:r>
              <a:rPr lang="nb-NO" sz="1600" dirty="0"/>
              <a:t>prosessene styres av maskinen basert på glasstyper/glasstykkelser/størrelser</a:t>
            </a:r>
          </a:p>
          <a:p>
            <a:endParaRPr lang="nb-NO" sz="1600" dirty="0"/>
          </a:p>
          <a:p>
            <a:pPr marL="285750" indent="-285750">
              <a:buFont typeface="Arial" panose="020B0604020202020204" pitchFamily="34" charset="0"/>
              <a:buChar char="•"/>
            </a:pPr>
            <a:r>
              <a:rPr lang="nb-NO" sz="1600" dirty="0"/>
              <a:t>« Intelligent» over/under oppvarming  og nedkjøling</a:t>
            </a:r>
          </a:p>
          <a:p>
            <a:endParaRPr lang="nb-NO" sz="1600" dirty="0"/>
          </a:p>
          <a:p>
            <a:pPr marL="285750" indent="-285750">
              <a:buFont typeface="Arial" panose="020B0604020202020204" pitchFamily="34" charset="0"/>
              <a:buChar char="•"/>
            </a:pPr>
            <a:r>
              <a:rPr lang="nb-NO" sz="1600" dirty="0"/>
              <a:t>Flere sensor systemer kontroller prosessene</a:t>
            </a:r>
          </a:p>
          <a:p>
            <a:endParaRPr lang="nb-NO" sz="1600" dirty="0"/>
          </a:p>
          <a:p>
            <a:r>
              <a:rPr lang="nb-NO" sz="1600" b="1" dirty="0"/>
              <a:t>      Plane herdet glass </a:t>
            </a:r>
            <a:r>
              <a:rPr lang="nb-NO" sz="1600" dirty="0"/>
              <a:t>med </a:t>
            </a:r>
            <a:r>
              <a:rPr lang="nb-NO" sz="1600" b="1" dirty="0"/>
              <a:t>Høy Optisk Kvalitet</a:t>
            </a:r>
          </a:p>
          <a:p>
            <a:endParaRPr lang="nb-NO" dirty="0"/>
          </a:p>
          <a:p>
            <a:pPr marL="285750" indent="-285750">
              <a:buFont typeface="Arial" panose="020B0604020202020204" pitchFamily="34" charset="0"/>
              <a:buChar char="•"/>
            </a:pPr>
            <a:r>
              <a:rPr lang="nb-NO" dirty="0"/>
              <a:t>Forbedret og stabil kvalitet</a:t>
            </a:r>
          </a:p>
          <a:p>
            <a:pPr marL="285750" indent="-285750">
              <a:buFont typeface="Arial" panose="020B0604020202020204" pitchFamily="34" charset="0"/>
              <a:buChar char="•"/>
            </a:pPr>
            <a:r>
              <a:rPr lang="nb-NO" dirty="0"/>
              <a:t>Økt effektivitet </a:t>
            </a:r>
          </a:p>
          <a:p>
            <a:pPr marL="285750" indent="-285750">
              <a:buFont typeface="Arial" panose="020B0604020202020204" pitchFamily="34" charset="0"/>
              <a:buChar char="•"/>
            </a:pPr>
            <a:r>
              <a:rPr lang="nb-NO" dirty="0"/>
              <a:t>Økt  Kapasitet</a:t>
            </a:r>
          </a:p>
          <a:p>
            <a:pPr marL="285750" indent="-285750">
              <a:buFont typeface="Arial" panose="020B0604020202020204" pitchFamily="34" charset="0"/>
              <a:buChar char="•"/>
            </a:pPr>
            <a:r>
              <a:rPr lang="nb-NO" dirty="0"/>
              <a:t>Lavere Energiforbruk</a:t>
            </a:r>
          </a:p>
          <a:p>
            <a:pPr marL="285750" indent="-285750">
              <a:buFont typeface="Arial" panose="020B0604020202020204" pitchFamily="34" charset="0"/>
              <a:buChar char="•"/>
            </a:pPr>
            <a:r>
              <a:rPr lang="nb-NO" dirty="0"/>
              <a:t>Flere produkt muligheter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p:txBody>
      </p:sp>
      <p:pic>
        <p:nvPicPr>
          <p:cNvPr id="5" name="Bilde 4">
            <a:extLst>
              <a:ext uri="{FF2B5EF4-FFF2-40B4-BE49-F238E27FC236}">
                <a16:creationId xmlns:a16="http://schemas.microsoft.com/office/drawing/2014/main" id="{0000E0F3-4747-4DCE-A595-0439CECE9803}"/>
              </a:ext>
            </a:extLst>
          </p:cNvPr>
          <p:cNvPicPr>
            <a:picLocks noChangeAspect="1"/>
          </p:cNvPicPr>
          <p:nvPr/>
        </p:nvPicPr>
        <p:blipFill>
          <a:blip r:embed="rId5"/>
          <a:stretch>
            <a:fillRect/>
          </a:stretch>
        </p:blipFill>
        <p:spPr>
          <a:xfrm>
            <a:off x="358219" y="0"/>
            <a:ext cx="2318880" cy="1194920"/>
          </a:xfrm>
          <a:prstGeom prst="rect">
            <a:avLst/>
          </a:prstGeom>
        </p:spPr>
      </p:pic>
      <p:pic>
        <p:nvPicPr>
          <p:cNvPr id="6" name="Bilde 5">
            <a:extLst>
              <a:ext uri="{FF2B5EF4-FFF2-40B4-BE49-F238E27FC236}">
                <a16:creationId xmlns:a16="http://schemas.microsoft.com/office/drawing/2014/main" id="{466279F4-06A0-4816-B25F-6D17401A4975}"/>
              </a:ext>
            </a:extLst>
          </p:cNvPr>
          <p:cNvPicPr>
            <a:picLocks noChangeAspect="1"/>
          </p:cNvPicPr>
          <p:nvPr/>
        </p:nvPicPr>
        <p:blipFill>
          <a:blip r:embed="rId6"/>
          <a:stretch>
            <a:fillRect/>
          </a:stretch>
        </p:blipFill>
        <p:spPr>
          <a:xfrm>
            <a:off x="6426399" y="1255792"/>
            <a:ext cx="2639797" cy="1853345"/>
          </a:xfrm>
          <a:prstGeom prst="rect">
            <a:avLst/>
          </a:prstGeom>
        </p:spPr>
      </p:pic>
    </p:spTree>
    <p:extLst>
      <p:ext uri="{BB962C8B-B14F-4D97-AF65-F5344CB8AC3E}">
        <p14:creationId xmlns:p14="http://schemas.microsoft.com/office/powerpoint/2010/main" val="238298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3">
            <a:extLst>
              <a:ext uri="{FF2B5EF4-FFF2-40B4-BE49-F238E27FC236}">
                <a16:creationId xmlns:a16="http://schemas.microsoft.com/office/drawing/2014/main" id="{FC66FC23-6520-45D5-8EB8-53B82D75F38A}"/>
              </a:ext>
            </a:extLst>
          </p:cNvPr>
          <p:cNvSpPr>
            <a:spLocks noGrp="1"/>
          </p:cNvSpPr>
          <p:nvPr>
            <p:ph type="sldNum" sz="quarter" idx="10"/>
          </p:nvPr>
        </p:nvSpPr>
        <p:spPr/>
        <p:txBody>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fld id="{BEECD013-D755-46B8-8F49-D4D34BB8894B}" type="slidenum">
              <a:rPr lang="en-GB" altLang="sv-SE" sz="1000">
                <a:solidFill>
                  <a:srgbClr val="009EA0"/>
                </a:solidFill>
                <a:latin typeface="Tahoma" panose="020B0604030504040204" pitchFamily="34" charset="0"/>
              </a:rPr>
              <a:pPr eaLnBrk="1" hangingPunct="1"/>
              <a:t>26</a:t>
            </a:fld>
            <a:endParaRPr lang="en-GB" altLang="sv-SE" sz="1000">
              <a:solidFill>
                <a:srgbClr val="009EA0"/>
              </a:solidFill>
              <a:latin typeface="Tahoma" panose="020B0604030504040204" pitchFamily="34" charset="0"/>
            </a:endParaRPr>
          </a:p>
        </p:txBody>
      </p:sp>
      <p:grpSp>
        <p:nvGrpSpPr>
          <p:cNvPr id="8" name="Gruppe 7">
            <a:extLst>
              <a:ext uri="{FF2B5EF4-FFF2-40B4-BE49-F238E27FC236}">
                <a16:creationId xmlns:a16="http://schemas.microsoft.com/office/drawing/2014/main" id="{22B575F2-F5DB-4DD8-BB32-1299E8707172}"/>
              </a:ext>
            </a:extLst>
          </p:cNvPr>
          <p:cNvGrpSpPr/>
          <p:nvPr/>
        </p:nvGrpSpPr>
        <p:grpSpPr>
          <a:xfrm>
            <a:off x="358219" y="6405917"/>
            <a:ext cx="3531579" cy="337185"/>
            <a:chOff x="358219" y="6405917"/>
            <a:chExt cx="3531579" cy="337185"/>
          </a:xfrm>
        </p:grpSpPr>
        <p:sp>
          <p:nvSpPr>
            <p:cNvPr id="2" name="TekstSylinder 1">
              <a:extLst>
                <a:ext uri="{FF2B5EF4-FFF2-40B4-BE49-F238E27FC236}">
                  <a16:creationId xmlns:a16="http://schemas.microsoft.com/office/drawing/2014/main" id="{303ED144-1569-4448-84FB-D7E14618E8D2}"/>
                </a:ext>
              </a:extLst>
            </p:cNvPr>
            <p:cNvSpPr txBox="1"/>
            <p:nvPr/>
          </p:nvSpPr>
          <p:spPr>
            <a:xfrm>
              <a:off x="358219" y="6466788"/>
              <a:ext cx="1857080" cy="215444"/>
            </a:xfrm>
            <a:prstGeom prst="rect">
              <a:avLst/>
            </a:prstGeom>
            <a:noFill/>
          </p:spPr>
          <p:txBody>
            <a:bodyPr wrap="square" rtlCol="0">
              <a:spAutoFit/>
            </a:bodyPr>
            <a:lstStyle/>
            <a:p>
              <a:r>
                <a:rPr lang="nb-NO" sz="800" dirty="0">
                  <a:latin typeface="Tahoma" panose="020B0604030504040204" pitchFamily="34" charset="0"/>
                  <a:ea typeface="Tahoma" panose="020B0604030504040204" pitchFamily="34" charset="0"/>
                  <a:cs typeface="Tahoma" panose="020B0604030504040204" pitchFamily="34" charset="0"/>
                </a:rPr>
                <a:t>Pilkington Norge	Januar 2022</a:t>
              </a:r>
            </a:p>
          </p:txBody>
        </p:sp>
        <p:pic>
          <p:nvPicPr>
            <p:cNvPr id="7" name="Bilde 6" descr="Et bilde som inneholder tekst&#10;&#10;Automatisk generert beskrivelse">
              <a:extLst>
                <a:ext uri="{FF2B5EF4-FFF2-40B4-BE49-F238E27FC236}">
                  <a16:creationId xmlns:a16="http://schemas.microsoft.com/office/drawing/2014/main" id="{93C4F71A-CE88-4A2F-9451-7DE60A8004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5140" y="6405917"/>
              <a:ext cx="1774658" cy="337185"/>
            </a:xfrm>
            <a:prstGeom prst="rect">
              <a:avLst/>
            </a:prstGeom>
          </p:spPr>
        </p:pic>
      </p:grpSp>
      <p:pic>
        <p:nvPicPr>
          <p:cNvPr id="5" name="Bilde 4" descr="Et bilde som inneholder tekst, utklipp&#10;&#10;Automatisk generert beskrivelse">
            <a:extLst>
              <a:ext uri="{FF2B5EF4-FFF2-40B4-BE49-F238E27FC236}">
                <a16:creationId xmlns:a16="http://schemas.microsoft.com/office/drawing/2014/main" id="{27D6923C-3474-4355-8C80-64E36B011B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6759" y="1894799"/>
            <a:ext cx="6787134" cy="1296162"/>
          </a:xfrm>
          <a:prstGeom prst="rect">
            <a:avLst/>
          </a:prstGeom>
        </p:spPr>
      </p:pic>
      <p:sp>
        <p:nvSpPr>
          <p:cNvPr id="4" name="TekstSylinder 3">
            <a:extLst>
              <a:ext uri="{FF2B5EF4-FFF2-40B4-BE49-F238E27FC236}">
                <a16:creationId xmlns:a16="http://schemas.microsoft.com/office/drawing/2014/main" id="{C88D9E48-B972-415B-869E-FEFF1FF6ECED}"/>
              </a:ext>
            </a:extLst>
          </p:cNvPr>
          <p:cNvSpPr txBox="1"/>
          <p:nvPr/>
        </p:nvSpPr>
        <p:spPr>
          <a:xfrm>
            <a:off x="1349406" y="3297708"/>
            <a:ext cx="7190913" cy="369332"/>
          </a:xfrm>
          <a:prstGeom prst="rect">
            <a:avLst/>
          </a:prstGeom>
          <a:noFill/>
        </p:spPr>
        <p:txBody>
          <a:bodyPr wrap="square" rtlCol="0">
            <a:spAutoFit/>
          </a:bodyPr>
          <a:lstStyle/>
          <a:p>
            <a:r>
              <a:rPr lang="nb-NO" dirty="0">
                <a:latin typeface="Tahoma" panose="020B0604030504040204" pitchFamily="34" charset="0"/>
                <a:ea typeface="Tahoma" panose="020B0604030504040204" pitchFamily="34" charset="0"/>
                <a:cs typeface="Tahoma" panose="020B0604030504040204" pitchFamily="34" charset="0"/>
              </a:rPr>
              <a:t>Produktpresentasjon v/Anett Karlsson</a:t>
            </a:r>
          </a:p>
        </p:txBody>
      </p:sp>
    </p:spTree>
    <p:extLst>
      <p:ext uri="{BB962C8B-B14F-4D97-AF65-F5344CB8AC3E}">
        <p14:creationId xmlns:p14="http://schemas.microsoft.com/office/powerpoint/2010/main" val="15937761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3">
            <a:extLst>
              <a:ext uri="{FF2B5EF4-FFF2-40B4-BE49-F238E27FC236}">
                <a16:creationId xmlns:a16="http://schemas.microsoft.com/office/drawing/2014/main" id="{FC66FC23-6520-45D5-8EB8-53B82D75F38A}"/>
              </a:ext>
            </a:extLst>
          </p:cNvPr>
          <p:cNvSpPr>
            <a:spLocks noGrp="1"/>
          </p:cNvSpPr>
          <p:nvPr>
            <p:ph type="sldNum" sz="quarter" idx="10"/>
          </p:nvPr>
        </p:nvSpPr>
        <p:spPr/>
        <p:txBody>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fld id="{BEECD013-D755-46B8-8F49-D4D34BB8894B}" type="slidenum">
              <a:rPr lang="en-GB" altLang="sv-SE" sz="1000">
                <a:solidFill>
                  <a:srgbClr val="009EA0"/>
                </a:solidFill>
                <a:latin typeface="Tahoma" panose="020B0604030504040204" pitchFamily="34" charset="0"/>
              </a:rPr>
              <a:pPr eaLnBrk="1" hangingPunct="1"/>
              <a:t>27</a:t>
            </a:fld>
            <a:endParaRPr lang="en-GB" altLang="sv-SE" sz="1000">
              <a:solidFill>
                <a:srgbClr val="009EA0"/>
              </a:solidFill>
              <a:latin typeface="Tahoma" panose="020B0604030504040204" pitchFamily="34" charset="0"/>
            </a:endParaRPr>
          </a:p>
        </p:txBody>
      </p:sp>
      <p:pic>
        <p:nvPicPr>
          <p:cNvPr id="4" name="Bilde 3">
            <a:extLst>
              <a:ext uri="{FF2B5EF4-FFF2-40B4-BE49-F238E27FC236}">
                <a16:creationId xmlns:a16="http://schemas.microsoft.com/office/drawing/2014/main" id="{A53E5B4D-E382-4DC6-AD73-E6567B512A4A}"/>
              </a:ext>
            </a:extLst>
          </p:cNvPr>
          <p:cNvPicPr>
            <a:picLocks noChangeAspect="1"/>
          </p:cNvPicPr>
          <p:nvPr/>
        </p:nvPicPr>
        <p:blipFill>
          <a:blip r:embed="rId3"/>
          <a:stretch>
            <a:fillRect/>
          </a:stretch>
        </p:blipFill>
        <p:spPr>
          <a:xfrm>
            <a:off x="700319" y="1179343"/>
            <a:ext cx="3637030" cy="960176"/>
          </a:xfrm>
          <a:prstGeom prst="rect">
            <a:avLst/>
          </a:prstGeom>
        </p:spPr>
      </p:pic>
      <p:sp>
        <p:nvSpPr>
          <p:cNvPr id="5" name="TekstSylinder 4">
            <a:extLst>
              <a:ext uri="{FF2B5EF4-FFF2-40B4-BE49-F238E27FC236}">
                <a16:creationId xmlns:a16="http://schemas.microsoft.com/office/drawing/2014/main" id="{F4E51C83-3FEF-4044-9C5A-5AFFB0659C9E}"/>
              </a:ext>
            </a:extLst>
          </p:cNvPr>
          <p:cNvSpPr txBox="1"/>
          <p:nvPr/>
        </p:nvSpPr>
        <p:spPr>
          <a:xfrm>
            <a:off x="820132" y="2309567"/>
            <a:ext cx="5297864" cy="369332"/>
          </a:xfrm>
          <a:prstGeom prst="rect">
            <a:avLst/>
          </a:prstGeom>
          <a:noFill/>
        </p:spPr>
        <p:txBody>
          <a:bodyPr wrap="square" rtlCol="0">
            <a:spAutoFit/>
          </a:bodyPr>
          <a:lstStyle/>
          <a:p>
            <a:r>
              <a:rPr lang="nb-NO" dirty="0">
                <a:latin typeface="Tahoma" panose="020B0604030504040204" pitchFamily="34" charset="0"/>
                <a:ea typeface="Tahoma" panose="020B0604030504040204" pitchFamily="34" charset="0"/>
                <a:cs typeface="Tahoma" panose="020B0604030504040204" pitchFamily="34" charset="0"/>
              </a:rPr>
              <a:t>10:20-10:45 - Jens og Annsofi</a:t>
            </a:r>
          </a:p>
        </p:txBody>
      </p:sp>
      <p:pic>
        <p:nvPicPr>
          <p:cNvPr id="9" name="Bilde 8">
            <a:extLst>
              <a:ext uri="{FF2B5EF4-FFF2-40B4-BE49-F238E27FC236}">
                <a16:creationId xmlns:a16="http://schemas.microsoft.com/office/drawing/2014/main" id="{20A970DF-B7AA-4982-912B-60EAF6B2EE85}"/>
              </a:ext>
            </a:extLst>
          </p:cNvPr>
          <p:cNvPicPr>
            <a:picLocks noChangeAspect="1"/>
          </p:cNvPicPr>
          <p:nvPr/>
        </p:nvPicPr>
        <p:blipFill>
          <a:blip r:embed="rId4"/>
          <a:stretch>
            <a:fillRect/>
          </a:stretch>
        </p:blipFill>
        <p:spPr>
          <a:xfrm>
            <a:off x="4572000" y="188223"/>
            <a:ext cx="4472073" cy="660433"/>
          </a:xfrm>
          <a:prstGeom prst="rect">
            <a:avLst/>
          </a:prstGeom>
        </p:spPr>
      </p:pic>
      <p:grpSp>
        <p:nvGrpSpPr>
          <p:cNvPr id="10" name="Gruppe 9">
            <a:extLst>
              <a:ext uri="{FF2B5EF4-FFF2-40B4-BE49-F238E27FC236}">
                <a16:creationId xmlns:a16="http://schemas.microsoft.com/office/drawing/2014/main" id="{D5D83392-5228-49DE-A107-CDCE501E4554}"/>
              </a:ext>
            </a:extLst>
          </p:cNvPr>
          <p:cNvGrpSpPr/>
          <p:nvPr/>
        </p:nvGrpSpPr>
        <p:grpSpPr>
          <a:xfrm>
            <a:off x="320510" y="6456743"/>
            <a:ext cx="2940005" cy="253916"/>
            <a:chOff x="320510" y="6456743"/>
            <a:chExt cx="2940005" cy="253916"/>
          </a:xfrm>
        </p:grpSpPr>
        <p:pic>
          <p:nvPicPr>
            <p:cNvPr id="11" name="Bilde 10">
              <a:extLst>
                <a:ext uri="{FF2B5EF4-FFF2-40B4-BE49-F238E27FC236}">
                  <a16:creationId xmlns:a16="http://schemas.microsoft.com/office/drawing/2014/main" id="{E38A9312-B86B-4D77-9408-310AD0E593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5908" y="6476659"/>
              <a:ext cx="1904607" cy="204859"/>
            </a:xfrm>
            <a:prstGeom prst="rect">
              <a:avLst/>
            </a:prstGeom>
          </p:spPr>
        </p:pic>
        <p:sp>
          <p:nvSpPr>
            <p:cNvPr id="12" name="TekstSylinder 11">
              <a:extLst>
                <a:ext uri="{FF2B5EF4-FFF2-40B4-BE49-F238E27FC236}">
                  <a16:creationId xmlns:a16="http://schemas.microsoft.com/office/drawing/2014/main" id="{25947D84-960D-4333-9C47-7C45322FE397}"/>
                </a:ext>
              </a:extLst>
            </p:cNvPr>
            <p:cNvSpPr txBox="1"/>
            <p:nvPr/>
          </p:nvSpPr>
          <p:spPr>
            <a:xfrm>
              <a:off x="320510" y="6456743"/>
              <a:ext cx="1159497" cy="253916"/>
            </a:xfrm>
            <a:prstGeom prst="rect">
              <a:avLst/>
            </a:prstGeom>
            <a:noFill/>
          </p:spPr>
          <p:txBody>
            <a:bodyPr wrap="square" rtlCol="0">
              <a:spAutoFit/>
            </a:bodyPr>
            <a:lstStyle/>
            <a:p>
              <a:r>
                <a:rPr lang="nb-NO" sz="1050" dirty="0">
                  <a:latin typeface="Brandon Grotesque Regular" panose="020B0503020203060202" pitchFamily="34" charset="0"/>
                  <a:cs typeface="Arial" panose="020B0604020202020204" pitchFamily="34" charset="0"/>
                </a:rPr>
                <a:t>Årsmøte  2022</a:t>
              </a:r>
            </a:p>
          </p:txBody>
        </p:sp>
      </p:grpSp>
    </p:spTree>
    <p:extLst>
      <p:ext uri="{BB962C8B-B14F-4D97-AF65-F5344CB8AC3E}">
        <p14:creationId xmlns:p14="http://schemas.microsoft.com/office/powerpoint/2010/main" val="142309230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3">
            <a:extLst>
              <a:ext uri="{FF2B5EF4-FFF2-40B4-BE49-F238E27FC236}">
                <a16:creationId xmlns:a16="http://schemas.microsoft.com/office/drawing/2014/main" id="{FC66FC23-6520-45D5-8EB8-53B82D75F38A}"/>
              </a:ext>
            </a:extLst>
          </p:cNvPr>
          <p:cNvSpPr>
            <a:spLocks noGrp="1"/>
          </p:cNvSpPr>
          <p:nvPr>
            <p:ph type="sldNum" sz="quarter" idx="10"/>
          </p:nvPr>
        </p:nvSpPr>
        <p:spPr/>
        <p:txBody>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fld id="{BEECD013-D755-46B8-8F49-D4D34BB8894B}" type="slidenum">
              <a:rPr lang="en-GB" altLang="sv-SE" sz="1000">
                <a:solidFill>
                  <a:srgbClr val="009EA0"/>
                </a:solidFill>
                <a:latin typeface="Tahoma" panose="020B0604030504040204" pitchFamily="34" charset="0"/>
              </a:rPr>
              <a:pPr eaLnBrk="1" hangingPunct="1"/>
              <a:t>28</a:t>
            </a:fld>
            <a:endParaRPr lang="en-GB" altLang="sv-SE" sz="1000">
              <a:solidFill>
                <a:srgbClr val="009EA0"/>
              </a:solidFill>
              <a:latin typeface="Tahoma" panose="020B0604030504040204" pitchFamily="34" charset="0"/>
            </a:endParaRPr>
          </a:p>
        </p:txBody>
      </p:sp>
      <p:pic>
        <p:nvPicPr>
          <p:cNvPr id="9" name="Bilde 8">
            <a:extLst>
              <a:ext uri="{FF2B5EF4-FFF2-40B4-BE49-F238E27FC236}">
                <a16:creationId xmlns:a16="http://schemas.microsoft.com/office/drawing/2014/main" id="{53BF3A48-A597-400B-B205-7C8436B25BAE}"/>
              </a:ext>
            </a:extLst>
          </p:cNvPr>
          <p:cNvPicPr>
            <a:picLocks noChangeAspect="1"/>
          </p:cNvPicPr>
          <p:nvPr/>
        </p:nvPicPr>
        <p:blipFill>
          <a:blip r:embed="rId3"/>
          <a:stretch>
            <a:fillRect/>
          </a:stretch>
        </p:blipFill>
        <p:spPr>
          <a:xfrm>
            <a:off x="1151086" y="1546260"/>
            <a:ext cx="2128425" cy="786843"/>
          </a:xfrm>
          <a:prstGeom prst="rect">
            <a:avLst/>
          </a:prstGeom>
        </p:spPr>
      </p:pic>
      <p:sp>
        <p:nvSpPr>
          <p:cNvPr id="10" name="TekstSylinder 9">
            <a:extLst>
              <a:ext uri="{FF2B5EF4-FFF2-40B4-BE49-F238E27FC236}">
                <a16:creationId xmlns:a16="http://schemas.microsoft.com/office/drawing/2014/main" id="{43CEA460-88EC-4839-8340-ADFBBCC7832F}"/>
              </a:ext>
            </a:extLst>
          </p:cNvPr>
          <p:cNvSpPr txBox="1"/>
          <p:nvPr/>
        </p:nvSpPr>
        <p:spPr>
          <a:xfrm>
            <a:off x="1151086" y="2389972"/>
            <a:ext cx="5297864" cy="369332"/>
          </a:xfrm>
          <a:prstGeom prst="rect">
            <a:avLst/>
          </a:prstGeom>
          <a:noFill/>
        </p:spPr>
        <p:txBody>
          <a:bodyPr wrap="square" rtlCol="0">
            <a:spAutoFit/>
          </a:bodyPr>
          <a:lstStyle/>
          <a:p>
            <a:r>
              <a:rPr lang="nb-NO" dirty="0">
                <a:latin typeface="Tahoma" panose="020B0604030504040204" pitchFamily="34" charset="0"/>
                <a:ea typeface="Tahoma" panose="020B0604030504040204" pitchFamily="34" charset="0"/>
                <a:cs typeface="Tahoma" panose="020B0604030504040204" pitchFamily="34" charset="0"/>
              </a:rPr>
              <a:t>10:50 – 10:45 - Helen</a:t>
            </a:r>
          </a:p>
        </p:txBody>
      </p:sp>
      <p:pic>
        <p:nvPicPr>
          <p:cNvPr id="12" name="Bilde 11">
            <a:extLst>
              <a:ext uri="{FF2B5EF4-FFF2-40B4-BE49-F238E27FC236}">
                <a16:creationId xmlns:a16="http://schemas.microsoft.com/office/drawing/2014/main" id="{29A30928-A5DE-433D-B941-D70F3CA743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5908" y="6476659"/>
            <a:ext cx="1904607" cy="204859"/>
          </a:xfrm>
          <a:prstGeom prst="rect">
            <a:avLst/>
          </a:prstGeom>
        </p:spPr>
      </p:pic>
      <p:sp>
        <p:nvSpPr>
          <p:cNvPr id="13" name="TekstSylinder 12">
            <a:extLst>
              <a:ext uri="{FF2B5EF4-FFF2-40B4-BE49-F238E27FC236}">
                <a16:creationId xmlns:a16="http://schemas.microsoft.com/office/drawing/2014/main" id="{C38EB7BF-9B64-4040-BC6B-CAC39DC9B202}"/>
              </a:ext>
            </a:extLst>
          </p:cNvPr>
          <p:cNvSpPr txBox="1"/>
          <p:nvPr/>
        </p:nvSpPr>
        <p:spPr>
          <a:xfrm>
            <a:off x="320510" y="6456743"/>
            <a:ext cx="1159497" cy="253916"/>
          </a:xfrm>
          <a:prstGeom prst="rect">
            <a:avLst/>
          </a:prstGeom>
          <a:noFill/>
        </p:spPr>
        <p:txBody>
          <a:bodyPr wrap="square" rtlCol="0">
            <a:spAutoFit/>
          </a:bodyPr>
          <a:lstStyle/>
          <a:p>
            <a:r>
              <a:rPr lang="nb-NO" sz="1050" dirty="0">
                <a:latin typeface="Brandon Grotesque Regular" panose="020B0503020203060202" pitchFamily="34" charset="0"/>
                <a:cs typeface="Arial" panose="020B0604020202020204" pitchFamily="34" charset="0"/>
              </a:rPr>
              <a:t>Årsmøte  2022</a:t>
            </a:r>
          </a:p>
        </p:txBody>
      </p:sp>
      <p:pic>
        <p:nvPicPr>
          <p:cNvPr id="14" name="Bilde 13">
            <a:extLst>
              <a:ext uri="{FF2B5EF4-FFF2-40B4-BE49-F238E27FC236}">
                <a16:creationId xmlns:a16="http://schemas.microsoft.com/office/drawing/2014/main" id="{016A52F3-604E-49AF-B98B-8AC2F1B95B6C}"/>
              </a:ext>
            </a:extLst>
          </p:cNvPr>
          <p:cNvPicPr>
            <a:picLocks noChangeAspect="1"/>
          </p:cNvPicPr>
          <p:nvPr/>
        </p:nvPicPr>
        <p:blipFill>
          <a:blip r:embed="rId5"/>
          <a:stretch>
            <a:fillRect/>
          </a:stretch>
        </p:blipFill>
        <p:spPr>
          <a:xfrm>
            <a:off x="4572000" y="188223"/>
            <a:ext cx="4472073" cy="660433"/>
          </a:xfrm>
          <a:prstGeom prst="rect">
            <a:avLst/>
          </a:prstGeom>
        </p:spPr>
      </p:pic>
    </p:spTree>
    <p:extLst>
      <p:ext uri="{BB962C8B-B14F-4D97-AF65-F5344CB8AC3E}">
        <p14:creationId xmlns:p14="http://schemas.microsoft.com/office/powerpoint/2010/main" val="329254554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3">
            <a:extLst>
              <a:ext uri="{FF2B5EF4-FFF2-40B4-BE49-F238E27FC236}">
                <a16:creationId xmlns:a16="http://schemas.microsoft.com/office/drawing/2014/main" id="{FC66FC23-6520-45D5-8EB8-53B82D75F38A}"/>
              </a:ext>
            </a:extLst>
          </p:cNvPr>
          <p:cNvSpPr>
            <a:spLocks noGrp="1"/>
          </p:cNvSpPr>
          <p:nvPr>
            <p:ph type="sldNum" sz="quarter" idx="10"/>
          </p:nvPr>
        </p:nvSpPr>
        <p:spPr/>
        <p:txBody>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fld id="{BEECD013-D755-46B8-8F49-D4D34BB8894B}" type="slidenum">
              <a:rPr lang="en-GB" altLang="sv-SE" sz="1000">
                <a:solidFill>
                  <a:srgbClr val="009EA0"/>
                </a:solidFill>
                <a:latin typeface="Tahoma" panose="020B0604030504040204" pitchFamily="34" charset="0"/>
              </a:rPr>
              <a:pPr eaLnBrk="1" hangingPunct="1"/>
              <a:t>29</a:t>
            </a:fld>
            <a:endParaRPr lang="en-GB" altLang="sv-SE" sz="1000">
              <a:solidFill>
                <a:srgbClr val="009EA0"/>
              </a:solidFill>
              <a:latin typeface="Tahoma" panose="020B0604030504040204" pitchFamily="34" charset="0"/>
            </a:endParaRPr>
          </a:p>
        </p:txBody>
      </p:sp>
      <p:sp>
        <p:nvSpPr>
          <p:cNvPr id="10" name="TekstSylinder 9">
            <a:extLst>
              <a:ext uri="{FF2B5EF4-FFF2-40B4-BE49-F238E27FC236}">
                <a16:creationId xmlns:a16="http://schemas.microsoft.com/office/drawing/2014/main" id="{43CEA460-88EC-4839-8340-ADFBBCC7832F}"/>
              </a:ext>
            </a:extLst>
          </p:cNvPr>
          <p:cNvSpPr txBox="1"/>
          <p:nvPr/>
        </p:nvSpPr>
        <p:spPr>
          <a:xfrm>
            <a:off x="820132" y="2309567"/>
            <a:ext cx="5297864" cy="369332"/>
          </a:xfrm>
          <a:prstGeom prst="rect">
            <a:avLst/>
          </a:prstGeom>
          <a:noFill/>
        </p:spPr>
        <p:txBody>
          <a:bodyPr wrap="square" rtlCol="0">
            <a:spAutoFit/>
          </a:bodyPr>
          <a:lstStyle/>
          <a:p>
            <a:r>
              <a:rPr lang="nb-NO" dirty="0">
                <a:latin typeface="Tahoma" panose="020B0604030504040204" pitchFamily="34" charset="0"/>
                <a:ea typeface="Tahoma" panose="020B0604030504040204" pitchFamily="34" charset="0"/>
                <a:cs typeface="Tahoma" panose="020B0604030504040204" pitchFamily="34" charset="0"/>
              </a:rPr>
              <a:t>11:05 – 11:30 Kristian</a:t>
            </a:r>
          </a:p>
        </p:txBody>
      </p:sp>
      <p:pic>
        <p:nvPicPr>
          <p:cNvPr id="12" name="Bilde 11">
            <a:extLst>
              <a:ext uri="{FF2B5EF4-FFF2-40B4-BE49-F238E27FC236}">
                <a16:creationId xmlns:a16="http://schemas.microsoft.com/office/drawing/2014/main" id="{29A30928-A5DE-433D-B941-D70F3CA743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5908" y="6476659"/>
            <a:ext cx="1904607" cy="204859"/>
          </a:xfrm>
          <a:prstGeom prst="rect">
            <a:avLst/>
          </a:prstGeom>
        </p:spPr>
      </p:pic>
      <p:sp>
        <p:nvSpPr>
          <p:cNvPr id="13" name="TekstSylinder 12">
            <a:extLst>
              <a:ext uri="{FF2B5EF4-FFF2-40B4-BE49-F238E27FC236}">
                <a16:creationId xmlns:a16="http://schemas.microsoft.com/office/drawing/2014/main" id="{C38EB7BF-9B64-4040-BC6B-CAC39DC9B202}"/>
              </a:ext>
            </a:extLst>
          </p:cNvPr>
          <p:cNvSpPr txBox="1"/>
          <p:nvPr/>
        </p:nvSpPr>
        <p:spPr>
          <a:xfrm>
            <a:off x="320510" y="6456743"/>
            <a:ext cx="1159497" cy="253916"/>
          </a:xfrm>
          <a:prstGeom prst="rect">
            <a:avLst/>
          </a:prstGeom>
          <a:noFill/>
        </p:spPr>
        <p:txBody>
          <a:bodyPr wrap="square" rtlCol="0">
            <a:spAutoFit/>
          </a:bodyPr>
          <a:lstStyle/>
          <a:p>
            <a:r>
              <a:rPr lang="nb-NO" sz="1050" dirty="0">
                <a:latin typeface="Brandon Grotesque Regular" panose="020B0503020203060202" pitchFamily="34" charset="0"/>
                <a:cs typeface="Arial" panose="020B0604020202020204" pitchFamily="34" charset="0"/>
              </a:rPr>
              <a:t>Årsmøte  2022</a:t>
            </a:r>
          </a:p>
        </p:txBody>
      </p:sp>
      <p:pic>
        <p:nvPicPr>
          <p:cNvPr id="14" name="Bilde 13">
            <a:extLst>
              <a:ext uri="{FF2B5EF4-FFF2-40B4-BE49-F238E27FC236}">
                <a16:creationId xmlns:a16="http://schemas.microsoft.com/office/drawing/2014/main" id="{016A52F3-604E-49AF-B98B-8AC2F1B95B6C}"/>
              </a:ext>
            </a:extLst>
          </p:cNvPr>
          <p:cNvPicPr>
            <a:picLocks noChangeAspect="1"/>
          </p:cNvPicPr>
          <p:nvPr/>
        </p:nvPicPr>
        <p:blipFill>
          <a:blip r:embed="rId4"/>
          <a:stretch>
            <a:fillRect/>
          </a:stretch>
        </p:blipFill>
        <p:spPr>
          <a:xfrm>
            <a:off x="4572000" y="188223"/>
            <a:ext cx="4472073" cy="660433"/>
          </a:xfrm>
          <a:prstGeom prst="rect">
            <a:avLst/>
          </a:prstGeom>
        </p:spPr>
      </p:pic>
      <p:pic>
        <p:nvPicPr>
          <p:cNvPr id="2" name="Bilde 1">
            <a:extLst>
              <a:ext uri="{FF2B5EF4-FFF2-40B4-BE49-F238E27FC236}">
                <a16:creationId xmlns:a16="http://schemas.microsoft.com/office/drawing/2014/main" id="{E77362C4-B83C-4E58-A285-A16CACCBD0F5}"/>
              </a:ext>
            </a:extLst>
          </p:cNvPr>
          <p:cNvPicPr>
            <a:picLocks noChangeAspect="1"/>
          </p:cNvPicPr>
          <p:nvPr/>
        </p:nvPicPr>
        <p:blipFill rotWithShape="1">
          <a:blip r:embed="rId5"/>
          <a:srcRect t="11679"/>
          <a:stretch/>
        </p:blipFill>
        <p:spPr>
          <a:xfrm>
            <a:off x="765161" y="1480008"/>
            <a:ext cx="3086100" cy="689826"/>
          </a:xfrm>
          <a:prstGeom prst="rect">
            <a:avLst/>
          </a:prstGeom>
        </p:spPr>
      </p:pic>
    </p:spTree>
    <p:extLst>
      <p:ext uri="{BB962C8B-B14F-4D97-AF65-F5344CB8AC3E}">
        <p14:creationId xmlns:p14="http://schemas.microsoft.com/office/powerpoint/2010/main" val="179502194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3">
            <a:extLst>
              <a:ext uri="{FF2B5EF4-FFF2-40B4-BE49-F238E27FC236}">
                <a16:creationId xmlns:a16="http://schemas.microsoft.com/office/drawing/2014/main" id="{FC66FC23-6520-45D5-8EB8-53B82D75F38A}"/>
              </a:ext>
            </a:extLst>
          </p:cNvPr>
          <p:cNvSpPr>
            <a:spLocks noGrp="1"/>
          </p:cNvSpPr>
          <p:nvPr>
            <p:ph type="sldNum" sz="quarter" idx="10"/>
          </p:nvPr>
        </p:nvSpPr>
        <p:spPr/>
        <p:txBody>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fld id="{BEECD013-D755-46B8-8F49-D4D34BB8894B}" type="slidenum">
              <a:rPr lang="en-GB" altLang="sv-SE" sz="1000">
                <a:solidFill>
                  <a:srgbClr val="009EA0"/>
                </a:solidFill>
                <a:latin typeface="Tahoma" panose="020B0604030504040204" pitchFamily="34" charset="0"/>
              </a:rPr>
              <a:pPr eaLnBrk="1" hangingPunct="1"/>
              <a:t>3</a:t>
            </a:fld>
            <a:endParaRPr lang="en-GB" altLang="sv-SE" sz="1000">
              <a:solidFill>
                <a:srgbClr val="009EA0"/>
              </a:solidFill>
              <a:latin typeface="Tahoma" panose="020B0604030504040204" pitchFamily="34" charset="0"/>
            </a:endParaRPr>
          </a:p>
        </p:txBody>
      </p:sp>
      <p:pic>
        <p:nvPicPr>
          <p:cNvPr id="12" name="Bilde 11">
            <a:extLst>
              <a:ext uri="{FF2B5EF4-FFF2-40B4-BE49-F238E27FC236}">
                <a16:creationId xmlns:a16="http://schemas.microsoft.com/office/drawing/2014/main" id="{A06D8F17-9BAA-4C20-A62F-7AF187FFBD98}"/>
              </a:ext>
            </a:extLst>
          </p:cNvPr>
          <p:cNvPicPr>
            <a:picLocks noChangeAspect="1"/>
          </p:cNvPicPr>
          <p:nvPr/>
        </p:nvPicPr>
        <p:blipFill>
          <a:blip r:embed="rId3"/>
          <a:stretch>
            <a:fillRect/>
          </a:stretch>
        </p:blipFill>
        <p:spPr>
          <a:xfrm>
            <a:off x="4572000" y="188223"/>
            <a:ext cx="4472073" cy="660433"/>
          </a:xfrm>
          <a:prstGeom prst="rect">
            <a:avLst/>
          </a:prstGeom>
        </p:spPr>
      </p:pic>
      <p:grpSp>
        <p:nvGrpSpPr>
          <p:cNvPr id="13" name="Gruppe 12">
            <a:extLst>
              <a:ext uri="{FF2B5EF4-FFF2-40B4-BE49-F238E27FC236}">
                <a16:creationId xmlns:a16="http://schemas.microsoft.com/office/drawing/2014/main" id="{3BA53F4C-8980-4EF8-81D6-014433F460C2}"/>
              </a:ext>
            </a:extLst>
          </p:cNvPr>
          <p:cNvGrpSpPr/>
          <p:nvPr/>
        </p:nvGrpSpPr>
        <p:grpSpPr>
          <a:xfrm>
            <a:off x="320510" y="6456743"/>
            <a:ext cx="2940005" cy="253916"/>
            <a:chOff x="320510" y="6456743"/>
            <a:chExt cx="2940005" cy="253916"/>
          </a:xfrm>
        </p:grpSpPr>
        <p:pic>
          <p:nvPicPr>
            <p:cNvPr id="14" name="Bilde 13">
              <a:extLst>
                <a:ext uri="{FF2B5EF4-FFF2-40B4-BE49-F238E27FC236}">
                  <a16:creationId xmlns:a16="http://schemas.microsoft.com/office/drawing/2014/main" id="{CEDC79F7-0F20-4F85-8B5A-7CDF6D4BA2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5908" y="6476659"/>
              <a:ext cx="1904607" cy="204859"/>
            </a:xfrm>
            <a:prstGeom prst="rect">
              <a:avLst/>
            </a:prstGeom>
          </p:spPr>
        </p:pic>
        <p:sp>
          <p:nvSpPr>
            <p:cNvPr id="15" name="TekstSylinder 14">
              <a:extLst>
                <a:ext uri="{FF2B5EF4-FFF2-40B4-BE49-F238E27FC236}">
                  <a16:creationId xmlns:a16="http://schemas.microsoft.com/office/drawing/2014/main" id="{B23D2C1D-088A-4909-B0EB-319B73EE3A29}"/>
                </a:ext>
              </a:extLst>
            </p:cNvPr>
            <p:cNvSpPr txBox="1"/>
            <p:nvPr/>
          </p:nvSpPr>
          <p:spPr>
            <a:xfrm>
              <a:off x="320510" y="6456743"/>
              <a:ext cx="1159497" cy="253916"/>
            </a:xfrm>
            <a:prstGeom prst="rect">
              <a:avLst/>
            </a:prstGeom>
            <a:noFill/>
          </p:spPr>
          <p:txBody>
            <a:bodyPr wrap="square" rtlCol="0">
              <a:spAutoFit/>
            </a:bodyPr>
            <a:lstStyle/>
            <a:p>
              <a:r>
                <a:rPr lang="nb-NO" sz="1050" dirty="0">
                  <a:latin typeface="Brandon Grotesque Regular" panose="020B0503020203060202" pitchFamily="34" charset="0"/>
                  <a:cs typeface="Arial" panose="020B0604020202020204" pitchFamily="34" charset="0"/>
                </a:rPr>
                <a:t>Årsmøte  2022</a:t>
              </a:r>
            </a:p>
          </p:txBody>
        </p:sp>
      </p:grpSp>
      <p:sp>
        <p:nvSpPr>
          <p:cNvPr id="16" name="TekstSylinder 15">
            <a:extLst>
              <a:ext uri="{FF2B5EF4-FFF2-40B4-BE49-F238E27FC236}">
                <a16:creationId xmlns:a16="http://schemas.microsoft.com/office/drawing/2014/main" id="{BD1B5573-F303-4B0D-B7F0-30C088B8C219}"/>
              </a:ext>
            </a:extLst>
          </p:cNvPr>
          <p:cNvSpPr txBox="1"/>
          <p:nvPr/>
        </p:nvSpPr>
        <p:spPr>
          <a:xfrm>
            <a:off x="4739640" y="906780"/>
            <a:ext cx="3848100" cy="461665"/>
          </a:xfrm>
          <a:prstGeom prst="rect">
            <a:avLst/>
          </a:prstGeom>
          <a:noFill/>
        </p:spPr>
        <p:txBody>
          <a:bodyPr wrap="square" rtlCol="0">
            <a:spAutoFit/>
          </a:bodyPr>
          <a:lstStyle/>
          <a:p>
            <a:pPr algn="r"/>
            <a:r>
              <a:rPr lang="nb-NO" sz="2400" dirty="0">
                <a:solidFill>
                  <a:srgbClr val="66C1BE"/>
                </a:solidFill>
                <a:latin typeface="Tahoma" panose="020B0604030504040204" pitchFamily="34" charset="0"/>
                <a:ea typeface="Tahoma" panose="020B0604030504040204" pitchFamily="34" charset="0"/>
                <a:cs typeface="Tahoma" panose="020B0604030504040204" pitchFamily="34" charset="0"/>
              </a:rPr>
              <a:t>Gjennomgang Årsmelding</a:t>
            </a:r>
          </a:p>
        </p:txBody>
      </p:sp>
      <p:pic>
        <p:nvPicPr>
          <p:cNvPr id="4" name="Bilde 3">
            <a:extLst>
              <a:ext uri="{FF2B5EF4-FFF2-40B4-BE49-F238E27FC236}">
                <a16:creationId xmlns:a16="http://schemas.microsoft.com/office/drawing/2014/main" id="{FC1BEDB4-4250-4801-B28B-A2254D1A8CA2}"/>
              </a:ext>
            </a:extLst>
          </p:cNvPr>
          <p:cNvPicPr>
            <a:picLocks noChangeAspect="1"/>
          </p:cNvPicPr>
          <p:nvPr/>
        </p:nvPicPr>
        <p:blipFill>
          <a:blip r:embed="rId5"/>
          <a:stretch>
            <a:fillRect/>
          </a:stretch>
        </p:blipFill>
        <p:spPr>
          <a:xfrm>
            <a:off x="452555" y="376759"/>
            <a:ext cx="3951806" cy="5598392"/>
          </a:xfrm>
          <a:prstGeom prst="rect">
            <a:avLst/>
          </a:prstGeom>
        </p:spPr>
      </p:pic>
    </p:spTree>
    <p:extLst>
      <p:ext uri="{BB962C8B-B14F-4D97-AF65-F5344CB8AC3E}">
        <p14:creationId xmlns:p14="http://schemas.microsoft.com/office/powerpoint/2010/main" val="305838189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3">
            <a:extLst>
              <a:ext uri="{FF2B5EF4-FFF2-40B4-BE49-F238E27FC236}">
                <a16:creationId xmlns:a16="http://schemas.microsoft.com/office/drawing/2014/main" id="{FC66FC23-6520-45D5-8EB8-53B82D75F38A}"/>
              </a:ext>
            </a:extLst>
          </p:cNvPr>
          <p:cNvSpPr>
            <a:spLocks noGrp="1"/>
          </p:cNvSpPr>
          <p:nvPr>
            <p:ph type="sldNum" sz="quarter" idx="10"/>
          </p:nvPr>
        </p:nvSpPr>
        <p:spPr/>
        <p:txBody>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fld id="{BEECD013-D755-46B8-8F49-D4D34BB8894B}" type="slidenum">
              <a:rPr lang="en-GB" altLang="sv-SE" sz="1000">
                <a:solidFill>
                  <a:srgbClr val="009EA0"/>
                </a:solidFill>
                <a:latin typeface="Tahoma" panose="020B0604030504040204" pitchFamily="34" charset="0"/>
              </a:rPr>
              <a:pPr eaLnBrk="1" hangingPunct="1"/>
              <a:t>30</a:t>
            </a:fld>
            <a:endParaRPr lang="en-GB" altLang="sv-SE" sz="1000">
              <a:solidFill>
                <a:srgbClr val="009EA0"/>
              </a:solidFill>
              <a:latin typeface="Tahoma" panose="020B0604030504040204" pitchFamily="34" charset="0"/>
            </a:endParaRPr>
          </a:p>
        </p:txBody>
      </p:sp>
      <p:sp>
        <p:nvSpPr>
          <p:cNvPr id="10" name="TekstSylinder 9">
            <a:extLst>
              <a:ext uri="{FF2B5EF4-FFF2-40B4-BE49-F238E27FC236}">
                <a16:creationId xmlns:a16="http://schemas.microsoft.com/office/drawing/2014/main" id="{43CEA460-88EC-4839-8340-ADFBBCC7832F}"/>
              </a:ext>
            </a:extLst>
          </p:cNvPr>
          <p:cNvSpPr txBox="1"/>
          <p:nvPr/>
        </p:nvSpPr>
        <p:spPr>
          <a:xfrm>
            <a:off x="4015819" y="2375554"/>
            <a:ext cx="3789575" cy="369332"/>
          </a:xfrm>
          <a:prstGeom prst="rect">
            <a:avLst/>
          </a:prstGeom>
          <a:noFill/>
        </p:spPr>
        <p:txBody>
          <a:bodyPr wrap="square" rtlCol="0">
            <a:spAutoFit/>
          </a:bodyPr>
          <a:lstStyle/>
          <a:p>
            <a:r>
              <a:rPr lang="nb-NO" dirty="0">
                <a:latin typeface="Tahoma" panose="020B0604030504040204" pitchFamily="34" charset="0"/>
                <a:ea typeface="Tahoma" panose="020B0604030504040204" pitchFamily="34" charset="0"/>
                <a:cs typeface="Tahoma" panose="020B0604030504040204" pitchFamily="34" charset="0"/>
              </a:rPr>
              <a:t>12:00 – 12:15 - Ivar Nubdal</a:t>
            </a:r>
          </a:p>
        </p:txBody>
      </p:sp>
      <p:pic>
        <p:nvPicPr>
          <p:cNvPr id="12" name="Bilde 11">
            <a:extLst>
              <a:ext uri="{FF2B5EF4-FFF2-40B4-BE49-F238E27FC236}">
                <a16:creationId xmlns:a16="http://schemas.microsoft.com/office/drawing/2014/main" id="{29A30928-A5DE-433D-B941-D70F3CA743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5908" y="6476659"/>
            <a:ext cx="1904607" cy="204859"/>
          </a:xfrm>
          <a:prstGeom prst="rect">
            <a:avLst/>
          </a:prstGeom>
        </p:spPr>
      </p:pic>
      <p:sp>
        <p:nvSpPr>
          <p:cNvPr id="13" name="TekstSylinder 12">
            <a:extLst>
              <a:ext uri="{FF2B5EF4-FFF2-40B4-BE49-F238E27FC236}">
                <a16:creationId xmlns:a16="http://schemas.microsoft.com/office/drawing/2014/main" id="{C38EB7BF-9B64-4040-BC6B-CAC39DC9B202}"/>
              </a:ext>
            </a:extLst>
          </p:cNvPr>
          <p:cNvSpPr txBox="1"/>
          <p:nvPr/>
        </p:nvSpPr>
        <p:spPr>
          <a:xfrm>
            <a:off x="320510" y="6456743"/>
            <a:ext cx="1159497" cy="253916"/>
          </a:xfrm>
          <a:prstGeom prst="rect">
            <a:avLst/>
          </a:prstGeom>
          <a:noFill/>
        </p:spPr>
        <p:txBody>
          <a:bodyPr wrap="square" rtlCol="0">
            <a:spAutoFit/>
          </a:bodyPr>
          <a:lstStyle/>
          <a:p>
            <a:r>
              <a:rPr lang="nb-NO" sz="1050" dirty="0">
                <a:latin typeface="Brandon Grotesque Regular" panose="020B0503020203060202" pitchFamily="34" charset="0"/>
                <a:cs typeface="Arial" panose="020B0604020202020204" pitchFamily="34" charset="0"/>
              </a:rPr>
              <a:t>Årsmøte  2022</a:t>
            </a:r>
          </a:p>
        </p:txBody>
      </p:sp>
      <p:pic>
        <p:nvPicPr>
          <p:cNvPr id="14" name="Bilde 13">
            <a:extLst>
              <a:ext uri="{FF2B5EF4-FFF2-40B4-BE49-F238E27FC236}">
                <a16:creationId xmlns:a16="http://schemas.microsoft.com/office/drawing/2014/main" id="{016A52F3-604E-49AF-B98B-8AC2F1B95B6C}"/>
              </a:ext>
            </a:extLst>
          </p:cNvPr>
          <p:cNvPicPr>
            <a:picLocks noChangeAspect="1"/>
          </p:cNvPicPr>
          <p:nvPr/>
        </p:nvPicPr>
        <p:blipFill>
          <a:blip r:embed="rId4"/>
          <a:stretch>
            <a:fillRect/>
          </a:stretch>
        </p:blipFill>
        <p:spPr>
          <a:xfrm>
            <a:off x="4572000" y="188223"/>
            <a:ext cx="4472073" cy="660433"/>
          </a:xfrm>
          <a:prstGeom prst="rect">
            <a:avLst/>
          </a:prstGeom>
        </p:spPr>
      </p:pic>
      <p:pic>
        <p:nvPicPr>
          <p:cNvPr id="5" name="Bilde 4" descr="Et bilde som inneholder tekst&#10;&#10;Automatisk generert beskrivelse">
            <a:extLst>
              <a:ext uri="{FF2B5EF4-FFF2-40B4-BE49-F238E27FC236}">
                <a16:creationId xmlns:a16="http://schemas.microsoft.com/office/drawing/2014/main" id="{F3112778-C525-4F0B-87FB-96533D0FF9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9687" y="639509"/>
            <a:ext cx="3117047" cy="4444737"/>
          </a:xfrm>
          <a:prstGeom prst="rect">
            <a:avLst/>
          </a:prstGeom>
        </p:spPr>
      </p:pic>
    </p:spTree>
    <p:extLst>
      <p:ext uri="{BB962C8B-B14F-4D97-AF65-F5344CB8AC3E}">
        <p14:creationId xmlns:p14="http://schemas.microsoft.com/office/powerpoint/2010/main" val="174973916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lysbildenummer 4">
            <a:extLst>
              <a:ext uri="{FF2B5EF4-FFF2-40B4-BE49-F238E27FC236}">
                <a16:creationId xmlns:a16="http://schemas.microsoft.com/office/drawing/2014/main" id="{5B296186-D190-4B4A-84D8-A3E06AD834F6}"/>
              </a:ext>
            </a:extLst>
          </p:cNvPr>
          <p:cNvSpPr>
            <a:spLocks noGrp="1"/>
          </p:cNvSpPr>
          <p:nvPr>
            <p:ph type="sldNum" sz="quarter" idx="12"/>
          </p:nvPr>
        </p:nvSpPr>
        <p:spPr/>
        <p:txBody>
          <a:bodyPr/>
          <a:lstStyle/>
          <a:p>
            <a:fld id="{836C5D88-0D2A-43F5-9E7C-38A70B00D82D}" type="slidenum">
              <a:rPr lang="ja-JP" altLang="en-US" smtClean="0"/>
              <a:pPr/>
              <a:t>31</a:t>
            </a:fld>
            <a:endParaRPr lang="ja-JP" altLang="en-US" dirty="0"/>
          </a:p>
        </p:txBody>
      </p:sp>
      <p:grpSp>
        <p:nvGrpSpPr>
          <p:cNvPr id="3" name="Gruppe 2">
            <a:extLst>
              <a:ext uri="{FF2B5EF4-FFF2-40B4-BE49-F238E27FC236}">
                <a16:creationId xmlns:a16="http://schemas.microsoft.com/office/drawing/2014/main" id="{D6641A32-1E0E-4981-B558-7A0836694475}"/>
              </a:ext>
            </a:extLst>
          </p:cNvPr>
          <p:cNvGrpSpPr/>
          <p:nvPr/>
        </p:nvGrpSpPr>
        <p:grpSpPr>
          <a:xfrm>
            <a:off x="320510" y="6456743"/>
            <a:ext cx="2940005" cy="253916"/>
            <a:chOff x="320510" y="6456743"/>
            <a:chExt cx="2940005" cy="253916"/>
          </a:xfrm>
        </p:grpSpPr>
        <p:pic>
          <p:nvPicPr>
            <p:cNvPr id="7" name="Bilde 6">
              <a:extLst>
                <a:ext uri="{FF2B5EF4-FFF2-40B4-BE49-F238E27FC236}">
                  <a16:creationId xmlns:a16="http://schemas.microsoft.com/office/drawing/2014/main" id="{0C2D5CBE-D181-4B30-AF59-4FAF7619B1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5908" y="6476659"/>
              <a:ext cx="1904607" cy="204859"/>
            </a:xfrm>
            <a:prstGeom prst="rect">
              <a:avLst/>
            </a:prstGeom>
          </p:spPr>
        </p:pic>
        <p:sp>
          <p:nvSpPr>
            <p:cNvPr id="8" name="TekstSylinder 7">
              <a:extLst>
                <a:ext uri="{FF2B5EF4-FFF2-40B4-BE49-F238E27FC236}">
                  <a16:creationId xmlns:a16="http://schemas.microsoft.com/office/drawing/2014/main" id="{9B8B3E59-1383-4643-AD48-A72CBA67F1FB}"/>
                </a:ext>
              </a:extLst>
            </p:cNvPr>
            <p:cNvSpPr txBox="1"/>
            <p:nvPr/>
          </p:nvSpPr>
          <p:spPr>
            <a:xfrm>
              <a:off x="320510" y="6456743"/>
              <a:ext cx="1159497" cy="253916"/>
            </a:xfrm>
            <a:prstGeom prst="rect">
              <a:avLst/>
            </a:prstGeom>
            <a:noFill/>
          </p:spPr>
          <p:txBody>
            <a:bodyPr wrap="square" rtlCol="0">
              <a:spAutoFit/>
            </a:bodyPr>
            <a:lstStyle/>
            <a:p>
              <a:r>
                <a:rPr lang="nb-NO" sz="1050" dirty="0">
                  <a:latin typeface="Brandon Grotesque Regular" panose="020B0503020203060202" pitchFamily="34" charset="0"/>
                  <a:cs typeface="Arial" panose="020B0604020202020204" pitchFamily="34" charset="0"/>
                </a:rPr>
                <a:t>Årsmøte  2021</a:t>
              </a:r>
            </a:p>
          </p:txBody>
        </p:sp>
      </p:grpSp>
      <p:sp>
        <p:nvSpPr>
          <p:cNvPr id="2" name="TekstSylinder 1">
            <a:extLst>
              <a:ext uri="{FF2B5EF4-FFF2-40B4-BE49-F238E27FC236}">
                <a16:creationId xmlns:a16="http://schemas.microsoft.com/office/drawing/2014/main" id="{96B06118-8421-46BA-9F1A-6E44DBA5AE3C}"/>
              </a:ext>
            </a:extLst>
          </p:cNvPr>
          <p:cNvSpPr txBox="1"/>
          <p:nvPr/>
        </p:nvSpPr>
        <p:spPr>
          <a:xfrm>
            <a:off x="654587" y="1200038"/>
            <a:ext cx="8012784" cy="584775"/>
          </a:xfrm>
          <a:prstGeom prst="rect">
            <a:avLst/>
          </a:prstGeom>
          <a:noFill/>
        </p:spPr>
        <p:txBody>
          <a:bodyPr wrap="square" rtlCol="0">
            <a:spAutoFit/>
          </a:bodyPr>
          <a:lstStyle/>
          <a:p>
            <a:r>
              <a:rPr lang="nb-NO" sz="3200" dirty="0">
                <a:solidFill>
                  <a:srgbClr val="66C1BE"/>
                </a:solidFill>
                <a:latin typeface="Tahoma" panose="020B0604030504040204" pitchFamily="34" charset="0"/>
                <a:ea typeface="Tahoma" panose="020B0604030504040204" pitchFamily="34" charset="0"/>
                <a:cs typeface="Tahoma" panose="020B0604030504040204" pitchFamily="34" charset="0"/>
              </a:rPr>
              <a:t>Resultat så langt i budsjettåret 2021/22</a:t>
            </a:r>
          </a:p>
        </p:txBody>
      </p:sp>
      <p:pic>
        <p:nvPicPr>
          <p:cNvPr id="4" name="Bilde 3">
            <a:extLst>
              <a:ext uri="{FF2B5EF4-FFF2-40B4-BE49-F238E27FC236}">
                <a16:creationId xmlns:a16="http://schemas.microsoft.com/office/drawing/2014/main" id="{C1AAB4D8-AECC-4D1F-A86F-37D41F7DA5D0}"/>
              </a:ext>
            </a:extLst>
          </p:cNvPr>
          <p:cNvPicPr>
            <a:picLocks noChangeAspect="1"/>
          </p:cNvPicPr>
          <p:nvPr/>
        </p:nvPicPr>
        <p:blipFill>
          <a:blip r:embed="rId4"/>
          <a:stretch>
            <a:fillRect/>
          </a:stretch>
        </p:blipFill>
        <p:spPr>
          <a:xfrm>
            <a:off x="4572000" y="188223"/>
            <a:ext cx="4472073" cy="660433"/>
          </a:xfrm>
          <a:prstGeom prst="rect">
            <a:avLst/>
          </a:prstGeom>
        </p:spPr>
      </p:pic>
      <p:grpSp>
        <p:nvGrpSpPr>
          <p:cNvPr id="6" name="Gruppe 5">
            <a:extLst>
              <a:ext uri="{FF2B5EF4-FFF2-40B4-BE49-F238E27FC236}">
                <a16:creationId xmlns:a16="http://schemas.microsoft.com/office/drawing/2014/main" id="{C53D833C-4E9F-4F79-9655-BCEDCAE5C1C7}"/>
              </a:ext>
            </a:extLst>
          </p:cNvPr>
          <p:cNvGrpSpPr/>
          <p:nvPr/>
        </p:nvGrpSpPr>
        <p:grpSpPr>
          <a:xfrm>
            <a:off x="654587" y="2834105"/>
            <a:ext cx="7603147" cy="1231458"/>
            <a:chOff x="668655" y="2090943"/>
            <a:chExt cx="6883514" cy="1106674"/>
          </a:xfrm>
        </p:grpSpPr>
        <p:pic>
          <p:nvPicPr>
            <p:cNvPr id="18" name="Bilde 17">
              <a:extLst>
                <a:ext uri="{FF2B5EF4-FFF2-40B4-BE49-F238E27FC236}">
                  <a16:creationId xmlns:a16="http://schemas.microsoft.com/office/drawing/2014/main" id="{2BD31790-AB6E-499D-8BE7-884B1C9C6BAB}"/>
                </a:ext>
              </a:extLst>
            </p:cNvPr>
            <p:cNvPicPr>
              <a:picLocks noChangeAspect="1"/>
            </p:cNvPicPr>
            <p:nvPr/>
          </p:nvPicPr>
          <p:blipFill rotWithShape="1">
            <a:blip r:embed="rId5"/>
            <a:srcRect b="32208"/>
            <a:stretch/>
          </p:blipFill>
          <p:spPr>
            <a:xfrm>
              <a:off x="668655" y="2090943"/>
              <a:ext cx="6883514" cy="1106674"/>
            </a:xfrm>
            <a:prstGeom prst="rect">
              <a:avLst/>
            </a:prstGeom>
          </p:spPr>
        </p:pic>
        <p:pic>
          <p:nvPicPr>
            <p:cNvPr id="19" name="Bilde 18">
              <a:extLst>
                <a:ext uri="{FF2B5EF4-FFF2-40B4-BE49-F238E27FC236}">
                  <a16:creationId xmlns:a16="http://schemas.microsoft.com/office/drawing/2014/main" id="{0C42C594-6B6D-447A-B91C-17335E8C6173}"/>
                </a:ext>
              </a:extLst>
            </p:cNvPr>
            <p:cNvPicPr>
              <a:picLocks noChangeAspect="1"/>
            </p:cNvPicPr>
            <p:nvPr/>
          </p:nvPicPr>
          <p:blipFill rotWithShape="1">
            <a:blip r:embed="rId5"/>
            <a:srcRect t="81966"/>
            <a:stretch/>
          </p:blipFill>
          <p:spPr>
            <a:xfrm>
              <a:off x="668655" y="2903220"/>
              <a:ext cx="6883514" cy="294397"/>
            </a:xfrm>
            <a:prstGeom prst="rect">
              <a:avLst/>
            </a:prstGeom>
          </p:spPr>
        </p:pic>
      </p:grpSp>
      <p:sp>
        <p:nvSpPr>
          <p:cNvPr id="9" name="Pil: opp 8">
            <a:extLst>
              <a:ext uri="{FF2B5EF4-FFF2-40B4-BE49-F238E27FC236}">
                <a16:creationId xmlns:a16="http://schemas.microsoft.com/office/drawing/2014/main" id="{60A26480-C15A-4285-B7FC-808B383DA4E8}"/>
              </a:ext>
            </a:extLst>
          </p:cNvPr>
          <p:cNvSpPr/>
          <p:nvPr/>
        </p:nvSpPr>
        <p:spPr>
          <a:xfrm>
            <a:off x="3260515" y="4262511"/>
            <a:ext cx="537762" cy="113948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Pil: opp 9">
            <a:extLst>
              <a:ext uri="{FF2B5EF4-FFF2-40B4-BE49-F238E27FC236}">
                <a16:creationId xmlns:a16="http://schemas.microsoft.com/office/drawing/2014/main" id="{8F26A87D-32AA-4E4D-B34B-B3FB504E79EE}"/>
              </a:ext>
            </a:extLst>
          </p:cNvPr>
          <p:cNvSpPr/>
          <p:nvPr/>
        </p:nvSpPr>
        <p:spPr>
          <a:xfrm>
            <a:off x="4572000" y="4262510"/>
            <a:ext cx="537762" cy="113948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Pil: opp 10">
            <a:extLst>
              <a:ext uri="{FF2B5EF4-FFF2-40B4-BE49-F238E27FC236}">
                <a16:creationId xmlns:a16="http://schemas.microsoft.com/office/drawing/2014/main" id="{AF07C14E-BA6A-4A69-B533-1A4D717B8D3A}"/>
              </a:ext>
            </a:extLst>
          </p:cNvPr>
          <p:cNvSpPr/>
          <p:nvPr/>
        </p:nvSpPr>
        <p:spPr>
          <a:xfrm>
            <a:off x="6407868" y="4262510"/>
            <a:ext cx="537762" cy="113948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il: opp 11">
            <a:extLst>
              <a:ext uri="{FF2B5EF4-FFF2-40B4-BE49-F238E27FC236}">
                <a16:creationId xmlns:a16="http://schemas.microsoft.com/office/drawing/2014/main" id="{2C526D93-BD1B-487C-A6A3-37B27D6F1A29}"/>
              </a:ext>
            </a:extLst>
          </p:cNvPr>
          <p:cNvSpPr/>
          <p:nvPr/>
        </p:nvSpPr>
        <p:spPr>
          <a:xfrm>
            <a:off x="2124222" y="4262510"/>
            <a:ext cx="537762" cy="113948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06049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lysbildenummer 4">
            <a:extLst>
              <a:ext uri="{FF2B5EF4-FFF2-40B4-BE49-F238E27FC236}">
                <a16:creationId xmlns:a16="http://schemas.microsoft.com/office/drawing/2014/main" id="{5B296186-D190-4B4A-84D8-A3E06AD834F6}"/>
              </a:ext>
            </a:extLst>
          </p:cNvPr>
          <p:cNvSpPr>
            <a:spLocks noGrp="1"/>
          </p:cNvSpPr>
          <p:nvPr>
            <p:ph type="sldNum" sz="quarter" idx="12"/>
          </p:nvPr>
        </p:nvSpPr>
        <p:spPr/>
        <p:txBody>
          <a:bodyPr/>
          <a:lstStyle/>
          <a:p>
            <a:fld id="{836C5D88-0D2A-43F5-9E7C-38A70B00D82D}" type="slidenum">
              <a:rPr lang="ja-JP" altLang="en-US" smtClean="0"/>
              <a:pPr/>
              <a:t>32</a:t>
            </a:fld>
            <a:endParaRPr lang="ja-JP" altLang="en-US" dirty="0"/>
          </a:p>
        </p:txBody>
      </p:sp>
      <p:grpSp>
        <p:nvGrpSpPr>
          <p:cNvPr id="3" name="Gruppe 2">
            <a:extLst>
              <a:ext uri="{FF2B5EF4-FFF2-40B4-BE49-F238E27FC236}">
                <a16:creationId xmlns:a16="http://schemas.microsoft.com/office/drawing/2014/main" id="{D6641A32-1E0E-4981-B558-7A0836694475}"/>
              </a:ext>
            </a:extLst>
          </p:cNvPr>
          <p:cNvGrpSpPr/>
          <p:nvPr/>
        </p:nvGrpSpPr>
        <p:grpSpPr>
          <a:xfrm>
            <a:off x="320510" y="6456743"/>
            <a:ext cx="2940005" cy="253916"/>
            <a:chOff x="320510" y="6456743"/>
            <a:chExt cx="2940005" cy="253916"/>
          </a:xfrm>
        </p:grpSpPr>
        <p:pic>
          <p:nvPicPr>
            <p:cNvPr id="7" name="Bilde 6">
              <a:extLst>
                <a:ext uri="{FF2B5EF4-FFF2-40B4-BE49-F238E27FC236}">
                  <a16:creationId xmlns:a16="http://schemas.microsoft.com/office/drawing/2014/main" id="{0C2D5CBE-D181-4B30-AF59-4FAF7619B1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5908" y="6476659"/>
              <a:ext cx="1904607" cy="204859"/>
            </a:xfrm>
            <a:prstGeom prst="rect">
              <a:avLst/>
            </a:prstGeom>
          </p:spPr>
        </p:pic>
        <p:sp>
          <p:nvSpPr>
            <p:cNvPr id="8" name="TekstSylinder 7">
              <a:extLst>
                <a:ext uri="{FF2B5EF4-FFF2-40B4-BE49-F238E27FC236}">
                  <a16:creationId xmlns:a16="http://schemas.microsoft.com/office/drawing/2014/main" id="{9B8B3E59-1383-4643-AD48-A72CBA67F1FB}"/>
                </a:ext>
              </a:extLst>
            </p:cNvPr>
            <p:cNvSpPr txBox="1"/>
            <p:nvPr/>
          </p:nvSpPr>
          <p:spPr>
            <a:xfrm>
              <a:off x="320510" y="6456743"/>
              <a:ext cx="1159497" cy="253916"/>
            </a:xfrm>
            <a:prstGeom prst="rect">
              <a:avLst/>
            </a:prstGeom>
            <a:noFill/>
          </p:spPr>
          <p:txBody>
            <a:bodyPr wrap="square" rtlCol="0">
              <a:spAutoFit/>
            </a:bodyPr>
            <a:lstStyle/>
            <a:p>
              <a:r>
                <a:rPr lang="nb-NO" sz="1050" dirty="0">
                  <a:latin typeface="Brandon Grotesque Regular" panose="020B0503020203060202" pitchFamily="34" charset="0"/>
                  <a:cs typeface="Arial" panose="020B0604020202020204" pitchFamily="34" charset="0"/>
                </a:rPr>
                <a:t>Årsmøte  2021</a:t>
              </a:r>
            </a:p>
          </p:txBody>
        </p:sp>
      </p:grpSp>
      <p:sp>
        <p:nvSpPr>
          <p:cNvPr id="2" name="TekstSylinder 1">
            <a:extLst>
              <a:ext uri="{FF2B5EF4-FFF2-40B4-BE49-F238E27FC236}">
                <a16:creationId xmlns:a16="http://schemas.microsoft.com/office/drawing/2014/main" id="{96B06118-8421-46BA-9F1A-6E44DBA5AE3C}"/>
              </a:ext>
            </a:extLst>
          </p:cNvPr>
          <p:cNvSpPr txBox="1"/>
          <p:nvPr/>
        </p:nvSpPr>
        <p:spPr>
          <a:xfrm>
            <a:off x="471340" y="980388"/>
            <a:ext cx="8012784" cy="584775"/>
          </a:xfrm>
          <a:prstGeom prst="rect">
            <a:avLst/>
          </a:prstGeom>
          <a:noFill/>
        </p:spPr>
        <p:txBody>
          <a:bodyPr wrap="square" rtlCol="0">
            <a:spAutoFit/>
          </a:bodyPr>
          <a:lstStyle/>
          <a:p>
            <a:r>
              <a:rPr lang="nb-NO" sz="3200" dirty="0">
                <a:solidFill>
                  <a:srgbClr val="66C1BE"/>
                </a:solidFill>
                <a:latin typeface="Tahoma" panose="020B0604030504040204" pitchFamily="34" charset="0"/>
                <a:ea typeface="Tahoma" panose="020B0604030504040204" pitchFamily="34" charset="0"/>
                <a:cs typeface="Tahoma" panose="020B0604030504040204" pitchFamily="34" charset="0"/>
              </a:rPr>
              <a:t>Resultat så langt i budsjettåret 2021/2022</a:t>
            </a:r>
          </a:p>
        </p:txBody>
      </p:sp>
      <p:pic>
        <p:nvPicPr>
          <p:cNvPr id="4" name="Bilde 3">
            <a:extLst>
              <a:ext uri="{FF2B5EF4-FFF2-40B4-BE49-F238E27FC236}">
                <a16:creationId xmlns:a16="http://schemas.microsoft.com/office/drawing/2014/main" id="{C1AAB4D8-AECC-4D1F-A86F-37D41F7DA5D0}"/>
              </a:ext>
            </a:extLst>
          </p:cNvPr>
          <p:cNvPicPr>
            <a:picLocks noChangeAspect="1"/>
          </p:cNvPicPr>
          <p:nvPr/>
        </p:nvPicPr>
        <p:blipFill>
          <a:blip r:embed="rId4"/>
          <a:stretch>
            <a:fillRect/>
          </a:stretch>
        </p:blipFill>
        <p:spPr>
          <a:xfrm>
            <a:off x="4572000" y="188223"/>
            <a:ext cx="4472073" cy="660433"/>
          </a:xfrm>
          <a:prstGeom prst="rect">
            <a:avLst/>
          </a:prstGeom>
        </p:spPr>
      </p:pic>
      <p:pic>
        <p:nvPicPr>
          <p:cNvPr id="6" name="Bilde 5">
            <a:extLst>
              <a:ext uri="{FF2B5EF4-FFF2-40B4-BE49-F238E27FC236}">
                <a16:creationId xmlns:a16="http://schemas.microsoft.com/office/drawing/2014/main" id="{C24CF866-DAE5-4019-BD80-37CEADBB344F}"/>
              </a:ext>
            </a:extLst>
          </p:cNvPr>
          <p:cNvPicPr>
            <a:picLocks noChangeAspect="1"/>
          </p:cNvPicPr>
          <p:nvPr/>
        </p:nvPicPr>
        <p:blipFill>
          <a:blip r:embed="rId5"/>
          <a:stretch>
            <a:fillRect/>
          </a:stretch>
        </p:blipFill>
        <p:spPr>
          <a:xfrm>
            <a:off x="389776" y="1749249"/>
            <a:ext cx="8486368" cy="4627265"/>
          </a:xfrm>
          <a:prstGeom prst="rect">
            <a:avLst/>
          </a:prstGeom>
        </p:spPr>
      </p:pic>
    </p:spTree>
    <p:extLst>
      <p:ext uri="{BB962C8B-B14F-4D97-AF65-F5344CB8AC3E}">
        <p14:creationId xmlns:p14="http://schemas.microsoft.com/office/powerpoint/2010/main" val="31061493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lysbildenummer 4">
            <a:extLst>
              <a:ext uri="{FF2B5EF4-FFF2-40B4-BE49-F238E27FC236}">
                <a16:creationId xmlns:a16="http://schemas.microsoft.com/office/drawing/2014/main" id="{5B296186-D190-4B4A-84D8-A3E06AD834F6}"/>
              </a:ext>
            </a:extLst>
          </p:cNvPr>
          <p:cNvSpPr>
            <a:spLocks noGrp="1"/>
          </p:cNvSpPr>
          <p:nvPr>
            <p:ph type="sldNum" sz="quarter" idx="12"/>
          </p:nvPr>
        </p:nvSpPr>
        <p:spPr/>
        <p:txBody>
          <a:bodyPr/>
          <a:lstStyle/>
          <a:p>
            <a:fld id="{836C5D88-0D2A-43F5-9E7C-38A70B00D82D}" type="slidenum">
              <a:rPr lang="ja-JP" altLang="en-US" smtClean="0"/>
              <a:pPr/>
              <a:t>33</a:t>
            </a:fld>
            <a:endParaRPr lang="ja-JP" altLang="en-US" dirty="0"/>
          </a:p>
        </p:txBody>
      </p:sp>
      <p:pic>
        <p:nvPicPr>
          <p:cNvPr id="7" name="Bilde 6">
            <a:extLst>
              <a:ext uri="{FF2B5EF4-FFF2-40B4-BE49-F238E27FC236}">
                <a16:creationId xmlns:a16="http://schemas.microsoft.com/office/drawing/2014/main" id="{0C2D5CBE-D181-4B30-AF59-4FAF7619B1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5740" y="6505800"/>
            <a:ext cx="1904607" cy="204859"/>
          </a:xfrm>
          <a:prstGeom prst="rect">
            <a:avLst/>
          </a:prstGeom>
        </p:spPr>
      </p:pic>
      <p:sp>
        <p:nvSpPr>
          <p:cNvPr id="8" name="TekstSylinder 7">
            <a:extLst>
              <a:ext uri="{FF2B5EF4-FFF2-40B4-BE49-F238E27FC236}">
                <a16:creationId xmlns:a16="http://schemas.microsoft.com/office/drawing/2014/main" id="{9B8B3E59-1383-4643-AD48-A72CBA67F1FB}"/>
              </a:ext>
            </a:extLst>
          </p:cNvPr>
          <p:cNvSpPr txBox="1"/>
          <p:nvPr/>
        </p:nvSpPr>
        <p:spPr>
          <a:xfrm>
            <a:off x="320511" y="6456743"/>
            <a:ext cx="886120" cy="253916"/>
          </a:xfrm>
          <a:prstGeom prst="rect">
            <a:avLst/>
          </a:prstGeom>
          <a:noFill/>
        </p:spPr>
        <p:txBody>
          <a:bodyPr wrap="square" rtlCol="0">
            <a:spAutoFit/>
          </a:bodyPr>
          <a:lstStyle/>
          <a:p>
            <a:r>
              <a:rPr lang="nb-NO" sz="1050" dirty="0">
                <a:latin typeface="Brandon Grotesque Regular" panose="020B0503020203060202" pitchFamily="34" charset="0"/>
                <a:cs typeface="Arial" panose="020B0604020202020204" pitchFamily="34" charset="0"/>
              </a:rPr>
              <a:t>Januar 2022</a:t>
            </a:r>
          </a:p>
        </p:txBody>
      </p:sp>
      <p:pic>
        <p:nvPicPr>
          <p:cNvPr id="9" name="Bilde 8">
            <a:extLst>
              <a:ext uri="{FF2B5EF4-FFF2-40B4-BE49-F238E27FC236}">
                <a16:creationId xmlns:a16="http://schemas.microsoft.com/office/drawing/2014/main" id="{966F3947-49BB-4CF5-B98E-19B3293BBE59}"/>
              </a:ext>
            </a:extLst>
          </p:cNvPr>
          <p:cNvPicPr>
            <a:picLocks noChangeAspect="1"/>
          </p:cNvPicPr>
          <p:nvPr/>
        </p:nvPicPr>
        <p:blipFill>
          <a:blip r:embed="rId4"/>
          <a:stretch>
            <a:fillRect/>
          </a:stretch>
        </p:blipFill>
        <p:spPr>
          <a:xfrm>
            <a:off x="763571" y="1060184"/>
            <a:ext cx="4417704" cy="1278314"/>
          </a:xfrm>
          <a:prstGeom prst="rect">
            <a:avLst/>
          </a:prstGeom>
        </p:spPr>
      </p:pic>
      <p:pic>
        <p:nvPicPr>
          <p:cNvPr id="12" name="Bilde 11">
            <a:extLst>
              <a:ext uri="{FF2B5EF4-FFF2-40B4-BE49-F238E27FC236}">
                <a16:creationId xmlns:a16="http://schemas.microsoft.com/office/drawing/2014/main" id="{00E72F1F-BA0D-42FA-879F-9424B1D1BF9E}"/>
              </a:ext>
            </a:extLst>
          </p:cNvPr>
          <p:cNvPicPr>
            <a:picLocks noChangeAspect="1"/>
          </p:cNvPicPr>
          <p:nvPr/>
        </p:nvPicPr>
        <p:blipFill>
          <a:blip r:embed="rId5"/>
          <a:stretch>
            <a:fillRect/>
          </a:stretch>
        </p:blipFill>
        <p:spPr>
          <a:xfrm>
            <a:off x="4572000" y="188223"/>
            <a:ext cx="4472073" cy="660433"/>
          </a:xfrm>
          <a:prstGeom prst="rect">
            <a:avLst/>
          </a:prstGeom>
        </p:spPr>
      </p:pic>
      <p:sp>
        <p:nvSpPr>
          <p:cNvPr id="13" name="TekstSylinder 12">
            <a:extLst>
              <a:ext uri="{FF2B5EF4-FFF2-40B4-BE49-F238E27FC236}">
                <a16:creationId xmlns:a16="http://schemas.microsoft.com/office/drawing/2014/main" id="{667EC692-0DFE-400A-8C4B-48F363C1889C}"/>
              </a:ext>
            </a:extLst>
          </p:cNvPr>
          <p:cNvSpPr txBox="1"/>
          <p:nvPr/>
        </p:nvSpPr>
        <p:spPr>
          <a:xfrm>
            <a:off x="4739640" y="906780"/>
            <a:ext cx="3848100" cy="461665"/>
          </a:xfrm>
          <a:prstGeom prst="rect">
            <a:avLst/>
          </a:prstGeom>
          <a:noFill/>
        </p:spPr>
        <p:txBody>
          <a:bodyPr wrap="square" rtlCol="0">
            <a:spAutoFit/>
          </a:bodyPr>
          <a:lstStyle/>
          <a:p>
            <a:pPr algn="r"/>
            <a:r>
              <a:rPr lang="nb-NO" sz="2400" dirty="0">
                <a:solidFill>
                  <a:srgbClr val="66C1BE"/>
                </a:solidFill>
                <a:latin typeface="Tahoma" panose="020B0604030504040204" pitchFamily="34" charset="0"/>
                <a:ea typeface="Tahoma" panose="020B0604030504040204" pitchFamily="34" charset="0"/>
                <a:cs typeface="Tahoma" panose="020B0604030504040204" pitchFamily="34" charset="0"/>
              </a:rPr>
              <a:t>Forsikring</a:t>
            </a:r>
          </a:p>
        </p:txBody>
      </p:sp>
      <p:sp>
        <p:nvSpPr>
          <p:cNvPr id="11" name="TekstSylinder 10">
            <a:extLst>
              <a:ext uri="{FF2B5EF4-FFF2-40B4-BE49-F238E27FC236}">
                <a16:creationId xmlns:a16="http://schemas.microsoft.com/office/drawing/2014/main" id="{67C9E720-B1F7-40DA-B0DA-C624ED04B2E9}"/>
              </a:ext>
            </a:extLst>
          </p:cNvPr>
          <p:cNvSpPr txBox="1"/>
          <p:nvPr/>
        </p:nvSpPr>
        <p:spPr>
          <a:xfrm>
            <a:off x="320511" y="2605213"/>
            <a:ext cx="8723562" cy="3170099"/>
          </a:xfrm>
          <a:prstGeom prst="rect">
            <a:avLst/>
          </a:prstGeom>
          <a:noFill/>
        </p:spPr>
        <p:txBody>
          <a:bodyPr wrap="square" rtlCol="0">
            <a:spAutoFit/>
          </a:bodyPr>
          <a:lstStyle/>
          <a:p>
            <a:r>
              <a:rPr lang="nb-NO" sz="3200" dirty="0">
                <a:latin typeface="Tahoma" panose="020B0604030504040204" pitchFamily="34" charset="0"/>
                <a:ea typeface="Tahoma" panose="020B0604030504040204" pitchFamily="34" charset="0"/>
                <a:cs typeface="Tahoma" panose="020B0604030504040204" pitchFamily="34" charset="0"/>
              </a:rPr>
              <a:t>Nye prislister med nye timepriser</a:t>
            </a:r>
            <a:br>
              <a:rPr lang="nb-NO" sz="3200" dirty="0">
                <a:latin typeface="Tahoma" panose="020B0604030504040204" pitchFamily="34" charset="0"/>
                <a:ea typeface="Tahoma" panose="020B0604030504040204" pitchFamily="34" charset="0"/>
                <a:cs typeface="Tahoma" panose="020B0604030504040204" pitchFamily="34" charset="0"/>
              </a:rPr>
            </a:br>
            <a:r>
              <a:rPr lang="nb-NO" sz="3200" dirty="0">
                <a:latin typeface="Tahoma" panose="020B0604030504040204" pitchFamily="34" charset="0"/>
                <a:ea typeface="Tahoma" panose="020B0604030504040204" pitchFamily="34" charset="0"/>
                <a:cs typeface="Tahoma" panose="020B0604030504040204" pitchFamily="34" charset="0"/>
              </a:rPr>
              <a:t>Oppdaterte huskelister - legg inn som favoritt</a:t>
            </a:r>
            <a:br>
              <a:rPr lang="nb-NO" sz="3200" dirty="0">
                <a:latin typeface="Tahoma" panose="020B0604030504040204" pitchFamily="34" charset="0"/>
                <a:ea typeface="Tahoma" panose="020B0604030504040204" pitchFamily="34" charset="0"/>
                <a:cs typeface="Tahoma" panose="020B0604030504040204" pitchFamily="34" charset="0"/>
              </a:rPr>
            </a:br>
            <a:br>
              <a:rPr lang="nb-NO" sz="3200" dirty="0">
                <a:latin typeface="Tahoma" panose="020B0604030504040204" pitchFamily="34" charset="0"/>
                <a:ea typeface="Tahoma" panose="020B0604030504040204" pitchFamily="34" charset="0"/>
                <a:cs typeface="Tahoma" panose="020B0604030504040204" pitchFamily="34" charset="0"/>
              </a:rPr>
            </a:br>
            <a:r>
              <a:rPr lang="nb-NO" sz="3200" dirty="0">
                <a:latin typeface="Tahoma" panose="020B0604030504040204" pitchFamily="34" charset="0"/>
                <a:ea typeface="Tahoma" panose="020B0604030504040204" pitchFamily="34" charset="0"/>
                <a:cs typeface="Tahoma" panose="020B0604030504040204" pitchFamily="34" charset="0"/>
              </a:rPr>
              <a:t>Invitasjon Teams for å gå gjennom..</a:t>
            </a:r>
            <a:br>
              <a:rPr lang="nb-NO" sz="3200" dirty="0">
                <a:latin typeface="Tahoma" panose="020B0604030504040204" pitchFamily="34" charset="0"/>
                <a:ea typeface="Tahoma" panose="020B0604030504040204" pitchFamily="34" charset="0"/>
                <a:cs typeface="Tahoma" panose="020B0604030504040204" pitchFamily="34" charset="0"/>
              </a:rPr>
            </a:br>
            <a:r>
              <a:rPr lang="nb-NO" sz="2000" dirty="0">
                <a:latin typeface="Tahoma" panose="020B0604030504040204" pitchFamily="34" charset="0"/>
                <a:ea typeface="Tahoma" panose="020B0604030504040204" pitchFamily="34" charset="0"/>
                <a:cs typeface="Tahoma" panose="020B0604030504040204" pitchFamily="34" charset="0"/>
              </a:rPr>
              <a:t>- Hvordan fylle ut besiktigelsesrapporten</a:t>
            </a:r>
          </a:p>
          <a:p>
            <a:r>
              <a:rPr lang="nb-NO" sz="2000" dirty="0">
                <a:latin typeface="Tahoma" panose="020B0604030504040204" pitchFamily="34" charset="0"/>
                <a:ea typeface="Tahoma" panose="020B0604030504040204" pitchFamily="34" charset="0"/>
                <a:cs typeface="Tahoma" panose="020B0604030504040204" pitchFamily="34" charset="0"/>
              </a:rPr>
              <a:t>- Endre rapport på PC	</a:t>
            </a:r>
            <a:br>
              <a:rPr lang="nb-NO" sz="3200" dirty="0">
                <a:latin typeface="Tahoma" panose="020B0604030504040204" pitchFamily="34" charset="0"/>
                <a:ea typeface="Tahoma" panose="020B0604030504040204" pitchFamily="34" charset="0"/>
                <a:cs typeface="Tahoma" panose="020B0604030504040204" pitchFamily="34" charset="0"/>
              </a:rPr>
            </a:br>
            <a:endParaRPr lang="nb-NO"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05802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lysbildenummer 4">
            <a:extLst>
              <a:ext uri="{FF2B5EF4-FFF2-40B4-BE49-F238E27FC236}">
                <a16:creationId xmlns:a16="http://schemas.microsoft.com/office/drawing/2014/main" id="{5B296186-D190-4B4A-84D8-A3E06AD834F6}"/>
              </a:ext>
            </a:extLst>
          </p:cNvPr>
          <p:cNvSpPr>
            <a:spLocks noGrp="1"/>
          </p:cNvSpPr>
          <p:nvPr>
            <p:ph type="sldNum" sz="quarter" idx="12"/>
          </p:nvPr>
        </p:nvSpPr>
        <p:spPr/>
        <p:txBody>
          <a:bodyPr/>
          <a:lstStyle/>
          <a:p>
            <a:fld id="{836C5D88-0D2A-43F5-9E7C-38A70B00D82D}" type="slidenum">
              <a:rPr lang="ja-JP" altLang="en-US" smtClean="0"/>
              <a:pPr/>
              <a:t>34</a:t>
            </a:fld>
            <a:endParaRPr lang="ja-JP" altLang="en-US" dirty="0"/>
          </a:p>
        </p:txBody>
      </p:sp>
      <p:pic>
        <p:nvPicPr>
          <p:cNvPr id="7" name="Bilde 6">
            <a:extLst>
              <a:ext uri="{FF2B5EF4-FFF2-40B4-BE49-F238E27FC236}">
                <a16:creationId xmlns:a16="http://schemas.microsoft.com/office/drawing/2014/main" id="{0C2D5CBE-D181-4B30-AF59-4FAF7619B1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5740" y="6505800"/>
            <a:ext cx="1904607" cy="204859"/>
          </a:xfrm>
          <a:prstGeom prst="rect">
            <a:avLst/>
          </a:prstGeom>
        </p:spPr>
      </p:pic>
      <p:sp>
        <p:nvSpPr>
          <p:cNvPr id="8" name="TekstSylinder 7">
            <a:extLst>
              <a:ext uri="{FF2B5EF4-FFF2-40B4-BE49-F238E27FC236}">
                <a16:creationId xmlns:a16="http://schemas.microsoft.com/office/drawing/2014/main" id="{9B8B3E59-1383-4643-AD48-A72CBA67F1FB}"/>
              </a:ext>
            </a:extLst>
          </p:cNvPr>
          <p:cNvSpPr txBox="1"/>
          <p:nvPr/>
        </p:nvSpPr>
        <p:spPr>
          <a:xfrm>
            <a:off x="320511" y="6456743"/>
            <a:ext cx="886120" cy="253916"/>
          </a:xfrm>
          <a:prstGeom prst="rect">
            <a:avLst/>
          </a:prstGeom>
          <a:noFill/>
        </p:spPr>
        <p:txBody>
          <a:bodyPr wrap="square" rtlCol="0">
            <a:spAutoFit/>
          </a:bodyPr>
          <a:lstStyle/>
          <a:p>
            <a:r>
              <a:rPr lang="nb-NO" sz="1050" dirty="0">
                <a:latin typeface="Brandon Grotesque Regular" panose="020B0503020203060202" pitchFamily="34" charset="0"/>
                <a:cs typeface="Arial" panose="020B0604020202020204" pitchFamily="34" charset="0"/>
              </a:rPr>
              <a:t>Januar 2022</a:t>
            </a:r>
          </a:p>
        </p:txBody>
      </p:sp>
      <p:pic>
        <p:nvPicPr>
          <p:cNvPr id="11" name="Bilde 10">
            <a:extLst>
              <a:ext uri="{FF2B5EF4-FFF2-40B4-BE49-F238E27FC236}">
                <a16:creationId xmlns:a16="http://schemas.microsoft.com/office/drawing/2014/main" id="{AEAC82BD-DCED-40D5-96DD-9550C176D675}"/>
              </a:ext>
            </a:extLst>
          </p:cNvPr>
          <p:cNvPicPr>
            <a:picLocks noChangeAspect="1"/>
          </p:cNvPicPr>
          <p:nvPr/>
        </p:nvPicPr>
        <p:blipFill rotWithShape="1">
          <a:blip r:embed="rId4"/>
          <a:srcRect r="20781"/>
          <a:stretch/>
        </p:blipFill>
        <p:spPr>
          <a:xfrm>
            <a:off x="519136" y="443120"/>
            <a:ext cx="4114800" cy="1405481"/>
          </a:xfrm>
          <a:prstGeom prst="rect">
            <a:avLst/>
          </a:prstGeom>
        </p:spPr>
      </p:pic>
      <p:pic>
        <p:nvPicPr>
          <p:cNvPr id="14" name="Bilde 13">
            <a:extLst>
              <a:ext uri="{FF2B5EF4-FFF2-40B4-BE49-F238E27FC236}">
                <a16:creationId xmlns:a16="http://schemas.microsoft.com/office/drawing/2014/main" id="{68D955C9-BE40-4543-9A54-2CBCBE74E6B7}"/>
              </a:ext>
            </a:extLst>
          </p:cNvPr>
          <p:cNvPicPr>
            <a:picLocks noChangeAspect="1"/>
          </p:cNvPicPr>
          <p:nvPr/>
        </p:nvPicPr>
        <p:blipFill>
          <a:blip r:embed="rId5"/>
          <a:stretch>
            <a:fillRect/>
          </a:stretch>
        </p:blipFill>
        <p:spPr>
          <a:xfrm>
            <a:off x="4633935" y="1315367"/>
            <a:ext cx="624362" cy="292384"/>
          </a:xfrm>
          <a:prstGeom prst="rect">
            <a:avLst/>
          </a:prstGeom>
        </p:spPr>
      </p:pic>
      <p:pic>
        <p:nvPicPr>
          <p:cNvPr id="15" name="Bilde 14">
            <a:extLst>
              <a:ext uri="{FF2B5EF4-FFF2-40B4-BE49-F238E27FC236}">
                <a16:creationId xmlns:a16="http://schemas.microsoft.com/office/drawing/2014/main" id="{CEDE1D76-66D2-4E11-A59D-EFC3DE86F5E7}"/>
              </a:ext>
            </a:extLst>
          </p:cNvPr>
          <p:cNvPicPr>
            <a:picLocks noChangeAspect="1"/>
          </p:cNvPicPr>
          <p:nvPr/>
        </p:nvPicPr>
        <p:blipFill>
          <a:blip r:embed="rId6"/>
          <a:stretch>
            <a:fillRect/>
          </a:stretch>
        </p:blipFill>
        <p:spPr>
          <a:xfrm>
            <a:off x="5330506" y="1236000"/>
            <a:ext cx="731051" cy="371751"/>
          </a:xfrm>
          <a:prstGeom prst="rect">
            <a:avLst/>
          </a:prstGeom>
        </p:spPr>
      </p:pic>
      <p:pic>
        <p:nvPicPr>
          <p:cNvPr id="12" name="Bilde 11">
            <a:extLst>
              <a:ext uri="{FF2B5EF4-FFF2-40B4-BE49-F238E27FC236}">
                <a16:creationId xmlns:a16="http://schemas.microsoft.com/office/drawing/2014/main" id="{00E72F1F-BA0D-42FA-879F-9424B1D1BF9E}"/>
              </a:ext>
            </a:extLst>
          </p:cNvPr>
          <p:cNvPicPr>
            <a:picLocks noChangeAspect="1"/>
          </p:cNvPicPr>
          <p:nvPr/>
        </p:nvPicPr>
        <p:blipFill>
          <a:blip r:embed="rId7"/>
          <a:stretch>
            <a:fillRect/>
          </a:stretch>
        </p:blipFill>
        <p:spPr>
          <a:xfrm>
            <a:off x="4572000" y="188223"/>
            <a:ext cx="4472073" cy="660433"/>
          </a:xfrm>
          <a:prstGeom prst="rect">
            <a:avLst/>
          </a:prstGeom>
        </p:spPr>
      </p:pic>
      <p:pic>
        <p:nvPicPr>
          <p:cNvPr id="6" name="Bilde 5">
            <a:extLst>
              <a:ext uri="{FF2B5EF4-FFF2-40B4-BE49-F238E27FC236}">
                <a16:creationId xmlns:a16="http://schemas.microsoft.com/office/drawing/2014/main" id="{F3037EF6-1B59-4E0D-908A-9D9E00C52D38}"/>
              </a:ext>
            </a:extLst>
          </p:cNvPr>
          <p:cNvPicPr>
            <a:picLocks noChangeAspect="1"/>
          </p:cNvPicPr>
          <p:nvPr/>
        </p:nvPicPr>
        <p:blipFill>
          <a:blip r:embed="rId8"/>
          <a:stretch>
            <a:fillRect/>
          </a:stretch>
        </p:blipFill>
        <p:spPr>
          <a:xfrm>
            <a:off x="519136" y="1726309"/>
            <a:ext cx="6080367" cy="3160689"/>
          </a:xfrm>
          <a:prstGeom prst="rect">
            <a:avLst/>
          </a:prstGeom>
        </p:spPr>
      </p:pic>
      <p:pic>
        <p:nvPicPr>
          <p:cNvPr id="9" name="Bilde 8">
            <a:extLst>
              <a:ext uri="{FF2B5EF4-FFF2-40B4-BE49-F238E27FC236}">
                <a16:creationId xmlns:a16="http://schemas.microsoft.com/office/drawing/2014/main" id="{4C46DA03-2383-4535-9F6F-F62BBCFF1FE1}"/>
              </a:ext>
            </a:extLst>
          </p:cNvPr>
          <p:cNvPicPr>
            <a:picLocks noChangeAspect="1"/>
          </p:cNvPicPr>
          <p:nvPr/>
        </p:nvPicPr>
        <p:blipFill>
          <a:blip r:embed="rId9"/>
          <a:stretch>
            <a:fillRect/>
          </a:stretch>
        </p:blipFill>
        <p:spPr>
          <a:xfrm>
            <a:off x="6945630" y="1771672"/>
            <a:ext cx="1627773" cy="3115326"/>
          </a:xfrm>
          <a:prstGeom prst="rect">
            <a:avLst/>
          </a:prstGeom>
        </p:spPr>
      </p:pic>
    </p:spTree>
    <p:extLst>
      <p:ext uri="{BB962C8B-B14F-4D97-AF65-F5344CB8AC3E}">
        <p14:creationId xmlns:p14="http://schemas.microsoft.com/office/powerpoint/2010/main" val="40127079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lysbildenummer 4">
            <a:extLst>
              <a:ext uri="{FF2B5EF4-FFF2-40B4-BE49-F238E27FC236}">
                <a16:creationId xmlns:a16="http://schemas.microsoft.com/office/drawing/2014/main" id="{5B296186-D190-4B4A-84D8-A3E06AD834F6}"/>
              </a:ext>
            </a:extLst>
          </p:cNvPr>
          <p:cNvSpPr>
            <a:spLocks noGrp="1"/>
          </p:cNvSpPr>
          <p:nvPr>
            <p:ph type="sldNum" sz="quarter" idx="12"/>
          </p:nvPr>
        </p:nvSpPr>
        <p:spPr/>
        <p:txBody>
          <a:bodyPr/>
          <a:lstStyle/>
          <a:p>
            <a:fld id="{836C5D88-0D2A-43F5-9E7C-38A70B00D82D}" type="slidenum">
              <a:rPr lang="ja-JP" altLang="en-US" smtClean="0"/>
              <a:pPr/>
              <a:t>35</a:t>
            </a:fld>
            <a:endParaRPr lang="ja-JP" altLang="en-US" dirty="0"/>
          </a:p>
        </p:txBody>
      </p:sp>
      <p:pic>
        <p:nvPicPr>
          <p:cNvPr id="7" name="Bilde 6">
            <a:extLst>
              <a:ext uri="{FF2B5EF4-FFF2-40B4-BE49-F238E27FC236}">
                <a16:creationId xmlns:a16="http://schemas.microsoft.com/office/drawing/2014/main" id="{0C2D5CBE-D181-4B30-AF59-4FAF7619B1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5740" y="6505800"/>
            <a:ext cx="1904607" cy="204859"/>
          </a:xfrm>
          <a:prstGeom prst="rect">
            <a:avLst/>
          </a:prstGeom>
        </p:spPr>
      </p:pic>
      <p:sp>
        <p:nvSpPr>
          <p:cNvPr id="8" name="TekstSylinder 7">
            <a:extLst>
              <a:ext uri="{FF2B5EF4-FFF2-40B4-BE49-F238E27FC236}">
                <a16:creationId xmlns:a16="http://schemas.microsoft.com/office/drawing/2014/main" id="{9B8B3E59-1383-4643-AD48-A72CBA67F1FB}"/>
              </a:ext>
            </a:extLst>
          </p:cNvPr>
          <p:cNvSpPr txBox="1"/>
          <p:nvPr/>
        </p:nvSpPr>
        <p:spPr>
          <a:xfrm>
            <a:off x="320511" y="6456743"/>
            <a:ext cx="886120" cy="253916"/>
          </a:xfrm>
          <a:prstGeom prst="rect">
            <a:avLst/>
          </a:prstGeom>
          <a:noFill/>
        </p:spPr>
        <p:txBody>
          <a:bodyPr wrap="square" rtlCol="0">
            <a:spAutoFit/>
          </a:bodyPr>
          <a:lstStyle/>
          <a:p>
            <a:r>
              <a:rPr lang="nb-NO" sz="1050" dirty="0">
                <a:latin typeface="Brandon Grotesque Regular" panose="020B0503020203060202" pitchFamily="34" charset="0"/>
                <a:cs typeface="Arial" panose="020B0604020202020204" pitchFamily="34" charset="0"/>
              </a:rPr>
              <a:t>Januar 2022</a:t>
            </a:r>
          </a:p>
        </p:txBody>
      </p:sp>
      <p:sp>
        <p:nvSpPr>
          <p:cNvPr id="12" name="Google Shape;305;p33">
            <a:extLst>
              <a:ext uri="{FF2B5EF4-FFF2-40B4-BE49-F238E27FC236}">
                <a16:creationId xmlns:a16="http://schemas.microsoft.com/office/drawing/2014/main" id="{525D7BA0-E63C-4BD9-9B70-98529B6615A1}"/>
              </a:ext>
            </a:extLst>
          </p:cNvPr>
          <p:cNvSpPr txBox="1"/>
          <p:nvPr/>
        </p:nvSpPr>
        <p:spPr>
          <a:xfrm>
            <a:off x="477492" y="1331874"/>
            <a:ext cx="8666508" cy="114853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b-NO" sz="3200" dirty="0">
                <a:solidFill>
                  <a:srgbClr val="66C1BE"/>
                </a:solidFill>
                <a:latin typeface="Tahoma"/>
                <a:ea typeface="Tahoma"/>
                <a:cs typeface="Tahoma"/>
                <a:sym typeface="Tahoma"/>
              </a:rPr>
              <a:t>Totalverdien av kjedens avtaler med forsikringsselskapene</a:t>
            </a:r>
            <a:endParaRPr sz="3200" dirty="0"/>
          </a:p>
        </p:txBody>
      </p:sp>
      <p:sp>
        <p:nvSpPr>
          <p:cNvPr id="16" name="Google Shape;283;p31">
            <a:extLst>
              <a:ext uri="{FF2B5EF4-FFF2-40B4-BE49-F238E27FC236}">
                <a16:creationId xmlns:a16="http://schemas.microsoft.com/office/drawing/2014/main" id="{DE36EFE5-AA3E-443C-AD80-34556178F8BE}"/>
              </a:ext>
            </a:extLst>
          </p:cNvPr>
          <p:cNvSpPr txBox="1"/>
          <p:nvPr/>
        </p:nvSpPr>
        <p:spPr>
          <a:xfrm>
            <a:off x="414481" y="4157722"/>
            <a:ext cx="15843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o-NO" sz="3200" dirty="0">
                <a:solidFill>
                  <a:srgbClr val="66C1BE"/>
                </a:solidFill>
                <a:latin typeface="Tahoma"/>
                <a:ea typeface="Tahoma"/>
                <a:cs typeface="Tahoma"/>
                <a:sym typeface="Tahoma"/>
              </a:rPr>
              <a:t>20</a:t>
            </a:r>
            <a:r>
              <a:rPr lang="nb-NO" sz="3200" dirty="0">
                <a:solidFill>
                  <a:srgbClr val="66C1BE"/>
                </a:solidFill>
                <a:latin typeface="Tahoma"/>
                <a:ea typeface="Tahoma"/>
                <a:cs typeface="Tahoma"/>
                <a:sym typeface="Tahoma"/>
              </a:rPr>
              <a:t>21</a:t>
            </a:r>
            <a:endParaRPr sz="1800" dirty="0">
              <a:solidFill>
                <a:schemeClr val="dk1"/>
              </a:solidFill>
              <a:latin typeface="Arial"/>
              <a:ea typeface="Arial"/>
              <a:cs typeface="Arial"/>
              <a:sym typeface="Arial"/>
            </a:endParaRPr>
          </a:p>
        </p:txBody>
      </p:sp>
      <p:sp>
        <p:nvSpPr>
          <p:cNvPr id="17" name="Google Shape;284;p31">
            <a:extLst>
              <a:ext uri="{FF2B5EF4-FFF2-40B4-BE49-F238E27FC236}">
                <a16:creationId xmlns:a16="http://schemas.microsoft.com/office/drawing/2014/main" id="{1164F5E0-606E-4E58-8380-8040C261BBC0}"/>
              </a:ext>
            </a:extLst>
          </p:cNvPr>
          <p:cNvSpPr/>
          <p:nvPr/>
        </p:nvSpPr>
        <p:spPr>
          <a:xfrm>
            <a:off x="1425458" y="4583551"/>
            <a:ext cx="32271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o-NO" sz="3200" dirty="0">
                <a:solidFill>
                  <a:schemeClr val="dk1"/>
                </a:solidFill>
                <a:latin typeface="Tahoma"/>
                <a:ea typeface="Tahoma"/>
                <a:cs typeface="Tahoma"/>
                <a:sym typeface="Tahoma"/>
              </a:rPr>
              <a:t>Kr. </a:t>
            </a:r>
            <a:r>
              <a:rPr lang="nb-NO" sz="3200" dirty="0">
                <a:solidFill>
                  <a:schemeClr val="dk1"/>
                </a:solidFill>
                <a:latin typeface="Tahoma"/>
                <a:ea typeface="Tahoma"/>
                <a:cs typeface="Tahoma"/>
                <a:sym typeface="Tahoma"/>
              </a:rPr>
              <a:t>31 868 839</a:t>
            </a:r>
            <a:endParaRPr dirty="0"/>
          </a:p>
        </p:txBody>
      </p:sp>
      <p:sp>
        <p:nvSpPr>
          <p:cNvPr id="18" name="Google Shape;283;p31">
            <a:extLst>
              <a:ext uri="{FF2B5EF4-FFF2-40B4-BE49-F238E27FC236}">
                <a16:creationId xmlns:a16="http://schemas.microsoft.com/office/drawing/2014/main" id="{2A7587A8-D999-4E04-8357-5BC7E7CAE0CF}"/>
              </a:ext>
            </a:extLst>
          </p:cNvPr>
          <p:cNvSpPr txBox="1"/>
          <p:nvPr/>
        </p:nvSpPr>
        <p:spPr>
          <a:xfrm>
            <a:off x="501563" y="2763465"/>
            <a:ext cx="15843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b-NO" sz="3200" dirty="0">
                <a:solidFill>
                  <a:srgbClr val="66C1BE"/>
                </a:solidFill>
                <a:latin typeface="Tahoma"/>
                <a:ea typeface="Tahoma"/>
                <a:cs typeface="Tahoma"/>
                <a:sym typeface="Tahoma"/>
              </a:rPr>
              <a:t>2020</a:t>
            </a:r>
            <a:endParaRPr sz="1800" dirty="0">
              <a:solidFill>
                <a:schemeClr val="dk1"/>
              </a:solidFill>
              <a:latin typeface="Arial"/>
              <a:ea typeface="Arial"/>
              <a:cs typeface="Arial"/>
              <a:sym typeface="Arial"/>
            </a:endParaRPr>
          </a:p>
        </p:txBody>
      </p:sp>
      <p:sp>
        <p:nvSpPr>
          <p:cNvPr id="19" name="Google Shape;284;p31">
            <a:extLst>
              <a:ext uri="{FF2B5EF4-FFF2-40B4-BE49-F238E27FC236}">
                <a16:creationId xmlns:a16="http://schemas.microsoft.com/office/drawing/2014/main" id="{5C399D2F-3AB9-4C71-8672-9D8CB6731C2A}"/>
              </a:ext>
            </a:extLst>
          </p:cNvPr>
          <p:cNvSpPr/>
          <p:nvPr/>
        </p:nvSpPr>
        <p:spPr>
          <a:xfrm>
            <a:off x="1512540" y="3291457"/>
            <a:ext cx="32271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o-NO" sz="3200" dirty="0">
                <a:solidFill>
                  <a:schemeClr val="dk1"/>
                </a:solidFill>
                <a:latin typeface="Tahoma"/>
                <a:ea typeface="Tahoma"/>
                <a:cs typeface="Tahoma"/>
                <a:sym typeface="Tahoma"/>
              </a:rPr>
              <a:t>Kr.</a:t>
            </a:r>
            <a:r>
              <a:rPr lang="nb-NO" sz="3200" dirty="0">
                <a:solidFill>
                  <a:schemeClr val="dk1"/>
                </a:solidFill>
                <a:latin typeface="Tahoma"/>
                <a:ea typeface="Tahoma"/>
                <a:cs typeface="Tahoma"/>
                <a:sym typeface="Tahoma"/>
              </a:rPr>
              <a:t> 31 702 054</a:t>
            </a:r>
            <a:r>
              <a:rPr lang="no-NO" sz="3200" dirty="0">
                <a:solidFill>
                  <a:schemeClr val="dk1"/>
                </a:solidFill>
                <a:latin typeface="Tahoma"/>
                <a:ea typeface="Tahoma"/>
                <a:cs typeface="Tahoma"/>
                <a:sym typeface="Tahoma"/>
              </a:rPr>
              <a:t> </a:t>
            </a:r>
            <a:endParaRPr dirty="0"/>
          </a:p>
        </p:txBody>
      </p:sp>
      <p:pic>
        <p:nvPicPr>
          <p:cNvPr id="20" name="Bilde 19">
            <a:extLst>
              <a:ext uri="{FF2B5EF4-FFF2-40B4-BE49-F238E27FC236}">
                <a16:creationId xmlns:a16="http://schemas.microsoft.com/office/drawing/2014/main" id="{BEF0D400-1A12-4030-ADB9-86D5B02A815A}"/>
              </a:ext>
            </a:extLst>
          </p:cNvPr>
          <p:cNvPicPr>
            <a:picLocks noChangeAspect="1"/>
          </p:cNvPicPr>
          <p:nvPr/>
        </p:nvPicPr>
        <p:blipFill>
          <a:blip r:embed="rId3"/>
          <a:stretch>
            <a:fillRect/>
          </a:stretch>
        </p:blipFill>
        <p:spPr>
          <a:xfrm>
            <a:off x="4572000" y="188223"/>
            <a:ext cx="4472073" cy="660433"/>
          </a:xfrm>
          <a:prstGeom prst="rect">
            <a:avLst/>
          </a:prstGeom>
        </p:spPr>
      </p:pic>
      <p:sp>
        <p:nvSpPr>
          <p:cNvPr id="21" name="TekstSylinder 20">
            <a:extLst>
              <a:ext uri="{FF2B5EF4-FFF2-40B4-BE49-F238E27FC236}">
                <a16:creationId xmlns:a16="http://schemas.microsoft.com/office/drawing/2014/main" id="{B24F67BB-86F3-4FB8-99C4-9F0F69FA9F7A}"/>
              </a:ext>
            </a:extLst>
          </p:cNvPr>
          <p:cNvSpPr txBox="1"/>
          <p:nvPr/>
        </p:nvSpPr>
        <p:spPr>
          <a:xfrm>
            <a:off x="4739640" y="906780"/>
            <a:ext cx="3848100" cy="461665"/>
          </a:xfrm>
          <a:prstGeom prst="rect">
            <a:avLst/>
          </a:prstGeom>
          <a:noFill/>
        </p:spPr>
        <p:txBody>
          <a:bodyPr wrap="square" rtlCol="0">
            <a:spAutoFit/>
          </a:bodyPr>
          <a:lstStyle/>
          <a:p>
            <a:pPr algn="r"/>
            <a:r>
              <a:rPr lang="nb-NO" sz="2400" dirty="0">
                <a:solidFill>
                  <a:srgbClr val="66C1BE"/>
                </a:solidFill>
                <a:latin typeface="Tahoma" panose="020B0604030504040204" pitchFamily="34" charset="0"/>
                <a:ea typeface="Tahoma" panose="020B0604030504040204" pitchFamily="34" charset="0"/>
                <a:cs typeface="Tahoma" panose="020B0604030504040204" pitchFamily="34" charset="0"/>
              </a:rPr>
              <a:t>Forsikring</a:t>
            </a:r>
          </a:p>
        </p:txBody>
      </p:sp>
      <p:graphicFrame>
        <p:nvGraphicFramePr>
          <p:cNvPr id="2" name="Tabell 1">
            <a:extLst>
              <a:ext uri="{FF2B5EF4-FFF2-40B4-BE49-F238E27FC236}">
                <a16:creationId xmlns:a16="http://schemas.microsoft.com/office/drawing/2014/main" id="{A8226634-8F60-4D4E-B3EF-54BC8D943BAA}"/>
              </a:ext>
            </a:extLst>
          </p:cNvPr>
          <p:cNvGraphicFramePr>
            <a:graphicFrameLocks noGrp="1"/>
          </p:cNvGraphicFramePr>
          <p:nvPr/>
        </p:nvGraphicFramePr>
        <p:xfrm>
          <a:off x="0" y="0"/>
          <a:ext cx="1320800" cy="182880"/>
        </p:xfrm>
        <a:graphic>
          <a:graphicData uri="http://schemas.openxmlformats.org/drawingml/2006/table">
            <a:tbl>
              <a:tblPr>
                <a:tableStyleId>{5C22544A-7EE6-4342-B048-85BDC9FD1C3A}</a:tableStyleId>
              </a:tblPr>
              <a:tblGrid>
                <a:gridCol w="1320800">
                  <a:extLst>
                    <a:ext uri="{9D8B030D-6E8A-4147-A177-3AD203B41FA5}">
                      <a16:colId xmlns:a16="http://schemas.microsoft.com/office/drawing/2014/main" val="183977389"/>
                    </a:ext>
                  </a:extLst>
                </a:gridCol>
              </a:tblGrid>
              <a:tr h="182880">
                <a:tc>
                  <a:txBody>
                    <a:bodyPr/>
                    <a:lstStyle/>
                    <a:p>
                      <a:pPr algn="r" fontAlgn="b"/>
                      <a:r>
                        <a:rPr lang="nb-NO" sz="1100" u="none" strike="noStrike" dirty="0">
                          <a:effectLst/>
                        </a:rPr>
                        <a:t>31702054</a:t>
                      </a:r>
                      <a:endParaRPr lang="nb-NO"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23946024"/>
                  </a:ext>
                </a:extLst>
              </a:tr>
            </a:tbl>
          </a:graphicData>
        </a:graphic>
      </p:graphicFrame>
    </p:spTree>
    <p:extLst>
      <p:ext uri="{BB962C8B-B14F-4D97-AF65-F5344CB8AC3E}">
        <p14:creationId xmlns:p14="http://schemas.microsoft.com/office/powerpoint/2010/main" val="19591907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lysbildenummer 4">
            <a:extLst>
              <a:ext uri="{FF2B5EF4-FFF2-40B4-BE49-F238E27FC236}">
                <a16:creationId xmlns:a16="http://schemas.microsoft.com/office/drawing/2014/main" id="{5B296186-D190-4B4A-84D8-A3E06AD834F6}"/>
              </a:ext>
            </a:extLst>
          </p:cNvPr>
          <p:cNvSpPr>
            <a:spLocks noGrp="1"/>
          </p:cNvSpPr>
          <p:nvPr>
            <p:ph type="sldNum" sz="quarter" idx="12"/>
          </p:nvPr>
        </p:nvSpPr>
        <p:spPr/>
        <p:txBody>
          <a:bodyPr/>
          <a:lstStyle/>
          <a:p>
            <a:fld id="{836C5D88-0D2A-43F5-9E7C-38A70B00D82D}" type="slidenum">
              <a:rPr lang="ja-JP" altLang="en-US" smtClean="0"/>
              <a:pPr/>
              <a:t>36</a:t>
            </a:fld>
            <a:endParaRPr lang="ja-JP" altLang="en-US" dirty="0"/>
          </a:p>
        </p:txBody>
      </p:sp>
      <p:pic>
        <p:nvPicPr>
          <p:cNvPr id="7" name="Bilde 6">
            <a:extLst>
              <a:ext uri="{FF2B5EF4-FFF2-40B4-BE49-F238E27FC236}">
                <a16:creationId xmlns:a16="http://schemas.microsoft.com/office/drawing/2014/main" id="{0C2D5CBE-D181-4B30-AF59-4FAF7619B1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5740" y="6505800"/>
            <a:ext cx="1904607" cy="204859"/>
          </a:xfrm>
          <a:prstGeom prst="rect">
            <a:avLst/>
          </a:prstGeom>
        </p:spPr>
      </p:pic>
      <p:sp>
        <p:nvSpPr>
          <p:cNvPr id="8" name="TekstSylinder 7">
            <a:extLst>
              <a:ext uri="{FF2B5EF4-FFF2-40B4-BE49-F238E27FC236}">
                <a16:creationId xmlns:a16="http://schemas.microsoft.com/office/drawing/2014/main" id="{9B8B3E59-1383-4643-AD48-A72CBA67F1FB}"/>
              </a:ext>
            </a:extLst>
          </p:cNvPr>
          <p:cNvSpPr txBox="1"/>
          <p:nvPr/>
        </p:nvSpPr>
        <p:spPr>
          <a:xfrm>
            <a:off x="320511" y="6456743"/>
            <a:ext cx="886120" cy="253916"/>
          </a:xfrm>
          <a:prstGeom prst="rect">
            <a:avLst/>
          </a:prstGeom>
          <a:noFill/>
        </p:spPr>
        <p:txBody>
          <a:bodyPr wrap="square" rtlCol="0">
            <a:spAutoFit/>
          </a:bodyPr>
          <a:lstStyle/>
          <a:p>
            <a:r>
              <a:rPr lang="nb-NO" sz="1050" dirty="0">
                <a:latin typeface="Brandon Grotesque Regular" panose="020B0503020203060202" pitchFamily="34" charset="0"/>
                <a:cs typeface="Arial" panose="020B0604020202020204" pitchFamily="34" charset="0"/>
              </a:rPr>
              <a:t>Januar 2022</a:t>
            </a:r>
          </a:p>
        </p:txBody>
      </p:sp>
      <p:sp>
        <p:nvSpPr>
          <p:cNvPr id="12" name="Google Shape;305;p33">
            <a:extLst>
              <a:ext uri="{FF2B5EF4-FFF2-40B4-BE49-F238E27FC236}">
                <a16:creationId xmlns:a16="http://schemas.microsoft.com/office/drawing/2014/main" id="{39D298A1-9214-41D6-9D58-D15FC0CA48DD}"/>
              </a:ext>
            </a:extLst>
          </p:cNvPr>
          <p:cNvSpPr txBox="1"/>
          <p:nvPr/>
        </p:nvSpPr>
        <p:spPr>
          <a:xfrm>
            <a:off x="593264" y="1184003"/>
            <a:ext cx="8153022"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o-NO" dirty="0">
                <a:solidFill>
                  <a:srgbClr val="66C1BE"/>
                </a:solidFill>
                <a:latin typeface="Tahoma"/>
                <a:ea typeface="Tahoma"/>
                <a:cs typeface="Tahoma"/>
                <a:sym typeface="Tahoma"/>
              </a:rPr>
              <a:t>Total Omsetning </a:t>
            </a:r>
            <a:r>
              <a:rPr lang="nb-NO" dirty="0">
                <a:solidFill>
                  <a:srgbClr val="66C1BE"/>
                </a:solidFill>
                <a:latin typeface="Tahoma"/>
                <a:ea typeface="Tahoma"/>
                <a:cs typeface="Tahoma"/>
                <a:sym typeface="Tahoma"/>
              </a:rPr>
              <a:t>2020/2021 Forsikring</a:t>
            </a:r>
            <a:endParaRPr dirty="0"/>
          </a:p>
        </p:txBody>
      </p:sp>
      <p:sp>
        <p:nvSpPr>
          <p:cNvPr id="13" name="Google Shape;308;p33">
            <a:extLst>
              <a:ext uri="{FF2B5EF4-FFF2-40B4-BE49-F238E27FC236}">
                <a16:creationId xmlns:a16="http://schemas.microsoft.com/office/drawing/2014/main" id="{B44408EF-3181-472A-8D95-20BCD9240008}"/>
              </a:ext>
            </a:extLst>
          </p:cNvPr>
          <p:cNvSpPr/>
          <p:nvPr/>
        </p:nvSpPr>
        <p:spPr>
          <a:xfrm>
            <a:off x="589501" y="3753289"/>
            <a:ext cx="8300275" cy="1783332"/>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no-NO"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IF	 </a:t>
            </a:r>
            <a:r>
              <a:rPr lang="nb-NO"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		kr. 11 086 521	</a:t>
            </a:r>
          </a:p>
          <a:p>
            <a:pPr marL="0" marR="0" lvl="0" indent="0" rtl="0">
              <a:spcBef>
                <a:spcPts val="0"/>
              </a:spcBef>
              <a:spcAft>
                <a:spcPts val="0"/>
              </a:spcAft>
              <a:buNone/>
            </a:pPr>
            <a:r>
              <a:rPr lang="nb-NO" dirty="0" err="1">
                <a:solidFill>
                  <a:schemeClr val="dk1"/>
                </a:solidFill>
                <a:latin typeface="Tahoma" panose="020B0604030504040204" pitchFamily="34" charset="0"/>
                <a:ea typeface="Tahoma" panose="020B0604030504040204" pitchFamily="34" charset="0"/>
                <a:cs typeface="Tahoma" panose="020B0604030504040204" pitchFamily="34" charset="0"/>
                <a:sym typeface="Tahoma"/>
              </a:rPr>
              <a:t>Fremtind</a:t>
            </a:r>
            <a:r>
              <a:rPr lang="nb-NO"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/DNB</a:t>
            </a:r>
            <a:r>
              <a:rPr lang="no-NO"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 </a:t>
            </a:r>
            <a:r>
              <a:rPr lang="nb-NO"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		kr. 7 462 419	</a:t>
            </a:r>
            <a:endParaRPr dirty="0">
              <a:latin typeface="Tahoma" panose="020B0604030504040204" pitchFamily="34" charset="0"/>
              <a:ea typeface="Tahoma" panose="020B0604030504040204" pitchFamily="34" charset="0"/>
              <a:cs typeface="Tahoma" panose="020B0604030504040204" pitchFamily="34" charset="0"/>
            </a:endParaRPr>
          </a:p>
          <a:p>
            <a:pPr marL="0" marR="0" lvl="0" indent="0" rtl="0">
              <a:spcBef>
                <a:spcPts val="0"/>
              </a:spcBef>
              <a:spcAft>
                <a:spcPts val="0"/>
              </a:spcAft>
              <a:buNone/>
            </a:pPr>
            <a:r>
              <a:rPr lang="no-NO"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Gjensidige</a:t>
            </a:r>
            <a:r>
              <a:rPr lang="nb-NO"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		kr. 6 398 484		</a:t>
            </a:r>
            <a:r>
              <a:rPr lang="no-NO"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		</a:t>
            </a:r>
            <a:endParaRPr dirty="0">
              <a:latin typeface="Tahoma" panose="020B0604030504040204" pitchFamily="34" charset="0"/>
              <a:ea typeface="Tahoma" panose="020B0604030504040204" pitchFamily="34" charset="0"/>
              <a:cs typeface="Tahoma" panose="020B0604030504040204" pitchFamily="34" charset="0"/>
            </a:endParaRPr>
          </a:p>
          <a:p>
            <a:pPr marL="0" marR="0" lvl="0" indent="0" rtl="0">
              <a:spcBef>
                <a:spcPts val="0"/>
              </a:spcBef>
              <a:spcAft>
                <a:spcPts val="0"/>
              </a:spcAft>
              <a:buNone/>
            </a:pPr>
            <a:r>
              <a:rPr lang="no-NO"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Tryg</a:t>
            </a:r>
            <a:r>
              <a:rPr lang="nb-NO"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			kr. 6 321 880</a:t>
            </a:r>
          </a:p>
          <a:p>
            <a:r>
              <a:rPr lang="nb-NO"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Eika			kr.    599 535*</a:t>
            </a:r>
            <a:br>
              <a:rPr lang="nb-NO"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br>
            <a:r>
              <a:rPr lang="nb-NO"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TOTALT 2021		</a:t>
            </a:r>
            <a:r>
              <a:rPr lang="nb-NO" b="1" dirty="0">
                <a:solidFill>
                  <a:schemeClr val="dk1"/>
                </a:solidFill>
                <a:latin typeface="Tahoma"/>
                <a:ea typeface="Tahoma"/>
                <a:cs typeface="Tahoma"/>
                <a:sym typeface="Tahoma"/>
              </a:rPr>
              <a:t>Kr. 31 868 839</a:t>
            </a:r>
            <a:endParaRPr lang="nb-NO" b="1" dirty="0"/>
          </a:p>
          <a:p>
            <a:pPr marL="0" marR="0" lvl="0" indent="0" rtl="0">
              <a:spcBef>
                <a:spcPts val="0"/>
              </a:spcBef>
              <a:spcAft>
                <a:spcPts val="0"/>
              </a:spcAft>
              <a:buNone/>
            </a:pPr>
            <a:endParaRPr dirty="0"/>
          </a:p>
        </p:txBody>
      </p:sp>
      <p:pic>
        <p:nvPicPr>
          <p:cNvPr id="14" name="Bilde 13">
            <a:extLst>
              <a:ext uri="{FF2B5EF4-FFF2-40B4-BE49-F238E27FC236}">
                <a16:creationId xmlns:a16="http://schemas.microsoft.com/office/drawing/2014/main" id="{EB5AF3E1-0B2B-491C-9D7E-7D7038872631}"/>
              </a:ext>
            </a:extLst>
          </p:cNvPr>
          <p:cNvPicPr>
            <a:picLocks noChangeAspect="1"/>
          </p:cNvPicPr>
          <p:nvPr/>
        </p:nvPicPr>
        <p:blipFill>
          <a:blip r:embed="rId4"/>
          <a:stretch>
            <a:fillRect/>
          </a:stretch>
        </p:blipFill>
        <p:spPr>
          <a:xfrm>
            <a:off x="4572000" y="188223"/>
            <a:ext cx="4472073" cy="660433"/>
          </a:xfrm>
          <a:prstGeom prst="rect">
            <a:avLst/>
          </a:prstGeom>
        </p:spPr>
      </p:pic>
      <p:sp>
        <p:nvSpPr>
          <p:cNvPr id="15" name="TekstSylinder 14">
            <a:extLst>
              <a:ext uri="{FF2B5EF4-FFF2-40B4-BE49-F238E27FC236}">
                <a16:creationId xmlns:a16="http://schemas.microsoft.com/office/drawing/2014/main" id="{FC39F72C-D488-411F-AEAC-9672841EC38A}"/>
              </a:ext>
            </a:extLst>
          </p:cNvPr>
          <p:cNvSpPr txBox="1"/>
          <p:nvPr/>
        </p:nvSpPr>
        <p:spPr>
          <a:xfrm>
            <a:off x="4739640" y="906780"/>
            <a:ext cx="3848100" cy="461665"/>
          </a:xfrm>
          <a:prstGeom prst="rect">
            <a:avLst/>
          </a:prstGeom>
          <a:noFill/>
        </p:spPr>
        <p:txBody>
          <a:bodyPr wrap="square" rtlCol="0">
            <a:spAutoFit/>
          </a:bodyPr>
          <a:lstStyle/>
          <a:p>
            <a:pPr algn="r"/>
            <a:r>
              <a:rPr lang="nb-NO" sz="2400" dirty="0">
                <a:solidFill>
                  <a:srgbClr val="66C1BE"/>
                </a:solidFill>
                <a:latin typeface="Tahoma" panose="020B0604030504040204" pitchFamily="34" charset="0"/>
                <a:ea typeface="Tahoma" panose="020B0604030504040204" pitchFamily="34" charset="0"/>
                <a:cs typeface="Tahoma" panose="020B0604030504040204" pitchFamily="34" charset="0"/>
              </a:rPr>
              <a:t>Forsikring</a:t>
            </a:r>
          </a:p>
        </p:txBody>
      </p:sp>
      <p:sp>
        <p:nvSpPr>
          <p:cNvPr id="9" name="Google Shape;308;p33">
            <a:extLst>
              <a:ext uri="{FF2B5EF4-FFF2-40B4-BE49-F238E27FC236}">
                <a16:creationId xmlns:a16="http://schemas.microsoft.com/office/drawing/2014/main" id="{5CBB14CB-A17F-4FA4-BF6C-7DBBB87F93B9}"/>
              </a:ext>
            </a:extLst>
          </p:cNvPr>
          <p:cNvSpPr/>
          <p:nvPr/>
        </p:nvSpPr>
        <p:spPr>
          <a:xfrm>
            <a:off x="589502" y="1768778"/>
            <a:ext cx="8300275" cy="2110913"/>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no-NO"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IF	 </a:t>
            </a:r>
            <a:r>
              <a:rPr lang="nb-NO"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		kr.  7 078 731</a:t>
            </a:r>
          </a:p>
          <a:p>
            <a:pPr marL="0" marR="0" lvl="0" indent="0" rtl="0">
              <a:spcBef>
                <a:spcPts val="0"/>
              </a:spcBef>
              <a:spcAft>
                <a:spcPts val="0"/>
              </a:spcAft>
              <a:buNone/>
            </a:pPr>
            <a:r>
              <a:rPr lang="nb-NO" dirty="0" err="1">
                <a:solidFill>
                  <a:schemeClr val="dk1"/>
                </a:solidFill>
                <a:latin typeface="Tahoma" panose="020B0604030504040204" pitchFamily="34" charset="0"/>
                <a:ea typeface="Tahoma" panose="020B0604030504040204" pitchFamily="34" charset="0"/>
                <a:cs typeface="Tahoma" panose="020B0604030504040204" pitchFamily="34" charset="0"/>
                <a:sym typeface="Tahoma"/>
              </a:rPr>
              <a:t>Fremtind</a:t>
            </a:r>
            <a:r>
              <a:rPr lang="nb-NO"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/DNB</a:t>
            </a:r>
            <a:r>
              <a:rPr lang="no-NO"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 </a:t>
            </a:r>
            <a:r>
              <a:rPr lang="nb-NO"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		kr.   8 000 000</a:t>
            </a:r>
            <a:endParaRPr dirty="0">
              <a:latin typeface="Tahoma" panose="020B0604030504040204" pitchFamily="34" charset="0"/>
              <a:ea typeface="Tahoma" panose="020B0604030504040204" pitchFamily="34" charset="0"/>
              <a:cs typeface="Tahoma" panose="020B0604030504040204" pitchFamily="34" charset="0"/>
            </a:endParaRPr>
          </a:p>
          <a:p>
            <a:pPr marL="0" marR="0" lvl="0" indent="0" rtl="0">
              <a:spcBef>
                <a:spcPts val="0"/>
              </a:spcBef>
              <a:spcAft>
                <a:spcPts val="0"/>
              </a:spcAft>
              <a:buNone/>
            </a:pPr>
            <a:r>
              <a:rPr lang="no-NO"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Gjensidige</a:t>
            </a:r>
            <a:r>
              <a:rPr lang="nb-NO"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		kr. 10 329 856</a:t>
            </a:r>
            <a:endParaRPr dirty="0">
              <a:latin typeface="Tahoma" panose="020B0604030504040204" pitchFamily="34" charset="0"/>
              <a:ea typeface="Tahoma" panose="020B0604030504040204" pitchFamily="34" charset="0"/>
              <a:cs typeface="Tahoma" panose="020B0604030504040204" pitchFamily="34" charset="0"/>
            </a:endParaRPr>
          </a:p>
          <a:p>
            <a:pPr marL="0" marR="0" lvl="0" indent="0" rtl="0">
              <a:spcBef>
                <a:spcPts val="0"/>
              </a:spcBef>
              <a:spcAft>
                <a:spcPts val="0"/>
              </a:spcAft>
              <a:buNone/>
            </a:pPr>
            <a:r>
              <a:rPr lang="no-NO"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Tryg</a:t>
            </a:r>
            <a:r>
              <a:rPr lang="nb-NO"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			kr.   5 197 467</a:t>
            </a:r>
          </a:p>
          <a:p>
            <a:r>
              <a:rPr lang="nb-NO"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Eika			kr.   1 096 000</a:t>
            </a:r>
            <a:br>
              <a:rPr lang="nb-NO"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br>
            <a:r>
              <a:rPr lang="nb-NO"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TOTALT 2020 		</a:t>
            </a:r>
            <a:r>
              <a:rPr lang="nb-NO" b="1" dirty="0">
                <a:solidFill>
                  <a:schemeClr val="dk1"/>
                </a:solidFill>
                <a:latin typeface="Tahoma"/>
                <a:ea typeface="Tahoma"/>
                <a:cs typeface="Tahoma"/>
                <a:sym typeface="Tahoma"/>
              </a:rPr>
              <a:t>Kr. 31 702 054 </a:t>
            </a:r>
            <a:endParaRPr lang="nb-NO" b="1" dirty="0"/>
          </a:p>
          <a:p>
            <a:pPr marL="0" marR="0" lvl="0" indent="0" rtl="0">
              <a:spcBef>
                <a:spcPts val="0"/>
              </a:spcBef>
              <a:spcAft>
                <a:spcPts val="0"/>
              </a:spcAft>
              <a:buNone/>
            </a:pPr>
            <a:r>
              <a:rPr lang="nb-NO"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		  </a:t>
            </a:r>
          </a:p>
          <a:p>
            <a:pPr marL="0" marR="0" lvl="0" indent="0" rtl="0">
              <a:spcBef>
                <a:spcPts val="0"/>
              </a:spcBef>
              <a:spcAft>
                <a:spcPts val="0"/>
              </a:spcAft>
              <a:buNone/>
            </a:pPr>
            <a:endParaRPr dirty="0"/>
          </a:p>
        </p:txBody>
      </p:sp>
    </p:spTree>
    <p:extLst>
      <p:ext uri="{BB962C8B-B14F-4D97-AF65-F5344CB8AC3E}">
        <p14:creationId xmlns:p14="http://schemas.microsoft.com/office/powerpoint/2010/main" val="39893727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lysbildenummer 4">
            <a:extLst>
              <a:ext uri="{FF2B5EF4-FFF2-40B4-BE49-F238E27FC236}">
                <a16:creationId xmlns:a16="http://schemas.microsoft.com/office/drawing/2014/main" id="{5B296186-D190-4B4A-84D8-A3E06AD834F6}"/>
              </a:ext>
            </a:extLst>
          </p:cNvPr>
          <p:cNvSpPr>
            <a:spLocks noGrp="1"/>
          </p:cNvSpPr>
          <p:nvPr>
            <p:ph type="sldNum" sz="quarter" idx="12"/>
          </p:nvPr>
        </p:nvSpPr>
        <p:spPr/>
        <p:txBody>
          <a:bodyPr/>
          <a:lstStyle/>
          <a:p>
            <a:fld id="{836C5D88-0D2A-43F5-9E7C-38A70B00D82D}" type="slidenum">
              <a:rPr lang="ja-JP" altLang="en-US" smtClean="0"/>
              <a:pPr/>
              <a:t>37</a:t>
            </a:fld>
            <a:endParaRPr lang="ja-JP" altLang="en-US" dirty="0"/>
          </a:p>
        </p:txBody>
      </p:sp>
      <p:pic>
        <p:nvPicPr>
          <p:cNvPr id="7" name="Bilde 6">
            <a:extLst>
              <a:ext uri="{FF2B5EF4-FFF2-40B4-BE49-F238E27FC236}">
                <a16:creationId xmlns:a16="http://schemas.microsoft.com/office/drawing/2014/main" id="{0C2D5CBE-D181-4B30-AF59-4FAF7619B1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5740" y="6505800"/>
            <a:ext cx="1904607" cy="204859"/>
          </a:xfrm>
          <a:prstGeom prst="rect">
            <a:avLst/>
          </a:prstGeom>
        </p:spPr>
      </p:pic>
      <p:sp>
        <p:nvSpPr>
          <p:cNvPr id="8" name="TekstSylinder 7">
            <a:extLst>
              <a:ext uri="{FF2B5EF4-FFF2-40B4-BE49-F238E27FC236}">
                <a16:creationId xmlns:a16="http://schemas.microsoft.com/office/drawing/2014/main" id="{9B8B3E59-1383-4643-AD48-A72CBA67F1FB}"/>
              </a:ext>
            </a:extLst>
          </p:cNvPr>
          <p:cNvSpPr txBox="1"/>
          <p:nvPr/>
        </p:nvSpPr>
        <p:spPr>
          <a:xfrm>
            <a:off x="320511" y="6456743"/>
            <a:ext cx="886120" cy="253916"/>
          </a:xfrm>
          <a:prstGeom prst="rect">
            <a:avLst/>
          </a:prstGeom>
          <a:noFill/>
        </p:spPr>
        <p:txBody>
          <a:bodyPr wrap="square" rtlCol="0">
            <a:spAutoFit/>
          </a:bodyPr>
          <a:lstStyle/>
          <a:p>
            <a:r>
              <a:rPr lang="nb-NO" sz="1050" dirty="0">
                <a:latin typeface="Brandon Grotesque Regular" panose="020B0503020203060202" pitchFamily="34" charset="0"/>
                <a:cs typeface="Arial" panose="020B0604020202020204" pitchFamily="34" charset="0"/>
              </a:rPr>
              <a:t>Januar 2022</a:t>
            </a:r>
          </a:p>
        </p:txBody>
      </p:sp>
      <p:pic>
        <p:nvPicPr>
          <p:cNvPr id="14" name="Bilde 13">
            <a:extLst>
              <a:ext uri="{FF2B5EF4-FFF2-40B4-BE49-F238E27FC236}">
                <a16:creationId xmlns:a16="http://schemas.microsoft.com/office/drawing/2014/main" id="{EB5AF3E1-0B2B-491C-9D7E-7D7038872631}"/>
              </a:ext>
            </a:extLst>
          </p:cNvPr>
          <p:cNvPicPr>
            <a:picLocks noChangeAspect="1"/>
          </p:cNvPicPr>
          <p:nvPr/>
        </p:nvPicPr>
        <p:blipFill>
          <a:blip r:embed="rId4"/>
          <a:stretch>
            <a:fillRect/>
          </a:stretch>
        </p:blipFill>
        <p:spPr>
          <a:xfrm>
            <a:off x="4572000" y="188223"/>
            <a:ext cx="4472073" cy="660433"/>
          </a:xfrm>
          <a:prstGeom prst="rect">
            <a:avLst/>
          </a:prstGeom>
        </p:spPr>
      </p:pic>
      <p:pic>
        <p:nvPicPr>
          <p:cNvPr id="17" name="Bilde 16">
            <a:extLst>
              <a:ext uri="{FF2B5EF4-FFF2-40B4-BE49-F238E27FC236}">
                <a16:creationId xmlns:a16="http://schemas.microsoft.com/office/drawing/2014/main" id="{2A978B9C-304C-47BA-BE30-25354F9F173C}"/>
              </a:ext>
            </a:extLst>
          </p:cNvPr>
          <p:cNvPicPr>
            <a:picLocks noChangeAspect="1"/>
          </p:cNvPicPr>
          <p:nvPr/>
        </p:nvPicPr>
        <p:blipFill rotWithShape="1">
          <a:blip r:embed="rId5"/>
          <a:srcRect l="20441" r="59729"/>
          <a:stretch/>
        </p:blipFill>
        <p:spPr>
          <a:xfrm>
            <a:off x="556259" y="1000704"/>
            <a:ext cx="730602" cy="996927"/>
          </a:xfrm>
          <a:prstGeom prst="rect">
            <a:avLst/>
          </a:prstGeom>
        </p:spPr>
      </p:pic>
      <p:sp>
        <p:nvSpPr>
          <p:cNvPr id="18" name="TekstSylinder 17">
            <a:extLst>
              <a:ext uri="{FF2B5EF4-FFF2-40B4-BE49-F238E27FC236}">
                <a16:creationId xmlns:a16="http://schemas.microsoft.com/office/drawing/2014/main" id="{9E85C18F-C5FB-4264-B2C1-CD5157AD6B19}"/>
              </a:ext>
            </a:extLst>
          </p:cNvPr>
          <p:cNvSpPr txBox="1"/>
          <p:nvPr/>
        </p:nvSpPr>
        <p:spPr>
          <a:xfrm>
            <a:off x="1452046" y="2233627"/>
            <a:ext cx="6346832" cy="1077218"/>
          </a:xfrm>
          <a:prstGeom prst="rect">
            <a:avLst/>
          </a:prstGeom>
          <a:noFill/>
        </p:spPr>
        <p:txBody>
          <a:bodyPr wrap="square" rtlCol="0">
            <a:spAutoFit/>
          </a:bodyPr>
          <a:lstStyle/>
          <a:p>
            <a:r>
              <a:rPr lang="nb-NO" sz="1600" dirty="0">
                <a:latin typeface="Tahoma" panose="020B0604030504040204" pitchFamily="34" charset="0"/>
                <a:ea typeface="Tahoma" panose="020B0604030504040204" pitchFamily="34" charset="0"/>
                <a:cs typeface="Tahoma" panose="020B0604030504040204" pitchFamily="34" charset="0"/>
              </a:rPr>
              <a:t>Gammel timepris kr. 535,00</a:t>
            </a:r>
            <a:br>
              <a:rPr lang="nb-NO" sz="1600" dirty="0">
                <a:latin typeface="Tahoma" panose="020B0604030504040204" pitchFamily="34" charset="0"/>
                <a:ea typeface="Tahoma" panose="020B0604030504040204" pitchFamily="34" charset="0"/>
                <a:cs typeface="Tahoma" panose="020B0604030504040204" pitchFamily="34" charset="0"/>
              </a:rPr>
            </a:br>
            <a:r>
              <a:rPr lang="nb-NO" sz="1600" b="1" dirty="0">
                <a:latin typeface="Tahoma" panose="020B0604030504040204" pitchFamily="34" charset="0"/>
                <a:ea typeface="Tahoma" panose="020B0604030504040204" pitchFamily="34" charset="0"/>
                <a:cs typeface="Tahoma" panose="020B0604030504040204" pitchFamily="34" charset="0"/>
              </a:rPr>
              <a:t>Ny timepris besiktigelse inkl. kalkulasjonstid kr. 978,00*</a:t>
            </a:r>
          </a:p>
          <a:p>
            <a:r>
              <a:rPr lang="nb-NO" sz="1600" b="1" dirty="0">
                <a:latin typeface="Tahoma" panose="020B0604030504040204" pitchFamily="34" charset="0"/>
                <a:ea typeface="Tahoma" panose="020B0604030504040204" pitchFamily="34" charset="0"/>
                <a:cs typeface="Tahoma" panose="020B0604030504040204" pitchFamily="34" charset="0"/>
              </a:rPr>
              <a:t>Ny timepris glassarbeid kr. 559,00</a:t>
            </a:r>
            <a:br>
              <a:rPr lang="nb-NO" sz="1600" dirty="0">
                <a:latin typeface="Tahoma" panose="020B0604030504040204" pitchFamily="34" charset="0"/>
                <a:ea typeface="Tahoma" panose="020B0604030504040204" pitchFamily="34" charset="0"/>
                <a:cs typeface="Tahoma" panose="020B0604030504040204" pitchFamily="34" charset="0"/>
              </a:rPr>
            </a:br>
            <a:r>
              <a:rPr lang="nb-NO" sz="1600" b="1" dirty="0">
                <a:latin typeface="Tahoma" panose="020B0604030504040204" pitchFamily="34" charset="0"/>
                <a:ea typeface="Tahoma" panose="020B0604030504040204" pitchFamily="34" charset="0"/>
                <a:cs typeface="Tahoma" panose="020B0604030504040204" pitchFamily="34" charset="0"/>
              </a:rPr>
              <a:t>NB: Ny prisliste med justerte </a:t>
            </a:r>
            <a:r>
              <a:rPr lang="nb-NO" sz="1600" b="1" dirty="0" err="1">
                <a:latin typeface="Tahoma" panose="020B0604030504040204" pitchFamily="34" charset="0"/>
                <a:ea typeface="Tahoma" panose="020B0604030504040204" pitchFamily="34" charset="0"/>
                <a:cs typeface="Tahoma" panose="020B0604030504040204" pitchFamily="34" charset="0"/>
              </a:rPr>
              <a:t>glasspriser</a:t>
            </a:r>
            <a:r>
              <a:rPr lang="nb-NO" sz="1600" b="1" dirty="0">
                <a:latin typeface="Tahoma" panose="020B0604030504040204" pitchFamily="34" charset="0"/>
                <a:ea typeface="Tahoma" panose="020B0604030504040204" pitchFamily="34" charset="0"/>
                <a:cs typeface="Tahoma" panose="020B0604030504040204" pitchFamily="34" charset="0"/>
              </a:rPr>
              <a:t>  for 2022</a:t>
            </a:r>
          </a:p>
        </p:txBody>
      </p:sp>
      <p:pic>
        <p:nvPicPr>
          <p:cNvPr id="19" name="Bilde 18">
            <a:extLst>
              <a:ext uri="{FF2B5EF4-FFF2-40B4-BE49-F238E27FC236}">
                <a16:creationId xmlns:a16="http://schemas.microsoft.com/office/drawing/2014/main" id="{627BBA7D-08C9-4D22-A770-B7F82C0503E4}"/>
              </a:ext>
            </a:extLst>
          </p:cNvPr>
          <p:cNvPicPr>
            <a:picLocks noChangeAspect="1"/>
          </p:cNvPicPr>
          <p:nvPr/>
        </p:nvPicPr>
        <p:blipFill rotWithShape="1">
          <a:blip r:embed="rId5"/>
          <a:srcRect t="34082" r="80773"/>
          <a:stretch/>
        </p:blipFill>
        <p:spPr>
          <a:xfrm>
            <a:off x="522882" y="2262023"/>
            <a:ext cx="895785" cy="830997"/>
          </a:xfrm>
          <a:prstGeom prst="rect">
            <a:avLst/>
          </a:prstGeom>
        </p:spPr>
      </p:pic>
      <p:sp>
        <p:nvSpPr>
          <p:cNvPr id="3" name="TekstSylinder 2">
            <a:extLst>
              <a:ext uri="{FF2B5EF4-FFF2-40B4-BE49-F238E27FC236}">
                <a16:creationId xmlns:a16="http://schemas.microsoft.com/office/drawing/2014/main" id="{2AC4801D-3B7C-4F8A-B89A-77C42EDFF826}"/>
              </a:ext>
            </a:extLst>
          </p:cNvPr>
          <p:cNvSpPr txBox="1"/>
          <p:nvPr/>
        </p:nvSpPr>
        <p:spPr>
          <a:xfrm>
            <a:off x="1452045" y="844676"/>
            <a:ext cx="7876717" cy="1077218"/>
          </a:xfrm>
          <a:prstGeom prst="rect">
            <a:avLst/>
          </a:prstGeom>
          <a:noFill/>
        </p:spPr>
        <p:txBody>
          <a:bodyPr wrap="square" rtlCol="0">
            <a:spAutoFit/>
          </a:bodyPr>
          <a:lstStyle/>
          <a:p>
            <a:r>
              <a:rPr lang="nb-NO" sz="1600" dirty="0">
                <a:latin typeface="Tahoma" panose="020B0604030504040204" pitchFamily="34" charset="0"/>
                <a:ea typeface="Tahoma" panose="020B0604030504040204" pitchFamily="34" charset="0"/>
                <a:cs typeface="Tahoma" panose="020B0604030504040204" pitchFamily="34" charset="0"/>
              </a:rPr>
              <a:t>Gammel timepris kr. 530,00</a:t>
            </a:r>
            <a:br>
              <a:rPr lang="nb-NO" sz="1600" dirty="0">
                <a:latin typeface="Tahoma" panose="020B0604030504040204" pitchFamily="34" charset="0"/>
                <a:ea typeface="Tahoma" panose="020B0604030504040204" pitchFamily="34" charset="0"/>
                <a:cs typeface="Tahoma" panose="020B0604030504040204" pitchFamily="34" charset="0"/>
              </a:rPr>
            </a:br>
            <a:r>
              <a:rPr lang="nb-NO" sz="1600" b="1" dirty="0">
                <a:latin typeface="Tahoma" panose="020B0604030504040204" pitchFamily="34" charset="0"/>
                <a:ea typeface="Tahoma" panose="020B0604030504040204" pitchFamily="34" charset="0"/>
                <a:cs typeface="Tahoma" panose="020B0604030504040204" pitchFamily="34" charset="0"/>
              </a:rPr>
              <a:t>Ny timepris besiktigelse kr. 554,00</a:t>
            </a:r>
            <a:br>
              <a:rPr lang="nb-NO" sz="1600" b="1" dirty="0">
                <a:latin typeface="Tahoma" panose="020B0604030504040204" pitchFamily="34" charset="0"/>
                <a:ea typeface="Tahoma" panose="020B0604030504040204" pitchFamily="34" charset="0"/>
                <a:cs typeface="Tahoma" panose="020B0604030504040204" pitchFamily="34" charset="0"/>
              </a:rPr>
            </a:br>
            <a:r>
              <a:rPr lang="nb-NO" sz="1600" b="1" dirty="0">
                <a:latin typeface="Tahoma" panose="020B0604030504040204" pitchFamily="34" charset="0"/>
                <a:ea typeface="Tahoma" panose="020B0604030504040204" pitchFamily="34" charset="0"/>
                <a:cs typeface="Tahoma" panose="020B0604030504040204" pitchFamily="34" charset="0"/>
              </a:rPr>
              <a:t>Timepris glassarbeid kr. 554,00</a:t>
            </a:r>
            <a:br>
              <a:rPr lang="nb-NO" sz="1600" dirty="0">
                <a:latin typeface="Tahoma" panose="020B0604030504040204" pitchFamily="34" charset="0"/>
                <a:ea typeface="Tahoma" panose="020B0604030504040204" pitchFamily="34" charset="0"/>
                <a:cs typeface="Tahoma" panose="020B0604030504040204" pitchFamily="34" charset="0"/>
              </a:rPr>
            </a:br>
            <a:r>
              <a:rPr lang="nb-NO" sz="1600" b="1" dirty="0">
                <a:latin typeface="Tahoma" panose="020B0604030504040204" pitchFamily="34" charset="0"/>
                <a:ea typeface="Tahoma" panose="020B0604030504040204" pitchFamily="34" charset="0"/>
                <a:cs typeface="Tahoma" panose="020B0604030504040204" pitchFamily="34" charset="0"/>
              </a:rPr>
              <a:t>NB: Ny prisliste med justerte </a:t>
            </a:r>
            <a:r>
              <a:rPr lang="nb-NO" sz="1600" b="1" dirty="0" err="1">
                <a:latin typeface="Tahoma" panose="020B0604030504040204" pitchFamily="34" charset="0"/>
                <a:ea typeface="Tahoma" panose="020B0604030504040204" pitchFamily="34" charset="0"/>
                <a:cs typeface="Tahoma" panose="020B0604030504040204" pitchFamily="34" charset="0"/>
              </a:rPr>
              <a:t>glasspriser</a:t>
            </a:r>
            <a:r>
              <a:rPr lang="nb-NO" sz="1600" b="1" dirty="0">
                <a:latin typeface="Tahoma" panose="020B0604030504040204" pitchFamily="34" charset="0"/>
                <a:ea typeface="Tahoma" panose="020B0604030504040204" pitchFamily="34" charset="0"/>
                <a:cs typeface="Tahoma" panose="020B0604030504040204" pitchFamily="34" charset="0"/>
              </a:rPr>
              <a:t> for 2022</a:t>
            </a:r>
            <a:endParaRPr lang="nb-NO" sz="1600" b="1" dirty="0"/>
          </a:p>
        </p:txBody>
      </p:sp>
      <p:pic>
        <p:nvPicPr>
          <p:cNvPr id="20" name="Bilde 19">
            <a:extLst>
              <a:ext uri="{FF2B5EF4-FFF2-40B4-BE49-F238E27FC236}">
                <a16:creationId xmlns:a16="http://schemas.microsoft.com/office/drawing/2014/main" id="{FB354074-E8DF-44C2-B03F-905CC13C22AA}"/>
              </a:ext>
            </a:extLst>
          </p:cNvPr>
          <p:cNvPicPr>
            <a:picLocks noChangeAspect="1"/>
          </p:cNvPicPr>
          <p:nvPr/>
        </p:nvPicPr>
        <p:blipFill rotWithShape="1">
          <a:blip r:embed="rId5"/>
          <a:srcRect l="60377" t="35892" r="20781"/>
          <a:stretch/>
        </p:blipFill>
        <p:spPr>
          <a:xfrm>
            <a:off x="473349" y="4486456"/>
            <a:ext cx="978696" cy="901029"/>
          </a:xfrm>
          <a:prstGeom prst="rect">
            <a:avLst/>
          </a:prstGeom>
        </p:spPr>
      </p:pic>
      <p:pic>
        <p:nvPicPr>
          <p:cNvPr id="4" name="Bilde 3">
            <a:extLst>
              <a:ext uri="{FF2B5EF4-FFF2-40B4-BE49-F238E27FC236}">
                <a16:creationId xmlns:a16="http://schemas.microsoft.com/office/drawing/2014/main" id="{0A0A6035-D602-4031-A61D-5CAB3DFF48C1}"/>
              </a:ext>
            </a:extLst>
          </p:cNvPr>
          <p:cNvPicPr>
            <a:picLocks noChangeAspect="1"/>
          </p:cNvPicPr>
          <p:nvPr/>
        </p:nvPicPr>
        <p:blipFill>
          <a:blip r:embed="rId6"/>
          <a:stretch>
            <a:fillRect/>
          </a:stretch>
        </p:blipFill>
        <p:spPr>
          <a:xfrm>
            <a:off x="572982" y="3855377"/>
            <a:ext cx="895785" cy="237962"/>
          </a:xfrm>
          <a:prstGeom prst="rect">
            <a:avLst/>
          </a:prstGeom>
        </p:spPr>
      </p:pic>
      <p:sp>
        <p:nvSpPr>
          <p:cNvPr id="21" name="TekstSylinder 20">
            <a:extLst>
              <a:ext uri="{FF2B5EF4-FFF2-40B4-BE49-F238E27FC236}">
                <a16:creationId xmlns:a16="http://schemas.microsoft.com/office/drawing/2014/main" id="{B1785FA7-E083-4B5E-933B-1E4308D4C3AC}"/>
              </a:ext>
            </a:extLst>
          </p:cNvPr>
          <p:cNvSpPr txBox="1"/>
          <p:nvPr/>
        </p:nvSpPr>
        <p:spPr>
          <a:xfrm>
            <a:off x="1610488" y="3599186"/>
            <a:ext cx="6147772" cy="1077218"/>
          </a:xfrm>
          <a:prstGeom prst="rect">
            <a:avLst/>
          </a:prstGeom>
          <a:noFill/>
        </p:spPr>
        <p:txBody>
          <a:bodyPr wrap="square" rtlCol="0">
            <a:spAutoFit/>
          </a:bodyPr>
          <a:lstStyle/>
          <a:p>
            <a:r>
              <a:rPr lang="nb-NO" sz="1600" dirty="0">
                <a:latin typeface="Tahoma" panose="020B0604030504040204" pitchFamily="34" charset="0"/>
                <a:ea typeface="Tahoma" panose="020B0604030504040204" pitchFamily="34" charset="0"/>
                <a:cs typeface="Tahoma" panose="020B0604030504040204" pitchFamily="34" charset="0"/>
              </a:rPr>
              <a:t>Gammel timepris kr. 544,00</a:t>
            </a:r>
            <a:br>
              <a:rPr lang="nb-NO" sz="1600" dirty="0">
                <a:latin typeface="Tahoma" panose="020B0604030504040204" pitchFamily="34" charset="0"/>
                <a:ea typeface="Tahoma" panose="020B0604030504040204" pitchFamily="34" charset="0"/>
                <a:cs typeface="Tahoma" panose="020B0604030504040204" pitchFamily="34" charset="0"/>
              </a:rPr>
            </a:br>
            <a:r>
              <a:rPr lang="nb-NO" sz="1600" b="1" dirty="0">
                <a:latin typeface="Tahoma" panose="020B0604030504040204" pitchFamily="34" charset="0"/>
                <a:ea typeface="Tahoma" panose="020B0604030504040204" pitchFamily="34" charset="0"/>
                <a:cs typeface="Tahoma" panose="020B0604030504040204" pitchFamily="34" charset="0"/>
              </a:rPr>
              <a:t>Ny timepris besiktigelse inkl. kalkulasjonstid kr. 852,00</a:t>
            </a:r>
            <a:br>
              <a:rPr lang="nb-NO" sz="1600" dirty="0">
                <a:latin typeface="Tahoma" panose="020B0604030504040204" pitchFamily="34" charset="0"/>
                <a:ea typeface="Tahoma" panose="020B0604030504040204" pitchFamily="34" charset="0"/>
                <a:cs typeface="Tahoma" panose="020B0604030504040204" pitchFamily="34" charset="0"/>
              </a:rPr>
            </a:br>
            <a:r>
              <a:rPr lang="nb-NO" sz="1600" b="1" dirty="0">
                <a:latin typeface="Tahoma" panose="020B0604030504040204" pitchFamily="34" charset="0"/>
                <a:ea typeface="Tahoma" panose="020B0604030504040204" pitchFamily="34" charset="0"/>
                <a:cs typeface="Tahoma" panose="020B0604030504040204" pitchFamily="34" charset="0"/>
              </a:rPr>
              <a:t>Timepris glassarbeid kr. 568,00</a:t>
            </a:r>
            <a:br>
              <a:rPr lang="nb-NO" sz="1600" dirty="0">
                <a:latin typeface="Tahoma" panose="020B0604030504040204" pitchFamily="34" charset="0"/>
                <a:ea typeface="Tahoma" panose="020B0604030504040204" pitchFamily="34" charset="0"/>
                <a:cs typeface="Tahoma" panose="020B0604030504040204" pitchFamily="34" charset="0"/>
              </a:rPr>
            </a:br>
            <a:endParaRPr lang="nb-NO" sz="1600" dirty="0">
              <a:latin typeface="Tahoma" panose="020B0604030504040204" pitchFamily="34" charset="0"/>
              <a:ea typeface="Tahoma" panose="020B0604030504040204" pitchFamily="34" charset="0"/>
              <a:cs typeface="Tahoma" panose="020B0604030504040204" pitchFamily="34" charset="0"/>
            </a:endParaRPr>
          </a:p>
        </p:txBody>
      </p:sp>
      <p:sp>
        <p:nvSpPr>
          <p:cNvPr id="22" name="TekstSylinder 21">
            <a:extLst>
              <a:ext uri="{FF2B5EF4-FFF2-40B4-BE49-F238E27FC236}">
                <a16:creationId xmlns:a16="http://schemas.microsoft.com/office/drawing/2014/main" id="{C3730B7E-CCA9-439E-B963-0B79BA76B4E9}"/>
              </a:ext>
            </a:extLst>
          </p:cNvPr>
          <p:cNvSpPr txBox="1"/>
          <p:nvPr/>
        </p:nvSpPr>
        <p:spPr>
          <a:xfrm>
            <a:off x="1651105" y="4578090"/>
            <a:ext cx="6147772" cy="584775"/>
          </a:xfrm>
          <a:prstGeom prst="rect">
            <a:avLst/>
          </a:prstGeom>
          <a:noFill/>
        </p:spPr>
        <p:txBody>
          <a:bodyPr wrap="square" rtlCol="0">
            <a:spAutoFit/>
          </a:bodyPr>
          <a:lstStyle/>
          <a:p>
            <a:r>
              <a:rPr lang="nb-NO" sz="1600" dirty="0">
                <a:latin typeface="Tahoma" panose="020B0604030504040204" pitchFamily="34" charset="0"/>
                <a:ea typeface="Tahoma" panose="020B0604030504040204" pitchFamily="34" charset="0"/>
                <a:cs typeface="Tahoma" panose="020B0604030504040204" pitchFamily="34" charset="0"/>
              </a:rPr>
              <a:t>Gammel timepris kr. 544,00</a:t>
            </a:r>
            <a:br>
              <a:rPr lang="nb-NO" sz="1600" dirty="0">
                <a:latin typeface="Tahoma" panose="020B0604030504040204" pitchFamily="34" charset="0"/>
                <a:ea typeface="Tahoma" panose="020B0604030504040204" pitchFamily="34" charset="0"/>
                <a:cs typeface="Tahoma" panose="020B0604030504040204" pitchFamily="34" charset="0"/>
              </a:rPr>
            </a:br>
            <a:r>
              <a:rPr lang="nb-NO" sz="1600" b="1" dirty="0">
                <a:latin typeface="Tahoma" panose="020B0604030504040204" pitchFamily="34" charset="0"/>
                <a:ea typeface="Tahoma" panose="020B0604030504040204" pitchFamily="34" charset="0"/>
                <a:cs typeface="Tahoma" panose="020B0604030504040204" pitchFamily="34" charset="0"/>
              </a:rPr>
              <a:t>Ny timepris kr. 568,00</a:t>
            </a:r>
          </a:p>
        </p:txBody>
      </p:sp>
      <p:pic>
        <p:nvPicPr>
          <p:cNvPr id="6" name="Bilde 5">
            <a:extLst>
              <a:ext uri="{FF2B5EF4-FFF2-40B4-BE49-F238E27FC236}">
                <a16:creationId xmlns:a16="http://schemas.microsoft.com/office/drawing/2014/main" id="{690B0D87-1E28-4BC8-BDFB-3E0ED35C2929}"/>
              </a:ext>
            </a:extLst>
          </p:cNvPr>
          <p:cNvPicPr>
            <a:picLocks noChangeAspect="1"/>
          </p:cNvPicPr>
          <p:nvPr/>
        </p:nvPicPr>
        <p:blipFill>
          <a:blip r:embed="rId7"/>
          <a:stretch>
            <a:fillRect/>
          </a:stretch>
        </p:blipFill>
        <p:spPr>
          <a:xfrm>
            <a:off x="522883" y="5564663"/>
            <a:ext cx="627942" cy="292633"/>
          </a:xfrm>
          <a:prstGeom prst="rect">
            <a:avLst/>
          </a:prstGeom>
        </p:spPr>
      </p:pic>
      <p:sp>
        <p:nvSpPr>
          <p:cNvPr id="23" name="TekstSylinder 22">
            <a:extLst>
              <a:ext uri="{FF2B5EF4-FFF2-40B4-BE49-F238E27FC236}">
                <a16:creationId xmlns:a16="http://schemas.microsoft.com/office/drawing/2014/main" id="{A1C50BAA-A92E-4D53-9EFE-D9A04E470D29}"/>
              </a:ext>
            </a:extLst>
          </p:cNvPr>
          <p:cNvSpPr txBox="1"/>
          <p:nvPr/>
        </p:nvSpPr>
        <p:spPr>
          <a:xfrm>
            <a:off x="1610488" y="5461235"/>
            <a:ext cx="6147772" cy="830997"/>
          </a:xfrm>
          <a:prstGeom prst="rect">
            <a:avLst/>
          </a:prstGeom>
          <a:noFill/>
        </p:spPr>
        <p:txBody>
          <a:bodyPr wrap="square" rtlCol="0">
            <a:spAutoFit/>
          </a:bodyPr>
          <a:lstStyle/>
          <a:p>
            <a:r>
              <a:rPr lang="nb-NO" sz="1600" dirty="0">
                <a:latin typeface="Tahoma" panose="020B0604030504040204" pitchFamily="34" charset="0"/>
                <a:ea typeface="Tahoma" panose="020B0604030504040204" pitchFamily="34" charset="0"/>
                <a:cs typeface="Tahoma" panose="020B0604030504040204" pitchFamily="34" charset="0"/>
              </a:rPr>
              <a:t>Gammel timepris kr. 544,00</a:t>
            </a:r>
            <a:br>
              <a:rPr lang="nb-NO" sz="1600" dirty="0">
                <a:latin typeface="Tahoma" panose="020B0604030504040204" pitchFamily="34" charset="0"/>
                <a:ea typeface="Tahoma" panose="020B0604030504040204" pitchFamily="34" charset="0"/>
                <a:cs typeface="Tahoma" panose="020B0604030504040204" pitchFamily="34" charset="0"/>
              </a:rPr>
            </a:br>
            <a:r>
              <a:rPr lang="nb-NO" sz="1600" b="1" dirty="0">
                <a:latin typeface="Tahoma" panose="020B0604030504040204" pitchFamily="34" charset="0"/>
                <a:ea typeface="Tahoma" panose="020B0604030504040204" pitchFamily="34" charset="0"/>
                <a:cs typeface="Tahoma" panose="020B0604030504040204" pitchFamily="34" charset="0"/>
              </a:rPr>
              <a:t>Ny timepris kr. 568,00</a:t>
            </a:r>
            <a:br>
              <a:rPr lang="nb-NO" sz="1600" dirty="0">
                <a:latin typeface="Tahoma" panose="020B0604030504040204" pitchFamily="34" charset="0"/>
                <a:ea typeface="Tahoma" panose="020B0604030504040204" pitchFamily="34" charset="0"/>
                <a:cs typeface="Tahoma" panose="020B0604030504040204" pitchFamily="34" charset="0"/>
              </a:rPr>
            </a:br>
            <a:endParaRPr lang="nb-NO"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465793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lysbildenummer 4">
            <a:extLst>
              <a:ext uri="{FF2B5EF4-FFF2-40B4-BE49-F238E27FC236}">
                <a16:creationId xmlns:a16="http://schemas.microsoft.com/office/drawing/2014/main" id="{5B296186-D190-4B4A-84D8-A3E06AD834F6}"/>
              </a:ext>
            </a:extLst>
          </p:cNvPr>
          <p:cNvSpPr>
            <a:spLocks noGrp="1"/>
          </p:cNvSpPr>
          <p:nvPr>
            <p:ph type="sldNum" sz="quarter" idx="12"/>
          </p:nvPr>
        </p:nvSpPr>
        <p:spPr/>
        <p:txBody>
          <a:bodyPr/>
          <a:lstStyle/>
          <a:p>
            <a:fld id="{836C5D88-0D2A-43F5-9E7C-38A70B00D82D}" type="slidenum">
              <a:rPr lang="ja-JP" altLang="en-US" smtClean="0"/>
              <a:pPr/>
              <a:t>38</a:t>
            </a:fld>
            <a:endParaRPr lang="ja-JP" altLang="en-US" dirty="0"/>
          </a:p>
        </p:txBody>
      </p:sp>
      <p:pic>
        <p:nvPicPr>
          <p:cNvPr id="7" name="Bilde 6">
            <a:extLst>
              <a:ext uri="{FF2B5EF4-FFF2-40B4-BE49-F238E27FC236}">
                <a16:creationId xmlns:a16="http://schemas.microsoft.com/office/drawing/2014/main" id="{0C2D5CBE-D181-4B30-AF59-4FAF7619B1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5740" y="6505800"/>
            <a:ext cx="1904607" cy="204859"/>
          </a:xfrm>
          <a:prstGeom prst="rect">
            <a:avLst/>
          </a:prstGeom>
        </p:spPr>
      </p:pic>
      <p:sp>
        <p:nvSpPr>
          <p:cNvPr id="8" name="TekstSylinder 7">
            <a:extLst>
              <a:ext uri="{FF2B5EF4-FFF2-40B4-BE49-F238E27FC236}">
                <a16:creationId xmlns:a16="http://schemas.microsoft.com/office/drawing/2014/main" id="{9B8B3E59-1383-4643-AD48-A72CBA67F1FB}"/>
              </a:ext>
            </a:extLst>
          </p:cNvPr>
          <p:cNvSpPr txBox="1"/>
          <p:nvPr/>
        </p:nvSpPr>
        <p:spPr>
          <a:xfrm>
            <a:off x="320511" y="6456743"/>
            <a:ext cx="886120" cy="253916"/>
          </a:xfrm>
          <a:prstGeom prst="rect">
            <a:avLst/>
          </a:prstGeom>
          <a:noFill/>
        </p:spPr>
        <p:txBody>
          <a:bodyPr wrap="square" rtlCol="0">
            <a:spAutoFit/>
          </a:bodyPr>
          <a:lstStyle/>
          <a:p>
            <a:r>
              <a:rPr lang="nb-NO" sz="1050" dirty="0">
                <a:latin typeface="Brandon Grotesque Regular" panose="020B0503020203060202" pitchFamily="34" charset="0"/>
                <a:cs typeface="Arial" panose="020B0604020202020204" pitchFamily="34" charset="0"/>
              </a:rPr>
              <a:t>Januar 2022</a:t>
            </a:r>
          </a:p>
        </p:txBody>
      </p:sp>
      <p:pic>
        <p:nvPicPr>
          <p:cNvPr id="14" name="Bilde 13">
            <a:extLst>
              <a:ext uri="{FF2B5EF4-FFF2-40B4-BE49-F238E27FC236}">
                <a16:creationId xmlns:a16="http://schemas.microsoft.com/office/drawing/2014/main" id="{EB5AF3E1-0B2B-491C-9D7E-7D7038872631}"/>
              </a:ext>
            </a:extLst>
          </p:cNvPr>
          <p:cNvPicPr>
            <a:picLocks noChangeAspect="1"/>
          </p:cNvPicPr>
          <p:nvPr/>
        </p:nvPicPr>
        <p:blipFill>
          <a:blip r:embed="rId4"/>
          <a:stretch>
            <a:fillRect/>
          </a:stretch>
        </p:blipFill>
        <p:spPr>
          <a:xfrm>
            <a:off x="4572000" y="188223"/>
            <a:ext cx="4472073" cy="660433"/>
          </a:xfrm>
          <a:prstGeom prst="rect">
            <a:avLst/>
          </a:prstGeom>
        </p:spPr>
      </p:pic>
      <p:pic>
        <p:nvPicPr>
          <p:cNvPr id="19" name="Bilde 18">
            <a:extLst>
              <a:ext uri="{FF2B5EF4-FFF2-40B4-BE49-F238E27FC236}">
                <a16:creationId xmlns:a16="http://schemas.microsoft.com/office/drawing/2014/main" id="{627BBA7D-08C9-4D22-A770-B7F82C0503E4}"/>
              </a:ext>
            </a:extLst>
          </p:cNvPr>
          <p:cNvPicPr>
            <a:picLocks noChangeAspect="1"/>
          </p:cNvPicPr>
          <p:nvPr/>
        </p:nvPicPr>
        <p:blipFill rotWithShape="1">
          <a:blip r:embed="rId5"/>
          <a:srcRect t="34082" r="80773"/>
          <a:stretch/>
        </p:blipFill>
        <p:spPr>
          <a:xfrm>
            <a:off x="763571" y="433157"/>
            <a:ext cx="1574895" cy="1460990"/>
          </a:xfrm>
          <a:prstGeom prst="rect">
            <a:avLst/>
          </a:prstGeom>
        </p:spPr>
      </p:pic>
      <p:pic>
        <p:nvPicPr>
          <p:cNvPr id="2" name="Bilde 1">
            <a:extLst>
              <a:ext uri="{FF2B5EF4-FFF2-40B4-BE49-F238E27FC236}">
                <a16:creationId xmlns:a16="http://schemas.microsoft.com/office/drawing/2014/main" id="{ED65EAAE-6FD3-4982-91F6-8F920FD88630}"/>
              </a:ext>
            </a:extLst>
          </p:cNvPr>
          <p:cNvPicPr>
            <a:picLocks noChangeAspect="1"/>
          </p:cNvPicPr>
          <p:nvPr/>
        </p:nvPicPr>
        <p:blipFill>
          <a:blip r:embed="rId6"/>
          <a:stretch>
            <a:fillRect/>
          </a:stretch>
        </p:blipFill>
        <p:spPr>
          <a:xfrm>
            <a:off x="548624" y="1328337"/>
            <a:ext cx="6853825" cy="3652291"/>
          </a:xfrm>
          <a:prstGeom prst="rect">
            <a:avLst/>
          </a:prstGeom>
        </p:spPr>
      </p:pic>
    </p:spTree>
    <p:extLst>
      <p:ext uri="{BB962C8B-B14F-4D97-AF65-F5344CB8AC3E}">
        <p14:creationId xmlns:p14="http://schemas.microsoft.com/office/powerpoint/2010/main" val="35740406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lysbildenummer 4">
            <a:extLst>
              <a:ext uri="{FF2B5EF4-FFF2-40B4-BE49-F238E27FC236}">
                <a16:creationId xmlns:a16="http://schemas.microsoft.com/office/drawing/2014/main" id="{5B296186-D190-4B4A-84D8-A3E06AD834F6}"/>
              </a:ext>
            </a:extLst>
          </p:cNvPr>
          <p:cNvSpPr>
            <a:spLocks noGrp="1"/>
          </p:cNvSpPr>
          <p:nvPr>
            <p:ph type="sldNum" sz="quarter" idx="12"/>
          </p:nvPr>
        </p:nvSpPr>
        <p:spPr/>
        <p:txBody>
          <a:bodyPr/>
          <a:lstStyle/>
          <a:p>
            <a:fld id="{836C5D88-0D2A-43F5-9E7C-38A70B00D82D}" type="slidenum">
              <a:rPr lang="ja-JP" altLang="en-US" smtClean="0"/>
              <a:pPr/>
              <a:t>39</a:t>
            </a:fld>
            <a:endParaRPr lang="ja-JP" altLang="en-US" dirty="0"/>
          </a:p>
        </p:txBody>
      </p:sp>
      <p:pic>
        <p:nvPicPr>
          <p:cNvPr id="7" name="Bilde 6">
            <a:extLst>
              <a:ext uri="{FF2B5EF4-FFF2-40B4-BE49-F238E27FC236}">
                <a16:creationId xmlns:a16="http://schemas.microsoft.com/office/drawing/2014/main" id="{0C2D5CBE-D181-4B30-AF59-4FAF7619B1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5740" y="6505800"/>
            <a:ext cx="1904607" cy="204859"/>
          </a:xfrm>
          <a:prstGeom prst="rect">
            <a:avLst/>
          </a:prstGeom>
        </p:spPr>
      </p:pic>
      <p:sp>
        <p:nvSpPr>
          <p:cNvPr id="8" name="TekstSylinder 7">
            <a:extLst>
              <a:ext uri="{FF2B5EF4-FFF2-40B4-BE49-F238E27FC236}">
                <a16:creationId xmlns:a16="http://schemas.microsoft.com/office/drawing/2014/main" id="{9B8B3E59-1383-4643-AD48-A72CBA67F1FB}"/>
              </a:ext>
            </a:extLst>
          </p:cNvPr>
          <p:cNvSpPr txBox="1"/>
          <p:nvPr/>
        </p:nvSpPr>
        <p:spPr>
          <a:xfrm>
            <a:off x="320511" y="6456743"/>
            <a:ext cx="886120" cy="253916"/>
          </a:xfrm>
          <a:prstGeom prst="rect">
            <a:avLst/>
          </a:prstGeom>
          <a:noFill/>
        </p:spPr>
        <p:txBody>
          <a:bodyPr wrap="square" rtlCol="0">
            <a:spAutoFit/>
          </a:bodyPr>
          <a:lstStyle/>
          <a:p>
            <a:r>
              <a:rPr lang="nb-NO" sz="1050" dirty="0">
                <a:latin typeface="Brandon Grotesque Regular" panose="020B0503020203060202" pitchFamily="34" charset="0"/>
                <a:cs typeface="Arial" panose="020B0604020202020204" pitchFamily="34" charset="0"/>
              </a:rPr>
              <a:t>Januar 2022</a:t>
            </a:r>
          </a:p>
        </p:txBody>
      </p:sp>
      <p:pic>
        <p:nvPicPr>
          <p:cNvPr id="14" name="Bilde 13">
            <a:extLst>
              <a:ext uri="{FF2B5EF4-FFF2-40B4-BE49-F238E27FC236}">
                <a16:creationId xmlns:a16="http://schemas.microsoft.com/office/drawing/2014/main" id="{EB5AF3E1-0B2B-491C-9D7E-7D7038872631}"/>
              </a:ext>
            </a:extLst>
          </p:cNvPr>
          <p:cNvPicPr>
            <a:picLocks noChangeAspect="1"/>
          </p:cNvPicPr>
          <p:nvPr/>
        </p:nvPicPr>
        <p:blipFill>
          <a:blip r:embed="rId4"/>
          <a:stretch>
            <a:fillRect/>
          </a:stretch>
        </p:blipFill>
        <p:spPr>
          <a:xfrm>
            <a:off x="4572000" y="188223"/>
            <a:ext cx="4472073" cy="660433"/>
          </a:xfrm>
          <a:prstGeom prst="rect">
            <a:avLst/>
          </a:prstGeom>
        </p:spPr>
      </p:pic>
      <p:sp>
        <p:nvSpPr>
          <p:cNvPr id="15" name="TekstSylinder 14">
            <a:extLst>
              <a:ext uri="{FF2B5EF4-FFF2-40B4-BE49-F238E27FC236}">
                <a16:creationId xmlns:a16="http://schemas.microsoft.com/office/drawing/2014/main" id="{FC39F72C-D488-411F-AEAC-9672841EC38A}"/>
              </a:ext>
            </a:extLst>
          </p:cNvPr>
          <p:cNvSpPr txBox="1"/>
          <p:nvPr/>
        </p:nvSpPr>
        <p:spPr>
          <a:xfrm>
            <a:off x="4739640" y="906780"/>
            <a:ext cx="3848100" cy="461665"/>
          </a:xfrm>
          <a:prstGeom prst="rect">
            <a:avLst/>
          </a:prstGeom>
          <a:noFill/>
        </p:spPr>
        <p:txBody>
          <a:bodyPr wrap="square" rtlCol="0">
            <a:spAutoFit/>
          </a:bodyPr>
          <a:lstStyle/>
          <a:p>
            <a:pPr algn="r"/>
            <a:r>
              <a:rPr lang="nb-NO" sz="2400" dirty="0">
                <a:solidFill>
                  <a:srgbClr val="66C1BE"/>
                </a:solidFill>
                <a:latin typeface="Tahoma" panose="020B0604030504040204" pitchFamily="34" charset="0"/>
                <a:ea typeface="Tahoma" panose="020B0604030504040204" pitchFamily="34" charset="0"/>
                <a:cs typeface="Tahoma" panose="020B0604030504040204" pitchFamily="34" charset="0"/>
              </a:rPr>
              <a:t>Avtaler</a:t>
            </a:r>
          </a:p>
        </p:txBody>
      </p:sp>
      <p:grpSp>
        <p:nvGrpSpPr>
          <p:cNvPr id="10" name="Gruppe 9">
            <a:extLst>
              <a:ext uri="{FF2B5EF4-FFF2-40B4-BE49-F238E27FC236}">
                <a16:creationId xmlns:a16="http://schemas.microsoft.com/office/drawing/2014/main" id="{D87537BE-5D3F-4414-8F5A-BC3187526FF3}"/>
              </a:ext>
            </a:extLst>
          </p:cNvPr>
          <p:cNvGrpSpPr/>
          <p:nvPr/>
        </p:nvGrpSpPr>
        <p:grpSpPr>
          <a:xfrm>
            <a:off x="707745" y="1527407"/>
            <a:ext cx="7823827" cy="2426596"/>
            <a:chOff x="627650" y="2752891"/>
            <a:chExt cx="7823827" cy="2426596"/>
          </a:xfrm>
        </p:grpSpPr>
        <p:pic>
          <p:nvPicPr>
            <p:cNvPr id="11" name="Bilde 10">
              <a:extLst>
                <a:ext uri="{FF2B5EF4-FFF2-40B4-BE49-F238E27FC236}">
                  <a16:creationId xmlns:a16="http://schemas.microsoft.com/office/drawing/2014/main" id="{97D22DBD-56A2-4DA7-87D1-4B53E37B2E39}"/>
                </a:ext>
              </a:extLst>
            </p:cNvPr>
            <p:cNvPicPr>
              <a:picLocks noChangeAspect="1"/>
            </p:cNvPicPr>
            <p:nvPr/>
          </p:nvPicPr>
          <p:blipFill rotWithShape="1">
            <a:blip r:embed="rId5"/>
            <a:srcRect b="67016"/>
            <a:stretch/>
          </p:blipFill>
          <p:spPr>
            <a:xfrm>
              <a:off x="684371" y="2873234"/>
              <a:ext cx="1545855" cy="772596"/>
            </a:xfrm>
            <a:prstGeom prst="rect">
              <a:avLst/>
            </a:prstGeom>
          </p:spPr>
        </p:pic>
        <p:pic>
          <p:nvPicPr>
            <p:cNvPr id="16" name="Bilde 15">
              <a:extLst>
                <a:ext uri="{FF2B5EF4-FFF2-40B4-BE49-F238E27FC236}">
                  <a16:creationId xmlns:a16="http://schemas.microsoft.com/office/drawing/2014/main" id="{B5431709-5F00-467C-9D62-F15338D2C3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6746" y="4374291"/>
              <a:ext cx="792063" cy="478895"/>
            </a:xfrm>
            <a:prstGeom prst="rect">
              <a:avLst/>
            </a:prstGeom>
          </p:spPr>
        </p:pic>
        <p:pic>
          <p:nvPicPr>
            <p:cNvPr id="17" name="Bilde 16" descr="Et bilde som inneholder tekst, utklipp&#10;&#10;Automatisk generert beskrivelse">
              <a:extLst>
                <a:ext uri="{FF2B5EF4-FFF2-40B4-BE49-F238E27FC236}">
                  <a16:creationId xmlns:a16="http://schemas.microsoft.com/office/drawing/2014/main" id="{D293EF42-4A95-4FD4-82C3-222D08E154E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15615" y="4414970"/>
              <a:ext cx="894353" cy="397539"/>
            </a:xfrm>
            <a:prstGeom prst="rect">
              <a:avLst/>
            </a:prstGeom>
          </p:spPr>
        </p:pic>
        <p:pic>
          <p:nvPicPr>
            <p:cNvPr id="18" name="Bilde 17" descr="Et bilde som inneholder tekst, utklipp&#10;&#10;Automatisk generert beskrivelse">
              <a:extLst>
                <a:ext uri="{FF2B5EF4-FFF2-40B4-BE49-F238E27FC236}">
                  <a16:creationId xmlns:a16="http://schemas.microsoft.com/office/drawing/2014/main" id="{31823C64-2234-4234-93EE-23050DE5D8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06735" y="4472371"/>
              <a:ext cx="1642101" cy="344488"/>
            </a:xfrm>
            <a:prstGeom prst="rect">
              <a:avLst/>
            </a:prstGeom>
          </p:spPr>
        </p:pic>
        <p:pic>
          <p:nvPicPr>
            <p:cNvPr id="19" name="Bilde 18">
              <a:hlinkClick r:id="rId9"/>
              <a:extLst>
                <a:ext uri="{FF2B5EF4-FFF2-40B4-BE49-F238E27FC236}">
                  <a16:creationId xmlns:a16="http://schemas.microsoft.com/office/drawing/2014/main" id="{90D2193B-164E-40DE-824D-B74AC099D851}"/>
                </a:ext>
              </a:extLst>
            </p:cNvPr>
            <p:cNvPicPr>
              <a:picLocks noChangeAspect="1"/>
            </p:cNvPicPr>
            <p:nvPr/>
          </p:nvPicPr>
          <p:blipFill rotWithShape="1">
            <a:blip r:embed="rId10"/>
            <a:srcRect t="69811"/>
            <a:stretch/>
          </p:blipFill>
          <p:spPr>
            <a:xfrm>
              <a:off x="627650" y="4472371"/>
              <a:ext cx="1545855" cy="707116"/>
            </a:xfrm>
            <a:prstGeom prst="rect">
              <a:avLst/>
            </a:prstGeom>
          </p:spPr>
        </p:pic>
        <p:pic>
          <p:nvPicPr>
            <p:cNvPr id="20" name="Bilde 19">
              <a:extLst>
                <a:ext uri="{FF2B5EF4-FFF2-40B4-BE49-F238E27FC236}">
                  <a16:creationId xmlns:a16="http://schemas.microsoft.com/office/drawing/2014/main" id="{E23EE3BF-EACE-4757-8383-8F3E318F6E8D}"/>
                </a:ext>
              </a:extLst>
            </p:cNvPr>
            <p:cNvPicPr>
              <a:picLocks noChangeAspect="1"/>
            </p:cNvPicPr>
            <p:nvPr/>
          </p:nvPicPr>
          <p:blipFill rotWithShape="1">
            <a:blip r:embed="rId10"/>
            <a:srcRect t="37603" b="31235"/>
            <a:stretch/>
          </p:blipFill>
          <p:spPr>
            <a:xfrm>
              <a:off x="688634" y="3711437"/>
              <a:ext cx="1545855" cy="729913"/>
            </a:xfrm>
            <a:prstGeom prst="rect">
              <a:avLst/>
            </a:prstGeom>
          </p:spPr>
        </p:pic>
        <p:pic>
          <p:nvPicPr>
            <p:cNvPr id="21" name="Bilde 20">
              <a:extLst>
                <a:ext uri="{FF2B5EF4-FFF2-40B4-BE49-F238E27FC236}">
                  <a16:creationId xmlns:a16="http://schemas.microsoft.com/office/drawing/2014/main" id="{A944AE1B-55F2-4AC1-8CD7-35797E0130E9}"/>
                </a:ext>
              </a:extLst>
            </p:cNvPr>
            <p:cNvPicPr>
              <a:picLocks noChangeAspect="1"/>
            </p:cNvPicPr>
            <p:nvPr/>
          </p:nvPicPr>
          <p:blipFill>
            <a:blip r:embed="rId11"/>
            <a:stretch>
              <a:fillRect/>
            </a:stretch>
          </p:blipFill>
          <p:spPr>
            <a:xfrm>
              <a:off x="2187553" y="2752891"/>
              <a:ext cx="2128425" cy="786843"/>
            </a:xfrm>
            <a:prstGeom prst="rect">
              <a:avLst/>
            </a:prstGeom>
          </p:spPr>
        </p:pic>
        <p:pic>
          <p:nvPicPr>
            <p:cNvPr id="22" name="Bilde 21">
              <a:extLst>
                <a:ext uri="{FF2B5EF4-FFF2-40B4-BE49-F238E27FC236}">
                  <a16:creationId xmlns:a16="http://schemas.microsoft.com/office/drawing/2014/main" id="{C8088AE0-AA51-49E5-84F5-4DA691E9835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06735" y="3870075"/>
              <a:ext cx="2889203" cy="377560"/>
            </a:xfrm>
            <a:prstGeom prst="rect">
              <a:avLst/>
            </a:prstGeom>
          </p:spPr>
        </p:pic>
        <p:sp>
          <p:nvSpPr>
            <p:cNvPr id="23" name="TekstSylinder 22">
              <a:extLst>
                <a:ext uri="{FF2B5EF4-FFF2-40B4-BE49-F238E27FC236}">
                  <a16:creationId xmlns:a16="http://schemas.microsoft.com/office/drawing/2014/main" id="{5BC44538-1811-456A-A633-82DAF76D0056}"/>
                </a:ext>
              </a:extLst>
            </p:cNvPr>
            <p:cNvSpPr txBox="1"/>
            <p:nvPr/>
          </p:nvSpPr>
          <p:spPr>
            <a:xfrm>
              <a:off x="6218662" y="3870075"/>
              <a:ext cx="1835289" cy="287829"/>
            </a:xfrm>
            <a:prstGeom prst="rect">
              <a:avLst/>
            </a:prstGeom>
            <a:noFill/>
          </p:spPr>
          <p:txBody>
            <a:bodyPr wrap="square" rtlCol="0">
              <a:spAutoFit/>
            </a:bodyPr>
            <a:lstStyle/>
            <a:p>
              <a:r>
                <a:rPr lang="nb-NO" dirty="0">
                  <a:latin typeface="Tahoma" panose="020B0604030504040204" pitchFamily="34" charset="0"/>
                  <a:ea typeface="Tahoma" panose="020B0604030504040204" pitchFamily="34" charset="0"/>
                  <a:cs typeface="Tahoma" panose="020B0604030504040204" pitchFamily="34" charset="0"/>
                </a:rPr>
                <a:t>1000 butikker i Norge</a:t>
              </a:r>
            </a:p>
          </p:txBody>
        </p:sp>
        <p:sp>
          <p:nvSpPr>
            <p:cNvPr id="24" name="Pil: venstre 23">
              <a:extLst>
                <a:ext uri="{FF2B5EF4-FFF2-40B4-BE49-F238E27FC236}">
                  <a16:creationId xmlns:a16="http://schemas.microsoft.com/office/drawing/2014/main" id="{106DC9EE-04FE-42C9-88B1-9DA9A2286529}"/>
                </a:ext>
              </a:extLst>
            </p:cNvPr>
            <p:cNvSpPr/>
            <p:nvPr/>
          </p:nvSpPr>
          <p:spPr>
            <a:xfrm>
              <a:off x="5668185" y="3870075"/>
              <a:ext cx="500625" cy="287829"/>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TekstSylinder 24">
              <a:extLst>
                <a:ext uri="{FF2B5EF4-FFF2-40B4-BE49-F238E27FC236}">
                  <a16:creationId xmlns:a16="http://schemas.microsoft.com/office/drawing/2014/main" id="{C689E563-729F-4DA0-88A0-9F242D2D3CF0}"/>
                </a:ext>
              </a:extLst>
            </p:cNvPr>
            <p:cNvSpPr txBox="1"/>
            <p:nvPr/>
          </p:nvSpPr>
          <p:spPr>
            <a:xfrm>
              <a:off x="5224228" y="2835479"/>
              <a:ext cx="3227249" cy="503700"/>
            </a:xfrm>
            <a:prstGeom prst="rect">
              <a:avLst/>
            </a:prstGeom>
            <a:noFill/>
          </p:spPr>
          <p:txBody>
            <a:bodyPr wrap="square" rtlCol="0">
              <a:spAutoFit/>
            </a:bodyPr>
            <a:lstStyle/>
            <a:p>
              <a:r>
                <a:rPr lang="nb-NO" dirty="0">
                  <a:latin typeface="Tahoma" panose="020B0604030504040204" pitchFamily="34" charset="0"/>
                  <a:ea typeface="Tahoma" panose="020B0604030504040204" pitchFamily="34" charset="0"/>
                  <a:cs typeface="Tahoma" panose="020B0604030504040204" pitchFamily="34" charset="0"/>
                </a:rPr>
                <a:t>10% Rabatt på skyveluker m/tilbehør og vinduet </a:t>
              </a:r>
              <a:r>
                <a:rPr lang="nb-NO" dirty="0" err="1">
                  <a:latin typeface="Tahoma" panose="020B0604030504040204" pitchFamily="34" charset="0"/>
                  <a:ea typeface="Tahoma" panose="020B0604030504040204" pitchFamily="34" charset="0"/>
                  <a:cs typeface="Tahoma" panose="020B0604030504040204" pitchFamily="34" charset="0"/>
                </a:rPr>
                <a:t>Svalson</a:t>
              </a:r>
              <a:r>
                <a:rPr lang="nb-NO" dirty="0">
                  <a:latin typeface="Tahoma" panose="020B0604030504040204" pitchFamily="34" charset="0"/>
                  <a:ea typeface="Tahoma" panose="020B0604030504040204" pitchFamily="34" charset="0"/>
                  <a:cs typeface="Tahoma" panose="020B0604030504040204" pitchFamily="34" charset="0"/>
                </a:rPr>
                <a:t> Open</a:t>
              </a:r>
            </a:p>
          </p:txBody>
        </p:sp>
        <p:sp>
          <p:nvSpPr>
            <p:cNvPr id="26" name="Pil: venstre 25">
              <a:extLst>
                <a:ext uri="{FF2B5EF4-FFF2-40B4-BE49-F238E27FC236}">
                  <a16:creationId xmlns:a16="http://schemas.microsoft.com/office/drawing/2014/main" id="{BA27676B-F709-4B74-97BE-46731A6B0957}"/>
                </a:ext>
              </a:extLst>
            </p:cNvPr>
            <p:cNvSpPr/>
            <p:nvPr/>
          </p:nvSpPr>
          <p:spPr>
            <a:xfrm>
              <a:off x="4471980" y="3115617"/>
              <a:ext cx="500625" cy="287829"/>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pic>
        <p:nvPicPr>
          <p:cNvPr id="3" name="Bilde 2">
            <a:extLst>
              <a:ext uri="{FF2B5EF4-FFF2-40B4-BE49-F238E27FC236}">
                <a16:creationId xmlns:a16="http://schemas.microsoft.com/office/drawing/2014/main" id="{58ADD247-2145-4CF2-84EE-D6926ABCE60F}"/>
              </a:ext>
            </a:extLst>
          </p:cNvPr>
          <p:cNvPicPr>
            <a:picLocks noChangeAspect="1"/>
          </p:cNvPicPr>
          <p:nvPr/>
        </p:nvPicPr>
        <p:blipFill>
          <a:blip r:embed="rId13"/>
          <a:stretch>
            <a:fillRect/>
          </a:stretch>
        </p:blipFill>
        <p:spPr>
          <a:xfrm>
            <a:off x="763571" y="4686812"/>
            <a:ext cx="1390650" cy="561975"/>
          </a:xfrm>
          <a:prstGeom prst="rect">
            <a:avLst/>
          </a:prstGeom>
        </p:spPr>
      </p:pic>
      <p:sp>
        <p:nvSpPr>
          <p:cNvPr id="4" name="TekstSylinder 3">
            <a:extLst>
              <a:ext uri="{FF2B5EF4-FFF2-40B4-BE49-F238E27FC236}">
                <a16:creationId xmlns:a16="http://schemas.microsoft.com/office/drawing/2014/main" id="{3558747A-9EFD-4CF5-8D39-0260328A2692}"/>
              </a:ext>
            </a:extLst>
          </p:cNvPr>
          <p:cNvSpPr txBox="1"/>
          <p:nvPr/>
        </p:nvSpPr>
        <p:spPr>
          <a:xfrm>
            <a:off x="2154221" y="4833316"/>
            <a:ext cx="4607587" cy="338554"/>
          </a:xfrm>
          <a:prstGeom prst="rect">
            <a:avLst/>
          </a:prstGeom>
          <a:noFill/>
        </p:spPr>
        <p:txBody>
          <a:bodyPr wrap="square" rtlCol="0">
            <a:spAutoFit/>
          </a:bodyPr>
          <a:lstStyle/>
          <a:p>
            <a:r>
              <a:rPr lang="nb-NO" sz="1600" dirty="0">
                <a:latin typeface="Tahoma" panose="020B0604030504040204" pitchFamily="34" charset="0"/>
                <a:ea typeface="Tahoma" panose="020B0604030504040204" pitchFamily="34" charset="0"/>
                <a:cs typeface="Tahoma" panose="020B0604030504040204" pitchFamily="34" charset="0"/>
              </a:rPr>
              <a:t>I forhandlinger om ny kontrakt</a:t>
            </a:r>
          </a:p>
        </p:txBody>
      </p:sp>
    </p:spTree>
    <p:extLst>
      <p:ext uri="{BB962C8B-B14F-4D97-AF65-F5344CB8AC3E}">
        <p14:creationId xmlns:p14="http://schemas.microsoft.com/office/powerpoint/2010/main" val="1507771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3">
            <a:extLst>
              <a:ext uri="{FF2B5EF4-FFF2-40B4-BE49-F238E27FC236}">
                <a16:creationId xmlns:a16="http://schemas.microsoft.com/office/drawing/2014/main" id="{FC66FC23-6520-45D5-8EB8-53B82D75F38A}"/>
              </a:ext>
            </a:extLst>
          </p:cNvPr>
          <p:cNvSpPr>
            <a:spLocks noGrp="1"/>
          </p:cNvSpPr>
          <p:nvPr>
            <p:ph type="sldNum" sz="quarter" idx="10"/>
          </p:nvPr>
        </p:nvSpPr>
        <p:spPr/>
        <p:txBody>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fld id="{BEECD013-D755-46B8-8F49-D4D34BB8894B}" type="slidenum">
              <a:rPr lang="en-GB" altLang="sv-SE" sz="1000">
                <a:solidFill>
                  <a:srgbClr val="009EA0"/>
                </a:solidFill>
                <a:latin typeface="Tahoma" panose="020B0604030504040204" pitchFamily="34" charset="0"/>
              </a:rPr>
              <a:pPr eaLnBrk="1" hangingPunct="1"/>
              <a:t>4</a:t>
            </a:fld>
            <a:endParaRPr lang="en-GB" altLang="sv-SE" sz="1000">
              <a:solidFill>
                <a:srgbClr val="009EA0"/>
              </a:solidFill>
              <a:latin typeface="Tahoma" panose="020B0604030504040204" pitchFamily="34" charset="0"/>
            </a:endParaRPr>
          </a:p>
        </p:txBody>
      </p:sp>
      <p:pic>
        <p:nvPicPr>
          <p:cNvPr id="12" name="Bilde 11">
            <a:extLst>
              <a:ext uri="{FF2B5EF4-FFF2-40B4-BE49-F238E27FC236}">
                <a16:creationId xmlns:a16="http://schemas.microsoft.com/office/drawing/2014/main" id="{A06D8F17-9BAA-4C20-A62F-7AF187FFBD98}"/>
              </a:ext>
            </a:extLst>
          </p:cNvPr>
          <p:cNvPicPr>
            <a:picLocks noChangeAspect="1"/>
          </p:cNvPicPr>
          <p:nvPr/>
        </p:nvPicPr>
        <p:blipFill>
          <a:blip r:embed="rId3"/>
          <a:stretch>
            <a:fillRect/>
          </a:stretch>
        </p:blipFill>
        <p:spPr>
          <a:xfrm>
            <a:off x="4572000" y="188223"/>
            <a:ext cx="4472073" cy="660433"/>
          </a:xfrm>
          <a:prstGeom prst="rect">
            <a:avLst/>
          </a:prstGeom>
        </p:spPr>
      </p:pic>
      <p:grpSp>
        <p:nvGrpSpPr>
          <p:cNvPr id="13" name="Gruppe 12">
            <a:extLst>
              <a:ext uri="{FF2B5EF4-FFF2-40B4-BE49-F238E27FC236}">
                <a16:creationId xmlns:a16="http://schemas.microsoft.com/office/drawing/2014/main" id="{3BA53F4C-8980-4EF8-81D6-014433F460C2}"/>
              </a:ext>
            </a:extLst>
          </p:cNvPr>
          <p:cNvGrpSpPr/>
          <p:nvPr/>
        </p:nvGrpSpPr>
        <p:grpSpPr>
          <a:xfrm>
            <a:off x="320510" y="6456743"/>
            <a:ext cx="2940005" cy="253916"/>
            <a:chOff x="320510" y="6456743"/>
            <a:chExt cx="2940005" cy="253916"/>
          </a:xfrm>
        </p:grpSpPr>
        <p:pic>
          <p:nvPicPr>
            <p:cNvPr id="14" name="Bilde 13">
              <a:extLst>
                <a:ext uri="{FF2B5EF4-FFF2-40B4-BE49-F238E27FC236}">
                  <a16:creationId xmlns:a16="http://schemas.microsoft.com/office/drawing/2014/main" id="{CEDC79F7-0F20-4F85-8B5A-7CDF6D4BA2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5908" y="6476659"/>
              <a:ext cx="1904607" cy="204859"/>
            </a:xfrm>
            <a:prstGeom prst="rect">
              <a:avLst/>
            </a:prstGeom>
          </p:spPr>
        </p:pic>
        <p:sp>
          <p:nvSpPr>
            <p:cNvPr id="15" name="TekstSylinder 14">
              <a:extLst>
                <a:ext uri="{FF2B5EF4-FFF2-40B4-BE49-F238E27FC236}">
                  <a16:creationId xmlns:a16="http://schemas.microsoft.com/office/drawing/2014/main" id="{B23D2C1D-088A-4909-B0EB-319B73EE3A29}"/>
                </a:ext>
              </a:extLst>
            </p:cNvPr>
            <p:cNvSpPr txBox="1"/>
            <p:nvPr/>
          </p:nvSpPr>
          <p:spPr>
            <a:xfrm>
              <a:off x="320510" y="6456743"/>
              <a:ext cx="1159497" cy="253916"/>
            </a:xfrm>
            <a:prstGeom prst="rect">
              <a:avLst/>
            </a:prstGeom>
            <a:noFill/>
          </p:spPr>
          <p:txBody>
            <a:bodyPr wrap="square" rtlCol="0">
              <a:spAutoFit/>
            </a:bodyPr>
            <a:lstStyle/>
            <a:p>
              <a:r>
                <a:rPr lang="nb-NO" sz="1050" dirty="0">
                  <a:latin typeface="Brandon Grotesque Regular" panose="020B0503020203060202" pitchFamily="34" charset="0"/>
                  <a:cs typeface="Arial" panose="020B0604020202020204" pitchFamily="34" charset="0"/>
                </a:rPr>
                <a:t>Årsmøte  2022</a:t>
              </a:r>
            </a:p>
          </p:txBody>
        </p:sp>
      </p:grpSp>
      <p:sp>
        <p:nvSpPr>
          <p:cNvPr id="16" name="TekstSylinder 15">
            <a:extLst>
              <a:ext uri="{FF2B5EF4-FFF2-40B4-BE49-F238E27FC236}">
                <a16:creationId xmlns:a16="http://schemas.microsoft.com/office/drawing/2014/main" id="{BD1B5573-F303-4B0D-B7F0-30C088B8C219}"/>
              </a:ext>
            </a:extLst>
          </p:cNvPr>
          <p:cNvSpPr txBox="1"/>
          <p:nvPr/>
        </p:nvSpPr>
        <p:spPr>
          <a:xfrm>
            <a:off x="4739640" y="906780"/>
            <a:ext cx="3848100" cy="461665"/>
          </a:xfrm>
          <a:prstGeom prst="rect">
            <a:avLst/>
          </a:prstGeom>
          <a:noFill/>
        </p:spPr>
        <p:txBody>
          <a:bodyPr wrap="square" rtlCol="0">
            <a:spAutoFit/>
          </a:bodyPr>
          <a:lstStyle/>
          <a:p>
            <a:pPr algn="r"/>
            <a:r>
              <a:rPr lang="nb-NO" sz="2400" dirty="0">
                <a:solidFill>
                  <a:srgbClr val="66C1BE"/>
                </a:solidFill>
                <a:latin typeface="Tahoma" panose="020B0604030504040204" pitchFamily="34" charset="0"/>
                <a:ea typeface="Tahoma" panose="020B0604030504040204" pitchFamily="34" charset="0"/>
                <a:cs typeface="Tahoma" panose="020B0604030504040204" pitchFamily="34" charset="0"/>
              </a:rPr>
              <a:t>Gjennomgang Årsmelding</a:t>
            </a:r>
          </a:p>
        </p:txBody>
      </p:sp>
      <p:sp>
        <p:nvSpPr>
          <p:cNvPr id="2" name="TekstSylinder 1">
            <a:extLst>
              <a:ext uri="{FF2B5EF4-FFF2-40B4-BE49-F238E27FC236}">
                <a16:creationId xmlns:a16="http://schemas.microsoft.com/office/drawing/2014/main" id="{87F7AABF-AB7B-4080-B2CA-CA43207359F4}"/>
              </a:ext>
            </a:extLst>
          </p:cNvPr>
          <p:cNvSpPr txBox="1"/>
          <p:nvPr/>
        </p:nvSpPr>
        <p:spPr>
          <a:xfrm>
            <a:off x="431801" y="1676400"/>
            <a:ext cx="8612272" cy="2339102"/>
          </a:xfrm>
          <a:prstGeom prst="rect">
            <a:avLst/>
          </a:prstGeom>
          <a:noFill/>
        </p:spPr>
        <p:txBody>
          <a:bodyPr wrap="square" rtlCol="0">
            <a:spAutoFit/>
          </a:bodyPr>
          <a:lstStyle/>
          <a:p>
            <a:r>
              <a:rPr lang="nb-NO" sz="1600" u="sng" dirty="0">
                <a:latin typeface="Tahoma" panose="020B0604030504040204" pitchFamily="34" charset="0"/>
                <a:ea typeface="Tahoma" panose="020B0604030504040204" pitchFamily="34" charset="0"/>
                <a:cs typeface="Tahoma" panose="020B0604030504040204" pitchFamily="34" charset="0"/>
              </a:rPr>
              <a:t>Omsetnings nivå Pilkington Norge</a:t>
            </a:r>
            <a:endParaRPr lang="nb-NO" sz="1600" dirty="0">
              <a:latin typeface="Tahoma" panose="020B0604030504040204" pitchFamily="34" charset="0"/>
              <a:ea typeface="Tahoma" panose="020B0604030504040204" pitchFamily="34" charset="0"/>
              <a:cs typeface="Tahoma" panose="020B0604030504040204" pitchFamily="34" charset="0"/>
            </a:endParaRPr>
          </a:p>
          <a:p>
            <a:br>
              <a:rPr lang="nb-NO" sz="1600" dirty="0">
                <a:latin typeface="Tahoma" panose="020B0604030504040204" pitchFamily="34" charset="0"/>
                <a:ea typeface="Tahoma" panose="020B0604030504040204" pitchFamily="34" charset="0"/>
                <a:cs typeface="Tahoma" panose="020B0604030504040204" pitchFamily="34" charset="0"/>
              </a:rPr>
            </a:br>
            <a:r>
              <a:rPr lang="nb-NO" sz="1600" dirty="0">
                <a:latin typeface="Tahoma" panose="020B0604030504040204" pitchFamily="34" charset="0"/>
                <a:ea typeface="Tahoma" panose="020B0604030504040204" pitchFamily="34" charset="0"/>
                <a:cs typeface="Tahoma" panose="020B0604030504040204" pitchFamily="34" charset="0"/>
              </a:rPr>
              <a:t>Finansåret 20/21 var et år med stor økning omsetningsmessig og endte 16% høyere fjoråret og 13,5% høyere en  budsjett.  Finansåret 21/22 ligger så langt ann til å nå samme nivå som FYI 20/21</a:t>
            </a:r>
          </a:p>
          <a:p>
            <a:br>
              <a:rPr lang="nb-NO" sz="1600" dirty="0">
                <a:latin typeface="Tahoma" panose="020B0604030504040204" pitchFamily="34" charset="0"/>
                <a:ea typeface="Tahoma" panose="020B0604030504040204" pitchFamily="34" charset="0"/>
                <a:cs typeface="Tahoma" panose="020B0604030504040204" pitchFamily="34" charset="0"/>
              </a:rPr>
            </a:br>
            <a:r>
              <a:rPr lang="nb-NO" sz="1600" dirty="0">
                <a:latin typeface="Tahoma" panose="020B0604030504040204" pitchFamily="34" charset="0"/>
                <a:ea typeface="Tahoma" panose="020B0604030504040204" pitchFamily="34" charset="0"/>
                <a:cs typeface="Tahoma" panose="020B0604030504040204" pitchFamily="34" charset="0"/>
              </a:rPr>
              <a:t>Med ¾ ferdig av finansåret 21/ 22 ligger Pilkington Norge likt med fjoråret men rett bak budsjett</a:t>
            </a:r>
          </a:p>
          <a:p>
            <a:endParaRPr lang="nb-NO" dirty="0"/>
          </a:p>
        </p:txBody>
      </p:sp>
    </p:spTree>
    <p:extLst>
      <p:ext uri="{BB962C8B-B14F-4D97-AF65-F5344CB8AC3E}">
        <p14:creationId xmlns:p14="http://schemas.microsoft.com/office/powerpoint/2010/main" val="41590250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lysbildenummer 4">
            <a:extLst>
              <a:ext uri="{FF2B5EF4-FFF2-40B4-BE49-F238E27FC236}">
                <a16:creationId xmlns:a16="http://schemas.microsoft.com/office/drawing/2014/main" id="{5B296186-D190-4B4A-84D8-A3E06AD834F6}"/>
              </a:ext>
            </a:extLst>
          </p:cNvPr>
          <p:cNvSpPr>
            <a:spLocks noGrp="1"/>
          </p:cNvSpPr>
          <p:nvPr>
            <p:ph type="sldNum" sz="quarter" idx="12"/>
          </p:nvPr>
        </p:nvSpPr>
        <p:spPr/>
        <p:txBody>
          <a:bodyPr/>
          <a:lstStyle/>
          <a:p>
            <a:fld id="{836C5D88-0D2A-43F5-9E7C-38A70B00D82D}" type="slidenum">
              <a:rPr lang="ja-JP" altLang="en-US" smtClean="0"/>
              <a:pPr/>
              <a:t>40</a:t>
            </a:fld>
            <a:endParaRPr lang="ja-JP" altLang="en-US" dirty="0"/>
          </a:p>
        </p:txBody>
      </p:sp>
      <p:sp>
        <p:nvSpPr>
          <p:cNvPr id="8" name="Google Shape;305;p33">
            <a:extLst>
              <a:ext uri="{FF2B5EF4-FFF2-40B4-BE49-F238E27FC236}">
                <a16:creationId xmlns:a16="http://schemas.microsoft.com/office/drawing/2014/main" id="{B447871A-122A-47F9-A323-60A395F7AED2}"/>
              </a:ext>
            </a:extLst>
          </p:cNvPr>
          <p:cNvSpPr txBox="1"/>
          <p:nvPr/>
        </p:nvSpPr>
        <p:spPr>
          <a:xfrm>
            <a:off x="6014129" y="730706"/>
            <a:ext cx="3086822"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b-NO" sz="3200" dirty="0">
                <a:solidFill>
                  <a:srgbClr val="66C1BE"/>
                </a:solidFill>
                <a:latin typeface="Tahoma"/>
                <a:ea typeface="Tahoma"/>
                <a:cs typeface="Tahoma"/>
                <a:sym typeface="Tahoma"/>
              </a:rPr>
              <a:t>Markedsføring</a:t>
            </a:r>
            <a:endParaRPr dirty="0"/>
          </a:p>
        </p:txBody>
      </p:sp>
      <p:pic>
        <p:nvPicPr>
          <p:cNvPr id="13" name="Bilde 12">
            <a:extLst>
              <a:ext uri="{FF2B5EF4-FFF2-40B4-BE49-F238E27FC236}">
                <a16:creationId xmlns:a16="http://schemas.microsoft.com/office/drawing/2014/main" id="{69299CCC-0826-45DE-A3AF-6F19FACE39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5740" y="6505800"/>
            <a:ext cx="1904607" cy="204859"/>
          </a:xfrm>
          <a:prstGeom prst="rect">
            <a:avLst/>
          </a:prstGeom>
        </p:spPr>
      </p:pic>
      <p:sp>
        <p:nvSpPr>
          <p:cNvPr id="14" name="TekstSylinder 13">
            <a:extLst>
              <a:ext uri="{FF2B5EF4-FFF2-40B4-BE49-F238E27FC236}">
                <a16:creationId xmlns:a16="http://schemas.microsoft.com/office/drawing/2014/main" id="{16362FEA-4FC0-4A10-ACAC-626BE734C98B}"/>
              </a:ext>
            </a:extLst>
          </p:cNvPr>
          <p:cNvSpPr txBox="1"/>
          <p:nvPr/>
        </p:nvSpPr>
        <p:spPr>
          <a:xfrm>
            <a:off x="320511" y="6456743"/>
            <a:ext cx="886120" cy="253916"/>
          </a:xfrm>
          <a:prstGeom prst="rect">
            <a:avLst/>
          </a:prstGeom>
          <a:noFill/>
        </p:spPr>
        <p:txBody>
          <a:bodyPr wrap="square" rtlCol="0">
            <a:spAutoFit/>
          </a:bodyPr>
          <a:lstStyle/>
          <a:p>
            <a:r>
              <a:rPr lang="nb-NO" sz="1050" dirty="0">
                <a:latin typeface="Brandon Grotesque Regular" panose="020B0503020203060202" pitchFamily="34" charset="0"/>
                <a:cs typeface="Arial" panose="020B0604020202020204" pitchFamily="34" charset="0"/>
              </a:rPr>
              <a:t>Januar 2022</a:t>
            </a:r>
          </a:p>
        </p:txBody>
      </p:sp>
      <p:pic>
        <p:nvPicPr>
          <p:cNvPr id="15" name="Bilde 14">
            <a:extLst>
              <a:ext uri="{FF2B5EF4-FFF2-40B4-BE49-F238E27FC236}">
                <a16:creationId xmlns:a16="http://schemas.microsoft.com/office/drawing/2014/main" id="{ED3A3A7B-8182-40EA-9C0A-84FB5FA25C6E}"/>
              </a:ext>
            </a:extLst>
          </p:cNvPr>
          <p:cNvPicPr>
            <a:picLocks noChangeAspect="1"/>
          </p:cNvPicPr>
          <p:nvPr/>
        </p:nvPicPr>
        <p:blipFill>
          <a:blip r:embed="rId3"/>
          <a:stretch>
            <a:fillRect/>
          </a:stretch>
        </p:blipFill>
        <p:spPr>
          <a:xfrm>
            <a:off x="4572000" y="188223"/>
            <a:ext cx="4472073" cy="660433"/>
          </a:xfrm>
          <a:prstGeom prst="rect">
            <a:avLst/>
          </a:prstGeom>
        </p:spPr>
      </p:pic>
      <p:pic>
        <p:nvPicPr>
          <p:cNvPr id="2" name="Bilde 1">
            <a:extLst>
              <a:ext uri="{FF2B5EF4-FFF2-40B4-BE49-F238E27FC236}">
                <a16:creationId xmlns:a16="http://schemas.microsoft.com/office/drawing/2014/main" id="{54FAFEB5-7123-45FC-B8FC-5A8DD966EA39}"/>
              </a:ext>
            </a:extLst>
          </p:cNvPr>
          <p:cNvPicPr>
            <a:picLocks noChangeAspect="1"/>
          </p:cNvPicPr>
          <p:nvPr/>
        </p:nvPicPr>
        <p:blipFill>
          <a:blip r:embed="rId4"/>
          <a:stretch>
            <a:fillRect/>
          </a:stretch>
        </p:blipFill>
        <p:spPr>
          <a:xfrm>
            <a:off x="624048" y="1198178"/>
            <a:ext cx="7350282" cy="5012101"/>
          </a:xfrm>
          <a:prstGeom prst="rect">
            <a:avLst/>
          </a:prstGeom>
        </p:spPr>
      </p:pic>
    </p:spTree>
    <p:extLst>
      <p:ext uri="{BB962C8B-B14F-4D97-AF65-F5344CB8AC3E}">
        <p14:creationId xmlns:p14="http://schemas.microsoft.com/office/powerpoint/2010/main" val="42616497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lysbildenummer 4">
            <a:extLst>
              <a:ext uri="{FF2B5EF4-FFF2-40B4-BE49-F238E27FC236}">
                <a16:creationId xmlns:a16="http://schemas.microsoft.com/office/drawing/2014/main" id="{5B296186-D190-4B4A-84D8-A3E06AD834F6}"/>
              </a:ext>
            </a:extLst>
          </p:cNvPr>
          <p:cNvSpPr>
            <a:spLocks noGrp="1"/>
          </p:cNvSpPr>
          <p:nvPr>
            <p:ph type="sldNum" sz="quarter" idx="12"/>
          </p:nvPr>
        </p:nvSpPr>
        <p:spPr/>
        <p:txBody>
          <a:bodyPr/>
          <a:lstStyle/>
          <a:p>
            <a:fld id="{836C5D88-0D2A-43F5-9E7C-38A70B00D82D}" type="slidenum">
              <a:rPr lang="ja-JP" altLang="en-US" smtClean="0"/>
              <a:pPr/>
              <a:t>41</a:t>
            </a:fld>
            <a:endParaRPr lang="ja-JP" altLang="en-US" dirty="0"/>
          </a:p>
        </p:txBody>
      </p:sp>
      <p:sp>
        <p:nvSpPr>
          <p:cNvPr id="8" name="Google Shape;305;p33">
            <a:extLst>
              <a:ext uri="{FF2B5EF4-FFF2-40B4-BE49-F238E27FC236}">
                <a16:creationId xmlns:a16="http://schemas.microsoft.com/office/drawing/2014/main" id="{B447871A-122A-47F9-A323-60A395F7AED2}"/>
              </a:ext>
            </a:extLst>
          </p:cNvPr>
          <p:cNvSpPr txBox="1"/>
          <p:nvPr/>
        </p:nvSpPr>
        <p:spPr>
          <a:xfrm>
            <a:off x="6014129" y="730706"/>
            <a:ext cx="3086822"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b-NO" sz="3200" dirty="0">
                <a:solidFill>
                  <a:srgbClr val="66C1BE"/>
                </a:solidFill>
                <a:latin typeface="Tahoma"/>
                <a:ea typeface="Tahoma"/>
                <a:cs typeface="Tahoma"/>
                <a:sym typeface="Tahoma"/>
              </a:rPr>
              <a:t>Markedsføring</a:t>
            </a:r>
            <a:endParaRPr dirty="0"/>
          </a:p>
        </p:txBody>
      </p:sp>
      <p:pic>
        <p:nvPicPr>
          <p:cNvPr id="13" name="Bilde 12">
            <a:extLst>
              <a:ext uri="{FF2B5EF4-FFF2-40B4-BE49-F238E27FC236}">
                <a16:creationId xmlns:a16="http://schemas.microsoft.com/office/drawing/2014/main" id="{69299CCC-0826-45DE-A3AF-6F19FACE39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5740" y="6505800"/>
            <a:ext cx="1904607" cy="204859"/>
          </a:xfrm>
          <a:prstGeom prst="rect">
            <a:avLst/>
          </a:prstGeom>
        </p:spPr>
      </p:pic>
      <p:sp>
        <p:nvSpPr>
          <p:cNvPr id="14" name="TekstSylinder 13">
            <a:extLst>
              <a:ext uri="{FF2B5EF4-FFF2-40B4-BE49-F238E27FC236}">
                <a16:creationId xmlns:a16="http://schemas.microsoft.com/office/drawing/2014/main" id="{16362FEA-4FC0-4A10-ACAC-626BE734C98B}"/>
              </a:ext>
            </a:extLst>
          </p:cNvPr>
          <p:cNvSpPr txBox="1"/>
          <p:nvPr/>
        </p:nvSpPr>
        <p:spPr>
          <a:xfrm>
            <a:off x="320511" y="6456743"/>
            <a:ext cx="886120" cy="253916"/>
          </a:xfrm>
          <a:prstGeom prst="rect">
            <a:avLst/>
          </a:prstGeom>
          <a:noFill/>
        </p:spPr>
        <p:txBody>
          <a:bodyPr wrap="square" rtlCol="0">
            <a:spAutoFit/>
          </a:bodyPr>
          <a:lstStyle/>
          <a:p>
            <a:r>
              <a:rPr lang="nb-NO" sz="1050" dirty="0">
                <a:latin typeface="Brandon Grotesque Regular" panose="020B0503020203060202" pitchFamily="34" charset="0"/>
                <a:cs typeface="Arial" panose="020B0604020202020204" pitchFamily="34" charset="0"/>
              </a:rPr>
              <a:t>Januar 2022</a:t>
            </a:r>
          </a:p>
        </p:txBody>
      </p:sp>
      <p:pic>
        <p:nvPicPr>
          <p:cNvPr id="15" name="Bilde 14">
            <a:extLst>
              <a:ext uri="{FF2B5EF4-FFF2-40B4-BE49-F238E27FC236}">
                <a16:creationId xmlns:a16="http://schemas.microsoft.com/office/drawing/2014/main" id="{ED3A3A7B-8182-40EA-9C0A-84FB5FA25C6E}"/>
              </a:ext>
            </a:extLst>
          </p:cNvPr>
          <p:cNvPicPr>
            <a:picLocks noChangeAspect="1"/>
          </p:cNvPicPr>
          <p:nvPr/>
        </p:nvPicPr>
        <p:blipFill>
          <a:blip r:embed="rId3"/>
          <a:stretch>
            <a:fillRect/>
          </a:stretch>
        </p:blipFill>
        <p:spPr>
          <a:xfrm>
            <a:off x="4572000" y="188223"/>
            <a:ext cx="4472073" cy="660433"/>
          </a:xfrm>
          <a:prstGeom prst="rect">
            <a:avLst/>
          </a:prstGeom>
        </p:spPr>
      </p:pic>
      <p:pic>
        <p:nvPicPr>
          <p:cNvPr id="2" name="Bilde 1">
            <a:extLst>
              <a:ext uri="{FF2B5EF4-FFF2-40B4-BE49-F238E27FC236}">
                <a16:creationId xmlns:a16="http://schemas.microsoft.com/office/drawing/2014/main" id="{6980C234-02B6-4C2C-99F8-EA69BDBB5E1A}"/>
              </a:ext>
            </a:extLst>
          </p:cNvPr>
          <p:cNvPicPr>
            <a:picLocks noChangeAspect="1"/>
          </p:cNvPicPr>
          <p:nvPr/>
        </p:nvPicPr>
        <p:blipFill>
          <a:blip r:embed="rId4"/>
          <a:stretch>
            <a:fillRect/>
          </a:stretch>
        </p:blipFill>
        <p:spPr>
          <a:xfrm>
            <a:off x="365114" y="518439"/>
            <a:ext cx="4206886" cy="5542519"/>
          </a:xfrm>
          <a:prstGeom prst="rect">
            <a:avLst/>
          </a:prstGeom>
        </p:spPr>
      </p:pic>
      <p:pic>
        <p:nvPicPr>
          <p:cNvPr id="3" name="Bilde 2">
            <a:extLst>
              <a:ext uri="{FF2B5EF4-FFF2-40B4-BE49-F238E27FC236}">
                <a16:creationId xmlns:a16="http://schemas.microsoft.com/office/drawing/2014/main" id="{58DC8622-2CD6-42BA-9A21-968BC19DD44F}"/>
              </a:ext>
            </a:extLst>
          </p:cNvPr>
          <p:cNvPicPr>
            <a:picLocks noChangeAspect="1"/>
          </p:cNvPicPr>
          <p:nvPr/>
        </p:nvPicPr>
        <p:blipFill>
          <a:blip r:embed="rId5"/>
          <a:stretch>
            <a:fillRect/>
          </a:stretch>
        </p:blipFill>
        <p:spPr>
          <a:xfrm>
            <a:off x="4572000" y="1645697"/>
            <a:ext cx="4129588" cy="2017599"/>
          </a:xfrm>
          <a:prstGeom prst="rect">
            <a:avLst/>
          </a:prstGeom>
        </p:spPr>
      </p:pic>
      <p:sp>
        <p:nvSpPr>
          <p:cNvPr id="4" name="TekstSylinder 3">
            <a:extLst>
              <a:ext uri="{FF2B5EF4-FFF2-40B4-BE49-F238E27FC236}">
                <a16:creationId xmlns:a16="http://schemas.microsoft.com/office/drawing/2014/main" id="{273FC728-4DB2-49FE-865D-A1C056666CE6}"/>
              </a:ext>
            </a:extLst>
          </p:cNvPr>
          <p:cNvSpPr txBox="1"/>
          <p:nvPr/>
        </p:nvSpPr>
        <p:spPr>
          <a:xfrm>
            <a:off x="4572000" y="4267200"/>
            <a:ext cx="4129588" cy="646331"/>
          </a:xfrm>
          <a:prstGeom prst="rect">
            <a:avLst/>
          </a:prstGeom>
          <a:noFill/>
        </p:spPr>
        <p:txBody>
          <a:bodyPr wrap="square" rtlCol="0">
            <a:spAutoFit/>
          </a:bodyPr>
          <a:lstStyle/>
          <a:p>
            <a:r>
              <a:rPr lang="nb-NO" dirty="0">
                <a:latin typeface="Tahoma" panose="020B0604030504040204" pitchFamily="34" charset="0"/>
                <a:ea typeface="Tahoma" panose="020B0604030504040204" pitchFamily="34" charset="0"/>
                <a:cs typeface="Tahoma" panose="020B0604030504040204" pitchFamily="34" charset="0"/>
              </a:rPr>
              <a:t>Følg @glassfagkjeden på </a:t>
            </a:r>
            <a:r>
              <a:rPr lang="nb-NO" dirty="0" err="1">
                <a:latin typeface="Tahoma" panose="020B0604030504040204" pitchFamily="34" charset="0"/>
                <a:ea typeface="Tahoma" panose="020B0604030504040204" pitchFamily="34" charset="0"/>
                <a:cs typeface="Tahoma" panose="020B0604030504040204" pitchFamily="34" charset="0"/>
              </a:rPr>
              <a:t>facebook</a:t>
            </a:r>
            <a:r>
              <a:rPr lang="nb-NO" dirty="0">
                <a:latin typeface="Tahoma" panose="020B0604030504040204" pitchFamily="34" charset="0"/>
                <a:ea typeface="Tahoma" panose="020B0604030504040204" pitchFamily="34" charset="0"/>
                <a:cs typeface="Tahoma" panose="020B0604030504040204" pitchFamily="34" charset="0"/>
              </a:rPr>
              <a:t> og del det vi legger ut på egne FB sider.</a:t>
            </a:r>
          </a:p>
        </p:txBody>
      </p:sp>
    </p:spTree>
    <p:extLst>
      <p:ext uri="{BB962C8B-B14F-4D97-AF65-F5344CB8AC3E}">
        <p14:creationId xmlns:p14="http://schemas.microsoft.com/office/powerpoint/2010/main" val="17167576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lysbildenummer 4">
            <a:extLst>
              <a:ext uri="{FF2B5EF4-FFF2-40B4-BE49-F238E27FC236}">
                <a16:creationId xmlns:a16="http://schemas.microsoft.com/office/drawing/2014/main" id="{5B296186-D190-4B4A-84D8-A3E06AD834F6}"/>
              </a:ext>
            </a:extLst>
          </p:cNvPr>
          <p:cNvSpPr>
            <a:spLocks noGrp="1"/>
          </p:cNvSpPr>
          <p:nvPr>
            <p:ph type="sldNum" sz="quarter" idx="12"/>
          </p:nvPr>
        </p:nvSpPr>
        <p:spPr/>
        <p:txBody>
          <a:bodyPr/>
          <a:lstStyle/>
          <a:p>
            <a:fld id="{836C5D88-0D2A-43F5-9E7C-38A70B00D82D}" type="slidenum">
              <a:rPr lang="ja-JP" altLang="en-US" smtClean="0"/>
              <a:pPr/>
              <a:t>42</a:t>
            </a:fld>
            <a:endParaRPr lang="ja-JP" altLang="en-US" dirty="0"/>
          </a:p>
        </p:txBody>
      </p:sp>
      <p:sp>
        <p:nvSpPr>
          <p:cNvPr id="8" name="Google Shape;305;p33">
            <a:extLst>
              <a:ext uri="{FF2B5EF4-FFF2-40B4-BE49-F238E27FC236}">
                <a16:creationId xmlns:a16="http://schemas.microsoft.com/office/drawing/2014/main" id="{B447871A-122A-47F9-A323-60A395F7AED2}"/>
              </a:ext>
            </a:extLst>
          </p:cNvPr>
          <p:cNvSpPr txBox="1"/>
          <p:nvPr/>
        </p:nvSpPr>
        <p:spPr>
          <a:xfrm>
            <a:off x="6014129" y="730706"/>
            <a:ext cx="3086822"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b-NO" sz="3200" dirty="0">
                <a:solidFill>
                  <a:srgbClr val="66C1BE"/>
                </a:solidFill>
                <a:latin typeface="Tahoma"/>
                <a:ea typeface="Tahoma"/>
                <a:cs typeface="Tahoma"/>
                <a:sym typeface="Tahoma"/>
              </a:rPr>
              <a:t>Markedsføring</a:t>
            </a:r>
            <a:endParaRPr dirty="0"/>
          </a:p>
        </p:txBody>
      </p:sp>
      <p:pic>
        <p:nvPicPr>
          <p:cNvPr id="13" name="Bilde 12">
            <a:extLst>
              <a:ext uri="{FF2B5EF4-FFF2-40B4-BE49-F238E27FC236}">
                <a16:creationId xmlns:a16="http://schemas.microsoft.com/office/drawing/2014/main" id="{69299CCC-0826-45DE-A3AF-6F19FACE39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5740" y="6505800"/>
            <a:ext cx="1904607" cy="204859"/>
          </a:xfrm>
          <a:prstGeom prst="rect">
            <a:avLst/>
          </a:prstGeom>
        </p:spPr>
      </p:pic>
      <p:sp>
        <p:nvSpPr>
          <p:cNvPr id="14" name="TekstSylinder 13">
            <a:extLst>
              <a:ext uri="{FF2B5EF4-FFF2-40B4-BE49-F238E27FC236}">
                <a16:creationId xmlns:a16="http://schemas.microsoft.com/office/drawing/2014/main" id="{16362FEA-4FC0-4A10-ACAC-626BE734C98B}"/>
              </a:ext>
            </a:extLst>
          </p:cNvPr>
          <p:cNvSpPr txBox="1"/>
          <p:nvPr/>
        </p:nvSpPr>
        <p:spPr>
          <a:xfrm>
            <a:off x="320511" y="6456743"/>
            <a:ext cx="886120" cy="253916"/>
          </a:xfrm>
          <a:prstGeom prst="rect">
            <a:avLst/>
          </a:prstGeom>
          <a:noFill/>
        </p:spPr>
        <p:txBody>
          <a:bodyPr wrap="square" rtlCol="0">
            <a:spAutoFit/>
          </a:bodyPr>
          <a:lstStyle/>
          <a:p>
            <a:r>
              <a:rPr lang="nb-NO" sz="1050" dirty="0">
                <a:latin typeface="Brandon Grotesque Regular" panose="020B0503020203060202" pitchFamily="34" charset="0"/>
                <a:cs typeface="Arial" panose="020B0604020202020204" pitchFamily="34" charset="0"/>
              </a:rPr>
              <a:t>Januar 2022</a:t>
            </a:r>
          </a:p>
        </p:txBody>
      </p:sp>
      <p:pic>
        <p:nvPicPr>
          <p:cNvPr id="15" name="Bilde 14">
            <a:extLst>
              <a:ext uri="{FF2B5EF4-FFF2-40B4-BE49-F238E27FC236}">
                <a16:creationId xmlns:a16="http://schemas.microsoft.com/office/drawing/2014/main" id="{ED3A3A7B-8182-40EA-9C0A-84FB5FA25C6E}"/>
              </a:ext>
            </a:extLst>
          </p:cNvPr>
          <p:cNvPicPr>
            <a:picLocks noChangeAspect="1"/>
          </p:cNvPicPr>
          <p:nvPr/>
        </p:nvPicPr>
        <p:blipFill>
          <a:blip r:embed="rId3"/>
          <a:stretch>
            <a:fillRect/>
          </a:stretch>
        </p:blipFill>
        <p:spPr>
          <a:xfrm>
            <a:off x="4572000" y="188223"/>
            <a:ext cx="4472073" cy="660433"/>
          </a:xfrm>
          <a:prstGeom prst="rect">
            <a:avLst/>
          </a:prstGeom>
        </p:spPr>
      </p:pic>
      <p:pic>
        <p:nvPicPr>
          <p:cNvPr id="2" name="Bilde 1">
            <a:extLst>
              <a:ext uri="{FF2B5EF4-FFF2-40B4-BE49-F238E27FC236}">
                <a16:creationId xmlns:a16="http://schemas.microsoft.com/office/drawing/2014/main" id="{3F8295C4-7061-4B24-9DAF-431E896FA0CC}"/>
              </a:ext>
            </a:extLst>
          </p:cNvPr>
          <p:cNvPicPr>
            <a:picLocks noChangeAspect="1"/>
          </p:cNvPicPr>
          <p:nvPr/>
        </p:nvPicPr>
        <p:blipFill>
          <a:blip r:embed="rId4"/>
          <a:stretch>
            <a:fillRect/>
          </a:stretch>
        </p:blipFill>
        <p:spPr>
          <a:xfrm>
            <a:off x="549326" y="940173"/>
            <a:ext cx="5161092" cy="1686152"/>
          </a:xfrm>
          <a:prstGeom prst="rect">
            <a:avLst/>
          </a:prstGeom>
        </p:spPr>
      </p:pic>
      <p:pic>
        <p:nvPicPr>
          <p:cNvPr id="6" name="Bilde 5">
            <a:extLst>
              <a:ext uri="{FF2B5EF4-FFF2-40B4-BE49-F238E27FC236}">
                <a16:creationId xmlns:a16="http://schemas.microsoft.com/office/drawing/2014/main" id="{497743CD-7ACE-4C22-8E7C-2997C0AEB1C9}"/>
              </a:ext>
            </a:extLst>
          </p:cNvPr>
          <p:cNvPicPr>
            <a:picLocks noChangeAspect="1"/>
          </p:cNvPicPr>
          <p:nvPr/>
        </p:nvPicPr>
        <p:blipFill>
          <a:blip r:embed="rId5"/>
          <a:stretch>
            <a:fillRect/>
          </a:stretch>
        </p:blipFill>
        <p:spPr>
          <a:xfrm>
            <a:off x="978412" y="2717842"/>
            <a:ext cx="3634630" cy="3585314"/>
          </a:xfrm>
          <a:prstGeom prst="rect">
            <a:avLst/>
          </a:prstGeom>
        </p:spPr>
      </p:pic>
      <p:pic>
        <p:nvPicPr>
          <p:cNvPr id="7" name="Bilde 6">
            <a:extLst>
              <a:ext uri="{FF2B5EF4-FFF2-40B4-BE49-F238E27FC236}">
                <a16:creationId xmlns:a16="http://schemas.microsoft.com/office/drawing/2014/main" id="{02E01EA1-C54E-4361-9D72-30757C122B8E}"/>
              </a:ext>
            </a:extLst>
          </p:cNvPr>
          <p:cNvPicPr>
            <a:picLocks noChangeAspect="1"/>
          </p:cNvPicPr>
          <p:nvPr/>
        </p:nvPicPr>
        <p:blipFill>
          <a:blip r:embed="rId6"/>
          <a:stretch>
            <a:fillRect/>
          </a:stretch>
        </p:blipFill>
        <p:spPr>
          <a:xfrm>
            <a:off x="5200578" y="2380327"/>
            <a:ext cx="2965010" cy="3922829"/>
          </a:xfrm>
          <a:prstGeom prst="rect">
            <a:avLst/>
          </a:prstGeom>
        </p:spPr>
      </p:pic>
    </p:spTree>
    <p:extLst>
      <p:ext uri="{BB962C8B-B14F-4D97-AF65-F5344CB8AC3E}">
        <p14:creationId xmlns:p14="http://schemas.microsoft.com/office/powerpoint/2010/main" val="4589773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554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3">
            <a:extLst>
              <a:ext uri="{FF2B5EF4-FFF2-40B4-BE49-F238E27FC236}">
                <a16:creationId xmlns:a16="http://schemas.microsoft.com/office/drawing/2014/main" id="{FC66FC23-6520-45D5-8EB8-53B82D75F38A}"/>
              </a:ext>
            </a:extLst>
          </p:cNvPr>
          <p:cNvSpPr>
            <a:spLocks noGrp="1"/>
          </p:cNvSpPr>
          <p:nvPr>
            <p:ph type="sldNum" sz="quarter" idx="10"/>
          </p:nvPr>
        </p:nvSpPr>
        <p:spPr/>
        <p:txBody>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fld id="{BEECD013-D755-46B8-8F49-D4D34BB8894B}" type="slidenum">
              <a:rPr lang="en-GB" altLang="sv-SE" sz="1000">
                <a:solidFill>
                  <a:srgbClr val="009EA0"/>
                </a:solidFill>
                <a:latin typeface="Tahoma" panose="020B0604030504040204" pitchFamily="34" charset="0"/>
              </a:rPr>
              <a:pPr eaLnBrk="1" hangingPunct="1"/>
              <a:t>5</a:t>
            </a:fld>
            <a:endParaRPr lang="en-GB" altLang="sv-SE" sz="1000">
              <a:solidFill>
                <a:srgbClr val="009EA0"/>
              </a:solidFill>
              <a:latin typeface="Tahoma" panose="020B0604030504040204" pitchFamily="34" charset="0"/>
            </a:endParaRPr>
          </a:p>
        </p:txBody>
      </p:sp>
      <p:pic>
        <p:nvPicPr>
          <p:cNvPr id="12" name="Bilde 11">
            <a:extLst>
              <a:ext uri="{FF2B5EF4-FFF2-40B4-BE49-F238E27FC236}">
                <a16:creationId xmlns:a16="http://schemas.microsoft.com/office/drawing/2014/main" id="{A06D8F17-9BAA-4C20-A62F-7AF187FFBD98}"/>
              </a:ext>
            </a:extLst>
          </p:cNvPr>
          <p:cNvPicPr>
            <a:picLocks noChangeAspect="1"/>
          </p:cNvPicPr>
          <p:nvPr/>
        </p:nvPicPr>
        <p:blipFill>
          <a:blip r:embed="rId3"/>
          <a:stretch>
            <a:fillRect/>
          </a:stretch>
        </p:blipFill>
        <p:spPr>
          <a:xfrm>
            <a:off x="4572000" y="188223"/>
            <a:ext cx="4472073" cy="660433"/>
          </a:xfrm>
          <a:prstGeom prst="rect">
            <a:avLst/>
          </a:prstGeom>
        </p:spPr>
      </p:pic>
      <p:grpSp>
        <p:nvGrpSpPr>
          <p:cNvPr id="13" name="Gruppe 12">
            <a:extLst>
              <a:ext uri="{FF2B5EF4-FFF2-40B4-BE49-F238E27FC236}">
                <a16:creationId xmlns:a16="http://schemas.microsoft.com/office/drawing/2014/main" id="{3BA53F4C-8980-4EF8-81D6-014433F460C2}"/>
              </a:ext>
            </a:extLst>
          </p:cNvPr>
          <p:cNvGrpSpPr/>
          <p:nvPr/>
        </p:nvGrpSpPr>
        <p:grpSpPr>
          <a:xfrm>
            <a:off x="320510" y="6456743"/>
            <a:ext cx="2940005" cy="253916"/>
            <a:chOff x="320510" y="6456743"/>
            <a:chExt cx="2940005" cy="253916"/>
          </a:xfrm>
        </p:grpSpPr>
        <p:pic>
          <p:nvPicPr>
            <p:cNvPr id="14" name="Bilde 13">
              <a:extLst>
                <a:ext uri="{FF2B5EF4-FFF2-40B4-BE49-F238E27FC236}">
                  <a16:creationId xmlns:a16="http://schemas.microsoft.com/office/drawing/2014/main" id="{CEDC79F7-0F20-4F85-8B5A-7CDF6D4BA2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5908" y="6476659"/>
              <a:ext cx="1904607" cy="204859"/>
            </a:xfrm>
            <a:prstGeom prst="rect">
              <a:avLst/>
            </a:prstGeom>
          </p:spPr>
        </p:pic>
        <p:sp>
          <p:nvSpPr>
            <p:cNvPr id="15" name="TekstSylinder 14">
              <a:extLst>
                <a:ext uri="{FF2B5EF4-FFF2-40B4-BE49-F238E27FC236}">
                  <a16:creationId xmlns:a16="http://schemas.microsoft.com/office/drawing/2014/main" id="{B23D2C1D-088A-4909-B0EB-319B73EE3A29}"/>
                </a:ext>
              </a:extLst>
            </p:cNvPr>
            <p:cNvSpPr txBox="1"/>
            <p:nvPr/>
          </p:nvSpPr>
          <p:spPr>
            <a:xfrm>
              <a:off x="320510" y="6456743"/>
              <a:ext cx="1159497" cy="253916"/>
            </a:xfrm>
            <a:prstGeom prst="rect">
              <a:avLst/>
            </a:prstGeom>
            <a:noFill/>
          </p:spPr>
          <p:txBody>
            <a:bodyPr wrap="square" rtlCol="0">
              <a:spAutoFit/>
            </a:bodyPr>
            <a:lstStyle/>
            <a:p>
              <a:r>
                <a:rPr lang="nb-NO" sz="1050" dirty="0">
                  <a:latin typeface="Brandon Grotesque Regular" panose="020B0503020203060202" pitchFamily="34" charset="0"/>
                  <a:cs typeface="Arial" panose="020B0604020202020204" pitchFamily="34" charset="0"/>
                </a:rPr>
                <a:t>Årsmøte  2022</a:t>
              </a:r>
            </a:p>
          </p:txBody>
        </p:sp>
      </p:grpSp>
      <p:sp>
        <p:nvSpPr>
          <p:cNvPr id="16" name="TekstSylinder 15">
            <a:extLst>
              <a:ext uri="{FF2B5EF4-FFF2-40B4-BE49-F238E27FC236}">
                <a16:creationId xmlns:a16="http://schemas.microsoft.com/office/drawing/2014/main" id="{BD1B5573-F303-4B0D-B7F0-30C088B8C219}"/>
              </a:ext>
            </a:extLst>
          </p:cNvPr>
          <p:cNvSpPr txBox="1"/>
          <p:nvPr/>
        </p:nvSpPr>
        <p:spPr>
          <a:xfrm>
            <a:off x="4739640" y="906780"/>
            <a:ext cx="3848100" cy="461665"/>
          </a:xfrm>
          <a:prstGeom prst="rect">
            <a:avLst/>
          </a:prstGeom>
          <a:noFill/>
        </p:spPr>
        <p:txBody>
          <a:bodyPr wrap="square" rtlCol="0">
            <a:spAutoFit/>
          </a:bodyPr>
          <a:lstStyle/>
          <a:p>
            <a:pPr algn="r"/>
            <a:r>
              <a:rPr lang="nb-NO" sz="2400" dirty="0">
                <a:solidFill>
                  <a:srgbClr val="66C1BE"/>
                </a:solidFill>
                <a:latin typeface="Tahoma" panose="020B0604030504040204" pitchFamily="34" charset="0"/>
                <a:ea typeface="Tahoma" panose="020B0604030504040204" pitchFamily="34" charset="0"/>
                <a:cs typeface="Tahoma" panose="020B0604030504040204" pitchFamily="34" charset="0"/>
              </a:rPr>
              <a:t>Gjennomgang Årsmelding</a:t>
            </a:r>
          </a:p>
        </p:txBody>
      </p:sp>
      <p:sp>
        <p:nvSpPr>
          <p:cNvPr id="2" name="TekstSylinder 1">
            <a:extLst>
              <a:ext uri="{FF2B5EF4-FFF2-40B4-BE49-F238E27FC236}">
                <a16:creationId xmlns:a16="http://schemas.microsoft.com/office/drawing/2014/main" id="{87F7AABF-AB7B-4080-B2CA-CA43207359F4}"/>
              </a:ext>
            </a:extLst>
          </p:cNvPr>
          <p:cNvSpPr txBox="1"/>
          <p:nvPr/>
        </p:nvSpPr>
        <p:spPr>
          <a:xfrm>
            <a:off x="531728" y="1426569"/>
            <a:ext cx="8612272" cy="4524315"/>
          </a:xfrm>
          <a:prstGeom prst="rect">
            <a:avLst/>
          </a:prstGeom>
          <a:noFill/>
        </p:spPr>
        <p:txBody>
          <a:bodyPr wrap="square" rtlCol="0">
            <a:spAutoFit/>
          </a:bodyPr>
          <a:lstStyle/>
          <a:p>
            <a:r>
              <a:rPr lang="nb-NO" sz="1600" u="sng" dirty="0">
                <a:latin typeface="Tahoma" panose="020B0604030504040204" pitchFamily="34" charset="0"/>
                <a:ea typeface="Tahoma" panose="020B0604030504040204" pitchFamily="34" charset="0"/>
                <a:cs typeface="Tahoma" panose="020B0604030504040204" pitchFamily="34" charset="0"/>
              </a:rPr>
              <a:t>Forsikring</a:t>
            </a:r>
            <a:br>
              <a:rPr lang="nb-NO" sz="1600" dirty="0">
                <a:latin typeface="Tahoma" panose="020B0604030504040204" pitchFamily="34" charset="0"/>
                <a:ea typeface="Tahoma" panose="020B0604030504040204" pitchFamily="34" charset="0"/>
                <a:cs typeface="Tahoma" panose="020B0604030504040204" pitchFamily="34" charset="0"/>
              </a:rPr>
            </a:br>
            <a:br>
              <a:rPr lang="nb-NO" sz="1600" dirty="0">
                <a:latin typeface="Tahoma" panose="020B0604030504040204" pitchFamily="34" charset="0"/>
                <a:ea typeface="Tahoma" panose="020B0604030504040204" pitchFamily="34" charset="0"/>
                <a:cs typeface="Tahoma" panose="020B0604030504040204" pitchFamily="34" charset="0"/>
              </a:rPr>
            </a:br>
            <a:r>
              <a:rPr lang="nb-NO" sz="1600" dirty="0">
                <a:latin typeface="Tahoma" panose="020B0604030504040204" pitchFamily="34" charset="0"/>
                <a:ea typeface="Tahoma" panose="020B0604030504040204" pitchFamily="34" charset="0"/>
                <a:cs typeface="Tahoma" panose="020B0604030504040204" pitchFamily="34" charset="0"/>
              </a:rPr>
              <a:t>Glassfagkjedens avtaler med de største forsikringsselskapene er en viktig inntektskilde for medlemmene og god kvalitet på In4Mo er fortsatt det viktigste virkemiddelet vi har for å få vekst i antall tildelte forsikringsjobber.  Fortsatt har fokuset vært å forbedre rutinene og sørge for bra måltall gjennom hele 2021. Medlemmene har vist stor vilje til forbedring, noe som også målingene også viser. </a:t>
            </a:r>
            <a:br>
              <a:rPr lang="nb-NO" sz="1600" dirty="0">
                <a:latin typeface="Tahoma" panose="020B0604030504040204" pitchFamily="34" charset="0"/>
                <a:ea typeface="Tahoma" panose="020B0604030504040204" pitchFamily="34" charset="0"/>
                <a:cs typeface="Tahoma" panose="020B0604030504040204" pitchFamily="34" charset="0"/>
              </a:rPr>
            </a:br>
            <a:br>
              <a:rPr lang="nb-NO" sz="1600" dirty="0">
                <a:latin typeface="Tahoma" panose="020B0604030504040204" pitchFamily="34" charset="0"/>
                <a:ea typeface="Tahoma" panose="020B0604030504040204" pitchFamily="34" charset="0"/>
                <a:cs typeface="Tahoma" panose="020B0604030504040204" pitchFamily="34" charset="0"/>
              </a:rPr>
            </a:br>
            <a:r>
              <a:rPr lang="nb-NO" sz="1600" dirty="0">
                <a:latin typeface="Tahoma" panose="020B0604030504040204" pitchFamily="34" charset="0"/>
                <a:ea typeface="Tahoma" panose="020B0604030504040204" pitchFamily="34" charset="0"/>
                <a:cs typeface="Tahoma" panose="020B0604030504040204" pitchFamily="34" charset="0"/>
              </a:rPr>
              <a:t>Juni 2020 valgte Gjensidige å overlate valget av glassmester til kunde ved privatskader og i desember 2021 fikk vi bekreftet at dette nå er en permanent løsning. Prøveordningen har resultert i en drastisk nedgang i forsikringsjobber fra Gjensidige levert gjennom In4Mo. Imidlertid berører denne ordningen ikke In4Mo portalen for næringsskader. </a:t>
            </a:r>
            <a:br>
              <a:rPr lang="nb-NO" sz="1600" dirty="0">
                <a:latin typeface="Tahoma" panose="020B0604030504040204" pitchFamily="34" charset="0"/>
                <a:ea typeface="Tahoma" panose="020B0604030504040204" pitchFamily="34" charset="0"/>
                <a:cs typeface="Tahoma" panose="020B0604030504040204" pitchFamily="34" charset="0"/>
              </a:rPr>
            </a:br>
            <a:br>
              <a:rPr lang="nb-NO" sz="1600" dirty="0">
                <a:latin typeface="Tahoma" panose="020B0604030504040204" pitchFamily="34" charset="0"/>
                <a:ea typeface="Tahoma" panose="020B0604030504040204" pitchFamily="34" charset="0"/>
                <a:cs typeface="Tahoma" panose="020B0604030504040204" pitchFamily="34" charset="0"/>
              </a:rPr>
            </a:br>
            <a:r>
              <a:rPr lang="nb-NO" sz="1600" dirty="0" err="1">
                <a:latin typeface="Tahoma" panose="020B0604030504040204" pitchFamily="34" charset="0"/>
                <a:ea typeface="Tahoma" panose="020B0604030504040204" pitchFamily="34" charset="0"/>
                <a:cs typeface="Tahoma" panose="020B0604030504040204" pitchFamily="34" charset="0"/>
              </a:rPr>
              <a:t>Framtind</a:t>
            </a:r>
            <a:r>
              <a:rPr lang="nb-NO" sz="1600" dirty="0">
                <a:latin typeface="Tahoma" panose="020B0604030504040204" pitchFamily="34" charset="0"/>
                <a:ea typeface="Tahoma" panose="020B0604030504040204" pitchFamily="34" charset="0"/>
                <a:cs typeface="Tahoma" panose="020B0604030504040204" pitchFamily="34" charset="0"/>
              </a:rPr>
              <a:t> Forsikring har også hatt visse utfordringer med å tilpasse sine systemer mot EHF mottak. </a:t>
            </a:r>
            <a:br>
              <a:rPr lang="nb-NO" sz="1600" dirty="0">
                <a:latin typeface="Tahoma" panose="020B0604030504040204" pitchFamily="34" charset="0"/>
                <a:ea typeface="Tahoma" panose="020B0604030504040204" pitchFamily="34" charset="0"/>
                <a:cs typeface="Tahoma" panose="020B0604030504040204" pitchFamily="34" charset="0"/>
              </a:rPr>
            </a:br>
            <a:br>
              <a:rPr lang="nb-NO" sz="1600" dirty="0">
                <a:latin typeface="Tahoma" panose="020B0604030504040204" pitchFamily="34" charset="0"/>
                <a:ea typeface="Tahoma" panose="020B0604030504040204" pitchFamily="34" charset="0"/>
                <a:cs typeface="Tahoma" panose="020B0604030504040204" pitchFamily="34" charset="0"/>
              </a:rPr>
            </a:br>
            <a:r>
              <a:rPr lang="nb-NO" sz="1600" dirty="0">
                <a:latin typeface="Tahoma" panose="020B0604030504040204" pitchFamily="34" charset="0"/>
                <a:ea typeface="Tahoma" panose="020B0604030504040204" pitchFamily="34" charset="0"/>
                <a:cs typeface="Tahoma" panose="020B0604030504040204" pitchFamily="34" charset="0"/>
              </a:rPr>
              <a:t>Totalt for perioden 01.0.2021 – 31.12.2021 har vi levert 2774 forsikringsoppdrag fordelt på de 4 største selskapene mot 2484 for 2020. Dette er en økning på 290 jobber.</a:t>
            </a:r>
          </a:p>
        </p:txBody>
      </p:sp>
    </p:spTree>
    <p:extLst>
      <p:ext uri="{BB962C8B-B14F-4D97-AF65-F5344CB8AC3E}">
        <p14:creationId xmlns:p14="http://schemas.microsoft.com/office/powerpoint/2010/main" val="192186991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3">
            <a:extLst>
              <a:ext uri="{FF2B5EF4-FFF2-40B4-BE49-F238E27FC236}">
                <a16:creationId xmlns:a16="http://schemas.microsoft.com/office/drawing/2014/main" id="{FC66FC23-6520-45D5-8EB8-53B82D75F38A}"/>
              </a:ext>
            </a:extLst>
          </p:cNvPr>
          <p:cNvSpPr>
            <a:spLocks noGrp="1"/>
          </p:cNvSpPr>
          <p:nvPr>
            <p:ph type="sldNum" sz="quarter" idx="10"/>
          </p:nvPr>
        </p:nvSpPr>
        <p:spPr/>
        <p:txBody>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fld id="{BEECD013-D755-46B8-8F49-D4D34BB8894B}" type="slidenum">
              <a:rPr lang="en-GB" altLang="sv-SE" sz="1000">
                <a:solidFill>
                  <a:srgbClr val="009EA0"/>
                </a:solidFill>
                <a:latin typeface="Tahoma" panose="020B0604030504040204" pitchFamily="34" charset="0"/>
              </a:rPr>
              <a:pPr eaLnBrk="1" hangingPunct="1"/>
              <a:t>6</a:t>
            </a:fld>
            <a:endParaRPr lang="en-GB" altLang="sv-SE" sz="1000">
              <a:solidFill>
                <a:srgbClr val="009EA0"/>
              </a:solidFill>
              <a:latin typeface="Tahoma" panose="020B0604030504040204" pitchFamily="34" charset="0"/>
            </a:endParaRPr>
          </a:p>
        </p:txBody>
      </p:sp>
      <p:pic>
        <p:nvPicPr>
          <p:cNvPr id="12" name="Bilde 11">
            <a:extLst>
              <a:ext uri="{FF2B5EF4-FFF2-40B4-BE49-F238E27FC236}">
                <a16:creationId xmlns:a16="http://schemas.microsoft.com/office/drawing/2014/main" id="{A06D8F17-9BAA-4C20-A62F-7AF187FFBD98}"/>
              </a:ext>
            </a:extLst>
          </p:cNvPr>
          <p:cNvPicPr>
            <a:picLocks noChangeAspect="1"/>
          </p:cNvPicPr>
          <p:nvPr/>
        </p:nvPicPr>
        <p:blipFill>
          <a:blip r:embed="rId3"/>
          <a:stretch>
            <a:fillRect/>
          </a:stretch>
        </p:blipFill>
        <p:spPr>
          <a:xfrm>
            <a:off x="4572000" y="188223"/>
            <a:ext cx="4472073" cy="660433"/>
          </a:xfrm>
          <a:prstGeom prst="rect">
            <a:avLst/>
          </a:prstGeom>
        </p:spPr>
      </p:pic>
      <p:grpSp>
        <p:nvGrpSpPr>
          <p:cNvPr id="13" name="Gruppe 12">
            <a:extLst>
              <a:ext uri="{FF2B5EF4-FFF2-40B4-BE49-F238E27FC236}">
                <a16:creationId xmlns:a16="http://schemas.microsoft.com/office/drawing/2014/main" id="{3BA53F4C-8980-4EF8-81D6-014433F460C2}"/>
              </a:ext>
            </a:extLst>
          </p:cNvPr>
          <p:cNvGrpSpPr/>
          <p:nvPr/>
        </p:nvGrpSpPr>
        <p:grpSpPr>
          <a:xfrm>
            <a:off x="320510" y="6456743"/>
            <a:ext cx="2940005" cy="253916"/>
            <a:chOff x="320510" y="6456743"/>
            <a:chExt cx="2940005" cy="253916"/>
          </a:xfrm>
        </p:grpSpPr>
        <p:pic>
          <p:nvPicPr>
            <p:cNvPr id="14" name="Bilde 13">
              <a:extLst>
                <a:ext uri="{FF2B5EF4-FFF2-40B4-BE49-F238E27FC236}">
                  <a16:creationId xmlns:a16="http://schemas.microsoft.com/office/drawing/2014/main" id="{CEDC79F7-0F20-4F85-8B5A-7CDF6D4BA2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5908" y="6476659"/>
              <a:ext cx="1904607" cy="204859"/>
            </a:xfrm>
            <a:prstGeom prst="rect">
              <a:avLst/>
            </a:prstGeom>
          </p:spPr>
        </p:pic>
        <p:sp>
          <p:nvSpPr>
            <p:cNvPr id="15" name="TekstSylinder 14">
              <a:extLst>
                <a:ext uri="{FF2B5EF4-FFF2-40B4-BE49-F238E27FC236}">
                  <a16:creationId xmlns:a16="http://schemas.microsoft.com/office/drawing/2014/main" id="{B23D2C1D-088A-4909-B0EB-319B73EE3A29}"/>
                </a:ext>
              </a:extLst>
            </p:cNvPr>
            <p:cNvSpPr txBox="1"/>
            <p:nvPr/>
          </p:nvSpPr>
          <p:spPr>
            <a:xfrm>
              <a:off x="320510" y="6456743"/>
              <a:ext cx="1159497" cy="253916"/>
            </a:xfrm>
            <a:prstGeom prst="rect">
              <a:avLst/>
            </a:prstGeom>
            <a:noFill/>
          </p:spPr>
          <p:txBody>
            <a:bodyPr wrap="square" rtlCol="0">
              <a:spAutoFit/>
            </a:bodyPr>
            <a:lstStyle/>
            <a:p>
              <a:r>
                <a:rPr lang="nb-NO" sz="1050" dirty="0">
                  <a:latin typeface="Brandon Grotesque Regular" panose="020B0503020203060202" pitchFamily="34" charset="0"/>
                  <a:cs typeface="Arial" panose="020B0604020202020204" pitchFamily="34" charset="0"/>
                </a:rPr>
                <a:t>Årsmøte  2022</a:t>
              </a:r>
            </a:p>
          </p:txBody>
        </p:sp>
      </p:grpSp>
      <p:sp>
        <p:nvSpPr>
          <p:cNvPr id="16" name="TekstSylinder 15">
            <a:extLst>
              <a:ext uri="{FF2B5EF4-FFF2-40B4-BE49-F238E27FC236}">
                <a16:creationId xmlns:a16="http://schemas.microsoft.com/office/drawing/2014/main" id="{BD1B5573-F303-4B0D-B7F0-30C088B8C219}"/>
              </a:ext>
            </a:extLst>
          </p:cNvPr>
          <p:cNvSpPr txBox="1"/>
          <p:nvPr/>
        </p:nvSpPr>
        <p:spPr>
          <a:xfrm>
            <a:off x="4739640" y="906780"/>
            <a:ext cx="3848100" cy="461665"/>
          </a:xfrm>
          <a:prstGeom prst="rect">
            <a:avLst/>
          </a:prstGeom>
          <a:noFill/>
        </p:spPr>
        <p:txBody>
          <a:bodyPr wrap="square" rtlCol="0">
            <a:spAutoFit/>
          </a:bodyPr>
          <a:lstStyle/>
          <a:p>
            <a:pPr algn="r"/>
            <a:r>
              <a:rPr lang="nb-NO" sz="2400" dirty="0">
                <a:solidFill>
                  <a:srgbClr val="66C1BE"/>
                </a:solidFill>
                <a:latin typeface="Tahoma" panose="020B0604030504040204" pitchFamily="34" charset="0"/>
                <a:ea typeface="Tahoma" panose="020B0604030504040204" pitchFamily="34" charset="0"/>
                <a:cs typeface="Tahoma" panose="020B0604030504040204" pitchFamily="34" charset="0"/>
              </a:rPr>
              <a:t>Gjennomgang Årsmelding</a:t>
            </a:r>
          </a:p>
        </p:txBody>
      </p:sp>
      <p:sp>
        <p:nvSpPr>
          <p:cNvPr id="2" name="TekstSylinder 1">
            <a:extLst>
              <a:ext uri="{FF2B5EF4-FFF2-40B4-BE49-F238E27FC236}">
                <a16:creationId xmlns:a16="http://schemas.microsoft.com/office/drawing/2014/main" id="{87F7AABF-AB7B-4080-B2CA-CA43207359F4}"/>
              </a:ext>
            </a:extLst>
          </p:cNvPr>
          <p:cNvSpPr txBox="1"/>
          <p:nvPr/>
        </p:nvSpPr>
        <p:spPr>
          <a:xfrm>
            <a:off x="531728" y="1426569"/>
            <a:ext cx="8612272" cy="830997"/>
          </a:xfrm>
          <a:prstGeom prst="rect">
            <a:avLst/>
          </a:prstGeom>
          <a:noFill/>
        </p:spPr>
        <p:txBody>
          <a:bodyPr wrap="square" rtlCol="0">
            <a:spAutoFit/>
          </a:bodyPr>
          <a:lstStyle/>
          <a:p>
            <a:r>
              <a:rPr lang="nb-NO" sz="1600" u="sng" dirty="0">
                <a:latin typeface="Tahoma" panose="020B0604030504040204" pitchFamily="34" charset="0"/>
                <a:ea typeface="Tahoma" panose="020B0604030504040204" pitchFamily="34" charset="0"/>
                <a:cs typeface="Tahoma" panose="020B0604030504040204" pitchFamily="34" charset="0"/>
              </a:rPr>
              <a:t>Nye avtaler</a:t>
            </a:r>
            <a:br>
              <a:rPr lang="nb-NO" sz="1600" dirty="0">
                <a:latin typeface="Tahoma" panose="020B0604030504040204" pitchFamily="34" charset="0"/>
                <a:ea typeface="Tahoma" panose="020B0604030504040204" pitchFamily="34" charset="0"/>
                <a:cs typeface="Tahoma" panose="020B0604030504040204" pitchFamily="34" charset="0"/>
              </a:rPr>
            </a:br>
            <a:r>
              <a:rPr lang="nb-NO" sz="1600" dirty="0">
                <a:latin typeface="Tahoma" panose="020B0604030504040204" pitchFamily="34" charset="0"/>
                <a:ea typeface="Tahoma" panose="020B0604030504040204" pitchFamily="34" charset="0"/>
                <a:cs typeface="Tahoma" panose="020B0604030504040204" pitchFamily="34" charset="0"/>
              </a:rPr>
              <a:t>I 2021 signerte vi også avtaler med Norsk Gjenvinning, </a:t>
            </a:r>
            <a:r>
              <a:rPr lang="nb-NO" sz="1600" dirty="0" err="1">
                <a:latin typeface="Tahoma" panose="020B0604030504040204" pitchFamily="34" charset="0"/>
                <a:ea typeface="Tahoma" panose="020B0604030504040204" pitchFamily="34" charset="0"/>
                <a:cs typeface="Tahoma" panose="020B0604030504040204" pitchFamily="34" charset="0"/>
              </a:rPr>
              <a:t>Svalson</a:t>
            </a:r>
            <a:r>
              <a:rPr lang="nb-NO" sz="1600" dirty="0">
                <a:latin typeface="Tahoma" panose="020B0604030504040204" pitchFamily="34" charset="0"/>
                <a:ea typeface="Tahoma" panose="020B0604030504040204" pitchFamily="34" charset="0"/>
                <a:cs typeface="Tahoma" panose="020B0604030504040204" pitchFamily="34" charset="0"/>
              </a:rPr>
              <a:t>, </a:t>
            </a:r>
            <a:r>
              <a:rPr lang="nb-NO" sz="1600" dirty="0" err="1">
                <a:latin typeface="Tahoma" panose="020B0604030504040204" pitchFamily="34" charset="0"/>
                <a:ea typeface="Tahoma" panose="020B0604030504040204" pitchFamily="34" charset="0"/>
                <a:cs typeface="Tahoma" panose="020B0604030504040204" pitchFamily="34" charset="0"/>
              </a:rPr>
              <a:t>Text</a:t>
            </a:r>
            <a:r>
              <a:rPr lang="nb-NO" sz="1600" dirty="0">
                <a:latin typeface="Tahoma" panose="020B0604030504040204" pitchFamily="34" charset="0"/>
                <a:ea typeface="Tahoma" panose="020B0604030504040204" pitchFamily="34" charset="0"/>
                <a:cs typeface="Tahoma" panose="020B0604030504040204" pitchFamily="34" charset="0"/>
              </a:rPr>
              <a:t>-let og Kjøpmannshuset, samt fikk inn en ny leverandør på arbeidstøy STAUT</a:t>
            </a:r>
          </a:p>
        </p:txBody>
      </p:sp>
      <p:grpSp>
        <p:nvGrpSpPr>
          <p:cNvPr id="4" name="Gruppe 3">
            <a:extLst>
              <a:ext uri="{FF2B5EF4-FFF2-40B4-BE49-F238E27FC236}">
                <a16:creationId xmlns:a16="http://schemas.microsoft.com/office/drawing/2014/main" id="{5D9DAB6C-410A-4BF4-8C5C-1DC1FE4F5314}"/>
              </a:ext>
            </a:extLst>
          </p:cNvPr>
          <p:cNvGrpSpPr/>
          <p:nvPr/>
        </p:nvGrpSpPr>
        <p:grpSpPr>
          <a:xfrm>
            <a:off x="627650" y="2752891"/>
            <a:ext cx="7823827" cy="2426596"/>
            <a:chOff x="627650" y="2752891"/>
            <a:chExt cx="7823827" cy="2426596"/>
          </a:xfrm>
        </p:grpSpPr>
        <p:pic>
          <p:nvPicPr>
            <p:cNvPr id="11" name="Bilde 10">
              <a:extLst>
                <a:ext uri="{FF2B5EF4-FFF2-40B4-BE49-F238E27FC236}">
                  <a16:creationId xmlns:a16="http://schemas.microsoft.com/office/drawing/2014/main" id="{DBD479FC-B5CD-484A-94B7-D6AD396300D7}"/>
                </a:ext>
              </a:extLst>
            </p:cNvPr>
            <p:cNvPicPr>
              <a:picLocks noChangeAspect="1"/>
            </p:cNvPicPr>
            <p:nvPr/>
          </p:nvPicPr>
          <p:blipFill rotWithShape="1">
            <a:blip r:embed="rId5"/>
            <a:srcRect b="67016"/>
            <a:stretch/>
          </p:blipFill>
          <p:spPr>
            <a:xfrm>
              <a:off x="684371" y="2873234"/>
              <a:ext cx="1545855" cy="772596"/>
            </a:xfrm>
            <a:prstGeom prst="rect">
              <a:avLst/>
            </a:prstGeom>
          </p:spPr>
        </p:pic>
        <p:pic>
          <p:nvPicPr>
            <p:cNvPr id="17" name="Bilde 16">
              <a:extLst>
                <a:ext uri="{FF2B5EF4-FFF2-40B4-BE49-F238E27FC236}">
                  <a16:creationId xmlns:a16="http://schemas.microsoft.com/office/drawing/2014/main" id="{ED4CFBD3-8631-4B03-9BA9-590B82CA382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6746" y="4374291"/>
              <a:ext cx="792063" cy="478895"/>
            </a:xfrm>
            <a:prstGeom prst="rect">
              <a:avLst/>
            </a:prstGeom>
          </p:spPr>
        </p:pic>
        <p:pic>
          <p:nvPicPr>
            <p:cNvPr id="18" name="Bilde 17" descr="Et bilde som inneholder tekst, utklipp&#10;&#10;Automatisk generert beskrivelse">
              <a:extLst>
                <a:ext uri="{FF2B5EF4-FFF2-40B4-BE49-F238E27FC236}">
                  <a16:creationId xmlns:a16="http://schemas.microsoft.com/office/drawing/2014/main" id="{8F7C733F-17C8-467E-8707-4DE8AA7B2C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15615" y="4414970"/>
              <a:ext cx="894353" cy="397539"/>
            </a:xfrm>
            <a:prstGeom prst="rect">
              <a:avLst/>
            </a:prstGeom>
          </p:spPr>
        </p:pic>
        <p:pic>
          <p:nvPicPr>
            <p:cNvPr id="19" name="Bilde 18" descr="Et bilde som inneholder tekst, utklipp&#10;&#10;Automatisk generert beskrivelse">
              <a:extLst>
                <a:ext uri="{FF2B5EF4-FFF2-40B4-BE49-F238E27FC236}">
                  <a16:creationId xmlns:a16="http://schemas.microsoft.com/office/drawing/2014/main" id="{47972D21-8CBA-4C33-BE1D-2041BB6BEFB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06735" y="4472371"/>
              <a:ext cx="1642101" cy="344488"/>
            </a:xfrm>
            <a:prstGeom prst="rect">
              <a:avLst/>
            </a:prstGeom>
          </p:spPr>
        </p:pic>
        <p:pic>
          <p:nvPicPr>
            <p:cNvPr id="20" name="Bilde 19">
              <a:hlinkClick r:id="rId9"/>
              <a:extLst>
                <a:ext uri="{FF2B5EF4-FFF2-40B4-BE49-F238E27FC236}">
                  <a16:creationId xmlns:a16="http://schemas.microsoft.com/office/drawing/2014/main" id="{9A9205C6-3019-4A95-9318-1DA050D70A6D}"/>
                </a:ext>
              </a:extLst>
            </p:cNvPr>
            <p:cNvPicPr>
              <a:picLocks noChangeAspect="1"/>
            </p:cNvPicPr>
            <p:nvPr/>
          </p:nvPicPr>
          <p:blipFill rotWithShape="1">
            <a:blip r:embed="rId10"/>
            <a:srcRect t="69811"/>
            <a:stretch/>
          </p:blipFill>
          <p:spPr>
            <a:xfrm>
              <a:off x="627650" y="4472371"/>
              <a:ext cx="1545855" cy="707116"/>
            </a:xfrm>
            <a:prstGeom prst="rect">
              <a:avLst/>
            </a:prstGeom>
          </p:spPr>
        </p:pic>
        <p:pic>
          <p:nvPicPr>
            <p:cNvPr id="21" name="Bilde 20">
              <a:extLst>
                <a:ext uri="{FF2B5EF4-FFF2-40B4-BE49-F238E27FC236}">
                  <a16:creationId xmlns:a16="http://schemas.microsoft.com/office/drawing/2014/main" id="{017F0749-39EF-429D-87EB-2DDEA695A263}"/>
                </a:ext>
              </a:extLst>
            </p:cNvPr>
            <p:cNvPicPr>
              <a:picLocks noChangeAspect="1"/>
            </p:cNvPicPr>
            <p:nvPr/>
          </p:nvPicPr>
          <p:blipFill rotWithShape="1">
            <a:blip r:embed="rId10"/>
            <a:srcRect t="37603" b="31235"/>
            <a:stretch/>
          </p:blipFill>
          <p:spPr>
            <a:xfrm>
              <a:off x="688634" y="3711437"/>
              <a:ext cx="1545855" cy="729913"/>
            </a:xfrm>
            <a:prstGeom prst="rect">
              <a:avLst/>
            </a:prstGeom>
          </p:spPr>
        </p:pic>
        <p:pic>
          <p:nvPicPr>
            <p:cNvPr id="22" name="Bilde 21">
              <a:extLst>
                <a:ext uri="{FF2B5EF4-FFF2-40B4-BE49-F238E27FC236}">
                  <a16:creationId xmlns:a16="http://schemas.microsoft.com/office/drawing/2014/main" id="{6735144B-17E3-44F2-A122-E04F2893987F}"/>
                </a:ext>
              </a:extLst>
            </p:cNvPr>
            <p:cNvPicPr>
              <a:picLocks noChangeAspect="1"/>
            </p:cNvPicPr>
            <p:nvPr/>
          </p:nvPicPr>
          <p:blipFill>
            <a:blip r:embed="rId11"/>
            <a:stretch>
              <a:fillRect/>
            </a:stretch>
          </p:blipFill>
          <p:spPr>
            <a:xfrm>
              <a:off x="2187553" y="2752891"/>
              <a:ext cx="2128425" cy="786843"/>
            </a:xfrm>
            <a:prstGeom prst="rect">
              <a:avLst/>
            </a:prstGeom>
          </p:spPr>
        </p:pic>
        <p:pic>
          <p:nvPicPr>
            <p:cNvPr id="23" name="Bilde 22">
              <a:extLst>
                <a:ext uri="{FF2B5EF4-FFF2-40B4-BE49-F238E27FC236}">
                  <a16:creationId xmlns:a16="http://schemas.microsoft.com/office/drawing/2014/main" id="{7C7A40D9-950C-407F-B63B-1148B8009D9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06735" y="3870075"/>
              <a:ext cx="2889203" cy="377560"/>
            </a:xfrm>
            <a:prstGeom prst="rect">
              <a:avLst/>
            </a:prstGeom>
          </p:spPr>
        </p:pic>
        <p:sp>
          <p:nvSpPr>
            <p:cNvPr id="24" name="TekstSylinder 23">
              <a:extLst>
                <a:ext uri="{FF2B5EF4-FFF2-40B4-BE49-F238E27FC236}">
                  <a16:creationId xmlns:a16="http://schemas.microsoft.com/office/drawing/2014/main" id="{0445F027-50DA-4E62-AE04-63642A25B6B1}"/>
                </a:ext>
              </a:extLst>
            </p:cNvPr>
            <p:cNvSpPr txBox="1"/>
            <p:nvPr/>
          </p:nvSpPr>
          <p:spPr>
            <a:xfrm>
              <a:off x="6218662" y="3870075"/>
              <a:ext cx="1835289" cy="287829"/>
            </a:xfrm>
            <a:prstGeom prst="rect">
              <a:avLst/>
            </a:prstGeom>
            <a:noFill/>
          </p:spPr>
          <p:txBody>
            <a:bodyPr wrap="square" rtlCol="0">
              <a:spAutoFit/>
            </a:bodyPr>
            <a:lstStyle/>
            <a:p>
              <a:r>
                <a:rPr lang="nb-NO" dirty="0">
                  <a:latin typeface="Tahoma" panose="020B0604030504040204" pitchFamily="34" charset="0"/>
                  <a:ea typeface="Tahoma" panose="020B0604030504040204" pitchFamily="34" charset="0"/>
                  <a:cs typeface="Tahoma" panose="020B0604030504040204" pitchFamily="34" charset="0"/>
                </a:rPr>
                <a:t>1000 butikker i Norge</a:t>
              </a:r>
            </a:p>
          </p:txBody>
        </p:sp>
        <p:sp>
          <p:nvSpPr>
            <p:cNvPr id="25" name="Pil: venstre 24">
              <a:extLst>
                <a:ext uri="{FF2B5EF4-FFF2-40B4-BE49-F238E27FC236}">
                  <a16:creationId xmlns:a16="http://schemas.microsoft.com/office/drawing/2014/main" id="{180AAA8D-6022-4ECF-906B-C4FF00FA19EB}"/>
                </a:ext>
              </a:extLst>
            </p:cNvPr>
            <p:cNvSpPr/>
            <p:nvPr/>
          </p:nvSpPr>
          <p:spPr>
            <a:xfrm>
              <a:off x="5668185" y="3870075"/>
              <a:ext cx="500625" cy="287829"/>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TekstSylinder 25">
              <a:extLst>
                <a:ext uri="{FF2B5EF4-FFF2-40B4-BE49-F238E27FC236}">
                  <a16:creationId xmlns:a16="http://schemas.microsoft.com/office/drawing/2014/main" id="{49EA6592-F03A-433C-AF87-6792B241E7F0}"/>
                </a:ext>
              </a:extLst>
            </p:cNvPr>
            <p:cNvSpPr txBox="1"/>
            <p:nvPr/>
          </p:nvSpPr>
          <p:spPr>
            <a:xfrm>
              <a:off x="5224228" y="2835479"/>
              <a:ext cx="3227249" cy="503700"/>
            </a:xfrm>
            <a:prstGeom prst="rect">
              <a:avLst/>
            </a:prstGeom>
            <a:noFill/>
          </p:spPr>
          <p:txBody>
            <a:bodyPr wrap="square" rtlCol="0">
              <a:spAutoFit/>
            </a:bodyPr>
            <a:lstStyle/>
            <a:p>
              <a:r>
                <a:rPr lang="nb-NO" dirty="0">
                  <a:latin typeface="Tahoma" panose="020B0604030504040204" pitchFamily="34" charset="0"/>
                  <a:ea typeface="Tahoma" panose="020B0604030504040204" pitchFamily="34" charset="0"/>
                  <a:cs typeface="Tahoma" panose="020B0604030504040204" pitchFamily="34" charset="0"/>
                </a:rPr>
                <a:t>10% Rabatt på skyveluker m/tilbehør og vinduet </a:t>
              </a:r>
              <a:r>
                <a:rPr lang="nb-NO" dirty="0" err="1">
                  <a:latin typeface="Tahoma" panose="020B0604030504040204" pitchFamily="34" charset="0"/>
                  <a:ea typeface="Tahoma" panose="020B0604030504040204" pitchFamily="34" charset="0"/>
                  <a:cs typeface="Tahoma" panose="020B0604030504040204" pitchFamily="34" charset="0"/>
                </a:rPr>
                <a:t>Svalson</a:t>
              </a:r>
              <a:r>
                <a:rPr lang="nb-NO" dirty="0">
                  <a:latin typeface="Tahoma" panose="020B0604030504040204" pitchFamily="34" charset="0"/>
                  <a:ea typeface="Tahoma" panose="020B0604030504040204" pitchFamily="34" charset="0"/>
                  <a:cs typeface="Tahoma" panose="020B0604030504040204" pitchFamily="34" charset="0"/>
                </a:rPr>
                <a:t> Open</a:t>
              </a:r>
            </a:p>
          </p:txBody>
        </p:sp>
        <p:sp>
          <p:nvSpPr>
            <p:cNvPr id="27" name="Pil: venstre 26">
              <a:extLst>
                <a:ext uri="{FF2B5EF4-FFF2-40B4-BE49-F238E27FC236}">
                  <a16:creationId xmlns:a16="http://schemas.microsoft.com/office/drawing/2014/main" id="{AB1292F1-1069-448E-97A3-A1A19116E906}"/>
                </a:ext>
              </a:extLst>
            </p:cNvPr>
            <p:cNvSpPr/>
            <p:nvPr/>
          </p:nvSpPr>
          <p:spPr>
            <a:xfrm>
              <a:off x="4471980" y="3115617"/>
              <a:ext cx="500625" cy="287829"/>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Tree>
    <p:extLst>
      <p:ext uri="{BB962C8B-B14F-4D97-AF65-F5344CB8AC3E}">
        <p14:creationId xmlns:p14="http://schemas.microsoft.com/office/powerpoint/2010/main" val="48101767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3">
            <a:extLst>
              <a:ext uri="{FF2B5EF4-FFF2-40B4-BE49-F238E27FC236}">
                <a16:creationId xmlns:a16="http://schemas.microsoft.com/office/drawing/2014/main" id="{FC66FC23-6520-45D5-8EB8-53B82D75F38A}"/>
              </a:ext>
            </a:extLst>
          </p:cNvPr>
          <p:cNvSpPr>
            <a:spLocks noGrp="1"/>
          </p:cNvSpPr>
          <p:nvPr>
            <p:ph type="sldNum" sz="quarter" idx="10"/>
          </p:nvPr>
        </p:nvSpPr>
        <p:spPr/>
        <p:txBody>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fld id="{BEECD013-D755-46B8-8F49-D4D34BB8894B}" type="slidenum">
              <a:rPr lang="en-GB" altLang="sv-SE" sz="1000">
                <a:solidFill>
                  <a:srgbClr val="009EA0"/>
                </a:solidFill>
                <a:latin typeface="Tahoma" panose="020B0604030504040204" pitchFamily="34" charset="0"/>
              </a:rPr>
              <a:pPr eaLnBrk="1" hangingPunct="1"/>
              <a:t>7</a:t>
            </a:fld>
            <a:endParaRPr lang="en-GB" altLang="sv-SE" sz="1000">
              <a:solidFill>
                <a:srgbClr val="009EA0"/>
              </a:solidFill>
              <a:latin typeface="Tahoma" panose="020B0604030504040204" pitchFamily="34" charset="0"/>
            </a:endParaRPr>
          </a:p>
        </p:txBody>
      </p:sp>
      <p:pic>
        <p:nvPicPr>
          <p:cNvPr id="12" name="Bilde 11">
            <a:extLst>
              <a:ext uri="{FF2B5EF4-FFF2-40B4-BE49-F238E27FC236}">
                <a16:creationId xmlns:a16="http://schemas.microsoft.com/office/drawing/2014/main" id="{A06D8F17-9BAA-4C20-A62F-7AF187FFBD98}"/>
              </a:ext>
            </a:extLst>
          </p:cNvPr>
          <p:cNvPicPr>
            <a:picLocks noChangeAspect="1"/>
          </p:cNvPicPr>
          <p:nvPr/>
        </p:nvPicPr>
        <p:blipFill>
          <a:blip r:embed="rId3"/>
          <a:stretch>
            <a:fillRect/>
          </a:stretch>
        </p:blipFill>
        <p:spPr>
          <a:xfrm>
            <a:off x="4572000" y="188223"/>
            <a:ext cx="4472073" cy="660433"/>
          </a:xfrm>
          <a:prstGeom prst="rect">
            <a:avLst/>
          </a:prstGeom>
        </p:spPr>
      </p:pic>
      <p:grpSp>
        <p:nvGrpSpPr>
          <p:cNvPr id="13" name="Gruppe 12">
            <a:extLst>
              <a:ext uri="{FF2B5EF4-FFF2-40B4-BE49-F238E27FC236}">
                <a16:creationId xmlns:a16="http://schemas.microsoft.com/office/drawing/2014/main" id="{3BA53F4C-8980-4EF8-81D6-014433F460C2}"/>
              </a:ext>
            </a:extLst>
          </p:cNvPr>
          <p:cNvGrpSpPr/>
          <p:nvPr/>
        </p:nvGrpSpPr>
        <p:grpSpPr>
          <a:xfrm>
            <a:off x="320510" y="6456743"/>
            <a:ext cx="2940005" cy="253916"/>
            <a:chOff x="320510" y="6456743"/>
            <a:chExt cx="2940005" cy="253916"/>
          </a:xfrm>
        </p:grpSpPr>
        <p:pic>
          <p:nvPicPr>
            <p:cNvPr id="14" name="Bilde 13">
              <a:extLst>
                <a:ext uri="{FF2B5EF4-FFF2-40B4-BE49-F238E27FC236}">
                  <a16:creationId xmlns:a16="http://schemas.microsoft.com/office/drawing/2014/main" id="{CEDC79F7-0F20-4F85-8B5A-7CDF6D4BA2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5908" y="6476659"/>
              <a:ext cx="1904607" cy="204859"/>
            </a:xfrm>
            <a:prstGeom prst="rect">
              <a:avLst/>
            </a:prstGeom>
          </p:spPr>
        </p:pic>
        <p:sp>
          <p:nvSpPr>
            <p:cNvPr id="15" name="TekstSylinder 14">
              <a:extLst>
                <a:ext uri="{FF2B5EF4-FFF2-40B4-BE49-F238E27FC236}">
                  <a16:creationId xmlns:a16="http://schemas.microsoft.com/office/drawing/2014/main" id="{B23D2C1D-088A-4909-B0EB-319B73EE3A29}"/>
                </a:ext>
              </a:extLst>
            </p:cNvPr>
            <p:cNvSpPr txBox="1"/>
            <p:nvPr/>
          </p:nvSpPr>
          <p:spPr>
            <a:xfrm>
              <a:off x="320510" y="6456743"/>
              <a:ext cx="1159497" cy="253916"/>
            </a:xfrm>
            <a:prstGeom prst="rect">
              <a:avLst/>
            </a:prstGeom>
            <a:noFill/>
          </p:spPr>
          <p:txBody>
            <a:bodyPr wrap="square" rtlCol="0">
              <a:spAutoFit/>
            </a:bodyPr>
            <a:lstStyle/>
            <a:p>
              <a:r>
                <a:rPr lang="nb-NO" sz="1050" dirty="0">
                  <a:latin typeface="Brandon Grotesque Regular" panose="020B0503020203060202" pitchFamily="34" charset="0"/>
                  <a:cs typeface="Arial" panose="020B0604020202020204" pitchFamily="34" charset="0"/>
                </a:rPr>
                <a:t>Årsmøte  2022</a:t>
              </a:r>
            </a:p>
          </p:txBody>
        </p:sp>
      </p:grpSp>
      <p:sp>
        <p:nvSpPr>
          <p:cNvPr id="16" name="TekstSylinder 15">
            <a:extLst>
              <a:ext uri="{FF2B5EF4-FFF2-40B4-BE49-F238E27FC236}">
                <a16:creationId xmlns:a16="http://schemas.microsoft.com/office/drawing/2014/main" id="{BD1B5573-F303-4B0D-B7F0-30C088B8C219}"/>
              </a:ext>
            </a:extLst>
          </p:cNvPr>
          <p:cNvSpPr txBox="1"/>
          <p:nvPr/>
        </p:nvSpPr>
        <p:spPr>
          <a:xfrm>
            <a:off x="4739640" y="906780"/>
            <a:ext cx="3848100" cy="461665"/>
          </a:xfrm>
          <a:prstGeom prst="rect">
            <a:avLst/>
          </a:prstGeom>
          <a:noFill/>
        </p:spPr>
        <p:txBody>
          <a:bodyPr wrap="square" rtlCol="0">
            <a:spAutoFit/>
          </a:bodyPr>
          <a:lstStyle/>
          <a:p>
            <a:pPr algn="r"/>
            <a:r>
              <a:rPr lang="nb-NO" sz="2400" dirty="0">
                <a:solidFill>
                  <a:srgbClr val="66C1BE"/>
                </a:solidFill>
                <a:latin typeface="Tahoma" panose="020B0604030504040204" pitchFamily="34" charset="0"/>
                <a:ea typeface="Tahoma" panose="020B0604030504040204" pitchFamily="34" charset="0"/>
                <a:cs typeface="Tahoma" panose="020B0604030504040204" pitchFamily="34" charset="0"/>
              </a:rPr>
              <a:t>Gjennomgang Årsmelding</a:t>
            </a:r>
          </a:p>
        </p:txBody>
      </p:sp>
      <p:sp>
        <p:nvSpPr>
          <p:cNvPr id="2" name="TekstSylinder 1">
            <a:extLst>
              <a:ext uri="{FF2B5EF4-FFF2-40B4-BE49-F238E27FC236}">
                <a16:creationId xmlns:a16="http://schemas.microsoft.com/office/drawing/2014/main" id="{87F7AABF-AB7B-4080-B2CA-CA43207359F4}"/>
              </a:ext>
            </a:extLst>
          </p:cNvPr>
          <p:cNvSpPr txBox="1"/>
          <p:nvPr/>
        </p:nvSpPr>
        <p:spPr>
          <a:xfrm>
            <a:off x="531728" y="1767007"/>
            <a:ext cx="8345572" cy="2554545"/>
          </a:xfrm>
          <a:prstGeom prst="rect">
            <a:avLst/>
          </a:prstGeom>
          <a:noFill/>
        </p:spPr>
        <p:txBody>
          <a:bodyPr wrap="square" rtlCol="0">
            <a:spAutoFit/>
          </a:bodyPr>
          <a:lstStyle/>
          <a:p>
            <a:r>
              <a:rPr lang="nb-NO" sz="1600" u="sng" dirty="0">
                <a:latin typeface="Tahoma" panose="020B0604030504040204" pitchFamily="34" charset="0"/>
                <a:ea typeface="Tahoma" panose="020B0604030504040204" pitchFamily="34" charset="0"/>
                <a:cs typeface="Tahoma" panose="020B0604030504040204" pitchFamily="34" charset="0"/>
              </a:rPr>
              <a:t>Omsetning Glassfagkjeden</a:t>
            </a:r>
            <a:br>
              <a:rPr lang="nb-NO" sz="1600" dirty="0">
                <a:latin typeface="Tahoma" panose="020B0604030504040204" pitchFamily="34" charset="0"/>
                <a:ea typeface="Tahoma" panose="020B0604030504040204" pitchFamily="34" charset="0"/>
                <a:cs typeface="Tahoma" panose="020B0604030504040204" pitchFamily="34" charset="0"/>
              </a:rPr>
            </a:br>
            <a:r>
              <a:rPr lang="nb-NO" sz="1600" dirty="0">
                <a:latin typeface="Tahoma" panose="020B0604030504040204" pitchFamily="34" charset="0"/>
                <a:ea typeface="Tahoma" panose="020B0604030504040204" pitchFamily="34" charset="0"/>
                <a:cs typeface="Tahoma" panose="020B0604030504040204" pitchFamily="34" charset="0"/>
              </a:rPr>
              <a:t>Med ¾ ferdig av finansåret 21/22 ligger Glassfagkjeden 12,5% under forventet budsjett. Fjoråret var et år som for Glassfagkjeden var et meget bra år. </a:t>
            </a:r>
            <a:br>
              <a:rPr lang="nb-NO" sz="1600" dirty="0">
                <a:latin typeface="Tahoma" panose="020B0604030504040204" pitchFamily="34" charset="0"/>
                <a:ea typeface="Tahoma" panose="020B0604030504040204" pitchFamily="34" charset="0"/>
                <a:cs typeface="Tahoma" panose="020B0604030504040204" pitchFamily="34" charset="0"/>
              </a:rPr>
            </a:br>
            <a:br>
              <a:rPr lang="nb-NO" sz="1600" dirty="0">
                <a:latin typeface="Tahoma" panose="020B0604030504040204" pitchFamily="34" charset="0"/>
                <a:ea typeface="Tahoma" panose="020B0604030504040204" pitchFamily="34" charset="0"/>
                <a:cs typeface="Tahoma" panose="020B0604030504040204" pitchFamily="34" charset="0"/>
              </a:rPr>
            </a:br>
            <a:r>
              <a:rPr lang="nb-NO" sz="1600" dirty="0">
                <a:latin typeface="Tahoma" panose="020B0604030504040204" pitchFamily="34" charset="0"/>
                <a:ea typeface="Tahoma" panose="020B0604030504040204" pitchFamily="34" charset="0"/>
                <a:cs typeface="Tahoma" panose="020B0604030504040204" pitchFamily="34" charset="0"/>
              </a:rPr>
              <a:t>Lojalitet i medlemsmassen har hatt stort fokus og stått på agenda på salgsmøter vi har gjennomført i høst.  Vil igjen poengtere</a:t>
            </a:r>
            <a:r>
              <a:rPr lang="nb-NO" sz="1600" b="1" dirty="0">
                <a:latin typeface="Tahoma" panose="020B0604030504040204" pitchFamily="34" charset="0"/>
                <a:ea typeface="Tahoma" panose="020B0604030504040204" pitchFamily="34" charset="0"/>
                <a:cs typeface="Tahoma" panose="020B0604030504040204" pitchFamily="34" charset="0"/>
              </a:rPr>
              <a:t>:  Medlemmene forplikter seg til å være lojale mot Pilkington Norge as ved kjøp av glass, samt forplikte seg til å kjøpe fra rettighetshaver 100% ved tildeling av jobber via Glassfagkjedens avtaler.  </a:t>
            </a:r>
            <a:br>
              <a:rPr lang="nb-NO" sz="1600" b="1" dirty="0">
                <a:latin typeface="Tahoma" panose="020B0604030504040204" pitchFamily="34" charset="0"/>
                <a:ea typeface="Tahoma" panose="020B0604030504040204" pitchFamily="34" charset="0"/>
                <a:cs typeface="Tahoma" panose="020B0604030504040204" pitchFamily="34" charset="0"/>
              </a:rPr>
            </a:br>
            <a:r>
              <a:rPr lang="nb-NO" sz="1600" dirty="0">
                <a:latin typeface="Tahoma" panose="020B0604030504040204" pitchFamily="34" charset="0"/>
                <a:ea typeface="Tahoma" panose="020B0604030504040204" pitchFamily="34" charset="0"/>
                <a:cs typeface="Tahoma" panose="020B0604030504040204" pitchFamily="34" charset="0"/>
              </a:rPr>
              <a:t>Dette står nedfestet i signert forhandleravtale fra januar 2019.</a:t>
            </a:r>
          </a:p>
          <a:p>
            <a:endParaRPr lang="nb-NO"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2622765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3">
            <a:extLst>
              <a:ext uri="{FF2B5EF4-FFF2-40B4-BE49-F238E27FC236}">
                <a16:creationId xmlns:a16="http://schemas.microsoft.com/office/drawing/2014/main" id="{FC66FC23-6520-45D5-8EB8-53B82D75F38A}"/>
              </a:ext>
            </a:extLst>
          </p:cNvPr>
          <p:cNvSpPr>
            <a:spLocks noGrp="1"/>
          </p:cNvSpPr>
          <p:nvPr>
            <p:ph type="sldNum" sz="quarter" idx="10"/>
          </p:nvPr>
        </p:nvSpPr>
        <p:spPr/>
        <p:txBody>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fld id="{BEECD013-D755-46B8-8F49-D4D34BB8894B}" type="slidenum">
              <a:rPr lang="en-GB" altLang="sv-SE" sz="1000">
                <a:solidFill>
                  <a:srgbClr val="009EA0"/>
                </a:solidFill>
                <a:latin typeface="Tahoma" panose="020B0604030504040204" pitchFamily="34" charset="0"/>
              </a:rPr>
              <a:pPr eaLnBrk="1" hangingPunct="1"/>
              <a:t>8</a:t>
            </a:fld>
            <a:endParaRPr lang="en-GB" altLang="sv-SE" sz="1000">
              <a:solidFill>
                <a:srgbClr val="009EA0"/>
              </a:solidFill>
              <a:latin typeface="Tahoma" panose="020B0604030504040204" pitchFamily="34" charset="0"/>
            </a:endParaRPr>
          </a:p>
        </p:txBody>
      </p:sp>
      <p:pic>
        <p:nvPicPr>
          <p:cNvPr id="12" name="Bilde 11">
            <a:extLst>
              <a:ext uri="{FF2B5EF4-FFF2-40B4-BE49-F238E27FC236}">
                <a16:creationId xmlns:a16="http://schemas.microsoft.com/office/drawing/2014/main" id="{A06D8F17-9BAA-4C20-A62F-7AF187FFBD98}"/>
              </a:ext>
            </a:extLst>
          </p:cNvPr>
          <p:cNvPicPr>
            <a:picLocks noChangeAspect="1"/>
          </p:cNvPicPr>
          <p:nvPr/>
        </p:nvPicPr>
        <p:blipFill>
          <a:blip r:embed="rId3"/>
          <a:stretch>
            <a:fillRect/>
          </a:stretch>
        </p:blipFill>
        <p:spPr>
          <a:xfrm>
            <a:off x="4572000" y="188223"/>
            <a:ext cx="4472073" cy="660433"/>
          </a:xfrm>
          <a:prstGeom prst="rect">
            <a:avLst/>
          </a:prstGeom>
        </p:spPr>
      </p:pic>
      <p:grpSp>
        <p:nvGrpSpPr>
          <p:cNvPr id="13" name="Gruppe 12">
            <a:extLst>
              <a:ext uri="{FF2B5EF4-FFF2-40B4-BE49-F238E27FC236}">
                <a16:creationId xmlns:a16="http://schemas.microsoft.com/office/drawing/2014/main" id="{3BA53F4C-8980-4EF8-81D6-014433F460C2}"/>
              </a:ext>
            </a:extLst>
          </p:cNvPr>
          <p:cNvGrpSpPr/>
          <p:nvPr/>
        </p:nvGrpSpPr>
        <p:grpSpPr>
          <a:xfrm>
            <a:off x="320510" y="6456743"/>
            <a:ext cx="2940005" cy="253916"/>
            <a:chOff x="320510" y="6456743"/>
            <a:chExt cx="2940005" cy="253916"/>
          </a:xfrm>
        </p:grpSpPr>
        <p:pic>
          <p:nvPicPr>
            <p:cNvPr id="14" name="Bilde 13">
              <a:extLst>
                <a:ext uri="{FF2B5EF4-FFF2-40B4-BE49-F238E27FC236}">
                  <a16:creationId xmlns:a16="http://schemas.microsoft.com/office/drawing/2014/main" id="{CEDC79F7-0F20-4F85-8B5A-7CDF6D4BA2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5908" y="6476659"/>
              <a:ext cx="1904607" cy="204859"/>
            </a:xfrm>
            <a:prstGeom prst="rect">
              <a:avLst/>
            </a:prstGeom>
          </p:spPr>
        </p:pic>
        <p:sp>
          <p:nvSpPr>
            <p:cNvPr id="15" name="TekstSylinder 14">
              <a:extLst>
                <a:ext uri="{FF2B5EF4-FFF2-40B4-BE49-F238E27FC236}">
                  <a16:creationId xmlns:a16="http://schemas.microsoft.com/office/drawing/2014/main" id="{B23D2C1D-088A-4909-B0EB-319B73EE3A29}"/>
                </a:ext>
              </a:extLst>
            </p:cNvPr>
            <p:cNvSpPr txBox="1"/>
            <p:nvPr/>
          </p:nvSpPr>
          <p:spPr>
            <a:xfrm>
              <a:off x="320510" y="6456743"/>
              <a:ext cx="1159497" cy="253916"/>
            </a:xfrm>
            <a:prstGeom prst="rect">
              <a:avLst/>
            </a:prstGeom>
            <a:noFill/>
          </p:spPr>
          <p:txBody>
            <a:bodyPr wrap="square" rtlCol="0">
              <a:spAutoFit/>
            </a:bodyPr>
            <a:lstStyle/>
            <a:p>
              <a:r>
                <a:rPr lang="nb-NO" sz="1050" dirty="0">
                  <a:latin typeface="Brandon Grotesque Regular" panose="020B0503020203060202" pitchFamily="34" charset="0"/>
                  <a:cs typeface="Arial" panose="020B0604020202020204" pitchFamily="34" charset="0"/>
                </a:rPr>
                <a:t>Årsmøte  2022</a:t>
              </a:r>
            </a:p>
          </p:txBody>
        </p:sp>
      </p:grpSp>
      <p:sp>
        <p:nvSpPr>
          <p:cNvPr id="16" name="TekstSylinder 15">
            <a:extLst>
              <a:ext uri="{FF2B5EF4-FFF2-40B4-BE49-F238E27FC236}">
                <a16:creationId xmlns:a16="http://schemas.microsoft.com/office/drawing/2014/main" id="{BD1B5573-F303-4B0D-B7F0-30C088B8C219}"/>
              </a:ext>
            </a:extLst>
          </p:cNvPr>
          <p:cNvSpPr txBox="1"/>
          <p:nvPr/>
        </p:nvSpPr>
        <p:spPr>
          <a:xfrm>
            <a:off x="4739640" y="906780"/>
            <a:ext cx="3848100" cy="461665"/>
          </a:xfrm>
          <a:prstGeom prst="rect">
            <a:avLst/>
          </a:prstGeom>
          <a:noFill/>
        </p:spPr>
        <p:txBody>
          <a:bodyPr wrap="square" rtlCol="0">
            <a:spAutoFit/>
          </a:bodyPr>
          <a:lstStyle/>
          <a:p>
            <a:pPr algn="r"/>
            <a:r>
              <a:rPr lang="nb-NO" sz="2400" dirty="0">
                <a:solidFill>
                  <a:srgbClr val="66C1BE"/>
                </a:solidFill>
                <a:latin typeface="Tahoma" panose="020B0604030504040204" pitchFamily="34" charset="0"/>
                <a:ea typeface="Tahoma" panose="020B0604030504040204" pitchFamily="34" charset="0"/>
                <a:cs typeface="Tahoma" panose="020B0604030504040204" pitchFamily="34" charset="0"/>
              </a:rPr>
              <a:t>Gjennomgang Årsmelding</a:t>
            </a:r>
          </a:p>
        </p:txBody>
      </p:sp>
      <p:sp>
        <p:nvSpPr>
          <p:cNvPr id="2" name="TekstSylinder 1">
            <a:extLst>
              <a:ext uri="{FF2B5EF4-FFF2-40B4-BE49-F238E27FC236}">
                <a16:creationId xmlns:a16="http://schemas.microsoft.com/office/drawing/2014/main" id="{87F7AABF-AB7B-4080-B2CA-CA43207359F4}"/>
              </a:ext>
            </a:extLst>
          </p:cNvPr>
          <p:cNvSpPr txBox="1"/>
          <p:nvPr/>
        </p:nvSpPr>
        <p:spPr>
          <a:xfrm>
            <a:off x="531728" y="1767007"/>
            <a:ext cx="8345572" cy="3293209"/>
          </a:xfrm>
          <a:prstGeom prst="rect">
            <a:avLst/>
          </a:prstGeom>
          <a:noFill/>
        </p:spPr>
        <p:txBody>
          <a:bodyPr wrap="square" rtlCol="0">
            <a:spAutoFit/>
          </a:bodyPr>
          <a:lstStyle/>
          <a:p>
            <a:r>
              <a:rPr lang="nb-NO" sz="1600" u="sng" dirty="0">
                <a:latin typeface="Tahoma" panose="020B0604030504040204" pitchFamily="34" charset="0"/>
                <a:ea typeface="Tahoma" panose="020B0604030504040204" pitchFamily="34" charset="0"/>
                <a:cs typeface="Tahoma" panose="020B0604030504040204" pitchFamily="34" charset="0"/>
              </a:rPr>
              <a:t>Markedsføring</a:t>
            </a:r>
            <a:br>
              <a:rPr lang="nb-NO" sz="1600" dirty="0">
                <a:latin typeface="Tahoma" panose="020B0604030504040204" pitchFamily="34" charset="0"/>
                <a:ea typeface="Tahoma" panose="020B0604030504040204" pitchFamily="34" charset="0"/>
                <a:cs typeface="Tahoma" panose="020B0604030504040204" pitchFamily="34" charset="0"/>
              </a:rPr>
            </a:br>
            <a:br>
              <a:rPr lang="nb-NO" sz="1600" dirty="0">
                <a:latin typeface="Tahoma" panose="020B0604030504040204" pitchFamily="34" charset="0"/>
                <a:ea typeface="Tahoma" panose="020B0604030504040204" pitchFamily="34" charset="0"/>
                <a:cs typeface="Tahoma" panose="020B0604030504040204" pitchFamily="34" charset="0"/>
              </a:rPr>
            </a:br>
            <a:r>
              <a:rPr lang="nb-NO" sz="1600" dirty="0">
                <a:latin typeface="Tahoma" panose="020B0604030504040204" pitchFamily="34" charset="0"/>
                <a:ea typeface="Tahoma" panose="020B0604030504040204" pitchFamily="34" charset="0"/>
                <a:cs typeface="Tahoma" panose="020B0604030504040204" pitchFamily="34" charset="0"/>
              </a:rPr>
              <a:t>Vi har fått en meget god økning i trafikk, spesielt fra direkte trafikk og betalt annonsering på </a:t>
            </a:r>
            <a:r>
              <a:rPr lang="nb-NO" sz="1600" dirty="0" err="1">
                <a:latin typeface="Tahoma" panose="020B0604030504040204" pitchFamily="34" charset="0"/>
                <a:ea typeface="Tahoma" panose="020B0604030504040204" pitchFamily="34" charset="0"/>
                <a:cs typeface="Tahoma" panose="020B0604030504040204" pitchFamily="34" charset="0"/>
              </a:rPr>
              <a:t>facebook</a:t>
            </a:r>
            <a:r>
              <a:rPr lang="nb-NO" sz="1600" dirty="0">
                <a:latin typeface="Tahoma" panose="020B0604030504040204" pitchFamily="34" charset="0"/>
                <a:ea typeface="Tahoma" panose="020B0604030504040204" pitchFamily="34" charset="0"/>
                <a:cs typeface="Tahoma" panose="020B0604030504040204" pitchFamily="34" charset="0"/>
              </a:rPr>
              <a:t>.</a:t>
            </a:r>
            <a:br>
              <a:rPr lang="nb-NO" sz="1600" dirty="0">
                <a:latin typeface="Tahoma" panose="020B0604030504040204" pitchFamily="34" charset="0"/>
                <a:ea typeface="Tahoma" panose="020B0604030504040204" pitchFamily="34" charset="0"/>
                <a:cs typeface="Tahoma" panose="020B0604030504040204" pitchFamily="34" charset="0"/>
              </a:rPr>
            </a:br>
            <a:r>
              <a:rPr lang="nb-NO" sz="1600" dirty="0">
                <a:latin typeface="Tahoma" panose="020B0604030504040204" pitchFamily="34" charset="0"/>
                <a:ea typeface="Tahoma" panose="020B0604030504040204" pitchFamily="34" charset="0"/>
                <a:cs typeface="Tahoma" panose="020B0604030504040204" pitchFamily="34" charset="0"/>
              </a:rPr>
              <a:t>Vi har også hatt et vellykket samarbeide med Eventyrlig Oppussing hvor Glassfagkjeden har vært med i 5 av 8 programmer. For hvert program er det laget poster for SOME totalt 38 poster og 3 blogginnlegg og totalt har dette gitt oss god synlighet på sosiale medier, men dere har fortsatt en jobb å gjøre her. </a:t>
            </a:r>
          </a:p>
          <a:p>
            <a:r>
              <a:rPr lang="nb-NO" sz="1600" dirty="0">
                <a:latin typeface="Tahoma" panose="020B0604030504040204" pitchFamily="34" charset="0"/>
                <a:ea typeface="Tahoma" panose="020B0604030504040204" pitchFamily="34" charset="0"/>
                <a:cs typeface="Tahoma" panose="020B0604030504040204" pitchFamily="34" charset="0"/>
              </a:rPr>
              <a:t>Aktiviteter som gir medlemsbedriftene styrket kompetanse og markedsføring skal fortsatt ha stort fokus. Men det er også viktig at medlemmene tar et eget ansvar her, som f. Eks. være aktiv på </a:t>
            </a:r>
            <a:r>
              <a:rPr lang="nb-NO" sz="1600" dirty="0" err="1">
                <a:latin typeface="Tahoma" panose="020B0604030504040204" pitchFamily="34" charset="0"/>
                <a:ea typeface="Tahoma" panose="020B0604030504040204" pitchFamily="34" charset="0"/>
                <a:cs typeface="Tahoma" panose="020B0604030504040204" pitchFamily="34" charset="0"/>
              </a:rPr>
              <a:t>sosliale</a:t>
            </a:r>
            <a:r>
              <a:rPr lang="nb-NO" sz="1600" dirty="0">
                <a:latin typeface="Tahoma" panose="020B0604030504040204" pitchFamily="34" charset="0"/>
                <a:ea typeface="Tahoma" panose="020B0604030504040204" pitchFamily="34" charset="0"/>
                <a:cs typeface="Tahoma" panose="020B0604030504040204" pitchFamily="34" charset="0"/>
              </a:rPr>
              <a:t> medier, samt jobbe med god synlighet digitalt </a:t>
            </a:r>
            <a:r>
              <a:rPr lang="nb-NO" sz="1600" dirty="0" err="1">
                <a:latin typeface="Tahoma" panose="020B0604030504040204" pitchFamily="34" charset="0"/>
                <a:ea typeface="Tahoma" panose="020B0604030504040204" pitchFamily="34" charset="0"/>
                <a:cs typeface="Tahoma" panose="020B0604030504040204" pitchFamily="34" charset="0"/>
              </a:rPr>
              <a:t>iform</a:t>
            </a:r>
            <a:r>
              <a:rPr lang="nb-NO" sz="1600" dirty="0">
                <a:latin typeface="Tahoma" panose="020B0604030504040204" pitchFamily="34" charset="0"/>
                <a:ea typeface="Tahoma" panose="020B0604030504040204" pitchFamily="34" charset="0"/>
                <a:cs typeface="Tahoma" panose="020B0604030504040204" pitchFamily="34" charset="0"/>
              </a:rPr>
              <a:t> av oppdaterte hjemmesider.</a:t>
            </a:r>
            <a:br>
              <a:rPr lang="nb-NO" sz="1600" dirty="0">
                <a:latin typeface="Tahoma" panose="020B0604030504040204" pitchFamily="34" charset="0"/>
                <a:ea typeface="Tahoma" panose="020B0604030504040204" pitchFamily="34" charset="0"/>
                <a:cs typeface="Tahoma" panose="020B0604030504040204" pitchFamily="34" charset="0"/>
              </a:rPr>
            </a:br>
            <a:endParaRPr lang="nb-NO"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6764308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3">
            <a:extLst>
              <a:ext uri="{FF2B5EF4-FFF2-40B4-BE49-F238E27FC236}">
                <a16:creationId xmlns:a16="http://schemas.microsoft.com/office/drawing/2014/main" id="{FC66FC23-6520-45D5-8EB8-53B82D75F38A}"/>
              </a:ext>
            </a:extLst>
          </p:cNvPr>
          <p:cNvSpPr>
            <a:spLocks noGrp="1"/>
          </p:cNvSpPr>
          <p:nvPr>
            <p:ph type="sldNum" sz="quarter" idx="10"/>
          </p:nvPr>
        </p:nvSpPr>
        <p:spPr/>
        <p:txBody>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fld id="{BEECD013-D755-46B8-8F49-D4D34BB8894B}" type="slidenum">
              <a:rPr lang="en-GB" altLang="sv-SE" sz="1000">
                <a:solidFill>
                  <a:srgbClr val="009EA0"/>
                </a:solidFill>
                <a:latin typeface="Tahoma" panose="020B0604030504040204" pitchFamily="34" charset="0"/>
              </a:rPr>
              <a:pPr eaLnBrk="1" hangingPunct="1"/>
              <a:t>9</a:t>
            </a:fld>
            <a:endParaRPr lang="en-GB" altLang="sv-SE" sz="1000">
              <a:solidFill>
                <a:srgbClr val="009EA0"/>
              </a:solidFill>
              <a:latin typeface="Tahoma" panose="020B0604030504040204" pitchFamily="34" charset="0"/>
            </a:endParaRPr>
          </a:p>
        </p:txBody>
      </p:sp>
      <p:sp>
        <p:nvSpPr>
          <p:cNvPr id="13" name="TekstSylinder 12">
            <a:extLst>
              <a:ext uri="{FF2B5EF4-FFF2-40B4-BE49-F238E27FC236}">
                <a16:creationId xmlns:a16="http://schemas.microsoft.com/office/drawing/2014/main" id="{20483272-80E6-4223-9DB1-CCD6EAB32363}"/>
              </a:ext>
            </a:extLst>
          </p:cNvPr>
          <p:cNvSpPr txBox="1"/>
          <p:nvPr/>
        </p:nvSpPr>
        <p:spPr>
          <a:xfrm>
            <a:off x="673607" y="1171785"/>
            <a:ext cx="8470393" cy="5109091"/>
          </a:xfrm>
          <a:prstGeom prst="rect">
            <a:avLst/>
          </a:prstGeom>
          <a:noFill/>
        </p:spPr>
        <p:txBody>
          <a:bodyPr wrap="square" rtlCol="0">
            <a:spAutoFit/>
          </a:bodyPr>
          <a:lstStyle/>
          <a:p>
            <a:pPr lvl="0"/>
            <a:r>
              <a:rPr lang="nb-NO" sz="1400" u="sng"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Ved  begynnelsen av 2022 er vi 39 medlemsbedrifter</a:t>
            </a:r>
            <a:endParaRPr lang="nb-NO" sz="1400" dirty="0">
              <a:latin typeface="Tahoma" panose="020B0604030504040204" pitchFamily="34" charset="0"/>
              <a:ea typeface="Tahoma" panose="020B0604030504040204" pitchFamily="34" charset="0"/>
              <a:cs typeface="Tahoma" panose="020B0604030504040204" pitchFamily="34" charset="0"/>
            </a:endParaRPr>
          </a:p>
          <a:p>
            <a:pPr marL="285750" lvl="0" indent="-171450">
              <a:buClr>
                <a:schemeClr val="dk1"/>
              </a:buClr>
              <a:buSzPts val="1800"/>
            </a:pPr>
            <a:endParaRPr lang="nb-NO" sz="1400" u="sng"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a:p>
            <a:pPr lvl="0"/>
            <a:r>
              <a:rPr lang="nb-NO" sz="14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Følgende nye medlemmer:</a:t>
            </a:r>
            <a:br>
              <a:rPr lang="nb-NO" sz="14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br>
            <a:r>
              <a:rPr lang="nb-NO" sz="1400" dirty="0">
                <a:latin typeface="Tahoma"/>
                <a:ea typeface="Tahoma"/>
                <a:cs typeface="Tahoma"/>
                <a:sym typeface="Tahoma"/>
              </a:rPr>
              <a:t>• </a:t>
            </a:r>
            <a:r>
              <a:rPr lang="nb-NO" sz="14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GT </a:t>
            </a:r>
            <a:r>
              <a:rPr lang="nb-NO" sz="1400" dirty="0" err="1">
                <a:solidFill>
                  <a:schemeClr val="dk1"/>
                </a:solidFill>
                <a:latin typeface="Tahoma" panose="020B0604030504040204" pitchFamily="34" charset="0"/>
                <a:ea typeface="Tahoma" panose="020B0604030504040204" pitchFamily="34" charset="0"/>
                <a:cs typeface="Tahoma" panose="020B0604030504040204" pitchFamily="34" charset="0"/>
                <a:sym typeface="Tahoma"/>
              </a:rPr>
              <a:t>Chrisoffersen</a:t>
            </a:r>
            <a:r>
              <a:rPr lang="nb-NO" sz="14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 glass, Lier </a:t>
            </a:r>
            <a:r>
              <a:rPr lang="nb-NO" sz="1400" dirty="0">
                <a:latin typeface="Tahoma"/>
                <a:ea typeface="Tahoma"/>
                <a:cs typeface="Tahoma"/>
                <a:sym typeface="Tahoma"/>
              </a:rPr>
              <a:t>• </a:t>
            </a:r>
            <a:r>
              <a:rPr lang="nb-NO" sz="14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Glass &amp; Byggteknikk, Stord</a:t>
            </a:r>
          </a:p>
          <a:p>
            <a:pPr lvl="0"/>
            <a:endParaRPr lang="nb-NO" sz="14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a:p>
            <a:r>
              <a:rPr lang="nb-NO" sz="1400" dirty="0">
                <a:latin typeface="Tahoma" panose="020B0604030504040204" pitchFamily="34" charset="0"/>
                <a:ea typeface="Tahoma" panose="020B0604030504040204" pitchFamily="34" charset="0"/>
                <a:cs typeface="Tahoma" panose="020B0604030504040204" pitchFamily="34" charset="0"/>
              </a:rPr>
              <a:t>Thermoglass AS er fusjonert inn i Låssenteret as og endret navn til Låssenteret AS, avd. Thermoglass Alta/Kirkenes </a:t>
            </a:r>
            <a:r>
              <a:rPr lang="nb-NO" sz="1400" dirty="0">
                <a:latin typeface="Tahoma"/>
                <a:ea typeface="Tahoma"/>
                <a:cs typeface="Tahoma"/>
                <a:sym typeface="Tahoma"/>
              </a:rPr>
              <a:t>•</a:t>
            </a:r>
            <a:r>
              <a:rPr lang="nb-NO" sz="1400" dirty="0">
                <a:latin typeface="Tahoma" panose="020B0604030504040204" pitchFamily="34" charset="0"/>
                <a:ea typeface="Tahoma" panose="020B0604030504040204" pitchFamily="34" charset="0"/>
                <a:cs typeface="Tahoma" panose="020B0604030504040204" pitchFamily="34" charset="0"/>
                <a:sym typeface="Tahoma"/>
              </a:rPr>
              <a:t> </a:t>
            </a:r>
            <a:r>
              <a:rPr lang="nb-NO" sz="1400" dirty="0">
                <a:latin typeface="Tahoma" panose="020B0604030504040204" pitchFamily="34" charset="0"/>
                <a:ea typeface="Tahoma" panose="020B0604030504040204" pitchFamily="34" charset="0"/>
                <a:cs typeface="Tahoma" panose="020B0604030504040204" pitchFamily="34" charset="0"/>
              </a:rPr>
              <a:t>Hardanger Glass &amp; Lås avd, Hardanger og avd. Ølen er fusjonert med Låssenteret og endret navn til Låssenteret AS HGL Odda / Låssenteret AS HGL Ølen.  </a:t>
            </a:r>
            <a:br>
              <a:rPr lang="nb-NO" sz="1400" dirty="0">
                <a:latin typeface="Tahoma" panose="020B0604030504040204" pitchFamily="34" charset="0"/>
                <a:ea typeface="Tahoma" panose="020B0604030504040204" pitchFamily="34" charset="0"/>
                <a:cs typeface="Tahoma" panose="020B0604030504040204" pitchFamily="34" charset="0"/>
              </a:rPr>
            </a:br>
            <a:r>
              <a:rPr lang="nb-NO" sz="1400" dirty="0">
                <a:latin typeface="Tahoma" panose="020B0604030504040204" pitchFamily="34" charset="0"/>
                <a:ea typeface="Tahoma" panose="020B0604030504040204" pitchFamily="34" charset="0"/>
                <a:cs typeface="Tahoma" panose="020B0604030504040204" pitchFamily="34" charset="0"/>
              </a:rPr>
              <a:t>Begge medlemmene fortsetter med glassmestertjenester som før.</a:t>
            </a:r>
          </a:p>
          <a:p>
            <a:pPr lvl="0"/>
            <a:br>
              <a:rPr lang="nb-NO" sz="14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br>
            <a:r>
              <a:rPr lang="nb-NO" sz="14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Underavdelinger:</a:t>
            </a:r>
            <a:br>
              <a:rPr lang="nb-NO" sz="14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br>
            <a:r>
              <a:rPr lang="nb-NO" sz="1400" dirty="0">
                <a:latin typeface="Tahoma"/>
                <a:ea typeface="Tahoma"/>
                <a:cs typeface="Tahoma"/>
                <a:sym typeface="Tahoma"/>
              </a:rPr>
              <a:t>• </a:t>
            </a:r>
            <a:r>
              <a:rPr lang="nb-NO" sz="14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Låssenteret as avd. Thermoglass Kirkenes, Riis Dør og Vindu, avd. Stjørdal, </a:t>
            </a:r>
            <a:br>
              <a:rPr lang="nb-NO" sz="14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br>
            <a:r>
              <a:rPr lang="nb-NO" sz="1400" dirty="0">
                <a:latin typeface="Tahoma"/>
                <a:ea typeface="Tahoma"/>
                <a:cs typeface="Tahoma"/>
                <a:sym typeface="Tahoma"/>
              </a:rPr>
              <a:t>• </a:t>
            </a:r>
            <a:r>
              <a:rPr lang="nb-NO" sz="14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Låssenteret as avd. HGL </a:t>
            </a:r>
            <a:r>
              <a:rPr lang="nb-NO" sz="1400" dirty="0">
                <a:latin typeface="Tahoma" panose="020B0604030504040204" pitchFamily="34" charset="0"/>
                <a:ea typeface="Tahoma" panose="020B0604030504040204" pitchFamily="34" charset="0"/>
                <a:cs typeface="Tahoma" panose="020B0604030504040204" pitchFamily="34" charset="0"/>
              </a:rPr>
              <a:t>Ølen, Drammen Glassmesterverksted avd. </a:t>
            </a:r>
            <a:r>
              <a:rPr lang="nb-NO" sz="1400" dirty="0" err="1">
                <a:latin typeface="Tahoma" panose="020B0604030504040204" pitchFamily="34" charset="0"/>
                <a:ea typeface="Tahoma" panose="020B0604030504040204" pitchFamily="34" charset="0"/>
                <a:cs typeface="Tahoma" panose="020B0604030504040204" pitchFamily="34" charset="0"/>
              </a:rPr>
              <a:t>Vøyenega</a:t>
            </a:r>
            <a:endParaRPr lang="nb-NO" sz="1400" dirty="0">
              <a:latin typeface="Tahoma" panose="020B0604030504040204" pitchFamily="34" charset="0"/>
              <a:ea typeface="Tahoma" panose="020B0604030504040204" pitchFamily="34" charset="0"/>
              <a:cs typeface="Tahoma" panose="020B0604030504040204" pitchFamily="34" charset="0"/>
            </a:endParaRPr>
          </a:p>
          <a:p>
            <a:pPr lvl="0"/>
            <a:br>
              <a:rPr lang="nb-NO" sz="1400" dirty="0">
                <a:latin typeface="Tahoma"/>
                <a:ea typeface="Tahoma"/>
                <a:cs typeface="Tahoma"/>
                <a:sym typeface="Tahoma"/>
              </a:rPr>
            </a:br>
            <a:r>
              <a:rPr lang="nb-NO" sz="1400" dirty="0">
                <a:latin typeface="Tahoma"/>
                <a:ea typeface="Tahoma"/>
                <a:cs typeface="Tahoma"/>
                <a:sym typeface="Tahoma"/>
              </a:rPr>
              <a:t>Kjedekontoret, i samarbeid med salg, fortsetter arbeidet med å få inn nye medlemmer i kjeden. </a:t>
            </a:r>
            <a:br>
              <a:rPr lang="nb-NO" sz="1400" dirty="0">
                <a:latin typeface="Tahoma"/>
                <a:ea typeface="Tahoma"/>
                <a:cs typeface="Tahoma"/>
                <a:sym typeface="Tahoma"/>
              </a:rPr>
            </a:br>
            <a:r>
              <a:rPr lang="nb-NO" sz="1400" dirty="0">
                <a:latin typeface="Tahoma"/>
                <a:ea typeface="Tahoma"/>
                <a:cs typeface="Tahoma"/>
                <a:sym typeface="Tahoma"/>
              </a:rPr>
              <a:t>Dette er svært viktig for å opprettholde service til forsikringsselskapene.</a:t>
            </a:r>
            <a:br>
              <a:rPr lang="nb-NO" sz="1400" dirty="0">
                <a:latin typeface="Tahoma"/>
                <a:ea typeface="Tahoma"/>
                <a:cs typeface="Tahoma"/>
                <a:sym typeface="Tahoma"/>
              </a:rPr>
            </a:br>
            <a:br>
              <a:rPr lang="nb-NO" sz="1400" dirty="0">
                <a:latin typeface="Tahoma"/>
                <a:ea typeface="Tahoma"/>
                <a:cs typeface="Tahoma"/>
                <a:sym typeface="Tahoma"/>
              </a:rPr>
            </a:br>
            <a:r>
              <a:rPr lang="nb-NO" sz="1400" dirty="0">
                <a:latin typeface="Tahoma"/>
                <a:ea typeface="Tahoma"/>
                <a:cs typeface="Tahoma"/>
                <a:sym typeface="Tahoma"/>
              </a:rPr>
              <a:t>Styrende prinsipper er:</a:t>
            </a:r>
            <a:br>
              <a:rPr lang="nb-NO" sz="1400" dirty="0">
                <a:latin typeface="Tahoma"/>
                <a:ea typeface="Tahoma"/>
                <a:cs typeface="Tahoma"/>
                <a:sym typeface="Tahoma"/>
              </a:rPr>
            </a:br>
            <a:r>
              <a:rPr lang="nb-NO" sz="1400" dirty="0">
                <a:latin typeface="Tahoma"/>
                <a:ea typeface="Tahoma"/>
                <a:cs typeface="Tahoma"/>
                <a:sym typeface="Tahoma"/>
              </a:rPr>
              <a:t>• Områder hvor vi ikke har dekning</a:t>
            </a:r>
            <a:br>
              <a:rPr lang="nb-NO" sz="1400" dirty="0">
                <a:latin typeface="Tahoma"/>
                <a:ea typeface="Tahoma"/>
                <a:cs typeface="Tahoma"/>
                <a:sym typeface="Tahoma"/>
              </a:rPr>
            </a:br>
            <a:r>
              <a:rPr lang="nb-NO" sz="1400" dirty="0">
                <a:latin typeface="Tahoma"/>
                <a:ea typeface="Tahoma"/>
                <a:cs typeface="Tahoma"/>
                <a:sym typeface="Tahoma"/>
              </a:rPr>
              <a:t>• Områder hvor vi ser det er plass til flere medlemmer</a:t>
            </a:r>
            <a:br>
              <a:rPr lang="nb-NO" sz="1400" dirty="0">
                <a:latin typeface="Tahoma"/>
                <a:ea typeface="Tahoma"/>
                <a:cs typeface="Tahoma"/>
                <a:sym typeface="Tahoma"/>
              </a:rPr>
            </a:br>
            <a:r>
              <a:rPr lang="nb-NO" sz="1400" dirty="0">
                <a:latin typeface="Tahoma"/>
                <a:ea typeface="Tahoma"/>
                <a:cs typeface="Tahoma"/>
                <a:sym typeface="Tahoma"/>
              </a:rPr>
              <a:t>• Områder hvor vi har dekning men hvor volumet er større enn det medlemmene klarer å serve i forhold til kvalitet.</a:t>
            </a:r>
            <a:r>
              <a:rPr lang="nb-NO" sz="1400" dirty="0">
                <a:latin typeface="Tahoma" panose="020B0604030504040204" pitchFamily="34" charset="0"/>
                <a:ea typeface="Tahoma" panose="020B0604030504040204" pitchFamily="34" charset="0"/>
                <a:cs typeface="Tahoma" panose="020B0604030504040204" pitchFamily="34" charset="0"/>
              </a:rPr>
              <a:t> </a:t>
            </a:r>
            <a:endParaRPr lang="nb-NO" sz="14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a:p>
            <a:pPr lvl="0"/>
            <a:endParaRPr lang="nb-NO" dirty="0"/>
          </a:p>
        </p:txBody>
      </p:sp>
      <p:pic>
        <p:nvPicPr>
          <p:cNvPr id="15" name="Bilde 14">
            <a:extLst>
              <a:ext uri="{FF2B5EF4-FFF2-40B4-BE49-F238E27FC236}">
                <a16:creationId xmlns:a16="http://schemas.microsoft.com/office/drawing/2014/main" id="{C016C7E2-C575-4AC9-AD02-C18ED0062879}"/>
              </a:ext>
            </a:extLst>
          </p:cNvPr>
          <p:cNvPicPr>
            <a:picLocks noChangeAspect="1"/>
          </p:cNvPicPr>
          <p:nvPr/>
        </p:nvPicPr>
        <p:blipFill>
          <a:blip r:embed="rId3"/>
          <a:stretch>
            <a:fillRect/>
          </a:stretch>
        </p:blipFill>
        <p:spPr>
          <a:xfrm>
            <a:off x="4572000" y="188223"/>
            <a:ext cx="4472073" cy="660433"/>
          </a:xfrm>
          <a:prstGeom prst="rect">
            <a:avLst/>
          </a:prstGeom>
        </p:spPr>
      </p:pic>
      <p:grpSp>
        <p:nvGrpSpPr>
          <p:cNvPr id="16" name="Gruppe 15">
            <a:extLst>
              <a:ext uri="{FF2B5EF4-FFF2-40B4-BE49-F238E27FC236}">
                <a16:creationId xmlns:a16="http://schemas.microsoft.com/office/drawing/2014/main" id="{616D6A68-ABAD-4384-B203-670565E1A5A4}"/>
              </a:ext>
            </a:extLst>
          </p:cNvPr>
          <p:cNvGrpSpPr/>
          <p:nvPr/>
        </p:nvGrpSpPr>
        <p:grpSpPr>
          <a:xfrm>
            <a:off x="320510" y="6456743"/>
            <a:ext cx="2940005" cy="253916"/>
            <a:chOff x="320510" y="6456743"/>
            <a:chExt cx="2940005" cy="253916"/>
          </a:xfrm>
        </p:grpSpPr>
        <p:pic>
          <p:nvPicPr>
            <p:cNvPr id="17" name="Bilde 16">
              <a:extLst>
                <a:ext uri="{FF2B5EF4-FFF2-40B4-BE49-F238E27FC236}">
                  <a16:creationId xmlns:a16="http://schemas.microsoft.com/office/drawing/2014/main" id="{34C7BE75-B5E5-4413-B96C-3819DFA020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5908" y="6476659"/>
              <a:ext cx="1904607" cy="204859"/>
            </a:xfrm>
            <a:prstGeom prst="rect">
              <a:avLst/>
            </a:prstGeom>
          </p:spPr>
        </p:pic>
        <p:sp>
          <p:nvSpPr>
            <p:cNvPr id="18" name="TekstSylinder 17">
              <a:extLst>
                <a:ext uri="{FF2B5EF4-FFF2-40B4-BE49-F238E27FC236}">
                  <a16:creationId xmlns:a16="http://schemas.microsoft.com/office/drawing/2014/main" id="{DC0AEA82-EE8F-4233-8262-AF7B33FCEF1A}"/>
                </a:ext>
              </a:extLst>
            </p:cNvPr>
            <p:cNvSpPr txBox="1"/>
            <p:nvPr/>
          </p:nvSpPr>
          <p:spPr>
            <a:xfrm>
              <a:off x="320510" y="6456743"/>
              <a:ext cx="1159497" cy="253916"/>
            </a:xfrm>
            <a:prstGeom prst="rect">
              <a:avLst/>
            </a:prstGeom>
            <a:noFill/>
          </p:spPr>
          <p:txBody>
            <a:bodyPr wrap="square" rtlCol="0">
              <a:spAutoFit/>
            </a:bodyPr>
            <a:lstStyle/>
            <a:p>
              <a:r>
                <a:rPr lang="nb-NO" sz="1050" dirty="0">
                  <a:latin typeface="Brandon Grotesque Regular" panose="020B0503020203060202" pitchFamily="34" charset="0"/>
                  <a:cs typeface="Arial" panose="020B0604020202020204" pitchFamily="34" charset="0"/>
                </a:rPr>
                <a:t>Årsmøte  2022</a:t>
              </a:r>
            </a:p>
          </p:txBody>
        </p:sp>
      </p:grpSp>
      <p:sp>
        <p:nvSpPr>
          <p:cNvPr id="11" name="TekstSylinder 10">
            <a:extLst>
              <a:ext uri="{FF2B5EF4-FFF2-40B4-BE49-F238E27FC236}">
                <a16:creationId xmlns:a16="http://schemas.microsoft.com/office/drawing/2014/main" id="{31224CC0-F18B-4F14-8216-8B5A76AF0D4D}"/>
              </a:ext>
            </a:extLst>
          </p:cNvPr>
          <p:cNvSpPr txBox="1"/>
          <p:nvPr/>
        </p:nvSpPr>
        <p:spPr>
          <a:xfrm>
            <a:off x="4739640" y="906780"/>
            <a:ext cx="3848100" cy="461665"/>
          </a:xfrm>
          <a:prstGeom prst="rect">
            <a:avLst/>
          </a:prstGeom>
          <a:noFill/>
        </p:spPr>
        <p:txBody>
          <a:bodyPr wrap="square" rtlCol="0">
            <a:spAutoFit/>
          </a:bodyPr>
          <a:lstStyle/>
          <a:p>
            <a:pPr algn="r"/>
            <a:r>
              <a:rPr lang="nb-NO" sz="2400" dirty="0">
                <a:solidFill>
                  <a:srgbClr val="66C1BE"/>
                </a:solidFill>
                <a:latin typeface="Tahoma" panose="020B0604030504040204" pitchFamily="34" charset="0"/>
                <a:ea typeface="Tahoma" panose="020B0604030504040204" pitchFamily="34" charset="0"/>
                <a:cs typeface="Tahoma" panose="020B0604030504040204" pitchFamily="34" charset="0"/>
              </a:rPr>
              <a:t>Gjennomgang Årsmelding</a:t>
            </a:r>
          </a:p>
        </p:txBody>
      </p:sp>
    </p:spTree>
    <p:extLst>
      <p:ext uri="{BB962C8B-B14F-4D97-AF65-F5344CB8AC3E}">
        <p14:creationId xmlns:p14="http://schemas.microsoft.com/office/powerpoint/2010/main" val="2567052775"/>
      </p:ext>
    </p:extLst>
  </p:cSld>
  <p:clrMapOvr>
    <a:masterClrMapping/>
  </p:clrMapOvr>
  <p:transition/>
</p:sld>
</file>

<file path=ppt/theme/theme1.xml><?xml version="1.0" encoding="utf-8"?>
<a:theme xmlns:a="http://schemas.openxmlformats.org/drawingml/2006/main" name="Title and Text">
  <a:themeElements>
    <a:clrScheme name="NSG Group">
      <a:dk1>
        <a:sysClr val="windowText" lastClr="000000"/>
      </a:dk1>
      <a:lt1>
        <a:sysClr val="window" lastClr="FFFFFF"/>
      </a:lt1>
      <a:dk2>
        <a:srgbClr val="44546A"/>
      </a:dk2>
      <a:lt2>
        <a:srgbClr val="E7E6E6"/>
      </a:lt2>
      <a:accent1>
        <a:srgbClr val="009DE0"/>
      </a:accent1>
      <a:accent2>
        <a:srgbClr val="3D8E33"/>
      </a:accent2>
      <a:accent3>
        <a:srgbClr val="009EA0"/>
      </a:accent3>
      <a:accent4>
        <a:srgbClr val="D6CE49"/>
      </a:accent4>
      <a:accent5>
        <a:srgbClr val="7FBA00"/>
      </a:accent5>
      <a:accent6>
        <a:srgbClr val="827F77"/>
      </a:accent6>
      <a:hlink>
        <a:srgbClr val="827F77"/>
      </a:hlink>
      <a:folHlink>
        <a:srgbClr val="009DE0"/>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PersistId xmlns="b523a56d-0ed3-4c4b-8c02-5c7c9c760aa3" xsi:nil="true"/>
    <Document_x0020_Expiry xmlns="b523a56d-0ed3-4c4b-8c02-5c7c9c760aa3">1 year</Document_x0020_Expiry>
    <_dlc_DocId xmlns="b523a56d-0ed3-4c4b-8c02-5c7c9c760aa3">XP3D5S7EJEH5-913300885-209</_dlc_DocId>
    <_dlc_DocIdUrl xmlns="b523a56d-0ed3-4c4b-8c02-5c7c9c760aa3">
      <Url>https://nsg.sharepoint.com/sites/ICN/_layouts/15/DocIdRedir.aspx?ID=XP3D5S7EJEH5-913300885-209</Url>
      <Description>XP3D5S7EJEH5-913300885-209</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Word" ma:contentTypeID="0x010100A826D9295E75CB4E8EF1260A8D814EE60102004102A137A8CFCE4FBFEDB17A971A29D7" ma:contentTypeVersion="23" ma:contentTypeDescription="" ma:contentTypeScope="" ma:versionID="f023867d2849675725fba57f77781d1f">
  <xsd:schema xmlns:xsd="http://www.w3.org/2001/XMLSchema" xmlns:xs="http://www.w3.org/2001/XMLSchema" xmlns:p="http://schemas.microsoft.com/office/2006/metadata/properties" xmlns:ns2="b523a56d-0ed3-4c4b-8c02-5c7c9c760aa3" targetNamespace="http://schemas.microsoft.com/office/2006/metadata/properties" ma:root="true" ma:fieldsID="f0a6ff6a264eb0fd0a0e82593dde85a5" ns2:_="">
    <xsd:import namespace="b523a56d-0ed3-4c4b-8c02-5c7c9c760aa3"/>
    <xsd:element name="properties">
      <xsd:complexType>
        <xsd:sequence>
          <xsd:element name="documentManagement">
            <xsd:complexType>
              <xsd:all>
                <xsd:element ref="ns2:_dlc_DocId" minOccurs="0"/>
                <xsd:element ref="ns2:_dlc_DocIdUrl" minOccurs="0"/>
                <xsd:element ref="ns2:_dlc_DocIdPersistId" minOccurs="0"/>
                <xsd:element ref="ns2:Document_x0020_Expiry"/>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23a56d-0ed3-4c4b-8c02-5c7c9c760aa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false">
      <xsd:simpleType>
        <xsd:restriction base="dms:Boolean"/>
      </xsd:simpleType>
    </xsd:element>
    <xsd:element name="Document_x0020_Expiry" ma:index="11" ma:displayName="Document Expiry" ma:default="1 year" ma:format="Dropdown" ma:internalName="Document_x0020_Expiry" ma:readOnly="false">
      <xsd:simpleType>
        <xsd:restriction base="dms:Choice">
          <xsd:enumeration value="3 months"/>
          <xsd:enumeration value="6 months"/>
          <xsd:enumeration value="1 year"/>
          <xsd:enumeration value="3 years"/>
          <xsd:enumeration value="5 years"/>
          <xsd:enumeration value="10 years"/>
          <xsd:enumeration value="20 years"/>
          <xsd:enumeration value="30 years"/>
          <xsd:enumeration value="Indefini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2944FE-5540-4C33-B881-5A252B6934C7}">
  <ds:schemaRefs>
    <ds:schemaRef ds:uri="http://schemas.microsoft.com/sharepoint/events"/>
  </ds:schemaRefs>
</ds:datastoreItem>
</file>

<file path=customXml/itemProps2.xml><?xml version="1.0" encoding="utf-8"?>
<ds:datastoreItem xmlns:ds="http://schemas.openxmlformats.org/officeDocument/2006/customXml" ds:itemID="{EB5F4257-ACD4-4E32-A68F-5EE560151CF2}">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b523a56d-0ed3-4c4b-8c02-5c7c9c760aa3"/>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4E2E11D9-39BE-477E-B555-430131A28F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23a56d-0ed3-4c4b-8c02-5c7c9c760a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2EF7C0E-E328-4FAD-8FEC-8BC6FD60E8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2501</TotalTime>
  <Words>2544</Words>
  <Application>Microsoft Office PowerPoint</Application>
  <PresentationFormat>Skjermfremvisning (4:3)</PresentationFormat>
  <Paragraphs>295</Paragraphs>
  <Slides>43</Slides>
  <Notes>33</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43</vt:i4>
      </vt:variant>
    </vt:vector>
  </HeadingPairs>
  <TitlesOfParts>
    <vt:vector size="50" baseType="lpstr">
      <vt:lpstr>Meiryo UI</vt:lpstr>
      <vt:lpstr>Arial</vt:lpstr>
      <vt:lpstr>Brandon Grotesque Regular</vt:lpstr>
      <vt:lpstr>Calibri</vt:lpstr>
      <vt:lpstr>Calibri Light</vt:lpstr>
      <vt:lpstr>Tahoma</vt:lpstr>
      <vt:lpstr>Title and Text</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Pilkington Elverum Miljøsertifisering</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Braastad, Anne-Charlotte</dc:creator>
  <cp:lastModifiedBy>Braastad, Anne-Charlotte</cp:lastModifiedBy>
  <cp:revision>145</cp:revision>
  <cp:lastPrinted>2022-01-19T12:13:09Z</cp:lastPrinted>
  <dcterms:created xsi:type="dcterms:W3CDTF">2021-01-26T13:32:28Z</dcterms:created>
  <dcterms:modified xsi:type="dcterms:W3CDTF">2022-01-28T13:38:07Z</dcterms:modified>
</cp:coreProperties>
</file>