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3"/>
  </p:notesMasterIdLst>
  <p:handoutMasterIdLst>
    <p:handoutMasterId r:id="rId14"/>
  </p:handoutMasterIdLst>
  <p:sldIdLst>
    <p:sldId id="455" r:id="rId5"/>
    <p:sldId id="453" r:id="rId6"/>
    <p:sldId id="257" r:id="rId7"/>
    <p:sldId id="258" r:id="rId8"/>
    <p:sldId id="259" r:id="rId9"/>
    <p:sldId id="262" r:id="rId10"/>
    <p:sldId id="452" r:id="rId11"/>
    <p:sldId id="454" r:id="rId1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BED774-87BB-46CC-AAF2-3CC350093DD4}">
          <p14:sldIdLst>
            <p14:sldId id="455"/>
            <p14:sldId id="453"/>
            <p14:sldId id="257"/>
            <p14:sldId id="258"/>
            <p14:sldId id="259"/>
            <p14:sldId id="262"/>
            <p14:sldId id="452"/>
            <p14:sldId id="4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5E398F-8BD2-7E90-CCC4-8D03C5FB105E}" name="Kaushal Amin" initials="KA" userId="S::kamin@networkats.com::c36d57cb-5ac2-4431-8df3-08003686cd86"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87"/>
    <a:srgbClr val="6A9EB6"/>
    <a:srgbClr val="74B944"/>
    <a:srgbClr val="5CCC00"/>
    <a:srgbClr val="75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6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707E68F-8139-42AA-9ED3-0C713B18C50E}"/>
              </a:ext>
            </a:extLst>
          </p:cNvPr>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92FBE3F-0ADB-4915-AB18-BDB49AA4FD66}"/>
              </a:ext>
            </a:extLst>
          </p:cNvPr>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18BB34B2-D3F8-4579-92AD-538920C04F30}" type="datetimeFigureOut">
              <a:rPr lang="en-US" smtClean="0"/>
              <a:t>6/1/2021</a:t>
            </a:fld>
            <a:endParaRPr lang="en-US"/>
          </a:p>
        </p:txBody>
      </p:sp>
      <p:sp>
        <p:nvSpPr>
          <p:cNvPr id="4" name="Footer Placeholder 3">
            <a:extLst>
              <a:ext uri="{FF2B5EF4-FFF2-40B4-BE49-F238E27FC236}">
                <a16:creationId xmlns:a16="http://schemas.microsoft.com/office/drawing/2014/main" id="{888E01B8-3828-4B21-A978-8803106FCDC6}"/>
              </a:ext>
            </a:extLst>
          </p:cNvPr>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A3D634E-D52A-4791-8ACE-D225038A6C1F}"/>
              </a:ext>
            </a:extLst>
          </p:cNvPr>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DCE3F88A-EDC3-47A4-90F1-B6EE647CEE22}" type="slidenum">
              <a:rPr lang="en-US" smtClean="0"/>
              <a:t>‹#›</a:t>
            </a:fld>
            <a:endParaRPr lang="en-US"/>
          </a:p>
        </p:txBody>
      </p:sp>
    </p:spTree>
    <p:extLst>
      <p:ext uri="{BB962C8B-B14F-4D97-AF65-F5344CB8AC3E}">
        <p14:creationId xmlns:p14="http://schemas.microsoft.com/office/powerpoint/2010/main" val="490464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1909" cy="462599"/>
          </a:xfrm>
          <a:prstGeom prst="rect">
            <a:avLst/>
          </a:prstGeom>
        </p:spPr>
        <p:txBody>
          <a:bodyPr vert="horz" lIns="91435" tIns="45717" rIns="91435" bIns="45717" rtlCol="0"/>
          <a:lstStyle>
            <a:lvl1pPr algn="l">
              <a:defRPr sz="1200"/>
            </a:lvl1pPr>
          </a:lstStyle>
          <a:p>
            <a:endParaRPr lang="en-US"/>
          </a:p>
        </p:txBody>
      </p:sp>
      <p:sp>
        <p:nvSpPr>
          <p:cNvPr id="3" name="Date Placeholder 2"/>
          <p:cNvSpPr>
            <a:spLocks noGrp="1"/>
          </p:cNvSpPr>
          <p:nvPr>
            <p:ph type="dt" idx="1"/>
          </p:nvPr>
        </p:nvSpPr>
        <p:spPr>
          <a:xfrm>
            <a:off x="3936591" y="2"/>
            <a:ext cx="3011909" cy="462599"/>
          </a:xfrm>
          <a:prstGeom prst="rect">
            <a:avLst/>
          </a:prstGeom>
        </p:spPr>
        <p:txBody>
          <a:bodyPr vert="horz" lIns="91435" tIns="45717" rIns="91435" bIns="45717" rtlCol="0"/>
          <a:lstStyle>
            <a:lvl1pPr algn="r">
              <a:defRPr sz="1200"/>
            </a:lvl1pPr>
          </a:lstStyle>
          <a:p>
            <a:fld id="{3F279669-A3AE-4C43-9B8E-CCCC525B342C}" type="datetimeFigureOut">
              <a:rPr lang="en-US" smtClean="0"/>
              <a:t>6/1/2021</a:t>
            </a:fld>
            <a:endParaRPr lang="en-US"/>
          </a:p>
        </p:txBody>
      </p:sp>
      <p:sp>
        <p:nvSpPr>
          <p:cNvPr id="4" name="Slide Image Placeholder 3"/>
          <p:cNvSpPr>
            <a:spLocks noGrp="1" noRot="1" noChangeAspect="1"/>
          </p:cNvSpPr>
          <p:nvPr>
            <p:ph type="sldImg" idx="2"/>
          </p:nvPr>
        </p:nvSpPr>
        <p:spPr>
          <a:xfrm>
            <a:off x="1166813" y="693738"/>
            <a:ext cx="4616450" cy="3463925"/>
          </a:xfrm>
          <a:prstGeom prst="rect">
            <a:avLst/>
          </a:prstGeom>
          <a:noFill/>
          <a:ln w="12700">
            <a:solidFill>
              <a:prstClr val="black"/>
            </a:solidFill>
          </a:ln>
        </p:spPr>
        <p:txBody>
          <a:bodyPr vert="horz" lIns="91435" tIns="45717" rIns="91435" bIns="45717" rtlCol="0" anchor="ctr"/>
          <a:lstStyle/>
          <a:p>
            <a:endParaRPr lang="en-US"/>
          </a:p>
        </p:txBody>
      </p:sp>
      <p:sp>
        <p:nvSpPr>
          <p:cNvPr id="5" name="Notes Placeholder 4"/>
          <p:cNvSpPr>
            <a:spLocks noGrp="1"/>
          </p:cNvSpPr>
          <p:nvPr>
            <p:ph type="body" sz="quarter" idx="3"/>
          </p:nvPr>
        </p:nvSpPr>
        <p:spPr>
          <a:xfrm>
            <a:off x="694693" y="4387535"/>
            <a:ext cx="5560690" cy="4155439"/>
          </a:xfrm>
          <a:prstGeom prst="rect">
            <a:avLst/>
          </a:prstGeom>
        </p:spPr>
        <p:txBody>
          <a:bodyPr vert="horz" lIns="91435" tIns="45717" rIns="91435" bIns="457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1888"/>
            <a:ext cx="3011909" cy="462599"/>
          </a:xfrm>
          <a:prstGeom prst="rect">
            <a:avLst/>
          </a:prstGeom>
        </p:spPr>
        <p:txBody>
          <a:bodyPr vert="horz" lIns="91435" tIns="45717" rIns="91435" bIns="45717" rtlCol="0" anchor="b"/>
          <a:lstStyle>
            <a:lvl1pPr algn="l">
              <a:defRPr sz="1200"/>
            </a:lvl1pPr>
          </a:lstStyle>
          <a:p>
            <a:endParaRPr lang="en-US"/>
          </a:p>
        </p:txBody>
      </p:sp>
      <p:sp>
        <p:nvSpPr>
          <p:cNvPr id="7" name="Slide Number Placeholder 6"/>
          <p:cNvSpPr>
            <a:spLocks noGrp="1"/>
          </p:cNvSpPr>
          <p:nvPr>
            <p:ph type="sldNum" sz="quarter" idx="5"/>
          </p:nvPr>
        </p:nvSpPr>
        <p:spPr>
          <a:xfrm>
            <a:off x="3936591" y="8771888"/>
            <a:ext cx="3011909" cy="462599"/>
          </a:xfrm>
          <a:prstGeom prst="rect">
            <a:avLst/>
          </a:prstGeom>
        </p:spPr>
        <p:txBody>
          <a:bodyPr vert="horz" lIns="91435" tIns="45717" rIns="91435" bIns="45717" rtlCol="0" anchor="b"/>
          <a:lstStyle>
            <a:lvl1pPr algn="r">
              <a:defRPr sz="1200"/>
            </a:lvl1pPr>
          </a:lstStyle>
          <a:p>
            <a:fld id="{EA3708FF-1DEE-458A-AF94-DE8FDFABDA9B}" type="slidenum">
              <a:rPr lang="en-US" smtClean="0"/>
              <a:t>‹#›</a:t>
            </a:fld>
            <a:endParaRPr lang="en-US"/>
          </a:p>
        </p:txBody>
      </p:sp>
    </p:spTree>
    <p:extLst>
      <p:ext uri="{BB962C8B-B14F-4D97-AF65-F5344CB8AC3E}">
        <p14:creationId xmlns:p14="http://schemas.microsoft.com/office/powerpoint/2010/main" val="415295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A3708FF-1DEE-458A-AF94-DE8FDFABDA9B}" type="slidenum">
              <a:rPr lang="en-US" smtClean="0"/>
              <a:t>1</a:t>
            </a:fld>
            <a:endParaRPr lang="en-US"/>
          </a:p>
        </p:txBody>
      </p:sp>
    </p:spTree>
    <p:extLst>
      <p:ext uri="{BB962C8B-B14F-4D97-AF65-F5344CB8AC3E}">
        <p14:creationId xmlns:p14="http://schemas.microsoft.com/office/powerpoint/2010/main" val="88649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A3708FF-1DEE-458A-AF94-DE8FDFABDA9B}" type="slidenum">
              <a:rPr lang="en-US" smtClean="0"/>
              <a:t>7</a:t>
            </a:fld>
            <a:endParaRPr lang="en-US"/>
          </a:p>
        </p:txBody>
      </p:sp>
    </p:spTree>
    <p:extLst>
      <p:ext uri="{BB962C8B-B14F-4D97-AF65-F5344CB8AC3E}">
        <p14:creationId xmlns:p14="http://schemas.microsoft.com/office/powerpoint/2010/main" val="3214745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A3708FF-1DEE-458A-AF94-DE8FDFABDA9B}" type="slidenum">
              <a:rPr lang="en-US" smtClean="0"/>
              <a:t>8</a:t>
            </a:fld>
            <a:endParaRPr lang="en-US"/>
          </a:p>
        </p:txBody>
      </p:sp>
    </p:spTree>
    <p:extLst>
      <p:ext uri="{BB962C8B-B14F-4D97-AF65-F5344CB8AC3E}">
        <p14:creationId xmlns:p14="http://schemas.microsoft.com/office/powerpoint/2010/main" val="3819092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8458200" cy="841375"/>
          </a:xfrm>
        </p:spPr>
        <p:txBody>
          <a:bodyPr anchor="b"/>
          <a:lstStyle>
            <a:lvl1pPr algn="l">
              <a:defRPr sz="4800">
                <a:ln>
                  <a:noFill/>
                </a:ln>
                <a:solidFill>
                  <a:srgbClr val="004C87"/>
                </a:solidFill>
              </a:defRPr>
            </a:lvl1pPr>
          </a:lstStyle>
          <a:p>
            <a:r>
              <a:rPr lang="en-US"/>
              <a:t>Click to edit Master title style</a:t>
            </a:r>
          </a:p>
        </p:txBody>
      </p:sp>
      <p:sp>
        <p:nvSpPr>
          <p:cNvPr id="3" name="Subtitle 2"/>
          <p:cNvSpPr>
            <a:spLocks noGrp="1"/>
          </p:cNvSpPr>
          <p:nvPr>
            <p:ph type="subTitle" idx="1"/>
          </p:nvPr>
        </p:nvSpPr>
        <p:spPr>
          <a:xfrm>
            <a:off x="685800" y="1981200"/>
            <a:ext cx="6461760" cy="3657600"/>
          </a:xfrm>
        </p:spPr>
        <p:txBody>
          <a:bodyPr anchor="t">
            <a:normAutofit/>
          </a:bodyPr>
          <a:lstStyle>
            <a:lvl1pPr marL="342900" indent="-342900" algn="l">
              <a:buClr>
                <a:srgbClr val="004C87"/>
              </a:buClr>
              <a:buFont typeface="Arial" pitchFamily="34" charset="0"/>
              <a:buChar char="•"/>
              <a:defRPr sz="2000">
                <a:solidFill>
                  <a:schemeClr val="tx1">
                    <a:tint val="75000"/>
                  </a:schemeClr>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Footer Placeholder 4">
            <a:extLst>
              <a:ext uri="{FF2B5EF4-FFF2-40B4-BE49-F238E27FC236}">
                <a16:creationId xmlns:a16="http://schemas.microsoft.com/office/drawing/2014/main" id="{8515110C-8AA4-4096-BA80-65F671C0BEA9}"/>
              </a:ext>
            </a:extLst>
          </p:cNvPr>
          <p:cNvSpPr txBox="1">
            <a:spLocks/>
          </p:cNvSpPr>
          <p:nvPr userDrawn="1"/>
        </p:nvSpPr>
        <p:spPr>
          <a:xfrm>
            <a:off x="2628900" y="650748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8" name="Slide Number Placeholder 5">
            <a:extLst>
              <a:ext uri="{FF2B5EF4-FFF2-40B4-BE49-F238E27FC236}">
                <a16:creationId xmlns:a16="http://schemas.microsoft.com/office/drawing/2014/main" id="{D3ECBDA3-13B1-4FA0-BD7F-36F44908DCB2}"/>
              </a:ext>
            </a:extLst>
          </p:cNvPr>
          <p:cNvSpPr txBox="1">
            <a:spLocks/>
          </p:cNvSpPr>
          <p:nvPr userDrawn="1"/>
        </p:nvSpPr>
        <p:spPr>
          <a:xfrm>
            <a:off x="0" y="647700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B0803D7B-4A0F-4A32-94A0-A269791B25B5}"/>
              </a:ext>
            </a:extLst>
          </p:cNvPr>
          <p:cNvSpPr txBox="1">
            <a:spLocks/>
          </p:cNvSpPr>
          <p:nvPr userDrawn="1"/>
        </p:nvSpPr>
        <p:spPr>
          <a:xfrm>
            <a:off x="2628900" y="649224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12" name="Slide Number Placeholder 5">
            <a:extLst>
              <a:ext uri="{FF2B5EF4-FFF2-40B4-BE49-F238E27FC236}">
                <a16:creationId xmlns:a16="http://schemas.microsoft.com/office/drawing/2014/main" id="{F79825E1-DFEA-4357-A547-05F0C4DCB9C9}"/>
              </a:ext>
            </a:extLst>
          </p:cNvPr>
          <p:cNvSpPr txBox="1">
            <a:spLocks/>
          </p:cNvSpPr>
          <p:nvPr userDrawn="1"/>
        </p:nvSpPr>
        <p:spPr>
          <a:xfrm>
            <a:off x="0" y="646176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orbel" panose="020B0503020204020204" pitchFamily="34" charset="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ED523359-8D51-4D71-B265-AD9527C3A9A0}"/>
              </a:ext>
            </a:extLst>
          </p:cNvPr>
          <p:cNvSpPr txBox="1">
            <a:spLocks/>
          </p:cNvSpPr>
          <p:nvPr userDrawn="1"/>
        </p:nvSpPr>
        <p:spPr>
          <a:xfrm>
            <a:off x="2628900" y="650748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8" name="Slide Number Placeholder 5">
            <a:extLst>
              <a:ext uri="{FF2B5EF4-FFF2-40B4-BE49-F238E27FC236}">
                <a16:creationId xmlns:a16="http://schemas.microsoft.com/office/drawing/2014/main" id="{A76DA195-617C-41C7-A941-78CA4D2DE072}"/>
              </a:ext>
            </a:extLst>
          </p:cNvPr>
          <p:cNvSpPr txBox="1">
            <a:spLocks/>
          </p:cNvSpPr>
          <p:nvPr userDrawn="1"/>
        </p:nvSpPr>
        <p:spPr>
          <a:xfrm>
            <a:off x="0" y="647700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orbel" panose="020B0503020204020204" pitchFamily="34" charset="0"/>
              </a:defRPr>
            </a:lvl1p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4">
            <a:extLst>
              <a:ext uri="{FF2B5EF4-FFF2-40B4-BE49-F238E27FC236}">
                <a16:creationId xmlns:a16="http://schemas.microsoft.com/office/drawing/2014/main" id="{654CB7C5-7655-4975-AA4C-D706BA7F6C2D}"/>
              </a:ext>
            </a:extLst>
          </p:cNvPr>
          <p:cNvSpPr txBox="1">
            <a:spLocks/>
          </p:cNvSpPr>
          <p:nvPr userDrawn="1"/>
        </p:nvSpPr>
        <p:spPr>
          <a:xfrm>
            <a:off x="2628900" y="649224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11" name="Slide Number Placeholder 5">
            <a:extLst>
              <a:ext uri="{FF2B5EF4-FFF2-40B4-BE49-F238E27FC236}">
                <a16:creationId xmlns:a16="http://schemas.microsoft.com/office/drawing/2014/main" id="{35F2329C-2513-4AE8-A6B9-7CEB695B0301}"/>
              </a:ext>
            </a:extLst>
          </p:cNvPr>
          <p:cNvSpPr txBox="1">
            <a:spLocks/>
          </p:cNvSpPr>
          <p:nvPr userDrawn="1"/>
        </p:nvSpPr>
        <p:spPr>
          <a:xfrm>
            <a:off x="0" y="646176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rgbClr val="004C8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rgbClr val="004C8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4">
            <a:extLst>
              <a:ext uri="{FF2B5EF4-FFF2-40B4-BE49-F238E27FC236}">
                <a16:creationId xmlns:a16="http://schemas.microsoft.com/office/drawing/2014/main" id="{38AADAF1-EB00-4086-9675-E98A955885A5}"/>
              </a:ext>
            </a:extLst>
          </p:cNvPr>
          <p:cNvSpPr txBox="1">
            <a:spLocks/>
          </p:cNvSpPr>
          <p:nvPr userDrawn="1"/>
        </p:nvSpPr>
        <p:spPr>
          <a:xfrm>
            <a:off x="2628900" y="649224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13" name="Slide Number Placeholder 5">
            <a:extLst>
              <a:ext uri="{FF2B5EF4-FFF2-40B4-BE49-F238E27FC236}">
                <a16:creationId xmlns:a16="http://schemas.microsoft.com/office/drawing/2014/main" id="{1AAFABC5-C826-4EDC-A775-CE8BE2336DD2}"/>
              </a:ext>
            </a:extLst>
          </p:cNvPr>
          <p:cNvSpPr txBox="1">
            <a:spLocks/>
          </p:cNvSpPr>
          <p:nvPr userDrawn="1"/>
        </p:nvSpPr>
        <p:spPr>
          <a:xfrm>
            <a:off x="0" y="646176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orbel" panose="020B0503020204020204" pitchFamily="34" charset="0"/>
              </a:defRPr>
            </a:lvl1pPr>
          </a:lstStyle>
          <a:p>
            <a:r>
              <a:rPr lang="en-US"/>
              <a:t>Click to edit Master title style</a:t>
            </a:r>
          </a:p>
        </p:txBody>
      </p:sp>
      <p:sp>
        <p:nvSpPr>
          <p:cNvPr id="8" name="Footer Placeholder 4">
            <a:extLst>
              <a:ext uri="{FF2B5EF4-FFF2-40B4-BE49-F238E27FC236}">
                <a16:creationId xmlns:a16="http://schemas.microsoft.com/office/drawing/2014/main" id="{583EA13F-70CB-4FCD-9A9B-712CD26A44AC}"/>
              </a:ext>
            </a:extLst>
          </p:cNvPr>
          <p:cNvSpPr txBox="1">
            <a:spLocks/>
          </p:cNvSpPr>
          <p:nvPr userDrawn="1"/>
        </p:nvSpPr>
        <p:spPr>
          <a:xfrm>
            <a:off x="2628900" y="650748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9" name="Slide Number Placeholder 5">
            <a:extLst>
              <a:ext uri="{FF2B5EF4-FFF2-40B4-BE49-F238E27FC236}">
                <a16:creationId xmlns:a16="http://schemas.microsoft.com/office/drawing/2014/main" id="{DBC851F8-E70C-4CCE-87BA-61281D1CE206}"/>
              </a:ext>
            </a:extLst>
          </p:cNvPr>
          <p:cNvSpPr txBox="1">
            <a:spLocks/>
          </p:cNvSpPr>
          <p:nvPr userDrawn="1"/>
        </p:nvSpPr>
        <p:spPr>
          <a:xfrm>
            <a:off x="0" y="647700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F3822AA8-CAA4-496E-88DC-D287EFFDF421}"/>
              </a:ext>
            </a:extLst>
          </p:cNvPr>
          <p:cNvSpPr txBox="1">
            <a:spLocks/>
          </p:cNvSpPr>
          <p:nvPr userDrawn="1"/>
        </p:nvSpPr>
        <p:spPr>
          <a:xfrm>
            <a:off x="2628900" y="649224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7" name="Slide Number Placeholder 5">
            <a:extLst>
              <a:ext uri="{FF2B5EF4-FFF2-40B4-BE49-F238E27FC236}">
                <a16:creationId xmlns:a16="http://schemas.microsoft.com/office/drawing/2014/main" id="{0B77A5F4-996F-427E-ABF0-6F6A53DD7BD6}"/>
              </a:ext>
            </a:extLst>
          </p:cNvPr>
          <p:cNvSpPr txBox="1">
            <a:spLocks/>
          </p:cNvSpPr>
          <p:nvPr userDrawn="1"/>
        </p:nvSpPr>
        <p:spPr>
          <a:xfrm>
            <a:off x="0" y="646176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solidFill>
                  <a:srgbClr val="004C87"/>
                </a:solidFill>
              </a:defRPr>
            </a:lvl1pPr>
          </a:lstStyle>
          <a:p>
            <a:r>
              <a:rPr lang="en-US"/>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DDE4BEC8-03D8-476C-BD26-FC3E4AD31A82}"/>
              </a:ext>
            </a:extLst>
          </p:cNvPr>
          <p:cNvSpPr txBox="1">
            <a:spLocks/>
          </p:cNvSpPr>
          <p:nvPr userDrawn="1"/>
        </p:nvSpPr>
        <p:spPr>
          <a:xfrm>
            <a:off x="2628900" y="649224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12" name="Slide Number Placeholder 5">
            <a:extLst>
              <a:ext uri="{FF2B5EF4-FFF2-40B4-BE49-F238E27FC236}">
                <a16:creationId xmlns:a16="http://schemas.microsoft.com/office/drawing/2014/main" id="{E44EE41C-DC14-4A2A-91FB-8FB0930F7251}"/>
              </a:ext>
            </a:extLst>
          </p:cNvPr>
          <p:cNvSpPr txBox="1">
            <a:spLocks/>
          </p:cNvSpPr>
          <p:nvPr userDrawn="1"/>
        </p:nvSpPr>
        <p:spPr>
          <a:xfrm>
            <a:off x="0" y="646176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rgbClr val="004C87"/>
                </a:solidFill>
              </a:defRPr>
            </a:lvl1pPr>
          </a:lstStyle>
          <a:p>
            <a:r>
              <a:rPr lang="en-US"/>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Footer Placeholder 4">
            <a:extLst>
              <a:ext uri="{FF2B5EF4-FFF2-40B4-BE49-F238E27FC236}">
                <a16:creationId xmlns:a16="http://schemas.microsoft.com/office/drawing/2014/main" id="{F1F7290A-D94D-458A-8EF5-7145E3AEFEFF}"/>
              </a:ext>
            </a:extLst>
          </p:cNvPr>
          <p:cNvSpPr txBox="1">
            <a:spLocks/>
          </p:cNvSpPr>
          <p:nvPr userDrawn="1"/>
        </p:nvSpPr>
        <p:spPr>
          <a:xfrm>
            <a:off x="2628900" y="649224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12" name="Slide Number Placeholder 5">
            <a:extLst>
              <a:ext uri="{FF2B5EF4-FFF2-40B4-BE49-F238E27FC236}">
                <a16:creationId xmlns:a16="http://schemas.microsoft.com/office/drawing/2014/main" id="{6EB4D763-366C-4CA2-AF55-C4372EBFE55E}"/>
              </a:ext>
            </a:extLst>
          </p:cNvPr>
          <p:cNvSpPr txBox="1">
            <a:spLocks/>
          </p:cNvSpPr>
          <p:nvPr userDrawn="1"/>
        </p:nvSpPr>
        <p:spPr>
          <a:xfrm>
            <a:off x="0" y="640080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F9B786B1-F11E-4AA6-984A-1967C7047192}"/>
              </a:ext>
            </a:extLst>
          </p:cNvPr>
          <p:cNvSpPr txBox="1">
            <a:spLocks/>
          </p:cNvSpPr>
          <p:nvPr userDrawn="1"/>
        </p:nvSpPr>
        <p:spPr>
          <a:xfrm>
            <a:off x="2628900" y="6507480"/>
            <a:ext cx="3886200" cy="36576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American Technology Services, Proprietary and Confidential</a:t>
            </a:r>
          </a:p>
        </p:txBody>
      </p:sp>
      <p:sp>
        <p:nvSpPr>
          <p:cNvPr id="10" name="Slide Number Placeholder 5">
            <a:extLst>
              <a:ext uri="{FF2B5EF4-FFF2-40B4-BE49-F238E27FC236}">
                <a16:creationId xmlns:a16="http://schemas.microsoft.com/office/drawing/2014/main" id="{38BF23BE-21D7-4C13-9A6F-83E7023EBAE7}"/>
              </a:ext>
            </a:extLst>
          </p:cNvPr>
          <p:cNvSpPr txBox="1">
            <a:spLocks/>
          </p:cNvSpPr>
          <p:nvPr userDrawn="1"/>
        </p:nvSpPr>
        <p:spPr>
          <a:xfrm>
            <a:off x="0" y="6477000"/>
            <a:ext cx="548640" cy="396240"/>
          </a:xfrm>
          <a:prstGeom prst="bracketPair">
            <a:avLst>
              <a:gd name="adj" fmla="val 17949"/>
            </a:avLst>
          </a:prstGeom>
        </p:spPr>
        <p:txBody>
          <a:bodyPr/>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81101-3C06-41ED-89BF-F4E5E90AA5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86862"/>
            <a:ext cx="7620000" cy="1030776"/>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2574332E-0019-4851-B0F4-3E806D2A2434}"/>
              </a:ext>
            </a:extLst>
          </p:cNvPr>
          <p:cNvSpPr/>
          <p:nvPr userDrawn="1"/>
        </p:nvSpPr>
        <p:spPr>
          <a:xfrm>
            <a:off x="7375" y="6135794"/>
            <a:ext cx="9143999" cy="731520"/>
          </a:xfrm>
          <a:prstGeom prst="rect">
            <a:avLst/>
          </a:prstGeom>
          <a:solidFill>
            <a:srgbClr val="004C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5" name="Picture 4">
            <a:extLst>
              <a:ext uri="{FF2B5EF4-FFF2-40B4-BE49-F238E27FC236}">
                <a16:creationId xmlns:a16="http://schemas.microsoft.com/office/drawing/2014/main" id="{90762BA9-F805-4C34-ADE7-554A328771D9}"/>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368116" y="6193646"/>
            <a:ext cx="1463040" cy="636295"/>
          </a:xfrm>
          <a:prstGeom prst="rect">
            <a:avLst/>
          </a:prstGeom>
        </p:spPr>
      </p:pic>
      <p:pic>
        <p:nvPicPr>
          <p:cNvPr id="14" name="Picture 13">
            <a:extLst>
              <a:ext uri="{FF2B5EF4-FFF2-40B4-BE49-F238E27FC236}">
                <a16:creationId xmlns:a16="http://schemas.microsoft.com/office/drawing/2014/main" id="{88BF6625-FEB1-4054-B9B8-2ACDCEC6E86E}"/>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sldNum="0" hdr="0" ftr="0" dt="0"/>
  <p:txStyles>
    <p:titleStyle>
      <a:lvl1pPr algn="l" defTabSz="914400" rtl="0" eaLnBrk="1" latinLnBrk="0" hangingPunct="1">
        <a:spcBef>
          <a:spcPct val="0"/>
        </a:spcBef>
        <a:buNone/>
        <a:defRPr sz="4600" kern="1200" cap="none" spc="-100" baseline="0">
          <a:ln>
            <a:noFill/>
          </a:ln>
          <a:solidFill>
            <a:srgbClr val="004C87"/>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mailto:Ask_ATS@networkats.com"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FC4AA19-C0A3-467E-959F-FA5711C97878}"/>
              </a:ext>
            </a:extLst>
          </p:cNvPr>
          <p:cNvSpPr>
            <a:spLocks noGrp="1"/>
          </p:cNvSpPr>
          <p:nvPr>
            <p:ph type="title"/>
          </p:nvPr>
        </p:nvSpPr>
        <p:spPr>
          <a:xfrm>
            <a:off x="0" y="3616226"/>
            <a:ext cx="9144000" cy="976651"/>
          </a:xfrm>
        </p:spPr>
        <p:txBody>
          <a:bodyPr anchor="t" anchorCtr="0"/>
          <a:lstStyle/>
          <a:p>
            <a:r>
              <a:rPr lang="en-US" sz="4800" i="1">
                <a:latin typeface="Calibri" panose="020F0502020204030204" pitchFamily="34" charset="0"/>
                <a:cs typeface="Calibri" panose="020F0502020204030204" pitchFamily="34" charset="0"/>
              </a:rPr>
              <a:t>ATS</a:t>
            </a:r>
            <a:r>
              <a:rPr lang="en-US" sz="4800" i="1">
                <a:latin typeface="+mn-lt"/>
              </a:rPr>
              <a:t> Webinar Series</a:t>
            </a:r>
            <a:br>
              <a:rPr lang="en-US" sz="4000">
                <a:latin typeface="+mn-lt"/>
              </a:rPr>
            </a:br>
            <a:endParaRPr lang="en-US" sz="4000">
              <a:latin typeface="+mn-lt"/>
            </a:endParaRPr>
          </a:p>
        </p:txBody>
      </p:sp>
      <p:pic>
        <p:nvPicPr>
          <p:cNvPr id="4" name="Picture 3" descr="A close up of a sign&#10;&#10;Description automatically generated">
            <a:extLst>
              <a:ext uri="{FF2B5EF4-FFF2-40B4-BE49-F238E27FC236}">
                <a16:creationId xmlns:a16="http://schemas.microsoft.com/office/drawing/2014/main" id="{4345DF45-17B9-40F7-98B5-DF0728818A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083" y="372216"/>
            <a:ext cx="5712163" cy="2484790"/>
          </a:xfrm>
          <a:prstGeom prst="rect">
            <a:avLst/>
          </a:prstGeom>
          <a:noFill/>
        </p:spPr>
      </p:pic>
      <p:sp>
        <p:nvSpPr>
          <p:cNvPr id="5" name="Title 1">
            <a:extLst>
              <a:ext uri="{FF2B5EF4-FFF2-40B4-BE49-F238E27FC236}">
                <a16:creationId xmlns:a16="http://schemas.microsoft.com/office/drawing/2014/main" id="{7F58ED15-3F01-4118-A91C-EA476CD97435}"/>
              </a:ext>
            </a:extLst>
          </p:cNvPr>
          <p:cNvSpPr txBox="1">
            <a:spLocks/>
          </p:cNvSpPr>
          <p:nvPr/>
        </p:nvSpPr>
        <p:spPr>
          <a:xfrm>
            <a:off x="0" y="4852650"/>
            <a:ext cx="9144000" cy="976650"/>
          </a:xfrm>
          <a:prstGeom prst="rect">
            <a:avLst/>
          </a:prstGeom>
        </p:spPr>
        <p:txBody>
          <a:bodyPr vert="horz" lIns="91440" tIns="45720" rIns="91440" bIns="45720" rtlCol="0" anchor="ctr" anchorCtr="1">
            <a:noAutofit/>
          </a:bodyPr>
          <a:lstStyle>
            <a:lvl1pPr algn="ctr" defTabSz="914400" rtl="0" eaLnBrk="1" latinLnBrk="0" hangingPunct="1">
              <a:spcBef>
                <a:spcPct val="0"/>
              </a:spcBef>
              <a:buNone/>
              <a:defRPr sz="2200" b="1" kern="1200" cap="none" spc="-100" baseline="0">
                <a:ln>
                  <a:noFill/>
                </a:ln>
                <a:solidFill>
                  <a:srgbClr val="004C87"/>
                </a:solidFill>
                <a:effectLst/>
                <a:latin typeface="+mj-lt"/>
                <a:ea typeface="+mj-ea"/>
                <a:cs typeface="+mj-cs"/>
              </a:defRPr>
            </a:lvl1pPr>
          </a:lstStyle>
          <a:p>
            <a:r>
              <a:rPr lang="en-US" sz="3200" b="0">
                <a:latin typeface="+mn-lt"/>
              </a:rPr>
              <a:t>June 2, 2021</a:t>
            </a:r>
            <a:endParaRPr lang="en-US" sz="3600" b="0">
              <a:latin typeface="+mn-lt"/>
            </a:endParaRPr>
          </a:p>
        </p:txBody>
      </p:sp>
    </p:spTree>
    <p:extLst>
      <p:ext uri="{BB962C8B-B14F-4D97-AF65-F5344CB8AC3E}">
        <p14:creationId xmlns:p14="http://schemas.microsoft.com/office/powerpoint/2010/main" val="4017391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77ADCA5-B2B1-467F-91B8-4E450DC4FAA7}"/>
              </a:ext>
            </a:extLst>
          </p:cNvPr>
          <p:cNvSpPr txBox="1"/>
          <p:nvPr/>
        </p:nvSpPr>
        <p:spPr>
          <a:xfrm>
            <a:off x="2252123" y="2486458"/>
            <a:ext cx="6228534" cy="3556989"/>
          </a:xfrm>
          <a:prstGeom prst="rect">
            <a:avLst/>
          </a:prstGeom>
        </p:spPr>
        <p:txBody>
          <a:bodyPr vert="horz" lIns="91440" tIns="45720" rIns="91440" bIns="45720" rtlCol="0">
            <a:noAutofit/>
          </a:bodyPr>
          <a:lstStyle/>
          <a:p>
            <a:pPr marL="0" marR="0">
              <a:lnSpc>
                <a:spcPct val="115000"/>
              </a:lnSpc>
              <a:spcBef>
                <a:spcPts val="0"/>
              </a:spcBef>
              <a:spcAft>
                <a:spcPts val="10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Kaushal Amin </a:t>
            </a: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is a seasoned IT professional who joined ATS in April 2013. His experience includes infrastructure </a:t>
            </a:r>
            <a:r>
              <a:rPr lang="en-US" sz="1100" dirty="0">
                <a:latin typeface="Times New Roman" panose="02020603050405020304" pitchFamily="18" charset="0"/>
                <a:ea typeface="Calibri" panose="020F0502020204030204" pitchFamily="34" charset="0"/>
                <a:cs typeface="Times New Roman" panose="02020603050405020304" pitchFamily="18" charset="0"/>
              </a:rPr>
              <a:t>c</a:t>
            </a: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onsulting and IT management, focusing on daily enterprise operations and account management. Kaushal manages a wide range of clients in several different capacities with a strong focus on Gov't Contractors and guiding them through CMMC compliance maze.</a:t>
            </a:r>
          </a:p>
          <a:p>
            <a:pPr marL="0" marR="0">
              <a:lnSpc>
                <a:spcPct val="115000"/>
              </a:lnSpc>
              <a:spcBef>
                <a:spcPts val="0"/>
              </a:spcBef>
              <a:spcAft>
                <a:spcPts val="1000"/>
              </a:spcAft>
            </a:pP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100" b="1" dirty="0">
                <a:solidFill>
                  <a:srgbClr val="263238"/>
                </a:solidFill>
                <a:effectLst/>
                <a:latin typeface="Times New Roman" panose="02020603050405020304" pitchFamily="18" charset="0"/>
                <a:ea typeface="Calibri" panose="020F0502020204030204" pitchFamily="34" charset="0"/>
                <a:cs typeface="Times New Roman" panose="02020603050405020304" pitchFamily="18" charset="0"/>
              </a:rPr>
              <a:t>Victoria Rawlings </a:t>
            </a:r>
            <a:r>
              <a:rPr lang="en-US" sz="1100" dirty="0">
                <a:solidFill>
                  <a:srgbClr val="263238"/>
                </a:solidFill>
                <a:effectLst/>
                <a:latin typeface="Times New Roman" panose="02020603050405020304" pitchFamily="18" charset="0"/>
                <a:ea typeface="Calibri" panose="020F0502020204030204" pitchFamily="34" charset="0"/>
                <a:cs typeface="Times New Roman" panose="02020603050405020304" pitchFamily="18" charset="0"/>
              </a:rPr>
              <a:t>has been with ATS nearly two years now, bringing over a decade of experience and expertise in managing technical projects for organizations built on all leading industry standard platforms. This expertise includes full physical to cloud migrations, disaster recovery, network security, infrastructure design, and technology relocations. </a:t>
            </a:r>
          </a:p>
          <a:p>
            <a:pPr>
              <a:lnSpc>
                <a:spcPct val="115000"/>
              </a:lnSpc>
              <a:spcAft>
                <a:spcPts val="1000"/>
              </a:spcAft>
            </a:pPr>
            <a:endParaRPr lang="en-US" sz="600" dirty="0">
              <a:solidFill>
                <a:srgbClr val="263238"/>
              </a:solidFill>
              <a:latin typeface="Times New Roman" panose="02020603050405020304" pitchFamily="18" charset="0"/>
              <a:cs typeface="Times New Roman" panose="02020603050405020304" pitchFamily="18" charset="0"/>
            </a:endParaRPr>
          </a:p>
          <a:p>
            <a:pPr>
              <a:lnSpc>
                <a:spcPct val="115000"/>
              </a:lnSpc>
              <a:spcAft>
                <a:spcPts val="1000"/>
              </a:spcAft>
            </a:pPr>
            <a:r>
              <a:rPr lang="en-US" sz="1100" b="1" i="0" dirty="0">
                <a:solidFill>
                  <a:srgbClr val="222222"/>
                </a:solidFill>
                <a:effectLst/>
                <a:latin typeface="Times New Roman" panose="02020603050405020304" pitchFamily="18" charset="0"/>
                <a:cs typeface="Times New Roman" panose="02020603050405020304" pitchFamily="18" charset="0"/>
              </a:rPr>
              <a:t>Robbie Harriman </a:t>
            </a:r>
            <a:r>
              <a:rPr lang="en-US" sz="1100" b="0" i="0" dirty="0">
                <a:solidFill>
                  <a:srgbClr val="222222"/>
                </a:solidFill>
                <a:effectLst/>
                <a:latin typeface="Times New Roman" panose="02020603050405020304" pitchFamily="18" charset="0"/>
                <a:cs typeface="Times New Roman" panose="02020603050405020304" pitchFamily="18" charset="0"/>
              </a:rPr>
              <a:t>is the Senior IT Audit Manager at OCD Tech and oversees the IT Assurance and IT Advisory services teams.  Robbie joined the firm in May of 2016. Prior to working at O’Connor &amp; Drew, P.C., Robbie worked in IT for other companies, including the heavily regulated casino industry.  He currently travels locally and internationally working on some of OCD’s largest clients, including globally significant financial services companies.  </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itle 1">
            <a:extLst>
              <a:ext uri="{FF2B5EF4-FFF2-40B4-BE49-F238E27FC236}">
                <a16:creationId xmlns:a16="http://schemas.microsoft.com/office/drawing/2014/main" id="{2F80A384-6F85-4BA7-91E5-9B459781D1A1}"/>
              </a:ext>
            </a:extLst>
          </p:cNvPr>
          <p:cNvSpPr txBox="1">
            <a:spLocks/>
          </p:cNvSpPr>
          <p:nvPr/>
        </p:nvSpPr>
        <p:spPr>
          <a:xfrm>
            <a:off x="622169" y="1196064"/>
            <a:ext cx="8521831" cy="105496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rgbClr val="004C87"/>
                </a:solidFill>
                <a:effectLst/>
                <a:latin typeface="Corbel" panose="020B0503020204020204" pitchFamily="34" charset="0"/>
                <a:ea typeface="+mj-ea"/>
                <a:cs typeface="+mj-cs"/>
              </a:defRPr>
            </a:lvl1pPr>
          </a:lstStyle>
          <a:p>
            <a:pPr algn="ctr"/>
            <a:r>
              <a:rPr lang="en-US" sz="2600">
                <a:latin typeface="+mn-lt"/>
                <a:cs typeface="Calibri" panose="020F0502020204030204" pitchFamily="34" charset="0"/>
              </a:rPr>
              <a:t>Fifth in a series presented by </a:t>
            </a:r>
            <a:br>
              <a:rPr lang="en-US" sz="2600">
                <a:latin typeface="+mn-lt"/>
                <a:cs typeface="Calibri" panose="020F0502020204030204" pitchFamily="34" charset="0"/>
              </a:rPr>
            </a:br>
            <a:r>
              <a:rPr lang="en-US" sz="2600">
                <a:latin typeface="+mn-lt"/>
                <a:cs typeface="Calibri" panose="020F0502020204030204" pitchFamily="34" charset="0"/>
              </a:rPr>
              <a:t>American Technology Services and OCDTECH</a:t>
            </a:r>
            <a:br>
              <a:rPr lang="en-US" sz="2600">
                <a:latin typeface="+mn-lt"/>
                <a:cs typeface="Calibri" panose="020F0502020204030204" pitchFamily="34" charset="0"/>
              </a:rPr>
            </a:br>
            <a:r>
              <a:rPr lang="en-US" sz="1050">
                <a:latin typeface="+mn-lt"/>
                <a:cs typeface="Calibri" panose="020F0502020204030204" pitchFamily="34" charset="0"/>
              </a:rPr>
              <a:t> </a:t>
            </a:r>
            <a:br>
              <a:rPr lang="en-US" sz="2600">
                <a:latin typeface="+mn-lt"/>
                <a:cs typeface="Calibri" panose="020F0502020204030204" pitchFamily="34" charset="0"/>
              </a:rPr>
            </a:br>
            <a:r>
              <a:rPr lang="en-US" sz="2800" b="1">
                <a:latin typeface="+mn-lt"/>
                <a:cs typeface="Calibri" panose="020F0502020204030204" pitchFamily="34" charset="0"/>
              </a:rPr>
              <a:t>   </a:t>
            </a:r>
            <a:r>
              <a:rPr lang="en-US" sz="2800" b="1" i="1">
                <a:latin typeface="+mn-lt"/>
                <a:cs typeface="Calibri" panose="020F0502020204030204" pitchFamily="34" charset="0"/>
              </a:rPr>
              <a:t>“From Confusion to Compliance”   Part 2</a:t>
            </a:r>
            <a:br>
              <a:rPr lang="en-US" sz="2800" i="1">
                <a:latin typeface="+mn-lt"/>
                <a:cs typeface="Calibri" panose="020F0502020204030204" pitchFamily="34" charset="0"/>
              </a:rPr>
            </a:br>
            <a:endParaRPr lang="en-US" sz="2600" i="1">
              <a:latin typeface="+mn-lt"/>
              <a:cs typeface="Calibri" panose="020F0502020204030204" pitchFamily="34" charset="0"/>
            </a:endParaRPr>
          </a:p>
        </p:txBody>
      </p:sp>
      <p:pic>
        <p:nvPicPr>
          <p:cNvPr id="3" name="Picture 2" descr="A blue and white logo&#10;&#10;Description automatically generated with low confidence">
            <a:extLst>
              <a:ext uri="{FF2B5EF4-FFF2-40B4-BE49-F238E27FC236}">
                <a16:creationId xmlns:a16="http://schemas.microsoft.com/office/drawing/2014/main" id="{E14042CE-7CE5-4040-AEE7-CDC61A84C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7362" y="249129"/>
            <a:ext cx="1730960" cy="404604"/>
          </a:xfrm>
          <a:prstGeom prst="rect">
            <a:avLst/>
          </a:prstGeom>
        </p:spPr>
      </p:pic>
      <p:pic>
        <p:nvPicPr>
          <p:cNvPr id="4" name="Picture 3">
            <a:extLst>
              <a:ext uri="{FF2B5EF4-FFF2-40B4-BE49-F238E27FC236}">
                <a16:creationId xmlns:a16="http://schemas.microsoft.com/office/drawing/2014/main" id="{941FA45E-2DA2-4461-8041-E4B1DE2DACE2}"/>
              </a:ext>
            </a:extLst>
          </p:cNvPr>
          <p:cNvPicPr>
            <a:picLocks noChangeAspect="1"/>
          </p:cNvPicPr>
          <p:nvPr/>
        </p:nvPicPr>
        <p:blipFill>
          <a:blip r:embed="rId3"/>
          <a:stretch>
            <a:fillRect/>
          </a:stretch>
        </p:blipFill>
        <p:spPr>
          <a:xfrm>
            <a:off x="836784" y="2453711"/>
            <a:ext cx="777862" cy="1166430"/>
          </a:xfrm>
          <a:prstGeom prst="rect">
            <a:avLst/>
          </a:prstGeom>
        </p:spPr>
      </p:pic>
      <p:pic>
        <p:nvPicPr>
          <p:cNvPr id="7" name="Picture 6" descr="A person smiling for the camera&#10;&#10;Description automatically generated with medium confidence">
            <a:extLst>
              <a:ext uri="{FF2B5EF4-FFF2-40B4-BE49-F238E27FC236}">
                <a16:creationId xmlns:a16="http://schemas.microsoft.com/office/drawing/2014/main" id="{E8FB82E8-08B2-45D1-A76C-F4322096D0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169" y="3769262"/>
            <a:ext cx="1193502" cy="837712"/>
          </a:xfrm>
          <a:prstGeom prst="rect">
            <a:avLst/>
          </a:prstGeom>
        </p:spPr>
      </p:pic>
      <p:pic>
        <p:nvPicPr>
          <p:cNvPr id="8" name="Picture 7" descr="A close up of a sign&#10;&#10;Description automatically generated">
            <a:extLst>
              <a:ext uri="{FF2B5EF4-FFF2-40B4-BE49-F238E27FC236}">
                <a16:creationId xmlns:a16="http://schemas.microsoft.com/office/drawing/2014/main" id="{59138DB6-D96F-4BB6-8156-99661739900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4608" y="128391"/>
            <a:ext cx="1911159" cy="831354"/>
          </a:xfrm>
          <a:prstGeom prst="rect">
            <a:avLst/>
          </a:prstGeom>
          <a:noFill/>
        </p:spPr>
      </p:pic>
      <p:pic>
        <p:nvPicPr>
          <p:cNvPr id="11" name="Picture 2">
            <a:extLst>
              <a:ext uri="{FF2B5EF4-FFF2-40B4-BE49-F238E27FC236}">
                <a16:creationId xmlns:a16="http://schemas.microsoft.com/office/drawing/2014/main" id="{A85D23BE-0FFE-476F-8D7B-4BAB692D05C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4608" y="4907849"/>
            <a:ext cx="1022214" cy="1022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532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E5343-81FA-9348-B286-E0E983976986}"/>
              </a:ext>
            </a:extLst>
          </p:cNvPr>
          <p:cNvSpPr>
            <a:spLocks noGrp="1"/>
          </p:cNvSpPr>
          <p:nvPr>
            <p:ph type="title"/>
          </p:nvPr>
        </p:nvSpPr>
        <p:spPr>
          <a:xfrm>
            <a:off x="457200" y="570133"/>
            <a:ext cx="7620000" cy="1030776"/>
          </a:xfrm>
        </p:spPr>
        <p:txBody>
          <a:bodyPr/>
          <a:lstStyle/>
          <a:p>
            <a:r>
              <a:rPr lang="en-US"/>
              <a:t>Three-Phase Approach to Alignment with CMMC</a:t>
            </a:r>
          </a:p>
        </p:txBody>
      </p:sp>
      <p:grpSp>
        <p:nvGrpSpPr>
          <p:cNvPr id="3" name="Group 2">
            <a:extLst>
              <a:ext uri="{FF2B5EF4-FFF2-40B4-BE49-F238E27FC236}">
                <a16:creationId xmlns:a16="http://schemas.microsoft.com/office/drawing/2014/main" id="{E73E06D1-BA48-4618-9A74-5A21AC66B692}"/>
              </a:ext>
            </a:extLst>
          </p:cNvPr>
          <p:cNvGrpSpPr/>
          <p:nvPr/>
        </p:nvGrpSpPr>
        <p:grpSpPr>
          <a:xfrm>
            <a:off x="628650" y="2459351"/>
            <a:ext cx="7886700" cy="2797740"/>
            <a:chOff x="628650" y="2459351"/>
            <a:chExt cx="7886700" cy="2797740"/>
          </a:xfrm>
        </p:grpSpPr>
        <p:sp>
          <p:nvSpPr>
            <p:cNvPr id="4" name="Freeform: Shape 3">
              <a:extLst>
                <a:ext uri="{FF2B5EF4-FFF2-40B4-BE49-F238E27FC236}">
                  <a16:creationId xmlns:a16="http://schemas.microsoft.com/office/drawing/2014/main" id="{132B23F6-F5AC-4CA8-8622-E7547C10FF93}"/>
                </a:ext>
              </a:extLst>
            </p:cNvPr>
            <p:cNvSpPr/>
            <p:nvPr/>
          </p:nvSpPr>
          <p:spPr>
            <a:xfrm>
              <a:off x="628650" y="2459351"/>
              <a:ext cx="7886700" cy="863460"/>
            </a:xfrm>
            <a:custGeom>
              <a:avLst/>
              <a:gdLst>
                <a:gd name="connsiteX0" fmla="*/ 0 w 7886700"/>
                <a:gd name="connsiteY0" fmla="*/ 143913 h 863460"/>
                <a:gd name="connsiteX1" fmla="*/ 143913 w 7886700"/>
                <a:gd name="connsiteY1" fmla="*/ 0 h 863460"/>
                <a:gd name="connsiteX2" fmla="*/ 7742787 w 7886700"/>
                <a:gd name="connsiteY2" fmla="*/ 0 h 863460"/>
                <a:gd name="connsiteX3" fmla="*/ 7886700 w 7886700"/>
                <a:gd name="connsiteY3" fmla="*/ 143913 h 863460"/>
                <a:gd name="connsiteX4" fmla="*/ 7886700 w 7886700"/>
                <a:gd name="connsiteY4" fmla="*/ 719547 h 863460"/>
                <a:gd name="connsiteX5" fmla="*/ 7742787 w 7886700"/>
                <a:gd name="connsiteY5" fmla="*/ 863460 h 863460"/>
                <a:gd name="connsiteX6" fmla="*/ 143913 w 7886700"/>
                <a:gd name="connsiteY6" fmla="*/ 863460 h 863460"/>
                <a:gd name="connsiteX7" fmla="*/ 0 w 7886700"/>
                <a:gd name="connsiteY7" fmla="*/ 719547 h 863460"/>
                <a:gd name="connsiteX8" fmla="*/ 0 w 7886700"/>
                <a:gd name="connsiteY8" fmla="*/ 143913 h 863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86700" h="863460">
                  <a:moveTo>
                    <a:pt x="0" y="143913"/>
                  </a:moveTo>
                  <a:cubicBezTo>
                    <a:pt x="0" y="64432"/>
                    <a:pt x="64432" y="0"/>
                    <a:pt x="143913" y="0"/>
                  </a:cubicBezTo>
                  <a:lnTo>
                    <a:pt x="7742787" y="0"/>
                  </a:lnTo>
                  <a:cubicBezTo>
                    <a:pt x="7822268" y="0"/>
                    <a:pt x="7886700" y="64432"/>
                    <a:pt x="7886700" y="143913"/>
                  </a:cubicBezTo>
                  <a:lnTo>
                    <a:pt x="7886700" y="719547"/>
                  </a:lnTo>
                  <a:cubicBezTo>
                    <a:pt x="7886700" y="799028"/>
                    <a:pt x="7822268" y="863460"/>
                    <a:pt x="7742787" y="863460"/>
                  </a:cubicBezTo>
                  <a:lnTo>
                    <a:pt x="143913" y="863460"/>
                  </a:lnTo>
                  <a:cubicBezTo>
                    <a:pt x="64432" y="863460"/>
                    <a:pt x="0" y="799028"/>
                    <a:pt x="0" y="719547"/>
                  </a:cubicBezTo>
                  <a:lnTo>
                    <a:pt x="0" y="143913"/>
                  </a:lnTo>
                  <a:close/>
                </a:path>
              </a:pathLst>
            </a:custGeom>
            <a:solidFill>
              <a:schemeClr val="bg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9311" tIns="179311" rIns="179311" bIns="179311" numCol="1" spcCol="1270" anchor="ctr" anchorCtr="0">
              <a:noAutofit/>
            </a:bodyPr>
            <a:lstStyle/>
            <a:p>
              <a:pPr marL="0" lvl="0" indent="0" algn="l" defTabSz="1600200">
                <a:lnSpc>
                  <a:spcPct val="90000"/>
                </a:lnSpc>
                <a:spcBef>
                  <a:spcPct val="0"/>
                </a:spcBef>
                <a:spcAft>
                  <a:spcPct val="35000"/>
                </a:spcAft>
                <a:buNone/>
              </a:pPr>
              <a:r>
                <a:rPr lang="en-US" sz="3600" kern="1200"/>
                <a:t>Gap Analysis &amp; Documentation Creation</a:t>
              </a:r>
            </a:p>
          </p:txBody>
        </p:sp>
        <p:sp>
          <p:nvSpPr>
            <p:cNvPr id="6" name="Freeform: Shape 5">
              <a:extLst>
                <a:ext uri="{FF2B5EF4-FFF2-40B4-BE49-F238E27FC236}">
                  <a16:creationId xmlns:a16="http://schemas.microsoft.com/office/drawing/2014/main" id="{B9829966-467F-4C94-9AFE-2491B4B04949}"/>
                </a:ext>
              </a:extLst>
            </p:cNvPr>
            <p:cNvSpPr/>
            <p:nvPr/>
          </p:nvSpPr>
          <p:spPr>
            <a:xfrm>
              <a:off x="628650" y="3426491"/>
              <a:ext cx="7886700" cy="863460"/>
            </a:xfrm>
            <a:custGeom>
              <a:avLst/>
              <a:gdLst>
                <a:gd name="connsiteX0" fmla="*/ 0 w 7886700"/>
                <a:gd name="connsiteY0" fmla="*/ 143913 h 863460"/>
                <a:gd name="connsiteX1" fmla="*/ 143913 w 7886700"/>
                <a:gd name="connsiteY1" fmla="*/ 0 h 863460"/>
                <a:gd name="connsiteX2" fmla="*/ 7742787 w 7886700"/>
                <a:gd name="connsiteY2" fmla="*/ 0 h 863460"/>
                <a:gd name="connsiteX3" fmla="*/ 7886700 w 7886700"/>
                <a:gd name="connsiteY3" fmla="*/ 143913 h 863460"/>
                <a:gd name="connsiteX4" fmla="*/ 7886700 w 7886700"/>
                <a:gd name="connsiteY4" fmla="*/ 719547 h 863460"/>
                <a:gd name="connsiteX5" fmla="*/ 7742787 w 7886700"/>
                <a:gd name="connsiteY5" fmla="*/ 863460 h 863460"/>
                <a:gd name="connsiteX6" fmla="*/ 143913 w 7886700"/>
                <a:gd name="connsiteY6" fmla="*/ 863460 h 863460"/>
                <a:gd name="connsiteX7" fmla="*/ 0 w 7886700"/>
                <a:gd name="connsiteY7" fmla="*/ 719547 h 863460"/>
                <a:gd name="connsiteX8" fmla="*/ 0 w 7886700"/>
                <a:gd name="connsiteY8" fmla="*/ 143913 h 863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86700" h="863460">
                  <a:moveTo>
                    <a:pt x="0" y="143913"/>
                  </a:moveTo>
                  <a:cubicBezTo>
                    <a:pt x="0" y="64432"/>
                    <a:pt x="64432" y="0"/>
                    <a:pt x="143913" y="0"/>
                  </a:cubicBezTo>
                  <a:lnTo>
                    <a:pt x="7742787" y="0"/>
                  </a:lnTo>
                  <a:cubicBezTo>
                    <a:pt x="7822268" y="0"/>
                    <a:pt x="7886700" y="64432"/>
                    <a:pt x="7886700" y="143913"/>
                  </a:cubicBezTo>
                  <a:lnTo>
                    <a:pt x="7886700" y="719547"/>
                  </a:lnTo>
                  <a:cubicBezTo>
                    <a:pt x="7886700" y="799028"/>
                    <a:pt x="7822268" y="863460"/>
                    <a:pt x="7742787" y="863460"/>
                  </a:cubicBezTo>
                  <a:lnTo>
                    <a:pt x="143913" y="863460"/>
                  </a:lnTo>
                  <a:cubicBezTo>
                    <a:pt x="64432" y="863460"/>
                    <a:pt x="0" y="799028"/>
                    <a:pt x="0" y="719547"/>
                  </a:cubicBezTo>
                  <a:lnTo>
                    <a:pt x="0" y="1439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9311" tIns="179311" rIns="179311" bIns="179311" numCol="1" spcCol="1270" anchor="ctr" anchorCtr="0">
              <a:noAutofit/>
            </a:bodyPr>
            <a:lstStyle/>
            <a:p>
              <a:pPr marL="0" lvl="0" indent="0" algn="l" defTabSz="1600200">
                <a:lnSpc>
                  <a:spcPct val="90000"/>
                </a:lnSpc>
                <a:spcBef>
                  <a:spcPct val="0"/>
                </a:spcBef>
                <a:spcAft>
                  <a:spcPct val="35000"/>
                </a:spcAft>
                <a:buNone/>
              </a:pPr>
              <a:r>
                <a:rPr lang="en-US" sz="3600" kern="1200"/>
                <a:t>Remediation</a:t>
              </a:r>
            </a:p>
          </p:txBody>
        </p:sp>
        <p:sp>
          <p:nvSpPr>
            <p:cNvPr id="7" name="Freeform: Shape 6">
              <a:extLst>
                <a:ext uri="{FF2B5EF4-FFF2-40B4-BE49-F238E27FC236}">
                  <a16:creationId xmlns:a16="http://schemas.microsoft.com/office/drawing/2014/main" id="{02CAEA11-947D-4F8C-A09E-A97DE5670CAF}"/>
                </a:ext>
              </a:extLst>
            </p:cNvPr>
            <p:cNvSpPr/>
            <p:nvPr/>
          </p:nvSpPr>
          <p:spPr>
            <a:xfrm>
              <a:off x="628650" y="4393631"/>
              <a:ext cx="7886700" cy="863460"/>
            </a:xfrm>
            <a:custGeom>
              <a:avLst/>
              <a:gdLst>
                <a:gd name="connsiteX0" fmla="*/ 0 w 7886700"/>
                <a:gd name="connsiteY0" fmla="*/ 143913 h 863460"/>
                <a:gd name="connsiteX1" fmla="*/ 143913 w 7886700"/>
                <a:gd name="connsiteY1" fmla="*/ 0 h 863460"/>
                <a:gd name="connsiteX2" fmla="*/ 7742787 w 7886700"/>
                <a:gd name="connsiteY2" fmla="*/ 0 h 863460"/>
                <a:gd name="connsiteX3" fmla="*/ 7886700 w 7886700"/>
                <a:gd name="connsiteY3" fmla="*/ 143913 h 863460"/>
                <a:gd name="connsiteX4" fmla="*/ 7886700 w 7886700"/>
                <a:gd name="connsiteY4" fmla="*/ 719547 h 863460"/>
                <a:gd name="connsiteX5" fmla="*/ 7742787 w 7886700"/>
                <a:gd name="connsiteY5" fmla="*/ 863460 h 863460"/>
                <a:gd name="connsiteX6" fmla="*/ 143913 w 7886700"/>
                <a:gd name="connsiteY6" fmla="*/ 863460 h 863460"/>
                <a:gd name="connsiteX7" fmla="*/ 0 w 7886700"/>
                <a:gd name="connsiteY7" fmla="*/ 719547 h 863460"/>
                <a:gd name="connsiteX8" fmla="*/ 0 w 7886700"/>
                <a:gd name="connsiteY8" fmla="*/ 143913 h 863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86700" h="863460">
                  <a:moveTo>
                    <a:pt x="0" y="143913"/>
                  </a:moveTo>
                  <a:cubicBezTo>
                    <a:pt x="0" y="64432"/>
                    <a:pt x="64432" y="0"/>
                    <a:pt x="143913" y="0"/>
                  </a:cubicBezTo>
                  <a:lnTo>
                    <a:pt x="7742787" y="0"/>
                  </a:lnTo>
                  <a:cubicBezTo>
                    <a:pt x="7822268" y="0"/>
                    <a:pt x="7886700" y="64432"/>
                    <a:pt x="7886700" y="143913"/>
                  </a:cubicBezTo>
                  <a:lnTo>
                    <a:pt x="7886700" y="719547"/>
                  </a:lnTo>
                  <a:cubicBezTo>
                    <a:pt x="7886700" y="799028"/>
                    <a:pt x="7822268" y="863460"/>
                    <a:pt x="7742787" y="863460"/>
                  </a:cubicBezTo>
                  <a:lnTo>
                    <a:pt x="143913" y="863460"/>
                  </a:lnTo>
                  <a:cubicBezTo>
                    <a:pt x="64432" y="863460"/>
                    <a:pt x="0" y="799028"/>
                    <a:pt x="0" y="719547"/>
                  </a:cubicBezTo>
                  <a:lnTo>
                    <a:pt x="0" y="1439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9311" tIns="179311" rIns="179311" bIns="179311" numCol="1" spcCol="1270" anchor="ctr" anchorCtr="0">
              <a:noAutofit/>
            </a:bodyPr>
            <a:lstStyle/>
            <a:p>
              <a:pPr marL="0" lvl="0" indent="0" algn="l" defTabSz="1600200">
                <a:lnSpc>
                  <a:spcPct val="90000"/>
                </a:lnSpc>
                <a:spcBef>
                  <a:spcPct val="0"/>
                </a:spcBef>
                <a:spcAft>
                  <a:spcPct val="35000"/>
                </a:spcAft>
                <a:buNone/>
              </a:pPr>
              <a:r>
                <a:rPr lang="en-US" sz="3600" kern="1200"/>
                <a:t>Finalization</a:t>
              </a:r>
            </a:p>
          </p:txBody>
        </p:sp>
      </p:grpSp>
    </p:spTree>
    <p:extLst>
      <p:ext uri="{BB962C8B-B14F-4D97-AF65-F5344CB8AC3E}">
        <p14:creationId xmlns:p14="http://schemas.microsoft.com/office/powerpoint/2010/main" val="4235602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A5555-C1C7-9B4D-AFA5-60D6E23443FB}"/>
              </a:ext>
            </a:extLst>
          </p:cNvPr>
          <p:cNvSpPr>
            <a:spLocks noGrp="1"/>
          </p:cNvSpPr>
          <p:nvPr>
            <p:ph type="title"/>
          </p:nvPr>
        </p:nvSpPr>
        <p:spPr>
          <a:xfrm>
            <a:off x="457200" y="263924"/>
            <a:ext cx="8019394" cy="1926264"/>
          </a:xfrm>
        </p:spPr>
        <p:txBody>
          <a:bodyPr/>
          <a:lstStyle/>
          <a:p>
            <a:r>
              <a:rPr lang="en-US" sz="4400" dirty="0">
                <a:latin typeface="Corbel"/>
              </a:rPr>
              <a:t>Phase 1 - Recap: Gap Analysis &amp; Initial Documentation Creation</a:t>
            </a:r>
            <a:endParaRPr lang="en-US" sz="4400" dirty="0"/>
          </a:p>
        </p:txBody>
      </p:sp>
      <p:sp>
        <p:nvSpPr>
          <p:cNvPr id="3" name="Content Placeholder 2">
            <a:extLst>
              <a:ext uri="{FF2B5EF4-FFF2-40B4-BE49-F238E27FC236}">
                <a16:creationId xmlns:a16="http://schemas.microsoft.com/office/drawing/2014/main" id="{CFF73BEC-4493-664C-BABB-E17D5F79A32E}"/>
              </a:ext>
            </a:extLst>
          </p:cNvPr>
          <p:cNvSpPr>
            <a:spLocks noGrp="1"/>
          </p:cNvSpPr>
          <p:nvPr>
            <p:ph idx="1"/>
          </p:nvPr>
        </p:nvSpPr>
        <p:spPr>
          <a:xfrm>
            <a:off x="856594" y="2361930"/>
            <a:ext cx="7620000" cy="3443140"/>
          </a:xfrm>
        </p:spPr>
        <p:txBody>
          <a:bodyPr vert="horz" lIns="91440" tIns="45720" rIns="91440" bIns="45720" rtlCol="0" anchor="t">
            <a:normAutofit/>
          </a:bodyPr>
          <a:lstStyle/>
          <a:p>
            <a:r>
              <a:rPr lang="en-US" sz="2400"/>
              <a:t>Point in time assessment of where your environment stands today</a:t>
            </a:r>
          </a:p>
          <a:p>
            <a:pPr marL="114300" indent="0">
              <a:buNone/>
            </a:pPr>
            <a:endParaRPr lang="en-US" sz="2000"/>
          </a:p>
          <a:p>
            <a:r>
              <a:rPr lang="en-US" sz="2400"/>
              <a:t>Creation of System Security Plan (SSP)</a:t>
            </a:r>
          </a:p>
          <a:p>
            <a:pPr marL="114300" indent="0">
              <a:buNone/>
            </a:pPr>
            <a:endParaRPr lang="en-US" sz="2000"/>
          </a:p>
          <a:p>
            <a:r>
              <a:rPr lang="en-US" sz="2400"/>
              <a:t>Creation of Plan of Action &amp; Milestones (POA&amp;M)</a:t>
            </a:r>
          </a:p>
        </p:txBody>
      </p:sp>
    </p:spTree>
    <p:extLst>
      <p:ext uri="{BB962C8B-B14F-4D97-AF65-F5344CB8AC3E}">
        <p14:creationId xmlns:p14="http://schemas.microsoft.com/office/powerpoint/2010/main" val="3654456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CB9B8-202D-1B48-81D5-D3250D2FC9EE}"/>
              </a:ext>
            </a:extLst>
          </p:cNvPr>
          <p:cNvSpPr>
            <a:spLocks noGrp="1"/>
          </p:cNvSpPr>
          <p:nvPr>
            <p:ph type="title"/>
          </p:nvPr>
        </p:nvSpPr>
        <p:spPr>
          <a:xfrm>
            <a:off x="340242" y="231125"/>
            <a:ext cx="8314660" cy="1236571"/>
          </a:xfrm>
        </p:spPr>
        <p:txBody>
          <a:bodyPr/>
          <a:lstStyle/>
          <a:p>
            <a:r>
              <a:rPr lang="en-US" sz="4000" dirty="0">
                <a:latin typeface="+mn-lt"/>
              </a:rPr>
              <a:t>Phase 2 - Common Remediation Topics</a:t>
            </a:r>
            <a:endParaRPr lang="en-US" sz="4000" dirty="0"/>
          </a:p>
        </p:txBody>
      </p:sp>
      <p:sp>
        <p:nvSpPr>
          <p:cNvPr id="3" name="Content Placeholder 2">
            <a:extLst>
              <a:ext uri="{FF2B5EF4-FFF2-40B4-BE49-F238E27FC236}">
                <a16:creationId xmlns:a16="http://schemas.microsoft.com/office/drawing/2014/main" id="{5A375544-16CB-314D-B7FC-FEBD47E207F3}"/>
              </a:ext>
            </a:extLst>
          </p:cNvPr>
          <p:cNvSpPr>
            <a:spLocks noGrp="1"/>
          </p:cNvSpPr>
          <p:nvPr>
            <p:ph idx="1"/>
          </p:nvPr>
        </p:nvSpPr>
        <p:spPr>
          <a:xfrm>
            <a:off x="873036" y="1680716"/>
            <a:ext cx="7620000" cy="4097919"/>
          </a:xfrm>
        </p:spPr>
        <p:txBody>
          <a:bodyPr vert="horz" lIns="91440" tIns="45720" rIns="91440" bIns="45720" rtlCol="0" anchor="t">
            <a:normAutofit fontScale="92500" lnSpcReduction="10000"/>
          </a:bodyPr>
          <a:lstStyle/>
          <a:p>
            <a:pPr>
              <a:spcAft>
                <a:spcPts val="1200"/>
              </a:spcAft>
            </a:pPr>
            <a:r>
              <a:rPr lang="en-US"/>
              <a:t>Microsoft 365 GCC vs GCC High</a:t>
            </a:r>
            <a:endParaRPr lang="en-US">
              <a:cs typeface="Calibri"/>
            </a:endParaRPr>
          </a:p>
          <a:p>
            <a:pPr>
              <a:spcAft>
                <a:spcPts val="1200"/>
              </a:spcAft>
            </a:pPr>
            <a:r>
              <a:rPr lang="en-US">
                <a:ea typeface="+mn-lt"/>
                <a:cs typeface="+mn-lt"/>
              </a:rPr>
              <a:t>Configuring MS 365 GCC features to get best value and coverage of CMMC controls </a:t>
            </a:r>
            <a:endParaRPr lang="en-US"/>
          </a:p>
          <a:p>
            <a:pPr>
              <a:spcAft>
                <a:spcPts val="1200"/>
              </a:spcAft>
            </a:pPr>
            <a:r>
              <a:rPr lang="en-US"/>
              <a:t>Tools commonly recommended / utilized for remediation</a:t>
            </a:r>
            <a:endParaRPr lang="en-US">
              <a:solidFill>
                <a:srgbClr val="FF0000"/>
              </a:solidFill>
            </a:endParaRPr>
          </a:p>
          <a:p>
            <a:pPr>
              <a:spcAft>
                <a:spcPts val="1200"/>
              </a:spcAft>
            </a:pPr>
            <a:r>
              <a:rPr lang="en-US"/>
              <a:t>Minimizing on-premise risks</a:t>
            </a:r>
            <a:endParaRPr lang="en-US">
              <a:cs typeface="Calibri"/>
            </a:endParaRPr>
          </a:p>
          <a:p>
            <a:pPr>
              <a:spcAft>
                <a:spcPts val="1200"/>
              </a:spcAft>
            </a:pPr>
            <a:r>
              <a:rPr lang="en-US"/>
              <a:t>Addressing "Unmanaged Workstations"</a:t>
            </a:r>
            <a:endParaRPr lang="en-US">
              <a:solidFill>
                <a:srgbClr val="000000"/>
              </a:solidFill>
              <a:cs typeface="Calibri"/>
            </a:endParaRPr>
          </a:p>
          <a:p>
            <a:pPr>
              <a:spcAft>
                <a:spcPts val="1200"/>
              </a:spcAft>
            </a:pPr>
            <a:r>
              <a:rPr lang="en-US"/>
              <a:t>Managing multiple locations &amp; remote assets</a:t>
            </a:r>
            <a:endParaRPr lang="en-US">
              <a:solidFill>
                <a:srgbClr val="7030A0"/>
              </a:solidFill>
              <a:cs typeface="Calibri"/>
            </a:endParaRPr>
          </a:p>
          <a:p>
            <a:pPr>
              <a:spcAft>
                <a:spcPts val="1200"/>
              </a:spcAft>
            </a:pPr>
            <a:r>
              <a:rPr lang="en-US"/>
              <a:t>Monitoring infrastructure &amp; network devices (</a:t>
            </a:r>
            <a:r>
              <a:rPr lang="en-US">
                <a:ea typeface="+mn-lt"/>
                <a:cs typeface="+mn-lt"/>
              </a:rPr>
              <a:t>servers, </a:t>
            </a:r>
            <a:r>
              <a:rPr lang="en-US"/>
              <a:t>firewalls, switches, etc.)</a:t>
            </a:r>
            <a:endParaRPr lang="en-US">
              <a:cs typeface="Calibri"/>
            </a:endParaRPr>
          </a:p>
          <a:p>
            <a:endParaRPr lang="en-US"/>
          </a:p>
        </p:txBody>
      </p:sp>
    </p:spTree>
    <p:extLst>
      <p:ext uri="{BB962C8B-B14F-4D97-AF65-F5344CB8AC3E}">
        <p14:creationId xmlns:p14="http://schemas.microsoft.com/office/powerpoint/2010/main" val="2111063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124DC-7A37-BD42-9EAD-BE1E1CAA7CE2}"/>
              </a:ext>
            </a:extLst>
          </p:cNvPr>
          <p:cNvSpPr>
            <a:spLocks noGrp="1"/>
          </p:cNvSpPr>
          <p:nvPr>
            <p:ph type="title"/>
          </p:nvPr>
        </p:nvSpPr>
        <p:spPr>
          <a:xfrm>
            <a:off x="457200" y="792214"/>
            <a:ext cx="7620000" cy="1030776"/>
          </a:xfrm>
        </p:spPr>
        <p:txBody>
          <a:bodyPr/>
          <a:lstStyle/>
          <a:p>
            <a:r>
              <a:rPr lang="en-US" dirty="0">
                <a:latin typeface="+mn-lt"/>
              </a:rPr>
              <a:t>Phase 3 - Finalization</a:t>
            </a:r>
          </a:p>
        </p:txBody>
      </p:sp>
      <p:sp>
        <p:nvSpPr>
          <p:cNvPr id="3" name="Content Placeholder 2">
            <a:extLst>
              <a:ext uri="{FF2B5EF4-FFF2-40B4-BE49-F238E27FC236}">
                <a16:creationId xmlns:a16="http://schemas.microsoft.com/office/drawing/2014/main" id="{CF02F454-CF9D-7943-A559-4363D84294CD}"/>
              </a:ext>
            </a:extLst>
          </p:cNvPr>
          <p:cNvSpPr>
            <a:spLocks noGrp="1"/>
          </p:cNvSpPr>
          <p:nvPr>
            <p:ph idx="1"/>
          </p:nvPr>
        </p:nvSpPr>
        <p:spPr>
          <a:xfrm>
            <a:off x="1127050" y="2433294"/>
            <a:ext cx="6950149" cy="2764410"/>
          </a:xfrm>
        </p:spPr>
        <p:txBody>
          <a:bodyPr>
            <a:normAutofit lnSpcReduction="10000"/>
          </a:bodyPr>
          <a:lstStyle/>
          <a:p>
            <a:pPr>
              <a:spcAft>
                <a:spcPts val="1200"/>
              </a:spcAft>
            </a:pPr>
            <a:r>
              <a:rPr lang="en-US" sz="2800"/>
              <a:t>Review and verify</a:t>
            </a:r>
          </a:p>
          <a:p>
            <a:pPr>
              <a:spcAft>
                <a:spcPts val="1200"/>
              </a:spcAft>
            </a:pPr>
            <a:r>
              <a:rPr lang="en-US" sz="2800"/>
              <a:t>Point-in-time self-assessment score</a:t>
            </a:r>
          </a:p>
          <a:p>
            <a:pPr>
              <a:spcAft>
                <a:spcPts val="1200"/>
              </a:spcAft>
            </a:pPr>
            <a:r>
              <a:rPr lang="en-US" sz="2800"/>
              <a:t>Finalize the document bundle from Phase 1</a:t>
            </a:r>
          </a:p>
          <a:p>
            <a:pPr>
              <a:spcAft>
                <a:spcPts val="1200"/>
              </a:spcAft>
            </a:pPr>
            <a:r>
              <a:rPr lang="en-US" sz="2800"/>
              <a:t>Prepare client for the upcoming CMMC audits</a:t>
            </a:r>
            <a:endParaRPr lang="en-US"/>
          </a:p>
        </p:txBody>
      </p:sp>
    </p:spTree>
    <p:extLst>
      <p:ext uri="{BB962C8B-B14F-4D97-AF65-F5344CB8AC3E}">
        <p14:creationId xmlns:p14="http://schemas.microsoft.com/office/powerpoint/2010/main" val="1410404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496E-25CB-406A-A128-A313711613F2}"/>
              </a:ext>
            </a:extLst>
          </p:cNvPr>
          <p:cNvSpPr>
            <a:spLocks noGrp="1"/>
          </p:cNvSpPr>
          <p:nvPr>
            <p:ph type="title" idx="4294967295"/>
          </p:nvPr>
        </p:nvSpPr>
        <p:spPr>
          <a:xfrm>
            <a:off x="-179110" y="1368507"/>
            <a:ext cx="9144000" cy="1143000"/>
          </a:xfrm>
        </p:spPr>
        <p:txBody>
          <a:bodyPr/>
          <a:lstStyle/>
          <a:p>
            <a:pPr algn="ctr"/>
            <a:r>
              <a:rPr lang="en-US" sz="6600" b="1">
                <a:latin typeface="+mn-lt"/>
              </a:rPr>
              <a:t>Q &amp; A</a:t>
            </a:r>
          </a:p>
        </p:txBody>
      </p:sp>
      <p:sp>
        <p:nvSpPr>
          <p:cNvPr id="3" name="TextBox 2">
            <a:extLst>
              <a:ext uri="{FF2B5EF4-FFF2-40B4-BE49-F238E27FC236}">
                <a16:creationId xmlns:a16="http://schemas.microsoft.com/office/drawing/2014/main" id="{6431DDCE-C13F-4845-8509-BA1B51035C9C}"/>
              </a:ext>
            </a:extLst>
          </p:cNvPr>
          <p:cNvSpPr txBox="1"/>
          <p:nvPr/>
        </p:nvSpPr>
        <p:spPr>
          <a:xfrm>
            <a:off x="1500361" y="3075057"/>
            <a:ext cx="6317673" cy="707886"/>
          </a:xfrm>
          <a:prstGeom prst="rect">
            <a:avLst/>
          </a:prstGeom>
          <a:noFill/>
        </p:spPr>
        <p:txBody>
          <a:bodyPr wrap="square" rtlCol="0">
            <a:spAutoFit/>
          </a:bodyPr>
          <a:lstStyle/>
          <a:p>
            <a:r>
              <a:rPr lang="en-US" sz="2000" i="1"/>
              <a:t>If you haven’t already, please submit your questions in the Q&amp;A Zoom window (access it by clicking “Q&amp;A” icon)</a:t>
            </a:r>
          </a:p>
        </p:txBody>
      </p:sp>
    </p:spTree>
    <p:extLst>
      <p:ext uri="{BB962C8B-B14F-4D97-AF65-F5344CB8AC3E}">
        <p14:creationId xmlns:p14="http://schemas.microsoft.com/office/powerpoint/2010/main" val="2418155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496E-25CB-406A-A128-A313711613F2}"/>
              </a:ext>
            </a:extLst>
          </p:cNvPr>
          <p:cNvSpPr>
            <a:spLocks noGrp="1"/>
          </p:cNvSpPr>
          <p:nvPr>
            <p:ph type="title" idx="4294967295"/>
          </p:nvPr>
        </p:nvSpPr>
        <p:spPr>
          <a:xfrm>
            <a:off x="-119921" y="1482600"/>
            <a:ext cx="9144000" cy="1143000"/>
          </a:xfrm>
        </p:spPr>
        <p:txBody>
          <a:bodyPr/>
          <a:lstStyle/>
          <a:p>
            <a:pPr algn="ctr"/>
            <a:r>
              <a:rPr lang="en-US" sz="5400" b="1">
                <a:latin typeface="+mn-lt"/>
              </a:rPr>
              <a:t>Thank you for attending</a:t>
            </a:r>
          </a:p>
        </p:txBody>
      </p:sp>
      <p:sp>
        <p:nvSpPr>
          <p:cNvPr id="4" name="TextBox 3">
            <a:extLst>
              <a:ext uri="{FF2B5EF4-FFF2-40B4-BE49-F238E27FC236}">
                <a16:creationId xmlns:a16="http://schemas.microsoft.com/office/drawing/2014/main" id="{46EF39CB-A1E4-475F-B27D-B50D88443681}"/>
              </a:ext>
            </a:extLst>
          </p:cNvPr>
          <p:cNvSpPr txBox="1"/>
          <p:nvPr/>
        </p:nvSpPr>
        <p:spPr>
          <a:xfrm>
            <a:off x="1454725" y="3510140"/>
            <a:ext cx="6660573" cy="1300356"/>
          </a:xfrm>
          <a:prstGeom prst="rect">
            <a:avLst/>
          </a:prstGeom>
          <a:noFill/>
        </p:spPr>
        <p:txBody>
          <a:bodyPr wrap="square" rtlCol="0">
            <a:spAutoFit/>
          </a:bodyPr>
          <a:lstStyle/>
          <a:p>
            <a:r>
              <a:rPr lang="en-US" sz="2200" i="1"/>
              <a:t>If you need to reach us or have topic suggestions for future sessions, please send us an email to:</a:t>
            </a:r>
          </a:p>
          <a:p>
            <a:endParaRPr lang="en-US" sz="1050" i="1">
              <a:latin typeface="Arial" panose="020B0604020202020204" pitchFamily="34" charset="0"/>
              <a:cs typeface="Arial" panose="020B0604020202020204" pitchFamily="34" charset="0"/>
            </a:endParaRPr>
          </a:p>
          <a:p>
            <a:pPr algn="ctr"/>
            <a:r>
              <a:rPr lang="en-US" sz="2400" b="1" i="1">
                <a:hlinkClick r:id="rId3"/>
              </a:rPr>
              <a:t>Ask_ATS@networkats.com</a:t>
            </a:r>
            <a:endParaRPr lang="en-US" sz="2400" b="1" i="1"/>
          </a:p>
        </p:txBody>
      </p:sp>
    </p:spTree>
    <p:extLst>
      <p:ext uri="{BB962C8B-B14F-4D97-AF65-F5344CB8AC3E}">
        <p14:creationId xmlns:p14="http://schemas.microsoft.com/office/powerpoint/2010/main" val="4578117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4">
      <a:dk1>
        <a:sysClr val="windowText" lastClr="000000"/>
      </a:dk1>
      <a:lt1>
        <a:sysClr val="window" lastClr="FFFFFF"/>
      </a:lt1>
      <a:dk2>
        <a:srgbClr val="0070C0"/>
      </a:dk2>
      <a:lt2>
        <a:srgbClr val="EEECE1"/>
      </a:lt2>
      <a:accent1>
        <a:srgbClr val="92D05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D02BB8457989247AD8928D1C51CBEC9" ma:contentTypeVersion="15" ma:contentTypeDescription="Create a new document." ma:contentTypeScope="" ma:versionID="b0ad4f861a1c58ed05388138510dac00">
  <xsd:schema xmlns:xsd="http://www.w3.org/2001/XMLSchema" xmlns:xs="http://www.w3.org/2001/XMLSchema" xmlns:p="http://schemas.microsoft.com/office/2006/metadata/properties" xmlns:ns1="http://schemas.microsoft.com/sharepoint/v3" xmlns:ns3="ae4ac45b-a63b-4254-9ef3-969a20c9f270" xmlns:ns4="62542a30-95bd-4dcc-ae48-dc6747ae161a" targetNamespace="http://schemas.microsoft.com/office/2006/metadata/properties" ma:root="true" ma:fieldsID="b9d63896367f6ff84c5bb046627b15fe" ns1:_="" ns3:_="" ns4:_="">
    <xsd:import namespace="http://schemas.microsoft.com/sharepoint/v3"/>
    <xsd:import namespace="ae4ac45b-a63b-4254-9ef3-969a20c9f270"/>
    <xsd:import namespace="62542a30-95bd-4dcc-ae48-dc6747ae161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1:_ip_UnifiedCompliancePolicyProperties" minOccurs="0"/>
                <xsd:element ref="ns1:_ip_UnifiedCompliancePolicyUIAc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4ac45b-a63b-4254-9ef3-969a20c9f27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542a30-95bd-4dcc-ae48-dc6747ae161a"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2A86FB-BAB6-41E9-94A6-F6C4B055D29B}">
  <ds:schemaRefs>
    <ds:schemaRef ds:uri="62542a30-95bd-4dcc-ae48-dc6747ae161a"/>
    <ds:schemaRef ds:uri="ae4ac45b-a63b-4254-9ef3-969a20c9f27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615358F-8A26-49E6-A5FB-0EA7BB84E574}">
  <ds:schemaRefs>
    <ds:schemaRef ds:uri="62542a30-95bd-4dcc-ae48-dc6747ae161a"/>
    <ds:schemaRef ds:uri="ae4ac45b-a63b-4254-9ef3-969a20c9f27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B4E6F34-44D0-4E96-B559-BD04CC559A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1336</TotalTime>
  <Words>430</Words>
  <Application>Microsoft Office PowerPoint</Application>
  <PresentationFormat>On-screen Show (4:3)</PresentationFormat>
  <Paragraphs>40</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Cambria</vt:lpstr>
      <vt:lpstr>Corbel</vt:lpstr>
      <vt:lpstr>Times New Roman</vt:lpstr>
      <vt:lpstr>Adjacency</vt:lpstr>
      <vt:lpstr>ATS Webinar Series </vt:lpstr>
      <vt:lpstr>PowerPoint Presentation</vt:lpstr>
      <vt:lpstr>Three-Phase Approach to Alignment with CMMC</vt:lpstr>
      <vt:lpstr>Phase 1 - Recap: Gap Analysis &amp; Initial Documentation Creation</vt:lpstr>
      <vt:lpstr>Phase 2 - Common Remediation Topics</vt:lpstr>
      <vt:lpstr>Phase 3 - Finalization</vt:lpstr>
      <vt:lpstr>Q &amp; A</vt:lpstr>
      <vt:lpstr>Thank you for attending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Review and Brainstorming Future</dc:title>
  <dc:creator>Alex Koludrovic</dc:creator>
  <cp:lastModifiedBy>Young Kim</cp:lastModifiedBy>
  <cp:revision>4</cp:revision>
  <dcterms:created xsi:type="dcterms:W3CDTF">2019-10-10T14:54:48Z</dcterms:created>
  <dcterms:modified xsi:type="dcterms:W3CDTF">2021-06-02T15:14:41Z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0x0101002D02BB8457989247AD8928D1C51CBEC9</vt:lpwstr>
  </property>
</Properties>
</file>