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Open Sans SemiBold"/>
      <p:regular r:id="rId14"/>
      <p:bold r:id="rId15"/>
      <p:italic r:id="rId16"/>
      <p:boldItalic r:id="rId17"/>
    </p:embeddedFont>
    <p:embeddedFont>
      <p:font typeface="DM Sans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  <p:embeddedFont>
      <p:font typeface="Nunito Sans"/>
      <p:regular r:id="rId26"/>
      <p:bold r:id="rId27"/>
      <p:italic r:id="rId28"/>
      <p:boldItalic r:id="rId29"/>
    </p:embeddedFont>
    <p:embeddedFont>
      <p:font typeface="Questrial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DMSans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Sans-regular.fntdata"/><Relationship Id="rId25" Type="http://schemas.openxmlformats.org/officeDocument/2006/relationships/font" Target="fonts/OpenSans-boldItalic.fntdata"/><Relationship Id="rId28" Type="http://schemas.openxmlformats.org/officeDocument/2006/relationships/font" Target="fonts/NunitoSans-italic.fntdata"/><Relationship Id="rId27" Type="http://schemas.openxmlformats.org/officeDocument/2006/relationships/font" Target="fonts/Nunito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Questrial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OpenSansSemiBold-bold.fntdata"/><Relationship Id="rId14" Type="http://schemas.openxmlformats.org/officeDocument/2006/relationships/font" Target="fonts/OpenSansSemiBold-regular.fntdata"/><Relationship Id="rId17" Type="http://schemas.openxmlformats.org/officeDocument/2006/relationships/font" Target="fonts/OpenSansSemiBold-boldItalic.fntdata"/><Relationship Id="rId16" Type="http://schemas.openxmlformats.org/officeDocument/2006/relationships/font" Target="fonts/OpenSansSemiBold-italic.fntdata"/><Relationship Id="rId19" Type="http://schemas.openxmlformats.org/officeDocument/2006/relationships/font" Target="fonts/DMSans-bold.fntdata"/><Relationship Id="rId18" Type="http://schemas.openxmlformats.org/officeDocument/2006/relationships/font" Target="fonts/DM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5b2ded0a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5b2ded0a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5b2ded0a1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5b2ded0a1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5b2ded0a1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5b2ded0a1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2ae1c0fd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2ae1c0f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2ae1c0fd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2ae1c0fd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2ae1c0fd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2ae1c0fd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5b2ded0a1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05b2ded0a1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 w/bracket">
  <p:cSld name="SECTION_HEADER_1_1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Flow" type="title">
  <p:cSld name="TITLE">
    <p:bg>
      <p:bgPr>
        <a:solidFill>
          <a:schemeClr val="accent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793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Flow, no image">
  <p:cSld name="TITLE_3">
    <p:bg>
      <p:bgPr>
        <a:solidFill>
          <a:schemeClr val="accent5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4950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2746350" y="27063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Navy">
  <p:cSld name="TITLE_2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/>
          <p:nvPr/>
        </p:nvSpPr>
        <p:spPr>
          <a:xfrm>
            <a:off x="5244575" y="11644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/>
          <p:nvPr>
            <p:ph idx="2" type="pic"/>
          </p:nvPr>
        </p:nvSpPr>
        <p:spPr>
          <a:xfrm>
            <a:off x="5018675" y="13007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93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Navy, no image">
  <p:cSld name="TITLE_2_1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950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2746350" y="27063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Gray">
  <p:cSld name="TITLE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  <p:sp>
        <p:nvSpPr>
          <p:cNvPr id="82" name="Google Shape;82;p19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051" y="1710204"/>
            <a:ext cx="1354102" cy="27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Gray, no image">
  <p:cSld name="TITLE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2746375" y="26301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4974" y="1686387"/>
            <a:ext cx="1354102" cy="27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Gray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1" name="Google Shape;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Navy">
  <p:cSld name="SECTION_HEADER_1"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">
  <p:cSld name="SECTION_HEADER_1_1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Gray w/bracket">
  <p:cSld name="SECTION_HEADER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1" name="Google Shape;101;p24"/>
          <p:cNvPicPr preferRelativeResize="0"/>
          <p:nvPr/>
        </p:nvPicPr>
        <p:blipFill rotWithShape="1">
          <a:blip r:embed="rId2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Navy w/bracket">
  <p:cSld name="SECTION_HEADER_1_2">
    <p:bg>
      <p:bgPr>
        <a:solidFill>
          <a:schemeClr val="accent5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2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 w/bracket">
  <p:cSld name="SECTION_HEADER_1_1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right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2" name="Google Shape;11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4458650" y="380400"/>
            <a:ext cx="4300200" cy="4374000"/>
          </a:xfrm>
          <a:prstGeom prst="roundRect">
            <a:avLst>
              <a:gd fmla="val 1353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Full Image Right">
  <p:cSld name="TITLE_AND_BOD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4458650" y="0"/>
            <a:ext cx="4685400" cy="5143500"/>
          </a:xfrm>
          <a:prstGeom prst="roundRect">
            <a:avLst>
              <a:gd fmla="val 0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6" name="Google Shape;116;p28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8" name="Google Shape;11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/>
          <p:nvPr>
            <p:ph idx="2" type="pic"/>
          </p:nvPr>
        </p:nvSpPr>
        <p:spPr>
          <a:xfrm>
            <a:off x="4458575" y="0"/>
            <a:ext cx="4685400" cy="514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Full Image Right 1">
  <p:cSld name="TITLE_AND_BODY_1_1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4458650" y="0"/>
            <a:ext cx="4685400" cy="5143500"/>
          </a:xfrm>
          <a:prstGeom prst="roundRect">
            <a:avLst>
              <a:gd fmla="val 0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" name="Google Shape;122;p29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4" name="Google Shape;1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/>
        </p:nvSpPr>
        <p:spPr>
          <a:xfrm>
            <a:off x="4450000" y="0"/>
            <a:ext cx="468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8" name="Google Shape;12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/>
          <p:nvPr/>
        </p:nvSpPr>
        <p:spPr>
          <a:xfrm>
            <a:off x="1525500" y="1591557"/>
            <a:ext cx="2970300" cy="2229900"/>
          </a:xfrm>
          <a:prstGeom prst="roundRect">
            <a:avLst>
              <a:gd fmla="val 1112" name="adj"/>
            </a:avLst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0" name="Google Shape;130;p30"/>
          <p:cNvSpPr/>
          <p:nvPr/>
        </p:nvSpPr>
        <p:spPr>
          <a:xfrm>
            <a:off x="4648200" y="1591557"/>
            <a:ext cx="2970300" cy="2229900"/>
          </a:xfrm>
          <a:prstGeom prst="roundRect">
            <a:avLst>
              <a:gd fmla="val 1112" name="adj"/>
            </a:avLst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1525500" y="1631207"/>
            <a:ext cx="2970300" cy="21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0"/>
          <p:cNvSpPr txBox="1"/>
          <p:nvPr>
            <p:ph idx="2" type="body"/>
          </p:nvPr>
        </p:nvSpPr>
        <p:spPr>
          <a:xfrm>
            <a:off x="4648200" y="1631207"/>
            <a:ext cx="2970300" cy="21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5" name="Google Shape;13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258600" y="555600"/>
            <a:ext cx="8626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21737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39" name="Google Shape;13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>
            <p:ph idx="2" type="body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32"/>
          <p:cNvSpPr txBox="1"/>
          <p:nvPr>
            <p:ph idx="3" type="body"/>
          </p:nvPr>
        </p:nvSpPr>
        <p:spPr>
          <a:xfrm>
            <a:off x="61186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4" name="Google Shape;1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3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3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2">
    <p:bg>
      <p:bgPr>
        <a:solidFill>
          <a:schemeClr val="accent5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9" name="Google Shape;14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4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">
  <p:cSld name="MAIN_POINT_2_1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5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5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55" name="Google Shape;1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5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0" name="Google Shape;16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2">
  <p:cSld name="MAIN_POINT_2_2">
    <p:bg>
      <p:bgPr>
        <a:solidFill>
          <a:schemeClr val="accent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4" name="Google Shape;16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7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 1">
  <p:cSld name="MAIN_POINT_2_1_1"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8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9" name="Google Shape;1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176" name="Google Shape;17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1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81" name="Google Shape;1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 1">
  <p:cSld name="TITLE_AND_BODY_2_1_1_1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1A253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1898850" y="2094200"/>
            <a:ext cx="53463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">
  <p:cSld name="TITLE_AND_BODY_2_1_1_2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Valencia ">
  <p:cSld name="TITLE_4"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 txBox="1"/>
          <p:nvPr>
            <p:ph type="title"/>
          </p:nvPr>
        </p:nvSpPr>
        <p:spPr>
          <a:xfrm>
            <a:off x="652200" y="1246800"/>
            <a:ext cx="7839600" cy="26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2" name="Google Shape;192;p47"/>
          <p:cNvSpPr/>
          <p:nvPr/>
        </p:nvSpPr>
        <p:spPr>
          <a:xfrm rot="10800000">
            <a:off x="8560200" y="-12"/>
            <a:ext cx="583800" cy="585600"/>
          </a:xfrm>
          <a:custGeom>
            <a:rect b="b" l="l" r="r" t="t"/>
            <a:pathLst>
              <a:path extrusionOk="0" h="120000" w="120000">
                <a:moveTo>
                  <a:pt x="5989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59672"/>
                </a:lnTo>
                <a:lnTo>
                  <a:pt x="59890" y="59672"/>
                </a:lnTo>
                <a:lnTo>
                  <a:pt x="59890" y="0"/>
                </a:lnTo>
                <a:close/>
              </a:path>
            </a:pathLst>
          </a:custGeom>
          <a:solidFill>
            <a:srgbClr val="FD8004">
              <a:alpha val="6145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3" name="Google Shape;193;p47"/>
          <p:cNvSpPr/>
          <p:nvPr/>
        </p:nvSpPr>
        <p:spPr>
          <a:xfrm>
            <a:off x="0" y="3168600"/>
            <a:ext cx="1967700" cy="1974900"/>
          </a:xfrm>
          <a:custGeom>
            <a:rect b="b" l="l" r="r" t="t"/>
            <a:pathLst>
              <a:path extrusionOk="0" h="120000" w="120000">
                <a:moveTo>
                  <a:pt x="5989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59672"/>
                </a:lnTo>
                <a:lnTo>
                  <a:pt x="59890" y="59672"/>
                </a:lnTo>
                <a:lnTo>
                  <a:pt x="59890" y="0"/>
                </a:lnTo>
                <a:close/>
              </a:path>
            </a:pathLst>
          </a:custGeom>
          <a:solidFill>
            <a:srgbClr val="FD8004">
              <a:alpha val="6145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-only layout">
  <p:cSld name="CUSTOM_1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idx="12" type="sldNum"/>
          </p:nvPr>
        </p:nvSpPr>
        <p:spPr>
          <a:xfrm>
            <a:off x="8505181" y="4675294"/>
            <a:ext cx="484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48"/>
          <p:cNvSpPr txBox="1"/>
          <p:nvPr>
            <p:ph type="title"/>
          </p:nvPr>
        </p:nvSpPr>
        <p:spPr>
          <a:xfrm>
            <a:off x="537656" y="351225"/>
            <a:ext cx="7892400" cy="5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C98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2 Column">
  <p:cSld name="TITLE_AND_BODY_2_1"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>
            <p:ph type="title"/>
          </p:nvPr>
        </p:nvSpPr>
        <p:spPr>
          <a:xfrm>
            <a:off x="311700" y="270000"/>
            <a:ext cx="8520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49"/>
          <p:cNvSpPr txBox="1"/>
          <p:nvPr>
            <p:ph idx="1" type="body"/>
          </p:nvPr>
        </p:nvSpPr>
        <p:spPr>
          <a:xfrm>
            <a:off x="311700" y="1838275"/>
            <a:ext cx="44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49"/>
          <p:cNvPicPr preferRelativeResize="0"/>
          <p:nvPr/>
        </p:nvPicPr>
        <p:blipFill rotWithShape="1">
          <a:blip r:embed="rId2">
            <a:alphaModFix/>
          </a:blip>
          <a:srcRect b="23997" l="0" r="0" t="24002"/>
          <a:stretch/>
        </p:blipFill>
        <p:spPr>
          <a:xfrm>
            <a:off x="455548" y="4775249"/>
            <a:ext cx="486551" cy="1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4808175" y="1838275"/>
            <a:ext cx="39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49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 2">
  <p:cSld name="TITLE_AND_BODY_2_1_1_3"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27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6F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b="1"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600"/>
              <a:buFont typeface="Open Sans"/>
              <a:buChar char="●"/>
              <a:defRPr sz="16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●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●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549" y="1157601"/>
            <a:ext cx="1609000" cy="16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1"/>
          <p:cNvCxnSpPr/>
          <p:nvPr/>
        </p:nvCxnSpPr>
        <p:spPr>
          <a:xfrm flipH="1">
            <a:off x="4570950" y="949900"/>
            <a:ext cx="2100" cy="202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51"/>
          <p:cNvSpPr txBox="1"/>
          <p:nvPr/>
        </p:nvSpPr>
        <p:spPr>
          <a:xfrm>
            <a:off x="493500" y="3481200"/>
            <a:ext cx="81570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Creating a Better Borrower Experience with Assurance Financial</a:t>
            </a:r>
            <a:endParaRPr b="1"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025" y="1249680"/>
            <a:ext cx="2501423" cy="14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/>
        </p:nvSpPr>
        <p:spPr>
          <a:xfrm>
            <a:off x="4938975" y="2915688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Jeremy Lee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Senior Engagement Manager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52"/>
          <p:cNvSpPr txBox="1"/>
          <p:nvPr/>
        </p:nvSpPr>
        <p:spPr>
          <a:xfrm>
            <a:off x="1217238" y="2915688"/>
            <a:ext cx="3000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Katherine Campbell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Chief Digital Officer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538" y="3572073"/>
            <a:ext cx="1340851" cy="2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2"/>
          <p:cNvPicPr preferRelativeResize="0"/>
          <p:nvPr/>
        </p:nvPicPr>
        <p:blipFill rotWithShape="1">
          <a:blip r:embed="rId4">
            <a:alphaModFix/>
          </a:blip>
          <a:srcRect b="5955" l="0" r="0" t="5946"/>
          <a:stretch/>
        </p:blipFill>
        <p:spPr>
          <a:xfrm>
            <a:off x="1732938" y="3572075"/>
            <a:ext cx="1968635" cy="2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488" y="1013700"/>
            <a:ext cx="1902000" cy="190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p52"/>
          <p:cNvPicPr preferRelativeResize="0"/>
          <p:nvPr/>
        </p:nvPicPr>
        <p:blipFill rotWithShape="1">
          <a:blip r:embed="rId6">
            <a:alphaModFix/>
          </a:blip>
          <a:srcRect b="3279" l="0" r="0" t="3288"/>
          <a:stretch/>
        </p:blipFill>
        <p:spPr>
          <a:xfrm>
            <a:off x="1766238" y="1013700"/>
            <a:ext cx="1902000" cy="190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/>
          <p:nvPr/>
        </p:nvSpPr>
        <p:spPr>
          <a:xfrm>
            <a:off x="1953025" y="1010175"/>
            <a:ext cx="4118100" cy="34836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8" name="Google Shape;228;p53"/>
          <p:cNvSpPr/>
          <p:nvPr/>
        </p:nvSpPr>
        <p:spPr>
          <a:xfrm>
            <a:off x="2074125" y="774475"/>
            <a:ext cx="4763400" cy="34836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473" y="1299878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1895903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473" y="2491928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473" y="3087978"/>
            <a:ext cx="372884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3"/>
          <p:cNvSpPr txBox="1"/>
          <p:nvPr/>
        </p:nvSpPr>
        <p:spPr>
          <a:xfrm>
            <a:off x="2660150" y="1302550"/>
            <a:ext cx="20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eClosing Accomplishments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53"/>
          <p:cNvSpPr txBox="1"/>
          <p:nvPr/>
        </p:nvSpPr>
        <p:spPr>
          <a:xfrm>
            <a:off x="2677825" y="1897688"/>
            <a:ext cx="266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Outlook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53"/>
          <p:cNvSpPr txBox="1"/>
          <p:nvPr/>
        </p:nvSpPr>
        <p:spPr>
          <a:xfrm>
            <a:off x="2660150" y="2492838"/>
            <a:ext cx="34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What’s Next for Assurance Financial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53"/>
          <p:cNvSpPr txBox="1"/>
          <p:nvPr/>
        </p:nvSpPr>
        <p:spPr>
          <a:xfrm>
            <a:off x="2660150" y="3087975"/>
            <a:ext cx="23415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Questions and 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53"/>
          <p:cNvSpPr txBox="1"/>
          <p:nvPr/>
        </p:nvSpPr>
        <p:spPr>
          <a:xfrm>
            <a:off x="3192075" y="206850"/>
            <a:ext cx="28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Today’s Agenda 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4"/>
          <p:cNvSpPr txBox="1"/>
          <p:nvPr/>
        </p:nvSpPr>
        <p:spPr>
          <a:xfrm>
            <a:off x="-725400" y="963988"/>
            <a:ext cx="550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639100" y="1346375"/>
            <a:ext cx="7139700" cy="35466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829675" y="1178100"/>
            <a:ext cx="7724400" cy="34572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54"/>
          <p:cNvSpPr txBox="1"/>
          <p:nvPr/>
        </p:nvSpPr>
        <p:spPr>
          <a:xfrm>
            <a:off x="2354400" y="1675600"/>
            <a:ext cx="4435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81818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9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Digital Closing Results</a:t>
            </a:r>
            <a:endParaRPr b="1" sz="195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54"/>
          <p:cNvSpPr txBox="1"/>
          <p:nvPr/>
        </p:nvSpPr>
        <p:spPr>
          <a:xfrm>
            <a:off x="2532850" y="394150"/>
            <a:ext cx="412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eClosing Accomplishments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54"/>
          <p:cNvSpPr txBox="1"/>
          <p:nvPr/>
        </p:nvSpPr>
        <p:spPr>
          <a:xfrm>
            <a:off x="2056375" y="2647325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 93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8" name="Google Shape;248;p54"/>
          <p:cNvSpPr txBox="1"/>
          <p:nvPr/>
        </p:nvSpPr>
        <p:spPr>
          <a:xfrm>
            <a:off x="4323775" y="2647325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8 min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54"/>
          <p:cNvSpPr txBox="1"/>
          <p:nvPr/>
        </p:nvSpPr>
        <p:spPr>
          <a:xfrm>
            <a:off x="6394975" y="2647325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4.94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54"/>
          <p:cNvSpPr txBox="1"/>
          <p:nvPr/>
        </p:nvSpPr>
        <p:spPr>
          <a:xfrm>
            <a:off x="1368925" y="3103450"/>
            <a:ext cx="2071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hybrid closings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54"/>
          <p:cNvSpPr txBox="1"/>
          <p:nvPr/>
        </p:nvSpPr>
        <p:spPr>
          <a:xfrm>
            <a:off x="3636325" y="3103450"/>
            <a:ext cx="20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loan closings eligible to eSign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54"/>
          <p:cNvSpPr txBox="1"/>
          <p:nvPr/>
        </p:nvSpPr>
        <p:spPr>
          <a:xfrm>
            <a:off x="5707525" y="3103450"/>
            <a:ext cx="2071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out of 5 stars from 16,000 reviews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/>
          <p:nvPr/>
        </p:nvSpPr>
        <p:spPr>
          <a:xfrm>
            <a:off x="-725400" y="963988"/>
            <a:ext cx="550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55"/>
          <p:cNvSpPr/>
          <p:nvPr/>
        </p:nvSpPr>
        <p:spPr>
          <a:xfrm>
            <a:off x="639100" y="1346375"/>
            <a:ext cx="7464900" cy="35586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9" name="Google Shape;259;p55"/>
          <p:cNvSpPr/>
          <p:nvPr/>
        </p:nvSpPr>
        <p:spPr>
          <a:xfrm>
            <a:off x="829675" y="1178100"/>
            <a:ext cx="7724400" cy="34572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55"/>
          <p:cNvSpPr txBox="1"/>
          <p:nvPr/>
        </p:nvSpPr>
        <p:spPr>
          <a:xfrm>
            <a:off x="2532850" y="394150"/>
            <a:ext cx="4127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Current Outlook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55"/>
          <p:cNvSpPr txBox="1"/>
          <p:nvPr/>
        </p:nvSpPr>
        <p:spPr>
          <a:xfrm>
            <a:off x="1166950" y="3327400"/>
            <a:ext cx="185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QR cover pages for borrower preview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55"/>
          <p:cNvSpPr txBox="1"/>
          <p:nvPr/>
        </p:nvSpPr>
        <p:spPr>
          <a:xfrm>
            <a:off x="3600100" y="3286725"/>
            <a:ext cx="199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Doc redraw </a:t>
            </a: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for seamless borrower experience 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55"/>
          <p:cNvSpPr txBox="1"/>
          <p:nvPr/>
        </p:nvSpPr>
        <p:spPr>
          <a:xfrm>
            <a:off x="6390238" y="3327400"/>
            <a:ext cx="141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hitelabeling emails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4" name="Google Shape;26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550" y="2135100"/>
            <a:ext cx="873300" cy="8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050" y="2135100"/>
            <a:ext cx="873300" cy="87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</p:pic>
      <p:pic>
        <p:nvPicPr>
          <p:cNvPr id="266" name="Google Shape;26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550" y="2135100"/>
            <a:ext cx="873300" cy="87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"/>
          <p:cNvSpPr txBox="1"/>
          <p:nvPr/>
        </p:nvSpPr>
        <p:spPr>
          <a:xfrm>
            <a:off x="-725400" y="963988"/>
            <a:ext cx="550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56"/>
          <p:cNvSpPr/>
          <p:nvPr/>
        </p:nvSpPr>
        <p:spPr>
          <a:xfrm>
            <a:off x="639100" y="1346375"/>
            <a:ext cx="7617000" cy="35703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3" name="Google Shape;273;p56"/>
          <p:cNvSpPr/>
          <p:nvPr/>
        </p:nvSpPr>
        <p:spPr>
          <a:xfrm>
            <a:off x="829675" y="1178100"/>
            <a:ext cx="7724400" cy="34572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56"/>
          <p:cNvSpPr txBox="1"/>
          <p:nvPr/>
        </p:nvSpPr>
        <p:spPr>
          <a:xfrm>
            <a:off x="3518500" y="494250"/>
            <a:ext cx="215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What’s Next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56"/>
          <p:cNvSpPr txBox="1"/>
          <p:nvPr/>
        </p:nvSpPr>
        <p:spPr>
          <a:xfrm>
            <a:off x="1127675" y="3055700"/>
            <a:ext cx="207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Further adoption of RON &amp; eNote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6"/>
          <p:cNvSpPr txBox="1"/>
          <p:nvPr/>
        </p:nvSpPr>
        <p:spPr>
          <a:xfrm>
            <a:off x="3656275" y="3103450"/>
            <a:ext cx="20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Utilizing Closing Quality Control Tool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6"/>
          <p:cNvSpPr txBox="1"/>
          <p:nvPr/>
        </p:nvSpPr>
        <p:spPr>
          <a:xfrm>
            <a:off x="6184875" y="3103450"/>
            <a:ext cx="20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OCR and confirmation of docs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8" name="Google Shape;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625" y="1883425"/>
            <a:ext cx="873300" cy="8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225" y="1883425"/>
            <a:ext cx="873300" cy="87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</p:pic>
      <p:pic>
        <p:nvPicPr>
          <p:cNvPr id="280" name="Google Shape;28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3825" y="1883425"/>
            <a:ext cx="873300" cy="873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025" y="2632825"/>
            <a:ext cx="611950" cy="61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57"/>
          <p:cNvCxnSpPr/>
          <p:nvPr/>
        </p:nvCxnSpPr>
        <p:spPr>
          <a:xfrm flipH="1" rot="5400000">
            <a:off x="4570950" y="1330525"/>
            <a:ext cx="2100" cy="202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57"/>
          <p:cNvSpPr txBox="1"/>
          <p:nvPr/>
        </p:nvSpPr>
        <p:spPr>
          <a:xfrm>
            <a:off x="493500" y="1529425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57"/>
          <p:cNvSpPr txBox="1"/>
          <p:nvPr/>
        </p:nvSpPr>
        <p:spPr>
          <a:xfrm>
            <a:off x="493500" y="3244775"/>
            <a:ext cx="815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napdocs Presentation 2021">
  <a:themeElements>
    <a:clrScheme name="Simple Light">
      <a:dk1>
        <a:srgbClr val="1A2538"/>
      </a:dk1>
      <a:lt1>
        <a:srgbClr val="FCFDFF"/>
      </a:lt1>
      <a:dk2>
        <a:srgbClr val="FC7536"/>
      </a:dk2>
      <a:lt2>
        <a:srgbClr val="F3F6FA"/>
      </a:lt2>
      <a:accent1>
        <a:srgbClr val="3A86FF"/>
      </a:accent1>
      <a:accent2>
        <a:srgbClr val="7DC3C8"/>
      </a:accent2>
      <a:accent3>
        <a:srgbClr val="FFBE0B"/>
      </a:accent3>
      <a:accent4>
        <a:srgbClr val="0BA169"/>
      </a:accent4>
      <a:accent5>
        <a:srgbClr val="1C345A"/>
      </a:accent5>
      <a:accent6>
        <a:srgbClr val="FD915E"/>
      </a:accent6>
      <a:hlink>
        <a:srgbClr val="3989D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